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theme/themeOverride1.xml" ContentType="application/vnd.openxmlformats-officedocument.themeOverrid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2.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3.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4.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5.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6.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7.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8.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9.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0.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1.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2.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3.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4.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5.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6.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7.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28.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9.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0.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1.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32.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33.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4.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35.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36.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37.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38.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39.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0.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1.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42.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3.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4.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5.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46.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47.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8.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49.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0.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51.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52.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3.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54.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55.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56.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57.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58.xml" ContentType="application/vnd.openxmlformats-officedocument.theme+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59.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60.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61.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2.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63.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theme/theme64.xml" ContentType="application/vnd.openxmlformats-officedocument.theme+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65.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66.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67.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68.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69.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theme/theme70.xml" ContentType="application/vnd.openxmlformats-officedocument.theme+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theme/theme71.xml" ContentType="application/vnd.openxmlformats-officedocument.theme+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theme/theme72.xml" ContentType="application/vnd.openxmlformats-officedocument.theme+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73.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theme/theme74.xml" ContentType="application/vnd.openxmlformats-officedocument.theme+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75.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theme/theme76.xml" ContentType="application/vnd.openxmlformats-officedocument.theme+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theme/theme77.xml" ContentType="application/vnd.openxmlformats-officedocument.theme+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theme/theme78.xml" ContentType="application/vnd.openxmlformats-officedocument.theme+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79.xml" ContentType="application/vnd.openxmlformats-officedocument.theme+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theme/theme80.xml" ContentType="application/vnd.openxmlformats-officedocument.theme+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theme/theme81.xml" ContentType="application/vnd.openxmlformats-officedocument.theme+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theme/theme82.xml" ContentType="application/vnd.openxmlformats-officedocument.theme+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theme/theme83.xml" ContentType="application/vnd.openxmlformats-officedocument.theme+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84.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5.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theme/theme86.xml" ContentType="application/vnd.openxmlformats-officedocument.theme+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theme/theme87.xml" ContentType="application/vnd.openxmlformats-officedocument.theme+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theme/theme88.xml" ContentType="application/vnd.openxmlformats-officedocument.theme+xml"/>
  <Override PartName="/ppt/slideLayouts/slideLayout999.xml" ContentType="application/vnd.openxmlformats-officedocument.presentationml.slideLayout+xml"/>
  <Override PartName="/ppt/theme/theme89.xml" ContentType="application/vnd.openxmlformats-officedocument.theme+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theme/theme90.xml" ContentType="application/vnd.openxmlformats-officedocument.theme+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91.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92.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93.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theme/theme94.xml" ContentType="application/vnd.openxmlformats-officedocument.theme+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95.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theme/theme96.xml" ContentType="application/vnd.openxmlformats-officedocument.theme+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97.xml" ContentType="application/vnd.openxmlformats-officedocument.theme+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98.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99.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theme/theme100.xml" ContentType="application/vnd.openxmlformats-officedocument.theme+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theme/theme101.xml" ContentType="application/vnd.openxmlformats-officedocument.theme+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theme/theme102.xml" ContentType="application/vnd.openxmlformats-officedocument.theme+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theme/theme103.xml" ContentType="application/vnd.openxmlformats-officedocument.theme+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theme/theme104.xml" ContentType="application/vnd.openxmlformats-officedocument.theme+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theme/theme105.xml" ContentType="application/vnd.openxmlformats-officedocument.theme+xml"/>
  <Override PartName="/ppt/theme/theme106.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4.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heme/themeOverride5.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1.xml" ContentType="application/vnd.openxmlformats-officedocument.presentationml.tags+xml"/>
  <Override PartName="/ppt/notesSlides/notesSlide64.xml" ContentType="application/vnd.openxmlformats-officedocument.presentationml.notesSlide+xml"/>
  <Override PartName="/ppt/tags/tag2.xml" ContentType="application/vnd.openxmlformats-officedocument.presentationml.tags+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ags/tag3.xml" ContentType="application/vnd.openxmlformats-officedocument.presentationml.tags+xml"/>
  <Override PartName="/ppt/notesSlides/notesSlide71.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notesSlides/notesSlide72.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ags/tag8.xml" ContentType="application/vnd.openxmlformats-officedocument.presentationml.tags+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media/audio1.bin" ContentType="audio/unknown"/>
  <Override PartName="/ppt/tags/tag9.xml" ContentType="application/vnd.openxmlformats-officedocument.presentationml.tags+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6.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media/audio2.bin" ContentType="audio/unknown"/>
  <Override PartName="/ppt/theme/themeOverride7.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theme/themeOverride8.xml" ContentType="application/vnd.openxmlformats-officedocument.themeOverride+xml"/>
  <Override PartName="/ppt/theme/themeOverride9.xml" ContentType="application/vnd.openxmlformats-officedocument.themeOverride+xml"/>
  <Override PartName="/ppt/notesSlides/notesSlide143.xml" ContentType="application/vnd.openxmlformats-officedocument.presentationml.notesSlide+xml"/>
  <Override PartName="/ppt/theme/themeOverride10.xml" ContentType="application/vnd.openxmlformats-officedocument.themeOverride+xml"/>
  <Override PartName="/ppt/notesSlides/notesSlide144.xml" ContentType="application/vnd.openxmlformats-officedocument.presentationml.notesSlide+xml"/>
  <Override PartName="/ppt/theme/themeOverride11.xml" ContentType="application/vnd.openxmlformats-officedocument.themeOverr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notesSlides/notesSlide16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653" r:id="rId2"/>
    <p:sldMasterId id="2147483655" r:id="rId3"/>
    <p:sldMasterId id="2147483659" r:id="rId4"/>
    <p:sldMasterId id="2147485336" r:id="rId5"/>
    <p:sldMasterId id="2147485350" r:id="rId6"/>
    <p:sldMasterId id="2147485362" r:id="rId7"/>
    <p:sldMasterId id="2147485375" r:id="rId8"/>
    <p:sldMasterId id="2147485411" r:id="rId9"/>
    <p:sldMasterId id="2147485423" r:id="rId10"/>
    <p:sldMasterId id="2147485435" r:id="rId11"/>
    <p:sldMasterId id="2147485447" r:id="rId12"/>
    <p:sldMasterId id="2147485459" r:id="rId13"/>
    <p:sldMasterId id="2147485471" r:id="rId14"/>
    <p:sldMasterId id="2147485483" r:id="rId15"/>
    <p:sldMasterId id="2147485509" r:id="rId16"/>
    <p:sldMasterId id="2147485521" r:id="rId17"/>
    <p:sldMasterId id="2147485534" r:id="rId18"/>
    <p:sldMasterId id="2147485594" r:id="rId19"/>
    <p:sldMasterId id="2147485618" r:id="rId20"/>
    <p:sldMasterId id="2147485630" r:id="rId21"/>
    <p:sldMasterId id="2147485678" r:id="rId22"/>
    <p:sldMasterId id="2147485703" r:id="rId23"/>
    <p:sldMasterId id="2147485715" r:id="rId24"/>
    <p:sldMasterId id="2147485727" r:id="rId25"/>
    <p:sldMasterId id="2147485752" r:id="rId26"/>
    <p:sldMasterId id="2147485777" r:id="rId27"/>
    <p:sldMasterId id="2147485789" r:id="rId28"/>
    <p:sldMasterId id="2147485876" r:id="rId29"/>
    <p:sldMasterId id="2147485888" r:id="rId30"/>
    <p:sldMasterId id="2147485900" r:id="rId31"/>
    <p:sldMasterId id="2147485936" r:id="rId32"/>
    <p:sldMasterId id="2147485948" r:id="rId33"/>
    <p:sldMasterId id="2147485960" r:id="rId34"/>
    <p:sldMasterId id="2147485972" r:id="rId35"/>
    <p:sldMasterId id="2147485997" r:id="rId36"/>
    <p:sldMasterId id="2147486022" r:id="rId37"/>
    <p:sldMasterId id="2147486047" r:id="rId38"/>
    <p:sldMasterId id="2147486059" r:id="rId39"/>
    <p:sldMasterId id="2147486071" r:id="rId40"/>
    <p:sldMasterId id="2147486083" r:id="rId41"/>
    <p:sldMasterId id="2147486157" r:id="rId42"/>
    <p:sldMasterId id="2147486170" r:id="rId43"/>
    <p:sldMasterId id="2147486183" r:id="rId44"/>
    <p:sldMasterId id="2147486196" r:id="rId45"/>
    <p:sldMasterId id="2147486209" r:id="rId46"/>
    <p:sldMasterId id="2147486222" r:id="rId47"/>
    <p:sldMasterId id="2147486235" r:id="rId48"/>
    <p:sldMasterId id="2147486248" r:id="rId49"/>
    <p:sldMasterId id="2147486260" r:id="rId50"/>
    <p:sldMasterId id="2147486308" r:id="rId51"/>
    <p:sldMasterId id="2147486320" r:id="rId52"/>
    <p:sldMasterId id="2147486332" r:id="rId53"/>
    <p:sldMasterId id="2147486344" r:id="rId54"/>
    <p:sldMasterId id="2147486404" r:id="rId55"/>
    <p:sldMasterId id="2147486416" r:id="rId56"/>
    <p:sldMasterId id="2147486433" r:id="rId57"/>
    <p:sldMasterId id="2147486445" r:id="rId58"/>
    <p:sldMasterId id="2147486472" r:id="rId59"/>
    <p:sldMasterId id="2147486484" r:id="rId60"/>
    <p:sldMasterId id="2147486496" r:id="rId61"/>
    <p:sldMasterId id="2147486508" r:id="rId62"/>
    <p:sldMasterId id="2147486520" r:id="rId63"/>
    <p:sldMasterId id="2147486533" r:id="rId64"/>
    <p:sldMasterId id="2147486558" r:id="rId65"/>
    <p:sldMasterId id="2147486570" r:id="rId66"/>
    <p:sldMasterId id="2147486582" r:id="rId67"/>
    <p:sldMasterId id="2147486594" r:id="rId68"/>
    <p:sldMasterId id="2147486606" r:id="rId69"/>
    <p:sldMasterId id="2147486618" r:id="rId70"/>
    <p:sldMasterId id="2147486630" r:id="rId71"/>
    <p:sldMasterId id="2147486643" r:id="rId72"/>
    <p:sldMasterId id="2147486656" r:id="rId73"/>
    <p:sldMasterId id="2147486668" r:id="rId74"/>
    <p:sldMasterId id="2147486693" r:id="rId75"/>
    <p:sldMasterId id="2147486705" r:id="rId76"/>
    <p:sldMasterId id="2147486720" r:id="rId77"/>
    <p:sldMasterId id="2147486749" r:id="rId78"/>
    <p:sldMasterId id="2147486775" r:id="rId79"/>
    <p:sldMasterId id="2147486825" r:id="rId80"/>
    <p:sldMasterId id="2147486849" r:id="rId81"/>
    <p:sldMasterId id="2147486861" r:id="rId82"/>
    <p:sldMasterId id="2147486884" r:id="rId83"/>
    <p:sldMasterId id="2147486896" r:id="rId84"/>
    <p:sldMasterId id="2147486910" r:id="rId85"/>
    <p:sldMasterId id="2147486922" r:id="rId86"/>
    <p:sldMasterId id="2147486933" r:id="rId87"/>
    <p:sldMasterId id="2147486947" r:id="rId88"/>
    <p:sldMasterId id="2147486959" r:id="rId89"/>
    <p:sldMasterId id="2147486973" r:id="rId90"/>
    <p:sldMasterId id="2147486985" r:id="rId91"/>
    <p:sldMasterId id="2147486997" r:id="rId92"/>
    <p:sldMasterId id="2147487009" r:id="rId93"/>
    <p:sldMasterId id="2147487021" r:id="rId94"/>
    <p:sldMasterId id="2147487033" r:id="rId95"/>
    <p:sldMasterId id="2147487046" r:id="rId96"/>
    <p:sldMasterId id="2147487059" r:id="rId97"/>
    <p:sldMasterId id="2147487071" r:id="rId98"/>
    <p:sldMasterId id="2147487083" r:id="rId99"/>
    <p:sldMasterId id="2147487095" r:id="rId100"/>
    <p:sldMasterId id="2147487109" r:id="rId101"/>
    <p:sldMasterId id="2147487123" r:id="rId102"/>
    <p:sldMasterId id="2147487135" r:id="rId103"/>
    <p:sldMasterId id="2147487152" r:id="rId104"/>
    <p:sldMasterId id="2147487164" r:id="rId105"/>
  </p:sldMasterIdLst>
  <p:notesMasterIdLst>
    <p:notesMasterId r:id="rId421"/>
  </p:notesMasterIdLst>
  <p:sldIdLst>
    <p:sldId id="594" r:id="rId106"/>
    <p:sldId id="318" r:id="rId107"/>
    <p:sldId id="590" r:id="rId108"/>
    <p:sldId id="319" r:id="rId109"/>
    <p:sldId id="320" r:id="rId110"/>
    <p:sldId id="321" r:id="rId111"/>
    <p:sldId id="591" r:id="rId112"/>
    <p:sldId id="592" r:id="rId113"/>
    <p:sldId id="593" r:id="rId114"/>
    <p:sldId id="497" r:id="rId115"/>
    <p:sldId id="323" r:id="rId116"/>
    <p:sldId id="604" r:id="rId117"/>
    <p:sldId id="2023" r:id="rId118"/>
    <p:sldId id="2029" r:id="rId119"/>
    <p:sldId id="2031" r:id="rId120"/>
    <p:sldId id="2032" r:id="rId121"/>
    <p:sldId id="2033" r:id="rId122"/>
    <p:sldId id="2034" r:id="rId123"/>
    <p:sldId id="2035" r:id="rId124"/>
    <p:sldId id="612" r:id="rId125"/>
    <p:sldId id="554" r:id="rId126"/>
    <p:sldId id="555" r:id="rId127"/>
    <p:sldId id="556" r:id="rId128"/>
    <p:sldId id="557" r:id="rId129"/>
    <p:sldId id="583" r:id="rId130"/>
    <p:sldId id="824" r:id="rId131"/>
    <p:sldId id="825" r:id="rId132"/>
    <p:sldId id="826" r:id="rId133"/>
    <p:sldId id="827" r:id="rId134"/>
    <p:sldId id="577" r:id="rId135"/>
    <p:sldId id="1998" r:id="rId136"/>
    <p:sldId id="2000" r:id="rId137"/>
    <p:sldId id="327" r:id="rId138"/>
    <p:sldId id="329" r:id="rId139"/>
    <p:sldId id="499" r:id="rId140"/>
    <p:sldId id="498" r:id="rId141"/>
    <p:sldId id="719" r:id="rId142"/>
    <p:sldId id="2004" r:id="rId143"/>
    <p:sldId id="2006" r:id="rId144"/>
    <p:sldId id="616" r:id="rId145"/>
    <p:sldId id="2007" r:id="rId146"/>
    <p:sldId id="2008" r:id="rId147"/>
    <p:sldId id="2009" r:id="rId148"/>
    <p:sldId id="2010" r:id="rId149"/>
    <p:sldId id="2011" r:id="rId150"/>
    <p:sldId id="2012" r:id="rId151"/>
    <p:sldId id="2013" r:id="rId152"/>
    <p:sldId id="2014" r:id="rId153"/>
    <p:sldId id="2015" r:id="rId154"/>
    <p:sldId id="2016" r:id="rId155"/>
    <p:sldId id="2017" r:id="rId156"/>
    <p:sldId id="2018" r:id="rId157"/>
    <p:sldId id="2019" r:id="rId158"/>
    <p:sldId id="2020" r:id="rId159"/>
    <p:sldId id="2021" r:id="rId160"/>
    <p:sldId id="2022" r:id="rId161"/>
    <p:sldId id="633" r:id="rId162"/>
    <p:sldId id="634" r:id="rId163"/>
    <p:sldId id="2036" r:id="rId164"/>
    <p:sldId id="2037" r:id="rId165"/>
    <p:sldId id="2038" r:id="rId166"/>
    <p:sldId id="717" r:id="rId167"/>
    <p:sldId id="720" r:id="rId168"/>
    <p:sldId id="650" r:id="rId169"/>
    <p:sldId id="285" r:id="rId170"/>
    <p:sldId id="651" r:id="rId171"/>
    <p:sldId id="2044" r:id="rId172"/>
    <p:sldId id="724" r:id="rId173"/>
    <p:sldId id="2039" r:id="rId174"/>
    <p:sldId id="2040" r:id="rId175"/>
    <p:sldId id="2041" r:id="rId176"/>
    <p:sldId id="2042" r:id="rId177"/>
    <p:sldId id="2043" r:id="rId178"/>
    <p:sldId id="330" r:id="rId179"/>
    <p:sldId id="558" r:id="rId180"/>
    <p:sldId id="331" r:id="rId181"/>
    <p:sldId id="333" r:id="rId182"/>
    <p:sldId id="332" r:id="rId183"/>
    <p:sldId id="334" r:id="rId184"/>
    <p:sldId id="562" r:id="rId185"/>
    <p:sldId id="563" r:id="rId186"/>
    <p:sldId id="564" r:id="rId187"/>
    <p:sldId id="565" r:id="rId188"/>
    <p:sldId id="339" r:id="rId189"/>
    <p:sldId id="340" r:id="rId190"/>
    <p:sldId id="341" r:id="rId191"/>
    <p:sldId id="342" r:id="rId192"/>
    <p:sldId id="343" r:id="rId193"/>
    <p:sldId id="344" r:id="rId194"/>
    <p:sldId id="345" r:id="rId195"/>
    <p:sldId id="348" r:id="rId196"/>
    <p:sldId id="346" r:id="rId197"/>
    <p:sldId id="559" r:id="rId198"/>
    <p:sldId id="347" r:id="rId199"/>
    <p:sldId id="560" r:id="rId200"/>
    <p:sldId id="2045" r:id="rId201"/>
    <p:sldId id="351" r:id="rId202"/>
    <p:sldId id="296" r:id="rId203"/>
    <p:sldId id="297" r:id="rId204"/>
    <p:sldId id="298" r:id="rId205"/>
    <p:sldId id="567" r:id="rId206"/>
    <p:sldId id="299" r:id="rId207"/>
    <p:sldId id="300" r:id="rId208"/>
    <p:sldId id="301" r:id="rId209"/>
    <p:sldId id="568" r:id="rId210"/>
    <p:sldId id="569" r:id="rId211"/>
    <p:sldId id="356" r:id="rId212"/>
    <p:sldId id="357" r:id="rId213"/>
    <p:sldId id="302" r:id="rId214"/>
    <p:sldId id="303" r:id="rId215"/>
    <p:sldId id="570" r:id="rId216"/>
    <p:sldId id="306" r:id="rId217"/>
    <p:sldId id="304" r:id="rId218"/>
    <p:sldId id="360" r:id="rId219"/>
    <p:sldId id="361" r:id="rId220"/>
    <p:sldId id="561" r:id="rId221"/>
    <p:sldId id="362" r:id="rId222"/>
    <p:sldId id="505" r:id="rId223"/>
    <p:sldId id="506" r:id="rId224"/>
    <p:sldId id="507" r:id="rId225"/>
    <p:sldId id="2047" r:id="rId226"/>
    <p:sldId id="2046" r:id="rId227"/>
    <p:sldId id="657" r:id="rId228"/>
    <p:sldId id="709" r:id="rId229"/>
    <p:sldId id="2048" r:id="rId230"/>
    <p:sldId id="2049" r:id="rId231"/>
    <p:sldId id="2050" r:id="rId232"/>
    <p:sldId id="363" r:id="rId233"/>
    <p:sldId id="2051" r:id="rId234"/>
    <p:sldId id="2052" r:id="rId235"/>
    <p:sldId id="2001" r:id="rId236"/>
    <p:sldId id="375" r:id="rId237"/>
    <p:sldId id="2053" r:id="rId238"/>
    <p:sldId id="663" r:id="rId239"/>
    <p:sldId id="654" r:id="rId240"/>
    <p:sldId id="2002" r:id="rId241"/>
    <p:sldId id="305" r:id="rId242"/>
    <p:sldId id="307" r:id="rId243"/>
    <p:sldId id="508" r:id="rId244"/>
    <p:sldId id="509" r:id="rId245"/>
    <p:sldId id="510" r:id="rId246"/>
    <p:sldId id="376" r:id="rId247"/>
    <p:sldId id="377" r:id="rId248"/>
    <p:sldId id="2054" r:id="rId249"/>
    <p:sldId id="2028" r:id="rId250"/>
    <p:sldId id="2005" r:id="rId251"/>
    <p:sldId id="379" r:id="rId252"/>
    <p:sldId id="380" r:id="rId253"/>
    <p:sldId id="381" r:id="rId254"/>
    <p:sldId id="2055" r:id="rId255"/>
    <p:sldId id="500" r:id="rId256"/>
    <p:sldId id="382" r:id="rId257"/>
    <p:sldId id="2056" r:id="rId258"/>
    <p:sldId id="584" r:id="rId259"/>
    <p:sldId id="383" r:id="rId260"/>
    <p:sldId id="388" r:id="rId261"/>
    <p:sldId id="389" r:id="rId262"/>
    <p:sldId id="390" r:id="rId263"/>
    <p:sldId id="2057" r:id="rId264"/>
    <p:sldId id="501" r:id="rId265"/>
    <p:sldId id="308" r:id="rId266"/>
    <p:sldId id="309" r:id="rId267"/>
    <p:sldId id="393" r:id="rId268"/>
    <p:sldId id="394" r:id="rId269"/>
    <p:sldId id="6439" r:id="rId270"/>
    <p:sldId id="6440" r:id="rId271"/>
    <p:sldId id="6441" r:id="rId272"/>
    <p:sldId id="6442" r:id="rId273"/>
    <p:sldId id="6443" r:id="rId274"/>
    <p:sldId id="6444" r:id="rId275"/>
    <p:sldId id="6445" r:id="rId276"/>
    <p:sldId id="6446" r:id="rId277"/>
    <p:sldId id="6447" r:id="rId278"/>
    <p:sldId id="6448" r:id="rId279"/>
    <p:sldId id="6449" r:id="rId280"/>
    <p:sldId id="6450" r:id="rId281"/>
    <p:sldId id="6451" r:id="rId282"/>
    <p:sldId id="6452" r:id="rId283"/>
    <p:sldId id="6453" r:id="rId284"/>
    <p:sldId id="6454" r:id="rId285"/>
    <p:sldId id="6455" r:id="rId286"/>
    <p:sldId id="6456" r:id="rId287"/>
    <p:sldId id="6457" r:id="rId288"/>
    <p:sldId id="6458" r:id="rId289"/>
    <p:sldId id="6459" r:id="rId290"/>
    <p:sldId id="416" r:id="rId291"/>
    <p:sldId id="417" r:id="rId292"/>
    <p:sldId id="520" r:id="rId293"/>
    <p:sldId id="521" r:id="rId294"/>
    <p:sldId id="526" r:id="rId295"/>
    <p:sldId id="421" r:id="rId296"/>
    <p:sldId id="523" r:id="rId297"/>
    <p:sldId id="524" r:id="rId298"/>
    <p:sldId id="6468" r:id="rId299"/>
    <p:sldId id="525" r:id="rId300"/>
    <p:sldId id="426" r:id="rId301"/>
    <p:sldId id="427" r:id="rId302"/>
    <p:sldId id="527" r:id="rId303"/>
    <p:sldId id="6474" r:id="rId304"/>
    <p:sldId id="528" r:id="rId305"/>
    <p:sldId id="6476" r:id="rId306"/>
    <p:sldId id="2448" r:id="rId307"/>
    <p:sldId id="6477" r:id="rId308"/>
    <p:sldId id="434" r:id="rId309"/>
    <p:sldId id="435" r:id="rId310"/>
    <p:sldId id="6478" r:id="rId311"/>
    <p:sldId id="531" r:id="rId312"/>
    <p:sldId id="670" r:id="rId313"/>
    <p:sldId id="440" r:id="rId314"/>
    <p:sldId id="6479" r:id="rId315"/>
    <p:sldId id="578" r:id="rId316"/>
    <p:sldId id="6480" r:id="rId317"/>
    <p:sldId id="441" r:id="rId318"/>
    <p:sldId id="579" r:id="rId319"/>
    <p:sldId id="6481" r:id="rId320"/>
    <p:sldId id="442" r:id="rId321"/>
    <p:sldId id="580" r:id="rId322"/>
    <p:sldId id="581" r:id="rId323"/>
    <p:sldId id="582" r:id="rId324"/>
    <p:sldId id="450" r:id="rId325"/>
    <p:sldId id="532" r:id="rId326"/>
    <p:sldId id="452" r:id="rId327"/>
    <p:sldId id="6482" r:id="rId328"/>
    <p:sldId id="453" r:id="rId329"/>
    <p:sldId id="6483" r:id="rId330"/>
    <p:sldId id="533" r:id="rId331"/>
    <p:sldId id="454" r:id="rId332"/>
    <p:sldId id="6484" r:id="rId333"/>
    <p:sldId id="459" r:id="rId334"/>
    <p:sldId id="6485" r:id="rId335"/>
    <p:sldId id="460" r:id="rId336"/>
    <p:sldId id="576" r:id="rId337"/>
    <p:sldId id="461" r:id="rId338"/>
    <p:sldId id="597" r:id="rId339"/>
    <p:sldId id="534" r:id="rId340"/>
    <p:sldId id="465" r:id="rId341"/>
    <p:sldId id="4484" r:id="rId342"/>
    <p:sldId id="466" r:id="rId343"/>
    <p:sldId id="502" r:id="rId344"/>
    <p:sldId id="468" r:id="rId345"/>
    <p:sldId id="6486" r:id="rId346"/>
    <p:sldId id="278" r:id="rId347"/>
    <p:sldId id="503" r:id="rId348"/>
    <p:sldId id="470" r:id="rId349"/>
    <p:sldId id="587" r:id="rId350"/>
    <p:sldId id="2003" r:id="rId351"/>
    <p:sldId id="588" r:id="rId352"/>
    <p:sldId id="585" r:id="rId353"/>
    <p:sldId id="475" r:id="rId354"/>
    <p:sldId id="476" r:id="rId355"/>
    <p:sldId id="477" r:id="rId356"/>
    <p:sldId id="478" r:id="rId357"/>
    <p:sldId id="678" r:id="rId358"/>
    <p:sldId id="599" r:id="rId359"/>
    <p:sldId id="6684" r:id="rId360"/>
    <p:sldId id="6685" r:id="rId361"/>
    <p:sldId id="6686" r:id="rId362"/>
    <p:sldId id="6687" r:id="rId363"/>
    <p:sldId id="481" r:id="rId364"/>
    <p:sldId id="6688" r:id="rId365"/>
    <p:sldId id="535" r:id="rId366"/>
    <p:sldId id="484" r:id="rId367"/>
    <p:sldId id="486" r:id="rId368"/>
    <p:sldId id="485" r:id="rId369"/>
    <p:sldId id="603" r:id="rId370"/>
    <p:sldId id="6689" r:id="rId371"/>
    <p:sldId id="6690" r:id="rId372"/>
    <p:sldId id="313" r:id="rId373"/>
    <p:sldId id="6691" r:id="rId374"/>
    <p:sldId id="6692" r:id="rId375"/>
    <p:sldId id="504" r:id="rId376"/>
    <p:sldId id="6693" r:id="rId377"/>
    <p:sldId id="710" r:id="rId378"/>
    <p:sldId id="711" r:id="rId379"/>
    <p:sldId id="712" r:id="rId380"/>
    <p:sldId id="713" r:id="rId381"/>
    <p:sldId id="714" r:id="rId382"/>
    <p:sldId id="715" r:id="rId383"/>
    <p:sldId id="716" r:id="rId384"/>
    <p:sldId id="6694" r:id="rId385"/>
    <p:sldId id="6695" r:id="rId386"/>
    <p:sldId id="6696" r:id="rId387"/>
    <p:sldId id="6697" r:id="rId388"/>
    <p:sldId id="6698" r:id="rId389"/>
    <p:sldId id="725" r:id="rId390"/>
    <p:sldId id="6699" r:id="rId391"/>
    <p:sldId id="6700" r:id="rId392"/>
    <p:sldId id="6701" r:id="rId393"/>
    <p:sldId id="6702" r:id="rId394"/>
    <p:sldId id="6703" r:id="rId395"/>
    <p:sldId id="835" r:id="rId396"/>
    <p:sldId id="6704" r:id="rId397"/>
    <p:sldId id="706" r:id="rId398"/>
    <p:sldId id="708" r:id="rId399"/>
    <p:sldId id="536" r:id="rId400"/>
    <p:sldId id="538" r:id="rId401"/>
    <p:sldId id="537" r:id="rId402"/>
    <p:sldId id="571" r:id="rId403"/>
    <p:sldId id="572" r:id="rId404"/>
    <p:sldId id="573" r:id="rId405"/>
    <p:sldId id="574" r:id="rId406"/>
    <p:sldId id="575" r:id="rId407"/>
    <p:sldId id="263" r:id="rId408"/>
    <p:sldId id="539" r:id="rId409"/>
    <p:sldId id="543" r:id="rId410"/>
    <p:sldId id="544" r:id="rId411"/>
    <p:sldId id="545" r:id="rId412"/>
    <p:sldId id="546" r:id="rId413"/>
    <p:sldId id="547" r:id="rId414"/>
    <p:sldId id="548" r:id="rId415"/>
    <p:sldId id="549" r:id="rId416"/>
    <p:sldId id="550" r:id="rId417"/>
    <p:sldId id="551" r:id="rId418"/>
    <p:sldId id="6705" r:id="rId419"/>
    <p:sldId id="553" r:id="rId420"/>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5pPr>
    <a:lvl6pPr marL="2286000" algn="l" defTabSz="457200" rtl="0" eaLnBrk="1" latinLnBrk="0" hangingPunct="1">
      <a:defRPr kumimoji="1" sz="2400" b="1" kern="1200">
        <a:solidFill>
          <a:schemeClr val="tx1"/>
        </a:solidFill>
        <a:latin typeface="Arial Narrow" charset="0"/>
        <a:ea typeface="ＭＳ Ｐゴシック" charset="0"/>
        <a:cs typeface="Times New Roman" charset="0"/>
      </a:defRPr>
    </a:lvl6pPr>
    <a:lvl7pPr marL="2743200" algn="l" defTabSz="457200" rtl="0" eaLnBrk="1" latinLnBrk="0" hangingPunct="1">
      <a:defRPr kumimoji="1" sz="2400" b="1" kern="1200">
        <a:solidFill>
          <a:schemeClr val="tx1"/>
        </a:solidFill>
        <a:latin typeface="Arial Narrow" charset="0"/>
        <a:ea typeface="ＭＳ Ｐゴシック" charset="0"/>
        <a:cs typeface="Times New Roman" charset="0"/>
      </a:defRPr>
    </a:lvl7pPr>
    <a:lvl8pPr marL="3200400" algn="l" defTabSz="457200" rtl="0" eaLnBrk="1" latinLnBrk="0" hangingPunct="1">
      <a:defRPr kumimoji="1" sz="2400" b="1" kern="1200">
        <a:solidFill>
          <a:schemeClr val="tx1"/>
        </a:solidFill>
        <a:latin typeface="Arial Narrow" charset="0"/>
        <a:ea typeface="ＭＳ Ｐゴシック" charset="0"/>
        <a:cs typeface="Times New Roman" charset="0"/>
      </a:defRPr>
    </a:lvl8pPr>
    <a:lvl9pPr marL="3657600" algn="l" defTabSz="457200" rtl="0" eaLnBrk="1" latinLnBrk="0" hangingPunct="1">
      <a:defRPr kumimoji="1" sz="2400" b="1" kern="1200">
        <a:solidFill>
          <a:schemeClr val="tx1"/>
        </a:solidFill>
        <a:latin typeface="Arial Narrow" charset="0"/>
        <a:ea typeface="ＭＳ Ｐゴシック" charset="0"/>
        <a:cs typeface="Times New Roman" charset="0"/>
      </a:defRPr>
    </a:lvl9pPr>
  </p:defaultTextStyle>
  <p:extLst>
    <p:ext uri="{521415D9-36F7-43E2-AB2F-B90AF26B5E84}">
      <p14:sectionLst xmlns:p14="http://schemas.microsoft.com/office/powerpoint/2010/main">
        <p14:section name="Default Section" id="{8CA99E45-7AE7-428D-99DA-6C9E71C93A60}">
          <p14:sldIdLst>
            <p14:sldId id="594"/>
            <p14:sldId id="318"/>
            <p14:sldId id="590"/>
            <p14:sldId id="319"/>
            <p14:sldId id="320"/>
            <p14:sldId id="321"/>
            <p14:sldId id="591"/>
            <p14:sldId id="592"/>
            <p14:sldId id="593"/>
            <p14:sldId id="497"/>
            <p14:sldId id="323"/>
            <p14:sldId id="604"/>
            <p14:sldId id="2023"/>
            <p14:sldId id="2029"/>
            <p14:sldId id="2031"/>
            <p14:sldId id="2032"/>
            <p14:sldId id="2033"/>
            <p14:sldId id="2034"/>
            <p14:sldId id="2035"/>
            <p14:sldId id="612"/>
          </p14:sldIdLst>
        </p14:section>
        <p14:section name="Introduction" id="{6C647AD7-A867-44B3-B1FE-9FFB916EA8F2}">
          <p14:sldIdLst>
            <p14:sldId id="554"/>
            <p14:sldId id="555"/>
            <p14:sldId id="556"/>
            <p14:sldId id="557"/>
            <p14:sldId id="583"/>
            <p14:sldId id="824"/>
            <p14:sldId id="825"/>
            <p14:sldId id="826"/>
            <p14:sldId id="827"/>
            <p14:sldId id="577"/>
            <p14:sldId id="1998"/>
            <p14:sldId id="2000"/>
            <p14:sldId id="327"/>
            <p14:sldId id="329"/>
            <p14:sldId id="499"/>
            <p14:sldId id="498"/>
          </p14:sldIdLst>
        </p14:section>
        <p14:section name="Sermon" id="{B0CCF8E1-9484-4CED-8C45-4D9B909D8382}">
          <p14:sldIdLst>
            <p14:sldId id="719"/>
            <p14:sldId id="2004"/>
            <p14:sldId id="2006"/>
            <p14:sldId id="616"/>
            <p14:sldId id="2007"/>
            <p14:sldId id="2008"/>
            <p14:sldId id="2009"/>
            <p14:sldId id="2010"/>
            <p14:sldId id="2011"/>
            <p14:sldId id="2012"/>
            <p14:sldId id="2013"/>
            <p14:sldId id="2014"/>
            <p14:sldId id="2015"/>
            <p14:sldId id="2016"/>
            <p14:sldId id="2017"/>
            <p14:sldId id="2018"/>
            <p14:sldId id="2019"/>
            <p14:sldId id="2020"/>
            <p14:sldId id="2021"/>
            <p14:sldId id="2022"/>
            <p14:sldId id="633"/>
            <p14:sldId id="634"/>
            <p14:sldId id="2036"/>
            <p14:sldId id="2037"/>
            <p14:sldId id="2038"/>
            <p14:sldId id="717"/>
            <p14:sldId id="720"/>
            <p14:sldId id="650"/>
            <p14:sldId id="285"/>
            <p14:sldId id="651"/>
            <p14:sldId id="2044"/>
            <p14:sldId id="724"/>
            <p14:sldId id="2039"/>
            <p14:sldId id="2040"/>
            <p14:sldId id="2041"/>
            <p14:sldId id="2042"/>
            <p14:sldId id="2043"/>
          </p14:sldIdLst>
        </p14:section>
        <p14:section name="Chapters" id="{A5E77081-B91A-4661-B422-34EBBE6620AB}">
          <p14:sldIdLst>
            <p14:sldId id="330"/>
            <p14:sldId id="558"/>
            <p14:sldId id="331"/>
            <p14:sldId id="333"/>
            <p14:sldId id="332"/>
            <p14:sldId id="334"/>
            <p14:sldId id="562"/>
            <p14:sldId id="563"/>
            <p14:sldId id="564"/>
            <p14:sldId id="565"/>
            <p14:sldId id="339"/>
            <p14:sldId id="340"/>
            <p14:sldId id="341"/>
            <p14:sldId id="342"/>
            <p14:sldId id="343"/>
            <p14:sldId id="344"/>
            <p14:sldId id="345"/>
            <p14:sldId id="348"/>
            <p14:sldId id="346"/>
            <p14:sldId id="559"/>
            <p14:sldId id="347"/>
            <p14:sldId id="560"/>
            <p14:sldId id="2045"/>
            <p14:sldId id="351"/>
            <p14:sldId id="296"/>
            <p14:sldId id="297"/>
            <p14:sldId id="298"/>
            <p14:sldId id="567"/>
            <p14:sldId id="299"/>
            <p14:sldId id="300"/>
            <p14:sldId id="301"/>
            <p14:sldId id="568"/>
            <p14:sldId id="569"/>
            <p14:sldId id="356"/>
            <p14:sldId id="357"/>
            <p14:sldId id="302"/>
            <p14:sldId id="303"/>
            <p14:sldId id="570"/>
            <p14:sldId id="306"/>
            <p14:sldId id="304"/>
            <p14:sldId id="360"/>
            <p14:sldId id="361"/>
            <p14:sldId id="561"/>
            <p14:sldId id="362"/>
            <p14:sldId id="505"/>
            <p14:sldId id="506"/>
            <p14:sldId id="507"/>
            <p14:sldId id="2047"/>
            <p14:sldId id="2046"/>
            <p14:sldId id="657"/>
            <p14:sldId id="709"/>
            <p14:sldId id="2048"/>
            <p14:sldId id="2049"/>
            <p14:sldId id="2050"/>
            <p14:sldId id="363"/>
            <p14:sldId id="2051"/>
            <p14:sldId id="2052"/>
            <p14:sldId id="2001"/>
            <p14:sldId id="375"/>
            <p14:sldId id="2053"/>
            <p14:sldId id="663"/>
            <p14:sldId id="654"/>
            <p14:sldId id="2002"/>
            <p14:sldId id="305"/>
            <p14:sldId id="307"/>
            <p14:sldId id="508"/>
            <p14:sldId id="509"/>
            <p14:sldId id="510"/>
            <p14:sldId id="376"/>
            <p14:sldId id="377"/>
            <p14:sldId id="2054"/>
            <p14:sldId id="2028"/>
            <p14:sldId id="2005"/>
            <p14:sldId id="379"/>
            <p14:sldId id="380"/>
            <p14:sldId id="381"/>
            <p14:sldId id="2055"/>
            <p14:sldId id="500"/>
            <p14:sldId id="382"/>
            <p14:sldId id="2056"/>
            <p14:sldId id="584"/>
            <p14:sldId id="383"/>
            <p14:sldId id="388"/>
            <p14:sldId id="389"/>
            <p14:sldId id="390"/>
            <p14:sldId id="2057"/>
            <p14:sldId id="501"/>
            <p14:sldId id="308"/>
            <p14:sldId id="309"/>
            <p14:sldId id="393"/>
            <p14:sldId id="394"/>
            <p14:sldId id="6439"/>
            <p14:sldId id="6440"/>
            <p14:sldId id="6441"/>
            <p14:sldId id="6442"/>
            <p14:sldId id="6443"/>
            <p14:sldId id="6444"/>
            <p14:sldId id="6445"/>
            <p14:sldId id="6446"/>
            <p14:sldId id="6447"/>
            <p14:sldId id="6448"/>
            <p14:sldId id="6449"/>
            <p14:sldId id="6450"/>
            <p14:sldId id="6451"/>
            <p14:sldId id="6452"/>
            <p14:sldId id="6453"/>
            <p14:sldId id="6454"/>
            <p14:sldId id="6455"/>
            <p14:sldId id="6456"/>
            <p14:sldId id="6457"/>
            <p14:sldId id="6458"/>
            <p14:sldId id="6459"/>
            <p14:sldId id="416"/>
            <p14:sldId id="417"/>
            <p14:sldId id="520"/>
            <p14:sldId id="521"/>
            <p14:sldId id="526"/>
            <p14:sldId id="421"/>
            <p14:sldId id="523"/>
            <p14:sldId id="524"/>
            <p14:sldId id="6468"/>
            <p14:sldId id="525"/>
            <p14:sldId id="426"/>
            <p14:sldId id="427"/>
            <p14:sldId id="527"/>
            <p14:sldId id="6474"/>
            <p14:sldId id="528"/>
            <p14:sldId id="6476"/>
            <p14:sldId id="2448"/>
            <p14:sldId id="6477"/>
            <p14:sldId id="434"/>
            <p14:sldId id="435"/>
            <p14:sldId id="6478"/>
            <p14:sldId id="531"/>
            <p14:sldId id="670"/>
            <p14:sldId id="440"/>
            <p14:sldId id="6479"/>
            <p14:sldId id="578"/>
            <p14:sldId id="6480"/>
            <p14:sldId id="441"/>
            <p14:sldId id="579"/>
            <p14:sldId id="6481"/>
            <p14:sldId id="442"/>
            <p14:sldId id="580"/>
            <p14:sldId id="581"/>
            <p14:sldId id="582"/>
            <p14:sldId id="450"/>
            <p14:sldId id="532"/>
            <p14:sldId id="452"/>
            <p14:sldId id="6482"/>
            <p14:sldId id="453"/>
            <p14:sldId id="6483"/>
            <p14:sldId id="533"/>
            <p14:sldId id="454"/>
            <p14:sldId id="6484"/>
            <p14:sldId id="459"/>
            <p14:sldId id="6485"/>
            <p14:sldId id="460"/>
            <p14:sldId id="576"/>
            <p14:sldId id="461"/>
            <p14:sldId id="597"/>
            <p14:sldId id="534"/>
            <p14:sldId id="465"/>
            <p14:sldId id="4484"/>
            <p14:sldId id="466"/>
            <p14:sldId id="502"/>
            <p14:sldId id="468"/>
            <p14:sldId id="6486"/>
            <p14:sldId id="278"/>
            <p14:sldId id="503"/>
            <p14:sldId id="470"/>
            <p14:sldId id="587"/>
            <p14:sldId id="2003"/>
            <p14:sldId id="588"/>
            <p14:sldId id="585"/>
            <p14:sldId id="475"/>
            <p14:sldId id="476"/>
            <p14:sldId id="477"/>
            <p14:sldId id="478"/>
            <p14:sldId id="678"/>
            <p14:sldId id="599"/>
            <p14:sldId id="6684"/>
            <p14:sldId id="6685"/>
            <p14:sldId id="6686"/>
            <p14:sldId id="6687"/>
            <p14:sldId id="481"/>
            <p14:sldId id="6688"/>
            <p14:sldId id="535"/>
            <p14:sldId id="484"/>
            <p14:sldId id="486"/>
            <p14:sldId id="485"/>
            <p14:sldId id="603"/>
            <p14:sldId id="6689"/>
            <p14:sldId id="6690"/>
            <p14:sldId id="313"/>
            <p14:sldId id="6691"/>
            <p14:sldId id="6692"/>
            <p14:sldId id="504"/>
            <p14:sldId id="6693"/>
            <p14:sldId id="710"/>
            <p14:sldId id="711"/>
            <p14:sldId id="712"/>
            <p14:sldId id="713"/>
            <p14:sldId id="714"/>
            <p14:sldId id="715"/>
            <p14:sldId id="716"/>
          </p14:sldIdLst>
        </p14:section>
        <p14:section name="Conclusion" id="{B1CDEF6E-0D95-4C65-8418-7B8E7F76D2AA}">
          <p14:sldIdLst>
            <p14:sldId id="6694"/>
            <p14:sldId id="6695"/>
            <p14:sldId id="6696"/>
            <p14:sldId id="6697"/>
            <p14:sldId id="6698"/>
            <p14:sldId id="725"/>
            <p14:sldId id="6699"/>
            <p14:sldId id="6700"/>
            <p14:sldId id="6701"/>
            <p14:sldId id="6702"/>
            <p14:sldId id="6703"/>
            <p14:sldId id="835"/>
            <p14:sldId id="6704"/>
            <p14:sldId id="706"/>
            <p14:sldId id="708"/>
            <p14:sldId id="536"/>
            <p14:sldId id="538"/>
            <p14:sldId id="537"/>
            <p14:sldId id="571"/>
            <p14:sldId id="572"/>
            <p14:sldId id="573"/>
            <p14:sldId id="574"/>
            <p14:sldId id="575"/>
            <p14:sldId id="263"/>
            <p14:sldId id="539"/>
            <p14:sldId id="543"/>
            <p14:sldId id="544"/>
            <p14:sldId id="545"/>
            <p14:sldId id="546"/>
            <p14:sldId id="547"/>
            <p14:sldId id="548"/>
            <p14:sldId id="549"/>
            <p14:sldId id="550"/>
            <p14:sldId id="551"/>
            <p14:sldId id="6705"/>
            <p14:sldId id="553"/>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90E90"/>
    <a:srgbClr val="3652CA"/>
    <a:srgbClr val="DAB7B8"/>
    <a:srgbClr val="D0D0AF"/>
    <a:srgbClr val="AFAECF"/>
    <a:srgbClr val="FFCCFF"/>
    <a:srgbClr val="FFFF66"/>
    <a:srgbClr val="CC0000"/>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5172"/>
    <p:restoredTop sz="79864"/>
  </p:normalViewPr>
  <p:slideViewPr>
    <p:cSldViewPr>
      <p:cViewPr varScale="1">
        <p:scale>
          <a:sx n="101" d="100"/>
          <a:sy n="101" d="100"/>
        </p:scale>
        <p:origin x="1888" y="184"/>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Lst>
  </p:outlineViewPr>
  <p:notesTextViewPr>
    <p:cViewPr>
      <p:scale>
        <a:sx n="100" d="100"/>
        <a:sy n="100" d="100"/>
      </p:scale>
      <p:origin x="0" y="0"/>
    </p:cViewPr>
  </p:notesTextViewPr>
  <p:sorterViewPr>
    <p:cViewPr>
      <p:scale>
        <a:sx n="89" d="100"/>
        <a:sy n="89" d="100"/>
      </p:scale>
      <p:origin x="0" y="-75060"/>
    </p:cViewPr>
  </p:sorterViewPr>
  <p:notesViewPr>
    <p:cSldViewPr>
      <p:cViewPr varScale="1">
        <p:scale>
          <a:sx n="55" d="100"/>
          <a:sy n="55" d="100"/>
        </p:scale>
        <p:origin x="-810"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2.xml"/><Relationship Id="rId299" Type="http://schemas.openxmlformats.org/officeDocument/2006/relationships/slide" Target="slides/slide194.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4.xml"/><Relationship Id="rId324" Type="http://schemas.openxmlformats.org/officeDocument/2006/relationships/slide" Target="slides/slide219.xml"/><Relationship Id="rId366" Type="http://schemas.openxmlformats.org/officeDocument/2006/relationships/slide" Target="slides/slide261.xml"/><Relationship Id="rId170" Type="http://schemas.openxmlformats.org/officeDocument/2006/relationships/slide" Target="slides/slide65.xml"/><Relationship Id="rId226" Type="http://schemas.openxmlformats.org/officeDocument/2006/relationships/slide" Target="slides/slide121.xml"/><Relationship Id="rId268" Type="http://schemas.openxmlformats.org/officeDocument/2006/relationships/slide" Target="slides/slide163.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3.xml"/><Relationship Id="rId335" Type="http://schemas.openxmlformats.org/officeDocument/2006/relationships/slide" Target="slides/slide230.xml"/><Relationship Id="rId377" Type="http://schemas.openxmlformats.org/officeDocument/2006/relationships/slide" Target="slides/slide272.xml"/><Relationship Id="rId5" Type="http://schemas.openxmlformats.org/officeDocument/2006/relationships/slideMaster" Target="slideMasters/slideMaster5.xml"/><Relationship Id="rId181" Type="http://schemas.openxmlformats.org/officeDocument/2006/relationships/slide" Target="slides/slide76.xml"/><Relationship Id="rId237" Type="http://schemas.openxmlformats.org/officeDocument/2006/relationships/slide" Target="slides/slide132.xml"/><Relationship Id="rId402" Type="http://schemas.openxmlformats.org/officeDocument/2006/relationships/slide" Target="slides/slide297.xml"/><Relationship Id="rId279" Type="http://schemas.openxmlformats.org/officeDocument/2006/relationships/slide" Target="slides/slide174.xml"/><Relationship Id="rId43" Type="http://schemas.openxmlformats.org/officeDocument/2006/relationships/slideMaster" Target="slideMasters/slideMaster43.xml"/><Relationship Id="rId139" Type="http://schemas.openxmlformats.org/officeDocument/2006/relationships/slide" Target="slides/slide34.xml"/><Relationship Id="rId290" Type="http://schemas.openxmlformats.org/officeDocument/2006/relationships/slide" Target="slides/slide185.xml"/><Relationship Id="rId304" Type="http://schemas.openxmlformats.org/officeDocument/2006/relationships/slide" Target="slides/slide199.xml"/><Relationship Id="rId346" Type="http://schemas.openxmlformats.org/officeDocument/2006/relationships/slide" Target="slides/slide241.xml"/><Relationship Id="rId388" Type="http://schemas.openxmlformats.org/officeDocument/2006/relationships/slide" Target="slides/slide283.xml"/><Relationship Id="rId85" Type="http://schemas.openxmlformats.org/officeDocument/2006/relationships/slideMaster" Target="slideMasters/slideMaster85.xml"/><Relationship Id="rId150" Type="http://schemas.openxmlformats.org/officeDocument/2006/relationships/slide" Target="slides/slide45.xml"/><Relationship Id="rId192" Type="http://schemas.openxmlformats.org/officeDocument/2006/relationships/slide" Target="slides/slide87.xml"/><Relationship Id="rId206" Type="http://schemas.openxmlformats.org/officeDocument/2006/relationships/slide" Target="slides/slide101.xml"/><Relationship Id="rId413" Type="http://schemas.openxmlformats.org/officeDocument/2006/relationships/slide" Target="slides/slide308.xml"/><Relationship Id="rId248" Type="http://schemas.openxmlformats.org/officeDocument/2006/relationships/slide" Target="slides/slide143.xml"/><Relationship Id="rId12" Type="http://schemas.openxmlformats.org/officeDocument/2006/relationships/slideMaster" Target="slideMasters/slideMaster12.xml"/><Relationship Id="rId108" Type="http://schemas.openxmlformats.org/officeDocument/2006/relationships/slide" Target="slides/slide3.xml"/><Relationship Id="rId315" Type="http://schemas.openxmlformats.org/officeDocument/2006/relationships/slide" Target="slides/slide210.xml"/><Relationship Id="rId357" Type="http://schemas.openxmlformats.org/officeDocument/2006/relationships/slide" Target="slides/slide252.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6.xml"/><Relationship Id="rId217" Type="http://schemas.openxmlformats.org/officeDocument/2006/relationships/slide" Target="slides/slide112.xml"/><Relationship Id="rId399" Type="http://schemas.openxmlformats.org/officeDocument/2006/relationships/slide" Target="slides/slide294.xml"/><Relationship Id="rId259" Type="http://schemas.openxmlformats.org/officeDocument/2006/relationships/slide" Target="slides/slide154.xml"/><Relationship Id="rId424" Type="http://schemas.openxmlformats.org/officeDocument/2006/relationships/theme" Target="theme/theme1.xml"/><Relationship Id="rId23" Type="http://schemas.openxmlformats.org/officeDocument/2006/relationships/slideMaster" Target="slideMasters/slideMaster23.xml"/><Relationship Id="rId119" Type="http://schemas.openxmlformats.org/officeDocument/2006/relationships/slide" Target="slides/slide14.xml"/><Relationship Id="rId270" Type="http://schemas.openxmlformats.org/officeDocument/2006/relationships/slide" Target="slides/slide165.xml"/><Relationship Id="rId326" Type="http://schemas.openxmlformats.org/officeDocument/2006/relationships/slide" Target="slides/slide221.xml"/><Relationship Id="rId65" Type="http://schemas.openxmlformats.org/officeDocument/2006/relationships/slideMaster" Target="slideMasters/slideMaster65.xml"/><Relationship Id="rId130" Type="http://schemas.openxmlformats.org/officeDocument/2006/relationships/slide" Target="slides/slide25.xml"/><Relationship Id="rId368" Type="http://schemas.openxmlformats.org/officeDocument/2006/relationships/slide" Target="slides/slide263.xml"/><Relationship Id="rId172" Type="http://schemas.openxmlformats.org/officeDocument/2006/relationships/slide" Target="slides/slide67.xml"/><Relationship Id="rId228" Type="http://schemas.openxmlformats.org/officeDocument/2006/relationships/slide" Target="slides/slide123.xml"/><Relationship Id="rId281" Type="http://schemas.openxmlformats.org/officeDocument/2006/relationships/slide" Target="slides/slide176.xml"/><Relationship Id="rId337" Type="http://schemas.openxmlformats.org/officeDocument/2006/relationships/slide" Target="slides/slide232.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6.xml"/><Relationship Id="rId379" Type="http://schemas.openxmlformats.org/officeDocument/2006/relationships/slide" Target="slides/slide274.xml"/><Relationship Id="rId7" Type="http://schemas.openxmlformats.org/officeDocument/2006/relationships/slideMaster" Target="slideMasters/slideMaster7.xml"/><Relationship Id="rId183" Type="http://schemas.openxmlformats.org/officeDocument/2006/relationships/slide" Target="slides/slide78.xml"/><Relationship Id="rId239" Type="http://schemas.openxmlformats.org/officeDocument/2006/relationships/slide" Target="slides/slide134.xml"/><Relationship Id="rId390" Type="http://schemas.openxmlformats.org/officeDocument/2006/relationships/slide" Target="slides/slide285.xml"/><Relationship Id="rId404" Type="http://schemas.openxmlformats.org/officeDocument/2006/relationships/slide" Target="slides/slide299.xml"/><Relationship Id="rId250" Type="http://schemas.openxmlformats.org/officeDocument/2006/relationships/slide" Target="slides/slide145.xml"/><Relationship Id="rId292" Type="http://schemas.openxmlformats.org/officeDocument/2006/relationships/slide" Target="slides/slide187.xml"/><Relationship Id="rId306" Type="http://schemas.openxmlformats.org/officeDocument/2006/relationships/slide" Target="slides/slide201.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5.xml"/><Relationship Id="rId348" Type="http://schemas.openxmlformats.org/officeDocument/2006/relationships/slide" Target="slides/slide243.xml"/><Relationship Id="rId152" Type="http://schemas.openxmlformats.org/officeDocument/2006/relationships/slide" Target="slides/slide47.xml"/><Relationship Id="rId194" Type="http://schemas.openxmlformats.org/officeDocument/2006/relationships/slide" Target="slides/slide89.xml"/><Relationship Id="rId208" Type="http://schemas.openxmlformats.org/officeDocument/2006/relationships/slide" Target="slides/slide103.xml"/><Relationship Id="rId415" Type="http://schemas.openxmlformats.org/officeDocument/2006/relationships/slide" Target="slides/slide310.xml"/><Relationship Id="rId261" Type="http://schemas.openxmlformats.org/officeDocument/2006/relationships/slide" Target="slides/slide156.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2.xml"/><Relationship Id="rId359" Type="http://schemas.openxmlformats.org/officeDocument/2006/relationships/slide" Target="slides/slide254.xml"/><Relationship Id="rId98" Type="http://schemas.openxmlformats.org/officeDocument/2006/relationships/slideMaster" Target="slideMasters/slideMaster98.xml"/><Relationship Id="rId121" Type="http://schemas.openxmlformats.org/officeDocument/2006/relationships/slide" Target="slides/slide16.xml"/><Relationship Id="rId163" Type="http://schemas.openxmlformats.org/officeDocument/2006/relationships/slide" Target="slides/slide58.xml"/><Relationship Id="rId219" Type="http://schemas.openxmlformats.org/officeDocument/2006/relationships/slide" Target="slides/slide114.xml"/><Relationship Id="rId370" Type="http://schemas.openxmlformats.org/officeDocument/2006/relationships/slide" Target="slides/slide265.xml"/><Relationship Id="rId230" Type="http://schemas.openxmlformats.org/officeDocument/2006/relationships/slide" Target="slides/slide125.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7.xml"/><Relationship Id="rId328" Type="http://schemas.openxmlformats.org/officeDocument/2006/relationships/slide" Target="slides/slide223.xml"/><Relationship Id="rId132" Type="http://schemas.openxmlformats.org/officeDocument/2006/relationships/slide" Target="slides/slide27.xml"/><Relationship Id="rId174" Type="http://schemas.openxmlformats.org/officeDocument/2006/relationships/slide" Target="slides/slide69.xml"/><Relationship Id="rId381" Type="http://schemas.openxmlformats.org/officeDocument/2006/relationships/slide" Target="slides/slide276.xml"/><Relationship Id="rId241" Type="http://schemas.openxmlformats.org/officeDocument/2006/relationships/slide" Target="slides/slide136.xml"/><Relationship Id="rId36" Type="http://schemas.openxmlformats.org/officeDocument/2006/relationships/slideMaster" Target="slideMasters/slideMaster36.xml"/><Relationship Id="rId283" Type="http://schemas.openxmlformats.org/officeDocument/2006/relationships/slide" Target="slides/slide178.xml"/><Relationship Id="rId339" Type="http://schemas.openxmlformats.org/officeDocument/2006/relationships/slide" Target="slides/slide234.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8.xml"/><Relationship Id="rId185" Type="http://schemas.openxmlformats.org/officeDocument/2006/relationships/slide" Target="slides/slide80.xml"/><Relationship Id="rId350" Type="http://schemas.openxmlformats.org/officeDocument/2006/relationships/slide" Target="slides/slide245.xml"/><Relationship Id="rId406" Type="http://schemas.openxmlformats.org/officeDocument/2006/relationships/slide" Target="slides/slide301.xml"/><Relationship Id="rId9" Type="http://schemas.openxmlformats.org/officeDocument/2006/relationships/slideMaster" Target="slideMasters/slideMaster9.xml"/><Relationship Id="rId210" Type="http://schemas.openxmlformats.org/officeDocument/2006/relationships/slide" Target="slides/slide105.xml"/><Relationship Id="rId392" Type="http://schemas.openxmlformats.org/officeDocument/2006/relationships/slide" Target="slides/slide287.xml"/><Relationship Id="rId252" Type="http://schemas.openxmlformats.org/officeDocument/2006/relationships/slide" Target="slides/slide147.xml"/><Relationship Id="rId294" Type="http://schemas.openxmlformats.org/officeDocument/2006/relationships/slide" Target="slides/slide189.xml"/><Relationship Id="rId308" Type="http://schemas.openxmlformats.org/officeDocument/2006/relationships/slide" Target="slides/slide203.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7.xml"/><Relationship Id="rId154" Type="http://schemas.openxmlformats.org/officeDocument/2006/relationships/slide" Target="slides/slide49.xml"/><Relationship Id="rId361" Type="http://schemas.openxmlformats.org/officeDocument/2006/relationships/slide" Target="slides/slide256.xml"/><Relationship Id="rId196" Type="http://schemas.openxmlformats.org/officeDocument/2006/relationships/slide" Target="slides/slide91.xml"/><Relationship Id="rId417" Type="http://schemas.openxmlformats.org/officeDocument/2006/relationships/slide" Target="slides/slide312.xml"/><Relationship Id="rId16" Type="http://schemas.openxmlformats.org/officeDocument/2006/relationships/slideMaster" Target="slideMasters/slideMaster16.xml"/><Relationship Id="rId221" Type="http://schemas.openxmlformats.org/officeDocument/2006/relationships/slide" Target="slides/slide116.xml"/><Relationship Id="rId263" Type="http://schemas.openxmlformats.org/officeDocument/2006/relationships/slide" Target="slides/slide158.xml"/><Relationship Id="rId319" Type="http://schemas.openxmlformats.org/officeDocument/2006/relationships/slide" Target="slides/slide214.xml"/><Relationship Id="rId58" Type="http://schemas.openxmlformats.org/officeDocument/2006/relationships/slideMaster" Target="slideMasters/slideMaster58.xml"/><Relationship Id="rId123" Type="http://schemas.openxmlformats.org/officeDocument/2006/relationships/slide" Target="slides/slide18.xml"/><Relationship Id="rId330" Type="http://schemas.openxmlformats.org/officeDocument/2006/relationships/slide" Target="slides/slide225.xml"/><Relationship Id="rId165" Type="http://schemas.openxmlformats.org/officeDocument/2006/relationships/slide" Target="slides/slide60.xml"/><Relationship Id="rId372" Type="http://schemas.openxmlformats.org/officeDocument/2006/relationships/slide" Target="slides/slide267.xml"/><Relationship Id="rId232" Type="http://schemas.openxmlformats.org/officeDocument/2006/relationships/slide" Target="slides/slide127.xml"/><Relationship Id="rId274" Type="http://schemas.openxmlformats.org/officeDocument/2006/relationships/slide" Target="slides/slide16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9.xml"/><Relationship Id="rId80" Type="http://schemas.openxmlformats.org/officeDocument/2006/relationships/slideMaster" Target="slideMasters/slideMaster80.xml"/><Relationship Id="rId176" Type="http://schemas.openxmlformats.org/officeDocument/2006/relationships/slide" Target="slides/slide71.xml"/><Relationship Id="rId341" Type="http://schemas.openxmlformats.org/officeDocument/2006/relationships/slide" Target="slides/slide236.xml"/><Relationship Id="rId383" Type="http://schemas.openxmlformats.org/officeDocument/2006/relationships/slide" Target="slides/slide278.xml"/><Relationship Id="rId201" Type="http://schemas.openxmlformats.org/officeDocument/2006/relationships/slide" Target="slides/slide96.xml"/><Relationship Id="rId243" Type="http://schemas.openxmlformats.org/officeDocument/2006/relationships/slide" Target="slides/slide138.xml"/><Relationship Id="rId285" Type="http://schemas.openxmlformats.org/officeDocument/2006/relationships/slide" Target="slides/slide180.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5.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40.xml"/><Relationship Id="rId166" Type="http://schemas.openxmlformats.org/officeDocument/2006/relationships/slide" Target="slides/slide61.xml"/><Relationship Id="rId187" Type="http://schemas.openxmlformats.org/officeDocument/2006/relationships/slide" Target="slides/slide82.xml"/><Relationship Id="rId331" Type="http://schemas.openxmlformats.org/officeDocument/2006/relationships/slide" Target="slides/slide226.xml"/><Relationship Id="rId352" Type="http://schemas.openxmlformats.org/officeDocument/2006/relationships/slide" Target="slides/slide247.xml"/><Relationship Id="rId373" Type="http://schemas.openxmlformats.org/officeDocument/2006/relationships/slide" Target="slides/slide268.xml"/><Relationship Id="rId394" Type="http://schemas.openxmlformats.org/officeDocument/2006/relationships/slide" Target="slides/slide289.xml"/><Relationship Id="rId408" Type="http://schemas.openxmlformats.org/officeDocument/2006/relationships/slide" Target="slides/slide303.xml"/><Relationship Id="rId1" Type="http://schemas.openxmlformats.org/officeDocument/2006/relationships/slideMaster" Target="slideMasters/slideMaster1.xml"/><Relationship Id="rId212" Type="http://schemas.openxmlformats.org/officeDocument/2006/relationships/slide" Target="slides/slide107.xml"/><Relationship Id="rId233" Type="http://schemas.openxmlformats.org/officeDocument/2006/relationships/slide" Target="slides/slide128.xml"/><Relationship Id="rId254" Type="http://schemas.openxmlformats.org/officeDocument/2006/relationships/slide" Target="slides/slide149.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9.xml"/><Relationship Id="rId275" Type="http://schemas.openxmlformats.org/officeDocument/2006/relationships/slide" Target="slides/slide170.xml"/><Relationship Id="rId296" Type="http://schemas.openxmlformats.org/officeDocument/2006/relationships/slide" Target="slides/slide191.xml"/><Relationship Id="rId300" Type="http://schemas.openxmlformats.org/officeDocument/2006/relationships/slide" Target="slides/slide195.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30.xml"/><Relationship Id="rId156" Type="http://schemas.openxmlformats.org/officeDocument/2006/relationships/slide" Target="slides/slide51.xml"/><Relationship Id="rId177" Type="http://schemas.openxmlformats.org/officeDocument/2006/relationships/slide" Target="slides/slide72.xml"/><Relationship Id="rId198" Type="http://schemas.openxmlformats.org/officeDocument/2006/relationships/slide" Target="slides/slide93.xml"/><Relationship Id="rId321" Type="http://schemas.openxmlformats.org/officeDocument/2006/relationships/slide" Target="slides/slide216.xml"/><Relationship Id="rId342" Type="http://schemas.openxmlformats.org/officeDocument/2006/relationships/slide" Target="slides/slide237.xml"/><Relationship Id="rId363" Type="http://schemas.openxmlformats.org/officeDocument/2006/relationships/slide" Target="slides/slide258.xml"/><Relationship Id="rId384" Type="http://schemas.openxmlformats.org/officeDocument/2006/relationships/slide" Target="slides/slide279.xml"/><Relationship Id="rId419" Type="http://schemas.openxmlformats.org/officeDocument/2006/relationships/slide" Target="slides/slide314.xml"/><Relationship Id="rId202" Type="http://schemas.openxmlformats.org/officeDocument/2006/relationships/slide" Target="slides/slide97.xml"/><Relationship Id="rId223" Type="http://schemas.openxmlformats.org/officeDocument/2006/relationships/slide" Target="slides/slide118.xml"/><Relationship Id="rId244" Type="http://schemas.openxmlformats.org/officeDocument/2006/relationships/slide" Target="slides/slide139.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60.xml"/><Relationship Id="rId286" Type="http://schemas.openxmlformats.org/officeDocument/2006/relationships/slide" Target="slides/slide181.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 Target="slides/slide20.xml"/><Relationship Id="rId146" Type="http://schemas.openxmlformats.org/officeDocument/2006/relationships/slide" Target="slides/slide41.xml"/><Relationship Id="rId167" Type="http://schemas.openxmlformats.org/officeDocument/2006/relationships/slide" Target="slides/slide62.xml"/><Relationship Id="rId188" Type="http://schemas.openxmlformats.org/officeDocument/2006/relationships/slide" Target="slides/slide83.xml"/><Relationship Id="rId311" Type="http://schemas.openxmlformats.org/officeDocument/2006/relationships/slide" Target="slides/slide206.xml"/><Relationship Id="rId332" Type="http://schemas.openxmlformats.org/officeDocument/2006/relationships/slide" Target="slides/slide227.xml"/><Relationship Id="rId353" Type="http://schemas.openxmlformats.org/officeDocument/2006/relationships/slide" Target="slides/slide248.xml"/><Relationship Id="rId374" Type="http://schemas.openxmlformats.org/officeDocument/2006/relationships/slide" Target="slides/slide269.xml"/><Relationship Id="rId395" Type="http://schemas.openxmlformats.org/officeDocument/2006/relationships/slide" Target="slides/slide290.xml"/><Relationship Id="rId409" Type="http://schemas.openxmlformats.org/officeDocument/2006/relationships/slide" Target="slides/slide304.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108.xml"/><Relationship Id="rId234" Type="http://schemas.openxmlformats.org/officeDocument/2006/relationships/slide" Target="slides/slide129.xml"/><Relationship Id="rId420" Type="http://schemas.openxmlformats.org/officeDocument/2006/relationships/slide" Target="slides/slide31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50.xml"/><Relationship Id="rId276" Type="http://schemas.openxmlformats.org/officeDocument/2006/relationships/slide" Target="slides/slide171.xml"/><Relationship Id="rId297" Type="http://schemas.openxmlformats.org/officeDocument/2006/relationships/slide" Target="slides/slide192.xml"/><Relationship Id="rId40" Type="http://schemas.openxmlformats.org/officeDocument/2006/relationships/slideMaster" Target="slideMasters/slideMaster40.xml"/><Relationship Id="rId115" Type="http://schemas.openxmlformats.org/officeDocument/2006/relationships/slide" Target="slides/slide10.xml"/><Relationship Id="rId136" Type="http://schemas.openxmlformats.org/officeDocument/2006/relationships/slide" Target="slides/slide31.xml"/><Relationship Id="rId157" Type="http://schemas.openxmlformats.org/officeDocument/2006/relationships/slide" Target="slides/slide52.xml"/><Relationship Id="rId178" Type="http://schemas.openxmlformats.org/officeDocument/2006/relationships/slide" Target="slides/slide73.xml"/><Relationship Id="rId301" Type="http://schemas.openxmlformats.org/officeDocument/2006/relationships/slide" Target="slides/slide196.xml"/><Relationship Id="rId322" Type="http://schemas.openxmlformats.org/officeDocument/2006/relationships/slide" Target="slides/slide217.xml"/><Relationship Id="rId343" Type="http://schemas.openxmlformats.org/officeDocument/2006/relationships/slide" Target="slides/slide238.xml"/><Relationship Id="rId364" Type="http://schemas.openxmlformats.org/officeDocument/2006/relationships/slide" Target="slides/slide259.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94.xml"/><Relationship Id="rId203" Type="http://schemas.openxmlformats.org/officeDocument/2006/relationships/slide" Target="slides/slide98.xml"/><Relationship Id="rId385" Type="http://schemas.openxmlformats.org/officeDocument/2006/relationships/slide" Target="slides/slide280.xml"/><Relationship Id="rId19" Type="http://schemas.openxmlformats.org/officeDocument/2006/relationships/slideMaster" Target="slideMasters/slideMaster19.xml"/><Relationship Id="rId224" Type="http://schemas.openxmlformats.org/officeDocument/2006/relationships/slide" Target="slides/slide119.xml"/><Relationship Id="rId245" Type="http://schemas.openxmlformats.org/officeDocument/2006/relationships/slide" Target="slides/slide140.xml"/><Relationship Id="rId266" Type="http://schemas.openxmlformats.org/officeDocument/2006/relationships/slide" Target="slides/slide161.xml"/><Relationship Id="rId287" Type="http://schemas.openxmlformats.org/officeDocument/2006/relationships/slide" Target="slides/slide182.xml"/><Relationship Id="rId410" Type="http://schemas.openxmlformats.org/officeDocument/2006/relationships/slide" Target="slides/slide305.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21.xml"/><Relationship Id="rId147" Type="http://schemas.openxmlformats.org/officeDocument/2006/relationships/slide" Target="slides/slide42.xml"/><Relationship Id="rId168" Type="http://schemas.openxmlformats.org/officeDocument/2006/relationships/slide" Target="slides/slide63.xml"/><Relationship Id="rId312" Type="http://schemas.openxmlformats.org/officeDocument/2006/relationships/slide" Target="slides/slide207.xml"/><Relationship Id="rId333" Type="http://schemas.openxmlformats.org/officeDocument/2006/relationships/slide" Target="slides/slide228.xml"/><Relationship Id="rId354" Type="http://schemas.openxmlformats.org/officeDocument/2006/relationships/slide" Target="slides/slide249.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4.xml"/><Relationship Id="rId375" Type="http://schemas.openxmlformats.org/officeDocument/2006/relationships/slide" Target="slides/slide270.xml"/><Relationship Id="rId396" Type="http://schemas.openxmlformats.org/officeDocument/2006/relationships/slide" Target="slides/slide291.xml"/><Relationship Id="rId3" Type="http://schemas.openxmlformats.org/officeDocument/2006/relationships/slideMaster" Target="slideMasters/slideMaster3.xml"/><Relationship Id="rId214" Type="http://schemas.openxmlformats.org/officeDocument/2006/relationships/slide" Target="slides/slide109.xml"/><Relationship Id="rId235" Type="http://schemas.openxmlformats.org/officeDocument/2006/relationships/slide" Target="slides/slide130.xml"/><Relationship Id="rId256" Type="http://schemas.openxmlformats.org/officeDocument/2006/relationships/slide" Target="slides/slide151.xml"/><Relationship Id="rId277" Type="http://schemas.openxmlformats.org/officeDocument/2006/relationships/slide" Target="slides/slide172.xml"/><Relationship Id="rId298" Type="http://schemas.openxmlformats.org/officeDocument/2006/relationships/slide" Target="slides/slide193.xml"/><Relationship Id="rId400" Type="http://schemas.openxmlformats.org/officeDocument/2006/relationships/slide" Target="slides/slide295.xml"/><Relationship Id="rId421" Type="http://schemas.openxmlformats.org/officeDocument/2006/relationships/notesMaster" Target="notesMasters/notesMaster1.xml"/><Relationship Id="rId116" Type="http://schemas.openxmlformats.org/officeDocument/2006/relationships/slide" Target="slides/slide11.xml"/><Relationship Id="rId137" Type="http://schemas.openxmlformats.org/officeDocument/2006/relationships/slide" Target="slides/slide32.xml"/><Relationship Id="rId158" Type="http://schemas.openxmlformats.org/officeDocument/2006/relationships/slide" Target="slides/slide53.xml"/><Relationship Id="rId302" Type="http://schemas.openxmlformats.org/officeDocument/2006/relationships/slide" Target="slides/slide197.xml"/><Relationship Id="rId323" Type="http://schemas.openxmlformats.org/officeDocument/2006/relationships/slide" Target="slides/slide218.xml"/><Relationship Id="rId344" Type="http://schemas.openxmlformats.org/officeDocument/2006/relationships/slide" Target="slides/slide23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4.xml"/><Relationship Id="rId365" Type="http://schemas.openxmlformats.org/officeDocument/2006/relationships/slide" Target="slides/slide260.xml"/><Relationship Id="rId386" Type="http://schemas.openxmlformats.org/officeDocument/2006/relationships/slide" Target="slides/slide281.xml"/><Relationship Id="rId190" Type="http://schemas.openxmlformats.org/officeDocument/2006/relationships/slide" Target="slides/slide85.xml"/><Relationship Id="rId204" Type="http://schemas.openxmlformats.org/officeDocument/2006/relationships/slide" Target="slides/slide99.xml"/><Relationship Id="rId225" Type="http://schemas.openxmlformats.org/officeDocument/2006/relationships/slide" Target="slides/slide120.xml"/><Relationship Id="rId246" Type="http://schemas.openxmlformats.org/officeDocument/2006/relationships/slide" Target="slides/slide141.xml"/><Relationship Id="rId267" Type="http://schemas.openxmlformats.org/officeDocument/2006/relationships/slide" Target="slides/slide162.xml"/><Relationship Id="rId288" Type="http://schemas.openxmlformats.org/officeDocument/2006/relationships/slide" Target="slides/slide183.xml"/><Relationship Id="rId411" Type="http://schemas.openxmlformats.org/officeDocument/2006/relationships/slide" Target="slides/slide306.xml"/><Relationship Id="rId106" Type="http://schemas.openxmlformats.org/officeDocument/2006/relationships/slide" Target="slides/slide1.xml"/><Relationship Id="rId127" Type="http://schemas.openxmlformats.org/officeDocument/2006/relationships/slide" Target="slides/slide22.xml"/><Relationship Id="rId313" Type="http://schemas.openxmlformats.org/officeDocument/2006/relationships/slide" Target="slides/slide20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3.xml"/><Relationship Id="rId169" Type="http://schemas.openxmlformats.org/officeDocument/2006/relationships/slide" Target="slides/slide64.xml"/><Relationship Id="rId334" Type="http://schemas.openxmlformats.org/officeDocument/2006/relationships/slide" Target="slides/slide229.xml"/><Relationship Id="rId355" Type="http://schemas.openxmlformats.org/officeDocument/2006/relationships/slide" Target="slides/slide250.xml"/><Relationship Id="rId376" Type="http://schemas.openxmlformats.org/officeDocument/2006/relationships/slide" Target="slides/slide271.xml"/><Relationship Id="rId397" Type="http://schemas.openxmlformats.org/officeDocument/2006/relationships/slide" Target="slides/slide292.xml"/><Relationship Id="rId4" Type="http://schemas.openxmlformats.org/officeDocument/2006/relationships/slideMaster" Target="slideMasters/slideMaster4.xml"/><Relationship Id="rId180" Type="http://schemas.openxmlformats.org/officeDocument/2006/relationships/slide" Target="slides/slide75.xml"/><Relationship Id="rId215" Type="http://schemas.openxmlformats.org/officeDocument/2006/relationships/slide" Target="slides/slide110.xml"/><Relationship Id="rId236" Type="http://schemas.openxmlformats.org/officeDocument/2006/relationships/slide" Target="slides/slide131.xml"/><Relationship Id="rId257" Type="http://schemas.openxmlformats.org/officeDocument/2006/relationships/slide" Target="slides/slide152.xml"/><Relationship Id="rId278" Type="http://schemas.openxmlformats.org/officeDocument/2006/relationships/slide" Target="slides/slide173.xml"/><Relationship Id="rId401" Type="http://schemas.openxmlformats.org/officeDocument/2006/relationships/slide" Target="slides/slide296.xml"/><Relationship Id="rId422" Type="http://schemas.openxmlformats.org/officeDocument/2006/relationships/presProps" Target="presProps.xml"/><Relationship Id="rId303" Type="http://schemas.openxmlformats.org/officeDocument/2006/relationships/slide" Target="slides/slide198.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3.xml"/><Relationship Id="rId345" Type="http://schemas.openxmlformats.org/officeDocument/2006/relationships/slide" Target="slides/slide240.xml"/><Relationship Id="rId387" Type="http://schemas.openxmlformats.org/officeDocument/2006/relationships/slide" Target="slides/slide282.xml"/><Relationship Id="rId191" Type="http://schemas.openxmlformats.org/officeDocument/2006/relationships/slide" Target="slides/slide86.xml"/><Relationship Id="rId205" Type="http://schemas.openxmlformats.org/officeDocument/2006/relationships/slide" Target="slides/slide100.xml"/><Relationship Id="rId247" Type="http://schemas.openxmlformats.org/officeDocument/2006/relationships/slide" Target="slides/slide142.xml"/><Relationship Id="rId412" Type="http://schemas.openxmlformats.org/officeDocument/2006/relationships/slide" Target="slides/slide307.xml"/><Relationship Id="rId107" Type="http://schemas.openxmlformats.org/officeDocument/2006/relationships/slide" Target="slides/slide2.xml"/><Relationship Id="rId289" Type="http://schemas.openxmlformats.org/officeDocument/2006/relationships/slide" Target="slides/slide18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4.xml"/><Relationship Id="rId314" Type="http://schemas.openxmlformats.org/officeDocument/2006/relationships/slide" Target="slides/slide209.xml"/><Relationship Id="rId356" Type="http://schemas.openxmlformats.org/officeDocument/2006/relationships/slide" Target="slides/slide251.xml"/><Relationship Id="rId398" Type="http://schemas.openxmlformats.org/officeDocument/2006/relationships/slide" Target="slides/slide293.xml"/><Relationship Id="rId95" Type="http://schemas.openxmlformats.org/officeDocument/2006/relationships/slideMaster" Target="slideMasters/slideMaster95.xml"/><Relationship Id="rId160" Type="http://schemas.openxmlformats.org/officeDocument/2006/relationships/slide" Target="slides/slide55.xml"/><Relationship Id="rId216" Type="http://schemas.openxmlformats.org/officeDocument/2006/relationships/slide" Target="slides/slide111.xml"/><Relationship Id="rId423" Type="http://schemas.openxmlformats.org/officeDocument/2006/relationships/viewProps" Target="viewProps.xml"/><Relationship Id="rId258" Type="http://schemas.openxmlformats.org/officeDocument/2006/relationships/slide" Target="slides/slide15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3.xml"/><Relationship Id="rId325" Type="http://schemas.openxmlformats.org/officeDocument/2006/relationships/slide" Target="slides/slide220.xml"/><Relationship Id="rId367" Type="http://schemas.openxmlformats.org/officeDocument/2006/relationships/slide" Target="slides/slide262.xml"/><Relationship Id="rId171" Type="http://schemas.openxmlformats.org/officeDocument/2006/relationships/slide" Target="slides/slide66.xml"/><Relationship Id="rId227" Type="http://schemas.openxmlformats.org/officeDocument/2006/relationships/slide" Target="slides/slide122.xml"/><Relationship Id="rId269" Type="http://schemas.openxmlformats.org/officeDocument/2006/relationships/slide" Target="slides/slide164.xml"/><Relationship Id="rId33" Type="http://schemas.openxmlformats.org/officeDocument/2006/relationships/slideMaster" Target="slideMasters/slideMaster33.xml"/><Relationship Id="rId129" Type="http://schemas.openxmlformats.org/officeDocument/2006/relationships/slide" Target="slides/slide24.xml"/><Relationship Id="rId280" Type="http://schemas.openxmlformats.org/officeDocument/2006/relationships/slide" Target="slides/slide175.xml"/><Relationship Id="rId336" Type="http://schemas.openxmlformats.org/officeDocument/2006/relationships/slide" Target="slides/slide231.xml"/><Relationship Id="rId75" Type="http://schemas.openxmlformats.org/officeDocument/2006/relationships/slideMaster" Target="slideMasters/slideMaster75.xml"/><Relationship Id="rId140" Type="http://schemas.openxmlformats.org/officeDocument/2006/relationships/slide" Target="slides/slide35.xml"/><Relationship Id="rId182" Type="http://schemas.openxmlformats.org/officeDocument/2006/relationships/slide" Target="slides/slide77.xml"/><Relationship Id="rId378" Type="http://schemas.openxmlformats.org/officeDocument/2006/relationships/slide" Target="slides/slide273.xml"/><Relationship Id="rId403" Type="http://schemas.openxmlformats.org/officeDocument/2006/relationships/slide" Target="slides/slide298.xml"/><Relationship Id="rId6" Type="http://schemas.openxmlformats.org/officeDocument/2006/relationships/slideMaster" Target="slideMasters/slideMaster6.xml"/><Relationship Id="rId238" Type="http://schemas.openxmlformats.org/officeDocument/2006/relationships/slide" Target="slides/slide133.xml"/><Relationship Id="rId291" Type="http://schemas.openxmlformats.org/officeDocument/2006/relationships/slide" Target="slides/slide186.xml"/><Relationship Id="rId305" Type="http://schemas.openxmlformats.org/officeDocument/2006/relationships/slide" Target="slides/slide200.xml"/><Relationship Id="rId347" Type="http://schemas.openxmlformats.org/officeDocument/2006/relationships/slide" Target="slides/slide24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6.xml"/><Relationship Id="rId389" Type="http://schemas.openxmlformats.org/officeDocument/2006/relationships/slide" Target="slides/slide284.xml"/><Relationship Id="rId193" Type="http://schemas.openxmlformats.org/officeDocument/2006/relationships/slide" Target="slides/slide88.xml"/><Relationship Id="rId207" Type="http://schemas.openxmlformats.org/officeDocument/2006/relationships/slide" Target="slides/slide102.xml"/><Relationship Id="rId249" Type="http://schemas.openxmlformats.org/officeDocument/2006/relationships/slide" Target="slides/slide144.xml"/><Relationship Id="rId414" Type="http://schemas.openxmlformats.org/officeDocument/2006/relationships/slide" Target="slides/slide309.xml"/><Relationship Id="rId13" Type="http://schemas.openxmlformats.org/officeDocument/2006/relationships/slideMaster" Target="slideMasters/slideMaster13.xml"/><Relationship Id="rId109" Type="http://schemas.openxmlformats.org/officeDocument/2006/relationships/slide" Target="slides/slide4.xml"/><Relationship Id="rId260" Type="http://schemas.openxmlformats.org/officeDocument/2006/relationships/slide" Target="slides/slide155.xml"/><Relationship Id="rId316" Type="http://schemas.openxmlformats.org/officeDocument/2006/relationships/slide" Target="slides/slide211.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5.xml"/><Relationship Id="rId358" Type="http://schemas.openxmlformats.org/officeDocument/2006/relationships/slide" Target="slides/slide253.xml"/><Relationship Id="rId162" Type="http://schemas.openxmlformats.org/officeDocument/2006/relationships/slide" Target="slides/slide57.xml"/><Relationship Id="rId218" Type="http://schemas.openxmlformats.org/officeDocument/2006/relationships/slide" Target="slides/slide113.xml"/><Relationship Id="rId425" Type="http://schemas.openxmlformats.org/officeDocument/2006/relationships/tableStyles" Target="tableStyles.xml"/><Relationship Id="rId271" Type="http://schemas.openxmlformats.org/officeDocument/2006/relationships/slide" Target="slides/slide166.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6.xml"/><Relationship Id="rId327" Type="http://schemas.openxmlformats.org/officeDocument/2006/relationships/slide" Target="slides/slide222.xml"/><Relationship Id="rId369" Type="http://schemas.openxmlformats.org/officeDocument/2006/relationships/slide" Target="slides/slide264.xml"/><Relationship Id="rId173" Type="http://schemas.openxmlformats.org/officeDocument/2006/relationships/slide" Target="slides/slide68.xml"/><Relationship Id="rId229" Type="http://schemas.openxmlformats.org/officeDocument/2006/relationships/slide" Target="slides/slide124.xml"/><Relationship Id="rId380" Type="http://schemas.openxmlformats.org/officeDocument/2006/relationships/slide" Target="slides/slide275.xml"/><Relationship Id="rId240" Type="http://schemas.openxmlformats.org/officeDocument/2006/relationships/slide" Target="slides/slide135.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7.xml"/><Relationship Id="rId338" Type="http://schemas.openxmlformats.org/officeDocument/2006/relationships/slide" Target="slides/slide233.xml"/><Relationship Id="rId8" Type="http://schemas.openxmlformats.org/officeDocument/2006/relationships/slideMaster" Target="slideMasters/slideMaster8.xml"/><Relationship Id="rId142" Type="http://schemas.openxmlformats.org/officeDocument/2006/relationships/slide" Target="slides/slide37.xml"/><Relationship Id="rId184" Type="http://schemas.openxmlformats.org/officeDocument/2006/relationships/slide" Target="slides/slide79.xml"/><Relationship Id="rId391" Type="http://schemas.openxmlformats.org/officeDocument/2006/relationships/slide" Target="slides/slide286.xml"/><Relationship Id="rId405" Type="http://schemas.openxmlformats.org/officeDocument/2006/relationships/slide" Target="slides/slide300.xml"/><Relationship Id="rId251" Type="http://schemas.openxmlformats.org/officeDocument/2006/relationships/slide" Target="slides/slide146.xml"/><Relationship Id="rId46" Type="http://schemas.openxmlformats.org/officeDocument/2006/relationships/slideMaster" Target="slideMasters/slideMaster46.xml"/><Relationship Id="rId293" Type="http://schemas.openxmlformats.org/officeDocument/2006/relationships/slide" Target="slides/slide188.xml"/><Relationship Id="rId307" Type="http://schemas.openxmlformats.org/officeDocument/2006/relationships/slide" Target="slides/slide202.xml"/><Relationship Id="rId349" Type="http://schemas.openxmlformats.org/officeDocument/2006/relationships/slide" Target="slides/slide244.xml"/><Relationship Id="rId88" Type="http://schemas.openxmlformats.org/officeDocument/2006/relationships/slideMaster" Target="slideMasters/slideMaster88.xml"/><Relationship Id="rId111" Type="http://schemas.openxmlformats.org/officeDocument/2006/relationships/slide" Target="slides/slide6.xml"/><Relationship Id="rId153" Type="http://schemas.openxmlformats.org/officeDocument/2006/relationships/slide" Target="slides/slide48.xml"/><Relationship Id="rId195" Type="http://schemas.openxmlformats.org/officeDocument/2006/relationships/slide" Target="slides/slide90.xml"/><Relationship Id="rId209" Type="http://schemas.openxmlformats.org/officeDocument/2006/relationships/slide" Target="slides/slide104.xml"/><Relationship Id="rId360" Type="http://schemas.openxmlformats.org/officeDocument/2006/relationships/slide" Target="slides/slide255.xml"/><Relationship Id="rId416" Type="http://schemas.openxmlformats.org/officeDocument/2006/relationships/slide" Target="slides/slide311.xml"/><Relationship Id="rId220" Type="http://schemas.openxmlformats.org/officeDocument/2006/relationships/slide" Target="slides/slide115.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7.xml"/><Relationship Id="rId318" Type="http://schemas.openxmlformats.org/officeDocument/2006/relationships/slide" Target="slides/slide213.xml"/><Relationship Id="rId99" Type="http://schemas.openxmlformats.org/officeDocument/2006/relationships/slideMaster" Target="slideMasters/slideMaster99.xml"/><Relationship Id="rId122" Type="http://schemas.openxmlformats.org/officeDocument/2006/relationships/slide" Target="slides/slide17.xml"/><Relationship Id="rId164" Type="http://schemas.openxmlformats.org/officeDocument/2006/relationships/slide" Target="slides/slide59.xml"/><Relationship Id="rId371" Type="http://schemas.openxmlformats.org/officeDocument/2006/relationships/slide" Target="slides/slide266.xml"/><Relationship Id="rId26" Type="http://schemas.openxmlformats.org/officeDocument/2006/relationships/slideMaster" Target="slideMasters/slideMaster26.xml"/><Relationship Id="rId231" Type="http://schemas.openxmlformats.org/officeDocument/2006/relationships/slide" Target="slides/slide126.xml"/><Relationship Id="rId273" Type="http://schemas.openxmlformats.org/officeDocument/2006/relationships/slide" Target="slides/slide168.xml"/><Relationship Id="rId329" Type="http://schemas.openxmlformats.org/officeDocument/2006/relationships/slide" Target="slides/slide224.xml"/><Relationship Id="rId68" Type="http://schemas.openxmlformats.org/officeDocument/2006/relationships/slideMaster" Target="slideMasters/slideMaster68.xml"/><Relationship Id="rId133" Type="http://schemas.openxmlformats.org/officeDocument/2006/relationships/slide" Target="slides/slide28.xml"/><Relationship Id="rId175" Type="http://schemas.openxmlformats.org/officeDocument/2006/relationships/slide" Target="slides/slide70.xml"/><Relationship Id="rId340" Type="http://schemas.openxmlformats.org/officeDocument/2006/relationships/slide" Target="slides/slide235.xml"/><Relationship Id="rId200" Type="http://schemas.openxmlformats.org/officeDocument/2006/relationships/slide" Target="slides/slide95.xml"/><Relationship Id="rId382" Type="http://schemas.openxmlformats.org/officeDocument/2006/relationships/slide" Target="slides/slide277.xml"/><Relationship Id="rId242" Type="http://schemas.openxmlformats.org/officeDocument/2006/relationships/slide" Target="slides/slide137.xml"/><Relationship Id="rId284" Type="http://schemas.openxmlformats.org/officeDocument/2006/relationships/slide" Target="slides/slide179.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9.xml"/><Relationship Id="rId90" Type="http://schemas.openxmlformats.org/officeDocument/2006/relationships/slideMaster" Target="slideMasters/slideMaster90.xml"/><Relationship Id="rId186" Type="http://schemas.openxmlformats.org/officeDocument/2006/relationships/slide" Target="slides/slide81.xml"/><Relationship Id="rId351" Type="http://schemas.openxmlformats.org/officeDocument/2006/relationships/slide" Target="slides/slide246.xml"/><Relationship Id="rId393" Type="http://schemas.openxmlformats.org/officeDocument/2006/relationships/slide" Target="slides/slide288.xml"/><Relationship Id="rId407" Type="http://schemas.openxmlformats.org/officeDocument/2006/relationships/slide" Target="slides/slide302.xml"/><Relationship Id="rId211" Type="http://schemas.openxmlformats.org/officeDocument/2006/relationships/slide" Target="slides/slide106.xml"/><Relationship Id="rId253" Type="http://schemas.openxmlformats.org/officeDocument/2006/relationships/slide" Target="slides/slide148.xml"/><Relationship Id="rId295" Type="http://schemas.openxmlformats.org/officeDocument/2006/relationships/slide" Target="slides/slide190.xml"/><Relationship Id="rId309" Type="http://schemas.openxmlformats.org/officeDocument/2006/relationships/slide" Target="slides/slide204.xml"/><Relationship Id="rId48" Type="http://schemas.openxmlformats.org/officeDocument/2006/relationships/slideMaster" Target="slideMasters/slideMaster48.xml"/><Relationship Id="rId113" Type="http://schemas.openxmlformats.org/officeDocument/2006/relationships/slide" Target="slides/slide8.xml"/><Relationship Id="rId320" Type="http://schemas.openxmlformats.org/officeDocument/2006/relationships/slide" Target="slides/slide215.xml"/><Relationship Id="rId155" Type="http://schemas.openxmlformats.org/officeDocument/2006/relationships/slide" Target="slides/slide50.xml"/><Relationship Id="rId197" Type="http://schemas.openxmlformats.org/officeDocument/2006/relationships/slide" Target="slides/slide92.xml"/><Relationship Id="rId362" Type="http://schemas.openxmlformats.org/officeDocument/2006/relationships/slide" Target="slides/slide257.xml"/><Relationship Id="rId418" Type="http://schemas.openxmlformats.org/officeDocument/2006/relationships/slide" Target="slides/slide313.xml"/><Relationship Id="rId222" Type="http://schemas.openxmlformats.org/officeDocument/2006/relationships/slide" Target="slides/slide117.xml"/><Relationship Id="rId264" Type="http://schemas.openxmlformats.org/officeDocument/2006/relationships/slide" Target="slides/slide15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9.xml"/></Relationships>
</file>

<file path=ppt/_rels/viewProps.xml.rels><?xml version="1.0" encoding="UTF-8" standalone="yes"?>
<Relationships xmlns="http://schemas.openxmlformats.org/package/2006/relationships"><Relationship Id="rId3" Type="http://schemas.openxmlformats.org/officeDocument/2006/relationships/slide" Target="slides/slide114.xml"/><Relationship Id="rId7" Type="http://schemas.openxmlformats.org/officeDocument/2006/relationships/slide" Target="slides/slide305.xml"/><Relationship Id="rId2" Type="http://schemas.openxmlformats.org/officeDocument/2006/relationships/slide" Target="slides/slide97.xml"/><Relationship Id="rId1" Type="http://schemas.openxmlformats.org/officeDocument/2006/relationships/slide" Target="slides/slide96.xml"/><Relationship Id="rId6" Type="http://schemas.openxmlformats.org/officeDocument/2006/relationships/slide" Target="slides/slide290.xml"/><Relationship Id="rId5" Type="http://schemas.openxmlformats.org/officeDocument/2006/relationships/slide" Target="slides/slide123.xml"/><Relationship Id="rId4" Type="http://schemas.openxmlformats.org/officeDocument/2006/relationships/slide" Target="slides/slide12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A1F2506-D84A-4229-A1E7-260A4F26DC30}" type="presOf" srcId="{325DB5A0-FE7A-8245-9663-7B515E4DF4C8}" destId="{EAEA7D1D-8D8A-4A4B-812D-D24179AFED27}" srcOrd="0" destOrd="0" presId="urn:microsoft.com/office/officeart/2005/8/layout/cycle1"/>
    <dgm:cxn modelId="{F542B20B-3E12-4177-B63D-C7104F159FA3}" type="presOf" srcId="{610909C5-6334-264F-93E0-189A71FB6993}" destId="{54CDBF4B-9D09-3242-A1D5-0506BD1712C5}" srcOrd="0" destOrd="0" presId="urn:microsoft.com/office/officeart/2005/8/layout/cycle1"/>
    <dgm:cxn modelId="{06C2940D-67E0-4A6E-964C-7707EA35F905}" type="presOf" srcId="{8E1255C9-F847-A440-83FF-7AA254CCB896}" destId="{974F300E-4386-5845-9047-D2E50BE5B9DF}" srcOrd="0" destOrd="0" presId="urn:microsoft.com/office/officeart/2005/8/layout/cycle1"/>
    <dgm:cxn modelId="{283AAF21-EBED-40C6-AB19-6BE747591109}"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1B8C227-D88B-480A-8BBD-4504B890AD24}" type="presOf" srcId="{54471214-3ABC-B64E-8935-4F53AC7091F5}" destId="{2257407E-2335-6E46-9533-50F1A4869162}" srcOrd="0" destOrd="0" presId="urn:microsoft.com/office/officeart/2005/8/layout/cycle1"/>
    <dgm:cxn modelId="{65E6DE32-A935-4185-B89D-274A349D799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3D774F3F-7384-4E25-9995-EF2BFEE9A9F8}" type="presOf" srcId="{580AAA11-E1E4-FC4E-A546-63E521F462A7}" destId="{DAE7F6D9-575B-6C47-9F2C-6177EB4BA541}" srcOrd="0" destOrd="0" presId="urn:microsoft.com/office/officeart/2005/8/layout/cycle1"/>
    <dgm:cxn modelId="{35F31447-A22B-4AC8-B083-26AD485E6762}" type="presOf" srcId="{A9914442-2057-0542-A0EA-F935FCA28993}" destId="{B4CE740F-E5F8-1040-9068-3C0CA6A81D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5DC5C5E-FD26-4618-BDC7-CC2B8CA053E5}" type="presOf" srcId="{12600BCB-5734-3F4B-9543-0CB09A3EC940}" destId="{92DA8A36-05F4-4B4C-B207-6FB4CBC9688F}" srcOrd="0" destOrd="0" presId="urn:microsoft.com/office/officeart/2005/8/layout/cycle1"/>
    <dgm:cxn modelId="{3E933A63-C2DE-4ECB-BE11-A6072ED4B274}" type="presOf" srcId="{6533DBF9-2933-D44A-B9F0-8FC24EC06F20}" destId="{C4FE94AE-AFAE-8743-9525-171FDA850E0F}" srcOrd="0" destOrd="0" presId="urn:microsoft.com/office/officeart/2005/8/layout/cycle1"/>
    <dgm:cxn modelId="{B6356A67-2E61-4974-837B-AB7623C6CAC0}" type="presOf" srcId="{C62D126D-D94F-0A45-AAB3-A4A2804A9AA5}" destId="{49452468-AA65-834B-B75D-72A0A7810E13}" srcOrd="0" destOrd="0" presId="urn:microsoft.com/office/officeart/2005/8/layout/cycle1"/>
    <dgm:cxn modelId="{BAD71F7C-3833-44AD-9393-D0E9A7426A0F}" type="presOf" srcId="{527799A3-6798-F14C-9108-A99B044124B3}" destId="{CE064FAD-9527-C04A-986D-ADE7F29D4AAF}" srcOrd="0" destOrd="0" presId="urn:microsoft.com/office/officeart/2005/8/layout/cycle1"/>
    <dgm:cxn modelId="{AC7D1C7E-DE3D-40CC-8157-2F79CD7AE93F}" type="presOf" srcId="{0858D728-97B0-1A41-82DA-1572CE14754F}" destId="{9BE0E30D-6CC1-3143-BC4A-4FF2C5039316}" srcOrd="0" destOrd="0" presId="urn:microsoft.com/office/officeart/2005/8/layout/cycle1"/>
    <dgm:cxn modelId="{83DF8184-08F0-49E7-B23A-A1AED7FA48D9}" type="presOf" srcId="{D805A741-31F4-6D45-A082-4AD4C7B066F1}" destId="{7D368AA8-A897-6A44-B2ED-5420DBBF55CD}" srcOrd="0" destOrd="0" presId="urn:microsoft.com/office/officeart/2005/8/layout/cycle1"/>
    <dgm:cxn modelId="{A360AA85-30EE-4AA5-8684-0ED82F2E19DF}"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1337792-9B55-4962-941F-774A1A43A5A8}" type="presOf" srcId="{D7E87DE1-03EB-D748-89C5-D76845DF9F58}" destId="{12C576B8-5B2D-B04B-98C4-29D5E499FD83}" srcOrd="0" destOrd="0" presId="urn:microsoft.com/office/officeart/2005/8/layout/cycle1"/>
    <dgm:cxn modelId="{3E4EF792-E452-4825-A244-A9B297EC5658}" type="presOf" srcId="{19401D75-4FA1-2642-9C39-67D34D8AB9EC}" destId="{37E24780-EDFC-1D4D-B756-C90BE821441B}" srcOrd="0" destOrd="0" presId="urn:microsoft.com/office/officeart/2005/8/layout/cycle1"/>
    <dgm:cxn modelId="{8B394EA7-5231-4C0B-9A29-ACE6D1CF57FC}"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2ABE2B7-8D68-4DBF-85E2-6D032018B869}"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61B5FBF-9B29-40E1-A271-4136B2B10338}" type="presOf" srcId="{63159F5F-19C4-974F-B4D9-6A8388E3A179}" destId="{DC85BF06-3190-2C49-B38C-CC01414F9567}" srcOrd="0" destOrd="0" presId="urn:microsoft.com/office/officeart/2005/8/layout/cycle1"/>
    <dgm:cxn modelId="{FBF3BEC1-AD6F-4740-98BE-D83912984A89}" type="presOf" srcId="{F73B3211-1799-3F44-92B6-7CEE57ECB2D3}" destId="{BF6C208F-01F8-574D-980A-D40F886CF7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4F543E3-D5E0-467D-A42F-A8367D506F11}" type="presOf" srcId="{55E743FA-081E-B447-B4F2-DEEACC6857BC}" destId="{36444405-91CC-BC45-909E-8AE477F1EC7C}" srcOrd="0" destOrd="0" presId="urn:microsoft.com/office/officeart/2005/8/layout/cycle1"/>
    <dgm:cxn modelId="{A624A1ED-C9FB-48FF-A4A0-FBF9148349B0}" type="presOf" srcId="{55B5CCF6-1B65-AC49-B1EC-CD09807E71EF}" destId="{76EDA6DC-5A32-7640-86D9-A3D1F65AC2D3}" srcOrd="0" destOrd="0" presId="urn:microsoft.com/office/officeart/2005/8/layout/cycle1"/>
    <dgm:cxn modelId="{FF13A6F5-B7CA-4C84-B1AC-23A8D0FDB783}" type="presOf" srcId="{931AD6AD-68AD-1F4D-802F-C6CD780A0CDB}" destId="{19DCBC3D-EF34-4444-B52C-E59D1C44CC9D}" srcOrd="0" destOrd="0" presId="urn:microsoft.com/office/officeart/2005/8/layout/cycle1"/>
    <dgm:cxn modelId="{A810D5FA-977A-453B-92CA-41A256FC305F}" type="presOf" srcId="{B6065800-F57E-6842-B73C-614AFBC2DE05}" destId="{2990F259-A510-7044-A15A-189FB55AE5CB}" srcOrd="0" destOrd="0" presId="urn:microsoft.com/office/officeart/2005/8/layout/cycle1"/>
    <dgm:cxn modelId="{3394CFD5-7967-4B4F-A78D-771B4E8EDC0E}" type="presParOf" srcId="{974F300E-4386-5845-9047-D2E50BE5B9DF}" destId="{BF1A72C0-4F23-214E-B2C0-EC3432C35438}" srcOrd="0" destOrd="0" presId="urn:microsoft.com/office/officeart/2005/8/layout/cycle1"/>
    <dgm:cxn modelId="{9AC8DB0E-37FF-436B-826E-1A21BB298889}" type="presParOf" srcId="{974F300E-4386-5845-9047-D2E50BE5B9DF}" destId="{92DA8A36-05F4-4B4C-B207-6FB4CBC9688F}" srcOrd="1" destOrd="0" presId="urn:microsoft.com/office/officeart/2005/8/layout/cycle1"/>
    <dgm:cxn modelId="{7FF6F6F8-691A-43DE-BDAC-5B3F2D2EFEEA}" type="presParOf" srcId="{974F300E-4386-5845-9047-D2E50BE5B9DF}" destId="{2990F259-A510-7044-A15A-189FB55AE5CB}" srcOrd="2" destOrd="0" presId="urn:microsoft.com/office/officeart/2005/8/layout/cycle1"/>
    <dgm:cxn modelId="{DA91960A-145E-42C1-9CE9-59170179DF50}" type="presParOf" srcId="{974F300E-4386-5845-9047-D2E50BE5B9DF}" destId="{A7A1548F-03D0-7F43-8C4C-631804CE4126}" srcOrd="3" destOrd="0" presId="urn:microsoft.com/office/officeart/2005/8/layout/cycle1"/>
    <dgm:cxn modelId="{47C0EF7B-F13A-4C2B-807F-921C681C8D18}" type="presParOf" srcId="{974F300E-4386-5845-9047-D2E50BE5B9DF}" destId="{EAEA7D1D-8D8A-4A4B-812D-D24179AFED27}" srcOrd="4" destOrd="0" presId="urn:microsoft.com/office/officeart/2005/8/layout/cycle1"/>
    <dgm:cxn modelId="{233BF8B8-40BA-4F63-AD9E-1F326FB4C753}" type="presParOf" srcId="{974F300E-4386-5845-9047-D2E50BE5B9DF}" destId="{2257407E-2335-6E46-9533-50F1A4869162}" srcOrd="5" destOrd="0" presId="urn:microsoft.com/office/officeart/2005/8/layout/cycle1"/>
    <dgm:cxn modelId="{775BFD96-DFF4-44E0-B509-CF8C383CAC3E}" type="presParOf" srcId="{974F300E-4386-5845-9047-D2E50BE5B9DF}" destId="{3467B5D4-61EB-4C46-BB87-881C0920F2D1}" srcOrd="6" destOrd="0" presId="urn:microsoft.com/office/officeart/2005/8/layout/cycle1"/>
    <dgm:cxn modelId="{B561BFA3-0F30-4D94-A8AE-D34FAA423991}" type="presParOf" srcId="{974F300E-4386-5845-9047-D2E50BE5B9DF}" destId="{2467F156-8EB3-F044-8664-8B186FD19D40}" srcOrd="7" destOrd="0" presId="urn:microsoft.com/office/officeart/2005/8/layout/cycle1"/>
    <dgm:cxn modelId="{82BE8B3E-39D6-44FA-BD46-F5A9F65AB214}" type="presParOf" srcId="{974F300E-4386-5845-9047-D2E50BE5B9DF}" destId="{DC85BF06-3190-2C49-B38C-CC01414F9567}" srcOrd="8" destOrd="0" presId="urn:microsoft.com/office/officeart/2005/8/layout/cycle1"/>
    <dgm:cxn modelId="{F8DD49B5-1BDF-48AA-BF78-795AD4DD66BF}" type="presParOf" srcId="{974F300E-4386-5845-9047-D2E50BE5B9DF}" destId="{818521AB-CB19-3245-AC47-32330EC1D05A}" srcOrd="9" destOrd="0" presId="urn:microsoft.com/office/officeart/2005/8/layout/cycle1"/>
    <dgm:cxn modelId="{F7E702F8-DC3D-4643-BADE-8334108AC052}" type="presParOf" srcId="{974F300E-4386-5845-9047-D2E50BE5B9DF}" destId="{A85B6194-0CD3-0046-9C07-12EA626BEFA3}" srcOrd="10" destOrd="0" presId="urn:microsoft.com/office/officeart/2005/8/layout/cycle1"/>
    <dgm:cxn modelId="{A11A6DF9-41AD-4CBF-B707-E7CEBF6A29D5}" type="presParOf" srcId="{974F300E-4386-5845-9047-D2E50BE5B9DF}" destId="{76EDA6DC-5A32-7640-86D9-A3D1F65AC2D3}" srcOrd="11" destOrd="0" presId="urn:microsoft.com/office/officeart/2005/8/layout/cycle1"/>
    <dgm:cxn modelId="{5DB0E3A1-AFEE-452F-A3A7-4C591F60646C}" type="presParOf" srcId="{974F300E-4386-5845-9047-D2E50BE5B9DF}" destId="{5FEB966B-5E78-494C-B5A1-6F18B3A362B7}" srcOrd="12" destOrd="0" presId="urn:microsoft.com/office/officeart/2005/8/layout/cycle1"/>
    <dgm:cxn modelId="{051AA2C9-2340-415D-8420-E7BDADBC412D}" type="presParOf" srcId="{974F300E-4386-5845-9047-D2E50BE5B9DF}" destId="{9BE0E30D-6CC1-3143-BC4A-4FF2C5039316}" srcOrd="13" destOrd="0" presId="urn:microsoft.com/office/officeart/2005/8/layout/cycle1"/>
    <dgm:cxn modelId="{69A4B29E-7E08-497F-97DC-E8EC1937C23A}" type="presParOf" srcId="{974F300E-4386-5845-9047-D2E50BE5B9DF}" destId="{37E24780-EDFC-1D4D-B756-C90BE821441B}" srcOrd="14" destOrd="0" presId="urn:microsoft.com/office/officeart/2005/8/layout/cycle1"/>
    <dgm:cxn modelId="{9E8B36DA-01F8-4BB9-BF21-9E9C6E508A6A}" type="presParOf" srcId="{974F300E-4386-5845-9047-D2E50BE5B9DF}" destId="{788B510C-5C6F-7E4F-BD2A-4B0F37349509}" srcOrd="15" destOrd="0" presId="urn:microsoft.com/office/officeart/2005/8/layout/cycle1"/>
    <dgm:cxn modelId="{74433CCE-F317-42B6-8801-A067EE7132F2}" type="presParOf" srcId="{974F300E-4386-5845-9047-D2E50BE5B9DF}" destId="{BF6C208F-01F8-574D-980A-D40F886CF760}" srcOrd="16" destOrd="0" presId="urn:microsoft.com/office/officeart/2005/8/layout/cycle1"/>
    <dgm:cxn modelId="{56689090-0D30-44B4-98EE-50717BE57A09}" type="presParOf" srcId="{974F300E-4386-5845-9047-D2E50BE5B9DF}" destId="{DAE7F6D9-575B-6C47-9F2C-6177EB4BA541}" srcOrd="17" destOrd="0" presId="urn:microsoft.com/office/officeart/2005/8/layout/cycle1"/>
    <dgm:cxn modelId="{85FA2432-EA1B-4673-80F7-012A4288C056}" type="presParOf" srcId="{974F300E-4386-5845-9047-D2E50BE5B9DF}" destId="{3AD74439-13B4-6B4C-A74C-96BE28333D49}" srcOrd="18" destOrd="0" presId="urn:microsoft.com/office/officeart/2005/8/layout/cycle1"/>
    <dgm:cxn modelId="{1A6B942B-781D-486C-9A01-1BC440A596F5}" type="presParOf" srcId="{974F300E-4386-5845-9047-D2E50BE5B9DF}" destId="{B4CE740F-E5F8-1040-9068-3C0CA6A81D60}" srcOrd="19" destOrd="0" presId="urn:microsoft.com/office/officeart/2005/8/layout/cycle1"/>
    <dgm:cxn modelId="{9F10329A-60B2-4A49-9828-137F757B2779}" type="presParOf" srcId="{974F300E-4386-5845-9047-D2E50BE5B9DF}" destId="{7D368AA8-A897-6A44-B2ED-5420DBBF55CD}" srcOrd="20" destOrd="0" presId="urn:microsoft.com/office/officeart/2005/8/layout/cycle1"/>
    <dgm:cxn modelId="{F3514CED-3C0E-48B4-8270-FD315A066910}" type="presParOf" srcId="{974F300E-4386-5845-9047-D2E50BE5B9DF}" destId="{256A8A82-B1CB-EF43-AB66-A3D1C8A54B59}" srcOrd="21" destOrd="0" presId="urn:microsoft.com/office/officeart/2005/8/layout/cycle1"/>
    <dgm:cxn modelId="{B718E488-7940-45F4-9866-3064735FED2A}" type="presParOf" srcId="{974F300E-4386-5845-9047-D2E50BE5B9DF}" destId="{36444405-91CC-BC45-909E-8AE477F1EC7C}" srcOrd="22" destOrd="0" presId="urn:microsoft.com/office/officeart/2005/8/layout/cycle1"/>
    <dgm:cxn modelId="{DC351F95-E49C-4492-A04F-5EC1E11CCFC0}" type="presParOf" srcId="{974F300E-4386-5845-9047-D2E50BE5B9DF}" destId="{0EBEA1BD-8C57-A847-A4A1-BD492A397D4A}" srcOrd="23" destOrd="0" presId="urn:microsoft.com/office/officeart/2005/8/layout/cycle1"/>
    <dgm:cxn modelId="{B5732C72-B9A3-4EC2-BFB9-CE0489242473}" type="presParOf" srcId="{974F300E-4386-5845-9047-D2E50BE5B9DF}" destId="{A1257670-91AA-B74E-AFCB-48382C466D43}" srcOrd="24" destOrd="0" presId="urn:microsoft.com/office/officeart/2005/8/layout/cycle1"/>
    <dgm:cxn modelId="{EF273783-CE79-442A-8296-15A0038EC337}" type="presParOf" srcId="{974F300E-4386-5845-9047-D2E50BE5B9DF}" destId="{19DCBC3D-EF34-4444-B52C-E59D1C44CC9D}" srcOrd="25" destOrd="0" presId="urn:microsoft.com/office/officeart/2005/8/layout/cycle1"/>
    <dgm:cxn modelId="{8E81FFED-FAF1-4BEA-82BD-45DCF2A04A61}" type="presParOf" srcId="{974F300E-4386-5845-9047-D2E50BE5B9DF}" destId="{CDA9BE8C-41E5-BF45-BAB4-5B91BDDEFF8D}" srcOrd="26" destOrd="0" presId="urn:microsoft.com/office/officeart/2005/8/layout/cycle1"/>
    <dgm:cxn modelId="{07C90044-38FB-4516-95F2-84A6DFEF8815}" type="presParOf" srcId="{974F300E-4386-5845-9047-D2E50BE5B9DF}" destId="{731680F6-F070-374C-97C4-FB0156E03231}" srcOrd="27" destOrd="0" presId="urn:microsoft.com/office/officeart/2005/8/layout/cycle1"/>
    <dgm:cxn modelId="{346B18B3-4607-4513-B81D-27C6E220823F}" type="presParOf" srcId="{974F300E-4386-5845-9047-D2E50BE5B9DF}" destId="{12C576B8-5B2D-B04B-98C4-29D5E499FD83}" srcOrd="28" destOrd="0" presId="urn:microsoft.com/office/officeart/2005/8/layout/cycle1"/>
    <dgm:cxn modelId="{AA3B0317-865A-472F-87EF-5079653B4B30}" type="presParOf" srcId="{974F300E-4386-5845-9047-D2E50BE5B9DF}" destId="{C4FE94AE-AFAE-8743-9525-171FDA850E0F}" srcOrd="29" destOrd="0" presId="urn:microsoft.com/office/officeart/2005/8/layout/cycle1"/>
    <dgm:cxn modelId="{D45F844A-62A8-4610-BB2A-2BBD3550A553}" type="presParOf" srcId="{974F300E-4386-5845-9047-D2E50BE5B9DF}" destId="{FBD4D212-3E98-9843-8795-297F9EDDD657}" srcOrd="30" destOrd="0" presId="urn:microsoft.com/office/officeart/2005/8/layout/cycle1"/>
    <dgm:cxn modelId="{217ADBFC-7E75-4804-A8B4-367E1D0DEBC3}" type="presParOf" srcId="{974F300E-4386-5845-9047-D2E50BE5B9DF}" destId="{54CDBF4B-9D09-3242-A1D5-0506BD1712C5}" srcOrd="31" destOrd="0" presId="urn:microsoft.com/office/officeart/2005/8/layout/cycle1"/>
    <dgm:cxn modelId="{72C689CE-40B8-4363-96C7-C576B96288D0}" type="presParOf" srcId="{974F300E-4386-5845-9047-D2E50BE5B9DF}" destId="{49452468-AA65-834B-B75D-72A0A7810E13}" srcOrd="32" destOrd="0" presId="urn:microsoft.com/office/officeart/2005/8/layout/cycle1"/>
    <dgm:cxn modelId="{A7FEBAAB-87E9-4453-864A-A91B3DF38815}" type="presParOf" srcId="{974F300E-4386-5845-9047-D2E50BE5B9DF}" destId="{B0C742D0-6463-FF41-BE88-36D0AF1ED5D5}" srcOrd="33" destOrd="0" presId="urn:microsoft.com/office/officeart/2005/8/layout/cycle1"/>
    <dgm:cxn modelId="{37C6E154-F319-463B-9E93-9573D161E0A4}" type="presParOf" srcId="{974F300E-4386-5845-9047-D2E50BE5B9DF}" destId="{CE064FAD-9527-C04A-986D-ADE7F29D4AAF}" srcOrd="34" destOrd="0" presId="urn:microsoft.com/office/officeart/2005/8/layout/cycle1"/>
    <dgm:cxn modelId="{55CB2D6D-F4F1-4E36-AFF6-B8F73ACFAF9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02792405-5991-427C-AAFF-92C9B71C484F}" type="presOf" srcId="{F73B3211-1799-3F44-92B6-7CEE57ECB2D3}" destId="{BF6C208F-01F8-574D-980A-D40F886CF760}" srcOrd="0" destOrd="0" presId="urn:microsoft.com/office/officeart/2005/8/layout/cycle1"/>
    <dgm:cxn modelId="{F4BB5B22-1B9D-4880-A7B5-F44E526F1DA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9BD8145-57F8-4137-AA7B-DDCACE01E079}" type="presOf" srcId="{A9914442-2057-0542-A0EA-F935FCA28993}" destId="{B4CE740F-E5F8-1040-9068-3C0CA6A81D60}" srcOrd="0" destOrd="0" presId="urn:microsoft.com/office/officeart/2005/8/layout/cycle1"/>
    <dgm:cxn modelId="{52D6D845-1D5F-46A4-9ECE-2E9E1DD2C034}"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48F3B50-41BE-4D56-9DED-423E43A4672B}" type="presOf" srcId="{D805A741-31F4-6D45-A082-4AD4C7B066F1}" destId="{7D368AA8-A897-6A44-B2ED-5420DBBF55CD}" srcOrd="0" destOrd="0" presId="urn:microsoft.com/office/officeart/2005/8/layout/cycle1"/>
    <dgm:cxn modelId="{3C9A6050-40C2-4A78-A596-9BED2C997045}" type="presOf" srcId="{6533DBF9-2933-D44A-B9F0-8FC24EC06F20}" destId="{C4FE94AE-AFAE-8743-9525-171FDA850E0F}" srcOrd="0" destOrd="0" presId="urn:microsoft.com/office/officeart/2005/8/layout/cycle1"/>
    <dgm:cxn modelId="{87CE9F53-204C-47B3-8F14-46C42A555E30}" type="presOf" srcId="{63159F5F-19C4-974F-B4D9-6A8388E3A179}" destId="{DC85BF06-3190-2C49-B38C-CC01414F9567}" srcOrd="0" destOrd="0" presId="urn:microsoft.com/office/officeart/2005/8/layout/cycle1"/>
    <dgm:cxn modelId="{8A667A5A-B1EA-4746-A7C8-63A283BBAC51}" type="presOf" srcId="{19401D75-4FA1-2642-9C39-67D34D8AB9EC}" destId="{37E24780-EDFC-1D4D-B756-C90BE821441B}" srcOrd="0" destOrd="0" presId="urn:microsoft.com/office/officeart/2005/8/layout/cycle1"/>
    <dgm:cxn modelId="{74204075-DCA6-4C5B-B53A-9DC209DF7118}" type="presOf" srcId="{81D20D5D-F15B-B844-BCE7-07FE2E88C5B6}" destId="{2467F156-8EB3-F044-8664-8B186FD19D40}" srcOrd="0" destOrd="0" presId="urn:microsoft.com/office/officeart/2005/8/layout/cycle1"/>
    <dgm:cxn modelId="{8CE7F378-87DB-4F14-B6F8-B271F66C899F}" type="presOf" srcId="{527799A3-6798-F14C-9108-A99B044124B3}" destId="{CE064FAD-9527-C04A-986D-ADE7F29D4AAF}" srcOrd="0" destOrd="0" presId="urn:microsoft.com/office/officeart/2005/8/layout/cycle1"/>
    <dgm:cxn modelId="{53ECBA8B-4E38-4CBC-8018-2E6F7475CB94}" type="presOf" srcId="{610909C5-6334-264F-93E0-189A71FB6993}" destId="{54CDBF4B-9D09-3242-A1D5-0506BD1712C5}" srcOrd="0" destOrd="0" presId="urn:microsoft.com/office/officeart/2005/8/layout/cycle1"/>
    <dgm:cxn modelId="{68DCDB8B-2D27-4E19-8EE5-8408E5CEE2E1}" type="presOf" srcId="{CCCC52AB-CFB4-904A-B94C-E1998826B4F9}" destId="{7C0589C6-43EC-854D-966B-B0C5FE9A8192}" srcOrd="0" destOrd="0" presId="urn:microsoft.com/office/officeart/2005/8/layout/cycle1"/>
    <dgm:cxn modelId="{7ACF2E8C-424C-4747-AE95-A2481299A4D1}" type="presOf" srcId="{0858D728-97B0-1A41-82DA-1572CE14754F}" destId="{9BE0E30D-6CC1-3143-BC4A-4FF2C5039316}" srcOrd="0" destOrd="0" presId="urn:microsoft.com/office/officeart/2005/8/layout/cycle1"/>
    <dgm:cxn modelId="{95F3168F-AB38-4942-8C31-46E16D222EC2}" type="presOf" srcId="{B7792F1E-795A-8A40-9AF9-CBB036406804}" destId="{0EBEA1BD-8C57-A847-A4A1-BD492A397D4A}"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1D1299F-ACB9-4F2D-890A-60B846B1FFAA}" type="presOf" srcId="{931AD6AD-68AD-1F4D-802F-C6CD780A0CDB}" destId="{19DCBC3D-EF34-4444-B52C-E59D1C44CC9D}" srcOrd="0" destOrd="0" presId="urn:microsoft.com/office/officeart/2005/8/layout/cycle1"/>
    <dgm:cxn modelId="{4F8673A6-7D91-4FAE-A641-9D6249A799A4}" type="presOf" srcId="{580AAA11-E1E4-FC4E-A546-63E521F462A7}" destId="{DAE7F6D9-575B-6C47-9F2C-6177EB4BA541}"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D3A8B9-3F75-4E4D-BB42-3B75E0AF2B85}" type="presOf" srcId="{C62D126D-D94F-0A45-AAB3-A4A2804A9AA5}" destId="{49452468-AA65-834B-B75D-72A0A7810E13}" srcOrd="0" destOrd="0" presId="urn:microsoft.com/office/officeart/2005/8/layout/cycle1"/>
    <dgm:cxn modelId="{7E2BA7BA-B8D3-4885-89DB-69C683939C56}" type="presOf" srcId="{591E9484-33B2-714C-AA5D-D47E80DA12F9}" destId="{CDA9BE8C-41E5-BF45-BAB4-5B91BDDEFF8D}" srcOrd="0" destOrd="0" presId="urn:microsoft.com/office/officeart/2005/8/layout/cycle1"/>
    <dgm:cxn modelId="{B317DFC3-94CF-4A40-9001-686DF18115C9}" type="presOf" srcId="{D7E87DE1-03EB-D748-89C5-D76845DF9F58}" destId="{12C576B8-5B2D-B04B-98C4-29D5E499FD8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C43EA2C4-9056-448C-9692-3ECF1B8C751E}" type="presOf" srcId="{55B5CCF6-1B65-AC49-B1EC-CD09807E71EF}" destId="{76EDA6DC-5A32-7640-86D9-A3D1F65AC2D3}" srcOrd="0" destOrd="0" presId="urn:microsoft.com/office/officeart/2005/8/layout/cycle1"/>
    <dgm:cxn modelId="{41F793C7-2079-4AAD-8658-7C8D5772DDAE}" type="presOf" srcId="{325DB5A0-FE7A-8245-9663-7B515E4DF4C8}" destId="{EAEA7D1D-8D8A-4A4B-812D-D24179AFED27}"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0DD2FD6-12B9-4E44-A022-9A4F84CB169C}" type="presOf" srcId="{54471214-3ABC-B64E-8935-4F53AC7091F5}" destId="{2257407E-2335-6E46-9533-50F1A4869162}" srcOrd="0" destOrd="0" presId="urn:microsoft.com/office/officeart/2005/8/layout/cycle1"/>
    <dgm:cxn modelId="{1F9B85D6-DB92-4127-B12B-2061A4390006}" type="presOf" srcId="{12600BCB-5734-3F4B-9543-0CB09A3EC940}" destId="{92DA8A36-05F4-4B4C-B207-6FB4CBC9688F}"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2AACF6-2E5D-454C-A11A-801DFCB63357}" type="presOf" srcId="{55E743FA-081E-B447-B4F2-DEEACC6857BC}" destId="{36444405-91CC-BC45-909E-8AE477F1EC7C}" srcOrd="0" destOrd="0" presId="urn:microsoft.com/office/officeart/2005/8/layout/cycle1"/>
    <dgm:cxn modelId="{C28608FA-181E-4744-B66A-839209D52477}" type="presOf" srcId="{D548EBB6-B1A8-4E4A-94F3-38AFF917AA13}" destId="{A85B6194-0CD3-0046-9C07-12EA626BEFA3}" srcOrd="0" destOrd="0" presId="urn:microsoft.com/office/officeart/2005/8/layout/cycle1"/>
    <dgm:cxn modelId="{A59B194D-8840-4F69-A768-AA4E64C425A8}" type="presParOf" srcId="{974F300E-4386-5845-9047-D2E50BE5B9DF}" destId="{BF1A72C0-4F23-214E-B2C0-EC3432C35438}" srcOrd="0" destOrd="0" presId="urn:microsoft.com/office/officeart/2005/8/layout/cycle1"/>
    <dgm:cxn modelId="{86339A1F-BE49-4073-A644-2178DB4D9C3D}" type="presParOf" srcId="{974F300E-4386-5845-9047-D2E50BE5B9DF}" destId="{92DA8A36-05F4-4B4C-B207-6FB4CBC9688F}" srcOrd="1" destOrd="0" presId="urn:microsoft.com/office/officeart/2005/8/layout/cycle1"/>
    <dgm:cxn modelId="{EF319EB2-A5B9-487F-8AC5-B30C9D5AAC25}" type="presParOf" srcId="{974F300E-4386-5845-9047-D2E50BE5B9DF}" destId="{2990F259-A510-7044-A15A-189FB55AE5CB}" srcOrd="2" destOrd="0" presId="urn:microsoft.com/office/officeart/2005/8/layout/cycle1"/>
    <dgm:cxn modelId="{242769CF-C7E1-4A12-9F66-D8A62BA1C1BB}" type="presParOf" srcId="{974F300E-4386-5845-9047-D2E50BE5B9DF}" destId="{A7A1548F-03D0-7F43-8C4C-631804CE4126}" srcOrd="3" destOrd="0" presId="urn:microsoft.com/office/officeart/2005/8/layout/cycle1"/>
    <dgm:cxn modelId="{E04E46A6-E91D-4DDE-8AC4-C5C714FD7568}" type="presParOf" srcId="{974F300E-4386-5845-9047-D2E50BE5B9DF}" destId="{EAEA7D1D-8D8A-4A4B-812D-D24179AFED27}" srcOrd="4" destOrd="0" presId="urn:microsoft.com/office/officeart/2005/8/layout/cycle1"/>
    <dgm:cxn modelId="{B59861B8-CA5D-4870-9376-BE8CAE14D6CA}" type="presParOf" srcId="{974F300E-4386-5845-9047-D2E50BE5B9DF}" destId="{2257407E-2335-6E46-9533-50F1A4869162}" srcOrd="5" destOrd="0" presId="urn:microsoft.com/office/officeart/2005/8/layout/cycle1"/>
    <dgm:cxn modelId="{62DE24D8-F4C7-4E78-9039-27D348A95612}" type="presParOf" srcId="{974F300E-4386-5845-9047-D2E50BE5B9DF}" destId="{3467B5D4-61EB-4C46-BB87-881C0920F2D1}" srcOrd="6" destOrd="0" presId="urn:microsoft.com/office/officeart/2005/8/layout/cycle1"/>
    <dgm:cxn modelId="{B1CC1CEB-679C-4B30-84BD-C4FF33D3ADDC}" type="presParOf" srcId="{974F300E-4386-5845-9047-D2E50BE5B9DF}" destId="{2467F156-8EB3-F044-8664-8B186FD19D40}" srcOrd="7" destOrd="0" presId="urn:microsoft.com/office/officeart/2005/8/layout/cycle1"/>
    <dgm:cxn modelId="{E24ECCA6-D46A-4E04-9747-D085B993B189}" type="presParOf" srcId="{974F300E-4386-5845-9047-D2E50BE5B9DF}" destId="{DC85BF06-3190-2C49-B38C-CC01414F9567}" srcOrd="8" destOrd="0" presId="urn:microsoft.com/office/officeart/2005/8/layout/cycle1"/>
    <dgm:cxn modelId="{461CFCB3-1241-4652-B231-2FB4BFCDC493}" type="presParOf" srcId="{974F300E-4386-5845-9047-D2E50BE5B9DF}" destId="{818521AB-CB19-3245-AC47-32330EC1D05A}" srcOrd="9" destOrd="0" presId="urn:microsoft.com/office/officeart/2005/8/layout/cycle1"/>
    <dgm:cxn modelId="{95FBDDFF-3BC6-402F-83BF-A83BCA2852FF}" type="presParOf" srcId="{974F300E-4386-5845-9047-D2E50BE5B9DF}" destId="{A85B6194-0CD3-0046-9C07-12EA626BEFA3}" srcOrd="10" destOrd="0" presId="urn:microsoft.com/office/officeart/2005/8/layout/cycle1"/>
    <dgm:cxn modelId="{5C6AE66B-8367-4981-AF52-3CD72AFF099F}" type="presParOf" srcId="{974F300E-4386-5845-9047-D2E50BE5B9DF}" destId="{76EDA6DC-5A32-7640-86D9-A3D1F65AC2D3}" srcOrd="11" destOrd="0" presId="urn:microsoft.com/office/officeart/2005/8/layout/cycle1"/>
    <dgm:cxn modelId="{9BD7698E-6AAB-48C7-A5AA-58D73FEF2D1E}" type="presParOf" srcId="{974F300E-4386-5845-9047-D2E50BE5B9DF}" destId="{5FEB966B-5E78-494C-B5A1-6F18B3A362B7}" srcOrd="12" destOrd="0" presId="urn:microsoft.com/office/officeart/2005/8/layout/cycle1"/>
    <dgm:cxn modelId="{811B3563-854D-4E37-A889-869CF85693DA}" type="presParOf" srcId="{974F300E-4386-5845-9047-D2E50BE5B9DF}" destId="{9BE0E30D-6CC1-3143-BC4A-4FF2C5039316}" srcOrd="13" destOrd="0" presId="urn:microsoft.com/office/officeart/2005/8/layout/cycle1"/>
    <dgm:cxn modelId="{099A3B37-8155-481F-9EDC-93713B6B2C91}" type="presParOf" srcId="{974F300E-4386-5845-9047-D2E50BE5B9DF}" destId="{37E24780-EDFC-1D4D-B756-C90BE821441B}" srcOrd="14" destOrd="0" presId="urn:microsoft.com/office/officeart/2005/8/layout/cycle1"/>
    <dgm:cxn modelId="{C2A1C9F4-892C-4BCC-A8EE-6B28A8D1C62C}" type="presParOf" srcId="{974F300E-4386-5845-9047-D2E50BE5B9DF}" destId="{788B510C-5C6F-7E4F-BD2A-4B0F37349509}" srcOrd="15" destOrd="0" presId="urn:microsoft.com/office/officeart/2005/8/layout/cycle1"/>
    <dgm:cxn modelId="{A635D974-736B-4E6B-833A-876B28B46FE6}" type="presParOf" srcId="{974F300E-4386-5845-9047-D2E50BE5B9DF}" destId="{BF6C208F-01F8-574D-980A-D40F886CF760}" srcOrd="16" destOrd="0" presId="urn:microsoft.com/office/officeart/2005/8/layout/cycle1"/>
    <dgm:cxn modelId="{4B55CDE0-733A-4F4D-A28B-70C698629E1C}" type="presParOf" srcId="{974F300E-4386-5845-9047-D2E50BE5B9DF}" destId="{DAE7F6D9-575B-6C47-9F2C-6177EB4BA541}" srcOrd="17" destOrd="0" presId="urn:microsoft.com/office/officeart/2005/8/layout/cycle1"/>
    <dgm:cxn modelId="{6DEA13D4-05FB-4E1C-AA0C-B35E1B081D9B}" type="presParOf" srcId="{974F300E-4386-5845-9047-D2E50BE5B9DF}" destId="{3AD74439-13B4-6B4C-A74C-96BE28333D49}" srcOrd="18" destOrd="0" presId="urn:microsoft.com/office/officeart/2005/8/layout/cycle1"/>
    <dgm:cxn modelId="{F03B07C9-3053-4F13-836D-0962AA3F446A}" type="presParOf" srcId="{974F300E-4386-5845-9047-D2E50BE5B9DF}" destId="{B4CE740F-E5F8-1040-9068-3C0CA6A81D60}" srcOrd="19" destOrd="0" presId="urn:microsoft.com/office/officeart/2005/8/layout/cycle1"/>
    <dgm:cxn modelId="{56A8BA37-C137-47A0-9CAA-0D15D6BA76AD}" type="presParOf" srcId="{974F300E-4386-5845-9047-D2E50BE5B9DF}" destId="{7D368AA8-A897-6A44-B2ED-5420DBBF55CD}" srcOrd="20" destOrd="0" presId="urn:microsoft.com/office/officeart/2005/8/layout/cycle1"/>
    <dgm:cxn modelId="{AC424785-D8C7-4AB1-8282-A0E468C7D5AE}" type="presParOf" srcId="{974F300E-4386-5845-9047-D2E50BE5B9DF}" destId="{256A8A82-B1CB-EF43-AB66-A3D1C8A54B59}" srcOrd="21" destOrd="0" presId="urn:microsoft.com/office/officeart/2005/8/layout/cycle1"/>
    <dgm:cxn modelId="{1B6154A0-F1B8-44CF-A3C7-A07EA4EC2F83}" type="presParOf" srcId="{974F300E-4386-5845-9047-D2E50BE5B9DF}" destId="{36444405-91CC-BC45-909E-8AE477F1EC7C}" srcOrd="22" destOrd="0" presId="urn:microsoft.com/office/officeart/2005/8/layout/cycle1"/>
    <dgm:cxn modelId="{8F3A11B0-D2DD-4C38-99A2-E97C4BD2BA8E}" type="presParOf" srcId="{974F300E-4386-5845-9047-D2E50BE5B9DF}" destId="{0EBEA1BD-8C57-A847-A4A1-BD492A397D4A}" srcOrd="23" destOrd="0" presId="urn:microsoft.com/office/officeart/2005/8/layout/cycle1"/>
    <dgm:cxn modelId="{E2344288-F099-49F2-8867-B8C8318341EC}" type="presParOf" srcId="{974F300E-4386-5845-9047-D2E50BE5B9DF}" destId="{A1257670-91AA-B74E-AFCB-48382C466D43}" srcOrd="24" destOrd="0" presId="urn:microsoft.com/office/officeart/2005/8/layout/cycle1"/>
    <dgm:cxn modelId="{E72F6D85-35AD-4DDB-A696-44728542C439}" type="presParOf" srcId="{974F300E-4386-5845-9047-D2E50BE5B9DF}" destId="{19DCBC3D-EF34-4444-B52C-E59D1C44CC9D}" srcOrd="25" destOrd="0" presId="urn:microsoft.com/office/officeart/2005/8/layout/cycle1"/>
    <dgm:cxn modelId="{A7CD89A5-630C-4960-9E54-1868F1D7FD81}" type="presParOf" srcId="{974F300E-4386-5845-9047-D2E50BE5B9DF}" destId="{CDA9BE8C-41E5-BF45-BAB4-5B91BDDEFF8D}" srcOrd="26" destOrd="0" presId="urn:microsoft.com/office/officeart/2005/8/layout/cycle1"/>
    <dgm:cxn modelId="{3A0D6A9E-59AA-4D11-B871-87C18F66BB5B}" type="presParOf" srcId="{974F300E-4386-5845-9047-D2E50BE5B9DF}" destId="{731680F6-F070-374C-97C4-FB0156E03231}" srcOrd="27" destOrd="0" presId="urn:microsoft.com/office/officeart/2005/8/layout/cycle1"/>
    <dgm:cxn modelId="{8A3AF379-3D0F-46CC-9A74-294A5BD4982D}" type="presParOf" srcId="{974F300E-4386-5845-9047-D2E50BE5B9DF}" destId="{12C576B8-5B2D-B04B-98C4-29D5E499FD83}" srcOrd="28" destOrd="0" presId="urn:microsoft.com/office/officeart/2005/8/layout/cycle1"/>
    <dgm:cxn modelId="{4A0F257F-708F-433F-889A-992D961DF001}" type="presParOf" srcId="{974F300E-4386-5845-9047-D2E50BE5B9DF}" destId="{C4FE94AE-AFAE-8743-9525-171FDA850E0F}" srcOrd="29" destOrd="0" presId="urn:microsoft.com/office/officeart/2005/8/layout/cycle1"/>
    <dgm:cxn modelId="{608FAD24-9A39-422F-B877-54217CD45F33}" type="presParOf" srcId="{974F300E-4386-5845-9047-D2E50BE5B9DF}" destId="{FBD4D212-3E98-9843-8795-297F9EDDD657}" srcOrd="30" destOrd="0" presId="urn:microsoft.com/office/officeart/2005/8/layout/cycle1"/>
    <dgm:cxn modelId="{98346AE5-C40F-4722-AF65-E2ED8CD33425}" type="presParOf" srcId="{974F300E-4386-5845-9047-D2E50BE5B9DF}" destId="{54CDBF4B-9D09-3242-A1D5-0506BD1712C5}" srcOrd="31" destOrd="0" presId="urn:microsoft.com/office/officeart/2005/8/layout/cycle1"/>
    <dgm:cxn modelId="{82A22661-BA06-43CA-8443-BFE67F94A13C}" type="presParOf" srcId="{974F300E-4386-5845-9047-D2E50BE5B9DF}" destId="{49452468-AA65-834B-B75D-72A0A7810E13}" srcOrd="32" destOrd="0" presId="urn:microsoft.com/office/officeart/2005/8/layout/cycle1"/>
    <dgm:cxn modelId="{5D281F67-6B8C-4629-ADBA-A491892D628B}" type="presParOf" srcId="{974F300E-4386-5845-9047-D2E50BE5B9DF}" destId="{B0C742D0-6463-FF41-BE88-36D0AF1ED5D5}" srcOrd="33" destOrd="0" presId="urn:microsoft.com/office/officeart/2005/8/layout/cycle1"/>
    <dgm:cxn modelId="{437DFB93-5350-40B5-B975-AE88DA78FAD4}" type="presParOf" srcId="{974F300E-4386-5845-9047-D2E50BE5B9DF}" destId="{CE064FAD-9527-C04A-986D-ADE7F29D4AAF}" srcOrd="34" destOrd="0" presId="urn:microsoft.com/office/officeart/2005/8/layout/cycle1"/>
    <dgm:cxn modelId="{C69776C2-002C-4EBD-AD09-5FFEDCC6F5F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1E80A201-CDD7-BF44-9935-EFD72C76DD6B}" type="presOf" srcId="{325DB5A0-FE7A-8245-9663-7B515E4DF4C8}" destId="{EAEA7D1D-8D8A-4A4B-812D-D24179AFED27}" srcOrd="0" destOrd="0" presId="urn:microsoft.com/office/officeart/2005/8/layout/cycle1"/>
    <dgm:cxn modelId="{E5D27F0C-EC68-F94C-B586-1103D877C675}" type="presOf" srcId="{CCCC52AB-CFB4-904A-B94C-E1998826B4F9}" destId="{7C0589C6-43EC-854D-966B-B0C5FE9A8192}" srcOrd="0" destOrd="0" presId="urn:microsoft.com/office/officeart/2005/8/layout/cycle1"/>
    <dgm:cxn modelId="{84E16A16-464E-7E42-B302-7B3556849931}" type="presOf" srcId="{63159F5F-19C4-974F-B4D9-6A8388E3A179}" destId="{DC85BF06-3190-2C49-B38C-CC01414F9567}" srcOrd="0" destOrd="0" presId="urn:microsoft.com/office/officeart/2005/8/layout/cycle1"/>
    <dgm:cxn modelId="{DED10F18-7F8C-F147-BA80-09E8F9573F8D}"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7F8593F-CD09-384C-B72B-F65D8E724F2D}" type="presOf" srcId="{B7792F1E-795A-8A40-9AF9-CBB036406804}" destId="{0EBEA1BD-8C57-A847-A4A1-BD492A397D4A}"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8EF494B-C6B3-1945-A1B8-98B43D2E1CF5}" type="presOf" srcId="{D548EBB6-B1A8-4E4A-94F3-38AFF917AA13}" destId="{A85B6194-0CD3-0046-9C07-12EA626BEFA3}" srcOrd="0" destOrd="0" presId="urn:microsoft.com/office/officeart/2005/8/layout/cycle1"/>
    <dgm:cxn modelId="{F67B4B4E-83DB-8A4B-A1FD-02F3485EDE7F}" type="presOf" srcId="{A9914442-2057-0542-A0EA-F935FCA28993}" destId="{B4CE740F-E5F8-1040-9068-3C0CA6A81D60}" srcOrd="0" destOrd="0" presId="urn:microsoft.com/office/officeart/2005/8/layout/cycle1"/>
    <dgm:cxn modelId="{79AF5C4F-4A2B-BC43-AB41-8677B40A0A4B}" type="presOf" srcId="{D805A741-31F4-6D45-A082-4AD4C7B066F1}" destId="{7D368AA8-A897-6A44-B2ED-5420DBBF55CD}" srcOrd="0" destOrd="0" presId="urn:microsoft.com/office/officeart/2005/8/layout/cycle1"/>
    <dgm:cxn modelId="{38D46E57-FCDF-4548-807B-82F28AABAC7E}" type="presOf" srcId="{D7E87DE1-03EB-D748-89C5-D76845DF9F58}" destId="{12C576B8-5B2D-B04B-98C4-29D5E499FD83}" srcOrd="0" destOrd="0" presId="urn:microsoft.com/office/officeart/2005/8/layout/cycle1"/>
    <dgm:cxn modelId="{35BBD261-6A68-F543-BC4B-3DF32DD86E07}" type="presOf" srcId="{55B5CCF6-1B65-AC49-B1EC-CD09807E71EF}" destId="{76EDA6DC-5A32-7640-86D9-A3D1F65AC2D3}" srcOrd="0" destOrd="0" presId="urn:microsoft.com/office/officeart/2005/8/layout/cycle1"/>
    <dgm:cxn modelId="{E0DFE464-BE17-3042-A6FF-27A46C50206A}" type="presOf" srcId="{591E9484-33B2-714C-AA5D-D47E80DA12F9}" destId="{CDA9BE8C-41E5-BF45-BAB4-5B91BDDEFF8D}" srcOrd="0" destOrd="0" presId="urn:microsoft.com/office/officeart/2005/8/layout/cycle1"/>
    <dgm:cxn modelId="{AED47666-6BD0-5B4A-AC71-4717F61525B3}" type="presOf" srcId="{54471214-3ABC-B64E-8935-4F53AC7091F5}" destId="{2257407E-2335-6E46-9533-50F1A4869162}" srcOrd="0" destOrd="0" presId="urn:microsoft.com/office/officeart/2005/8/layout/cycle1"/>
    <dgm:cxn modelId="{BEA4D873-34C8-5445-A9B8-9E8DD0644712}" type="presOf" srcId="{81D20D5D-F15B-B844-BCE7-07FE2E88C5B6}" destId="{2467F156-8EB3-F044-8664-8B186FD19D40}" srcOrd="0" destOrd="0" presId="urn:microsoft.com/office/officeart/2005/8/layout/cycle1"/>
    <dgm:cxn modelId="{328EA283-9226-D04E-9085-AFE13DDAF457}" type="presOf" srcId="{580AAA11-E1E4-FC4E-A546-63E521F462A7}" destId="{DAE7F6D9-575B-6C47-9F2C-6177EB4BA541}" srcOrd="0" destOrd="0" presId="urn:microsoft.com/office/officeart/2005/8/layout/cycle1"/>
    <dgm:cxn modelId="{9FAB0A84-D89F-034F-8512-B03AA5A8B5C2}" type="presOf" srcId="{8E1255C9-F847-A440-83FF-7AA254CCB896}" destId="{974F300E-4386-5845-9047-D2E50BE5B9DF}" srcOrd="0" destOrd="0" presId="urn:microsoft.com/office/officeart/2005/8/layout/cycle1"/>
    <dgm:cxn modelId="{9C34948D-E50F-084E-B3FD-796B2D2D2D2A}" type="presOf" srcId="{19401D75-4FA1-2642-9C39-67D34D8AB9EC}" destId="{37E24780-EDFC-1D4D-B756-C90BE821441B}"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E27FC9D-738C-0540-80C8-F14F827298FE}" type="presOf" srcId="{931AD6AD-68AD-1F4D-802F-C6CD780A0CDB}" destId="{19DCBC3D-EF34-4444-B52C-E59D1C44CC9D}" srcOrd="0" destOrd="0" presId="urn:microsoft.com/office/officeart/2005/8/layout/cycle1"/>
    <dgm:cxn modelId="{E7337B9F-2A9E-1B40-B782-E4E298F3F552}"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9B6981A9-89F5-DC44-9180-903F7EDFD73E}" type="presOf" srcId="{55E743FA-081E-B447-B4F2-DEEACC6857BC}" destId="{36444405-91CC-BC45-909E-8AE477F1EC7C}" srcOrd="0" destOrd="0" presId="urn:microsoft.com/office/officeart/2005/8/layout/cycle1"/>
    <dgm:cxn modelId="{5E6895AB-A999-0047-A02A-4DC3DA5B9881}" type="presOf" srcId="{610909C5-6334-264F-93E0-189A71FB6993}" destId="{54CDBF4B-9D09-3242-A1D5-0506BD1712C5}" srcOrd="0" destOrd="0" presId="urn:microsoft.com/office/officeart/2005/8/layout/cycle1"/>
    <dgm:cxn modelId="{EFAC38B7-9BA2-B341-9F61-5D44B9B953DF}" type="presOf" srcId="{C62D126D-D94F-0A45-AAB3-A4A2804A9AA5}" destId="{49452468-AA65-834B-B75D-72A0A7810E13}" srcOrd="0" destOrd="0" presId="urn:microsoft.com/office/officeart/2005/8/layout/cycle1"/>
    <dgm:cxn modelId="{9EA3F6B7-05D0-084A-8AF4-A101AA07CCAB}" type="presOf" srcId="{F73B3211-1799-3F44-92B6-7CEE57ECB2D3}" destId="{BF6C208F-01F8-574D-980A-D40F886CF7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226E7C5-8D4E-B74E-A202-43A6670C09E2}" type="presOf" srcId="{B6065800-F57E-6842-B73C-614AFBC2DE05}" destId="{2990F259-A510-7044-A15A-189FB55AE5CB}"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7E0E5E3-0ABD-8349-8A7F-22BBA333FE82}" type="presOf" srcId="{527799A3-6798-F14C-9108-A99B044124B3}" destId="{CE064FAD-9527-C04A-986D-ADE7F29D4AAF}" srcOrd="0" destOrd="0" presId="urn:microsoft.com/office/officeart/2005/8/layout/cycle1"/>
    <dgm:cxn modelId="{8D9990F5-B739-DE43-B874-7425D49A4037}" type="presOf" srcId="{6533DBF9-2933-D44A-B9F0-8FC24EC06F20}" destId="{C4FE94AE-AFAE-8743-9525-171FDA850E0F}" srcOrd="0" destOrd="0" presId="urn:microsoft.com/office/officeart/2005/8/layout/cycle1"/>
    <dgm:cxn modelId="{1F356605-1EC9-DD45-889B-39523F116F45}" type="presParOf" srcId="{974F300E-4386-5845-9047-D2E50BE5B9DF}" destId="{BF1A72C0-4F23-214E-B2C0-EC3432C35438}" srcOrd="0" destOrd="0" presId="urn:microsoft.com/office/officeart/2005/8/layout/cycle1"/>
    <dgm:cxn modelId="{9F9A5C8E-D9FC-4647-AA2D-3A2D9299FBF5}" type="presParOf" srcId="{974F300E-4386-5845-9047-D2E50BE5B9DF}" destId="{92DA8A36-05F4-4B4C-B207-6FB4CBC9688F}" srcOrd="1" destOrd="0" presId="urn:microsoft.com/office/officeart/2005/8/layout/cycle1"/>
    <dgm:cxn modelId="{C9B1E2E2-7D6E-164F-9333-4A6666A4D2F1}" type="presParOf" srcId="{974F300E-4386-5845-9047-D2E50BE5B9DF}" destId="{2990F259-A510-7044-A15A-189FB55AE5CB}" srcOrd="2" destOrd="0" presId="urn:microsoft.com/office/officeart/2005/8/layout/cycle1"/>
    <dgm:cxn modelId="{7C4AA6E2-44A9-3F41-B4D5-0A964D1AC464}" type="presParOf" srcId="{974F300E-4386-5845-9047-D2E50BE5B9DF}" destId="{A7A1548F-03D0-7F43-8C4C-631804CE4126}" srcOrd="3" destOrd="0" presId="urn:microsoft.com/office/officeart/2005/8/layout/cycle1"/>
    <dgm:cxn modelId="{10B35531-F8ED-C14B-BE4D-D8EFE87A398C}" type="presParOf" srcId="{974F300E-4386-5845-9047-D2E50BE5B9DF}" destId="{EAEA7D1D-8D8A-4A4B-812D-D24179AFED27}" srcOrd="4" destOrd="0" presId="urn:microsoft.com/office/officeart/2005/8/layout/cycle1"/>
    <dgm:cxn modelId="{F7D14F1B-5764-F74C-87F4-9717CDA7A690}" type="presParOf" srcId="{974F300E-4386-5845-9047-D2E50BE5B9DF}" destId="{2257407E-2335-6E46-9533-50F1A4869162}" srcOrd="5" destOrd="0" presId="urn:microsoft.com/office/officeart/2005/8/layout/cycle1"/>
    <dgm:cxn modelId="{D0176EF6-C4E6-2B46-B263-498E9C21BABA}" type="presParOf" srcId="{974F300E-4386-5845-9047-D2E50BE5B9DF}" destId="{3467B5D4-61EB-4C46-BB87-881C0920F2D1}" srcOrd="6" destOrd="0" presId="urn:microsoft.com/office/officeart/2005/8/layout/cycle1"/>
    <dgm:cxn modelId="{FF94588B-DBAF-6244-B242-03051321B65D}" type="presParOf" srcId="{974F300E-4386-5845-9047-D2E50BE5B9DF}" destId="{2467F156-8EB3-F044-8664-8B186FD19D40}" srcOrd="7" destOrd="0" presId="urn:microsoft.com/office/officeart/2005/8/layout/cycle1"/>
    <dgm:cxn modelId="{F4BD3760-E857-AF4F-A985-7E25E97A300D}" type="presParOf" srcId="{974F300E-4386-5845-9047-D2E50BE5B9DF}" destId="{DC85BF06-3190-2C49-B38C-CC01414F9567}" srcOrd="8" destOrd="0" presId="urn:microsoft.com/office/officeart/2005/8/layout/cycle1"/>
    <dgm:cxn modelId="{4B27397C-8614-1F48-8BF2-5A2DB2BE015D}" type="presParOf" srcId="{974F300E-4386-5845-9047-D2E50BE5B9DF}" destId="{818521AB-CB19-3245-AC47-32330EC1D05A}" srcOrd="9" destOrd="0" presId="urn:microsoft.com/office/officeart/2005/8/layout/cycle1"/>
    <dgm:cxn modelId="{C3D063EC-00D9-6441-9392-913CA57A5E89}" type="presParOf" srcId="{974F300E-4386-5845-9047-D2E50BE5B9DF}" destId="{A85B6194-0CD3-0046-9C07-12EA626BEFA3}" srcOrd="10" destOrd="0" presId="urn:microsoft.com/office/officeart/2005/8/layout/cycle1"/>
    <dgm:cxn modelId="{ECD78A6A-01A1-B34A-8594-ACEA027C03F6}" type="presParOf" srcId="{974F300E-4386-5845-9047-D2E50BE5B9DF}" destId="{76EDA6DC-5A32-7640-86D9-A3D1F65AC2D3}" srcOrd="11" destOrd="0" presId="urn:microsoft.com/office/officeart/2005/8/layout/cycle1"/>
    <dgm:cxn modelId="{D8A7CB1C-CC60-5641-9628-E2204400673D}" type="presParOf" srcId="{974F300E-4386-5845-9047-D2E50BE5B9DF}" destId="{5FEB966B-5E78-494C-B5A1-6F18B3A362B7}" srcOrd="12" destOrd="0" presId="urn:microsoft.com/office/officeart/2005/8/layout/cycle1"/>
    <dgm:cxn modelId="{33920F79-0332-DF4E-93BC-9D6E4A6487DE}" type="presParOf" srcId="{974F300E-4386-5845-9047-D2E50BE5B9DF}" destId="{9BE0E30D-6CC1-3143-BC4A-4FF2C5039316}" srcOrd="13" destOrd="0" presId="urn:microsoft.com/office/officeart/2005/8/layout/cycle1"/>
    <dgm:cxn modelId="{19B2CEDC-B5D3-F940-80FD-841E01B62B75}" type="presParOf" srcId="{974F300E-4386-5845-9047-D2E50BE5B9DF}" destId="{37E24780-EDFC-1D4D-B756-C90BE821441B}" srcOrd="14" destOrd="0" presId="urn:microsoft.com/office/officeart/2005/8/layout/cycle1"/>
    <dgm:cxn modelId="{AA4DE4B5-8045-4C4E-9A42-B964317A02F8}" type="presParOf" srcId="{974F300E-4386-5845-9047-D2E50BE5B9DF}" destId="{788B510C-5C6F-7E4F-BD2A-4B0F37349509}" srcOrd="15" destOrd="0" presId="urn:microsoft.com/office/officeart/2005/8/layout/cycle1"/>
    <dgm:cxn modelId="{816A3F5E-BF5D-A547-8501-FC6576651EB2}" type="presParOf" srcId="{974F300E-4386-5845-9047-D2E50BE5B9DF}" destId="{BF6C208F-01F8-574D-980A-D40F886CF760}" srcOrd="16" destOrd="0" presId="urn:microsoft.com/office/officeart/2005/8/layout/cycle1"/>
    <dgm:cxn modelId="{F6084B2E-A666-BD4D-B49E-EBEBED81B59F}" type="presParOf" srcId="{974F300E-4386-5845-9047-D2E50BE5B9DF}" destId="{DAE7F6D9-575B-6C47-9F2C-6177EB4BA541}" srcOrd="17" destOrd="0" presId="urn:microsoft.com/office/officeart/2005/8/layout/cycle1"/>
    <dgm:cxn modelId="{7D59A1B8-3326-504F-8576-3037F491B57D}" type="presParOf" srcId="{974F300E-4386-5845-9047-D2E50BE5B9DF}" destId="{3AD74439-13B4-6B4C-A74C-96BE28333D49}" srcOrd="18" destOrd="0" presId="urn:microsoft.com/office/officeart/2005/8/layout/cycle1"/>
    <dgm:cxn modelId="{5DB1A747-B0EF-1B44-B7BC-3DE37CB65D15}" type="presParOf" srcId="{974F300E-4386-5845-9047-D2E50BE5B9DF}" destId="{B4CE740F-E5F8-1040-9068-3C0CA6A81D60}" srcOrd="19" destOrd="0" presId="urn:microsoft.com/office/officeart/2005/8/layout/cycle1"/>
    <dgm:cxn modelId="{E66A10CD-7E47-0D46-91D9-1EFCB34D1220}" type="presParOf" srcId="{974F300E-4386-5845-9047-D2E50BE5B9DF}" destId="{7D368AA8-A897-6A44-B2ED-5420DBBF55CD}" srcOrd="20" destOrd="0" presId="urn:microsoft.com/office/officeart/2005/8/layout/cycle1"/>
    <dgm:cxn modelId="{3AEFFF9B-DF38-6449-8AE7-56CB23703C3A}" type="presParOf" srcId="{974F300E-4386-5845-9047-D2E50BE5B9DF}" destId="{256A8A82-B1CB-EF43-AB66-A3D1C8A54B59}" srcOrd="21" destOrd="0" presId="urn:microsoft.com/office/officeart/2005/8/layout/cycle1"/>
    <dgm:cxn modelId="{1B3EA391-FF9B-6443-AABB-1815CF07E1BC}" type="presParOf" srcId="{974F300E-4386-5845-9047-D2E50BE5B9DF}" destId="{36444405-91CC-BC45-909E-8AE477F1EC7C}" srcOrd="22" destOrd="0" presId="urn:microsoft.com/office/officeart/2005/8/layout/cycle1"/>
    <dgm:cxn modelId="{BBB9B4C8-EB68-AA45-8A63-C314E4509DA2}" type="presParOf" srcId="{974F300E-4386-5845-9047-D2E50BE5B9DF}" destId="{0EBEA1BD-8C57-A847-A4A1-BD492A397D4A}" srcOrd="23" destOrd="0" presId="urn:microsoft.com/office/officeart/2005/8/layout/cycle1"/>
    <dgm:cxn modelId="{B7DA63F9-9506-8C4B-A569-5A109C29E8A3}" type="presParOf" srcId="{974F300E-4386-5845-9047-D2E50BE5B9DF}" destId="{A1257670-91AA-B74E-AFCB-48382C466D43}" srcOrd="24" destOrd="0" presId="urn:microsoft.com/office/officeart/2005/8/layout/cycle1"/>
    <dgm:cxn modelId="{4A6DF7FE-608C-1A43-BC96-8EA99ABA5210}" type="presParOf" srcId="{974F300E-4386-5845-9047-D2E50BE5B9DF}" destId="{19DCBC3D-EF34-4444-B52C-E59D1C44CC9D}" srcOrd="25" destOrd="0" presId="urn:microsoft.com/office/officeart/2005/8/layout/cycle1"/>
    <dgm:cxn modelId="{28C1FBC8-760E-C440-A8C5-B14242B96F72}" type="presParOf" srcId="{974F300E-4386-5845-9047-D2E50BE5B9DF}" destId="{CDA9BE8C-41E5-BF45-BAB4-5B91BDDEFF8D}" srcOrd="26" destOrd="0" presId="urn:microsoft.com/office/officeart/2005/8/layout/cycle1"/>
    <dgm:cxn modelId="{BC14395C-1BCB-5A4D-ADD6-856FC291BA19}" type="presParOf" srcId="{974F300E-4386-5845-9047-D2E50BE5B9DF}" destId="{731680F6-F070-374C-97C4-FB0156E03231}" srcOrd="27" destOrd="0" presId="urn:microsoft.com/office/officeart/2005/8/layout/cycle1"/>
    <dgm:cxn modelId="{502CB84A-9CCE-CE49-9EE3-8E78F1F900AF}" type="presParOf" srcId="{974F300E-4386-5845-9047-D2E50BE5B9DF}" destId="{12C576B8-5B2D-B04B-98C4-29D5E499FD83}" srcOrd="28" destOrd="0" presId="urn:microsoft.com/office/officeart/2005/8/layout/cycle1"/>
    <dgm:cxn modelId="{1AA7343C-F78F-404E-8D7E-E4DCE8C44799}" type="presParOf" srcId="{974F300E-4386-5845-9047-D2E50BE5B9DF}" destId="{C4FE94AE-AFAE-8743-9525-171FDA850E0F}" srcOrd="29" destOrd="0" presId="urn:microsoft.com/office/officeart/2005/8/layout/cycle1"/>
    <dgm:cxn modelId="{30CDE495-91CA-5142-AAC9-9EC9E6147307}" type="presParOf" srcId="{974F300E-4386-5845-9047-D2E50BE5B9DF}" destId="{FBD4D212-3E98-9843-8795-297F9EDDD657}" srcOrd="30" destOrd="0" presId="urn:microsoft.com/office/officeart/2005/8/layout/cycle1"/>
    <dgm:cxn modelId="{895B7FD7-8490-0844-AF3B-B9E450AC10A0}" type="presParOf" srcId="{974F300E-4386-5845-9047-D2E50BE5B9DF}" destId="{54CDBF4B-9D09-3242-A1D5-0506BD1712C5}" srcOrd="31" destOrd="0" presId="urn:microsoft.com/office/officeart/2005/8/layout/cycle1"/>
    <dgm:cxn modelId="{F1721442-F2D8-064C-BB1E-02F5713EB03D}" type="presParOf" srcId="{974F300E-4386-5845-9047-D2E50BE5B9DF}" destId="{49452468-AA65-834B-B75D-72A0A7810E13}" srcOrd="32" destOrd="0" presId="urn:microsoft.com/office/officeart/2005/8/layout/cycle1"/>
    <dgm:cxn modelId="{23654302-B14F-6048-90C2-FE07309D1B25}" type="presParOf" srcId="{974F300E-4386-5845-9047-D2E50BE5B9DF}" destId="{B0C742D0-6463-FF41-BE88-36D0AF1ED5D5}" srcOrd="33" destOrd="0" presId="urn:microsoft.com/office/officeart/2005/8/layout/cycle1"/>
    <dgm:cxn modelId="{655381BF-9D35-B547-8C5D-1DB821B7A5D9}" type="presParOf" srcId="{974F300E-4386-5845-9047-D2E50BE5B9DF}" destId="{CE064FAD-9527-C04A-986D-ADE7F29D4AAF}" srcOrd="34" destOrd="0" presId="urn:microsoft.com/office/officeart/2005/8/layout/cycle1"/>
    <dgm:cxn modelId="{F52AB0DD-AD69-D244-8C7E-BE30F02A220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697492" y="3354"/>
          <a:ext cx="1410776"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2697492" y="3354"/>
        <a:ext cx="1410776" cy="599432"/>
      </dsp:txXfrm>
    </dsp:sp>
    <dsp:sp modelId="{2990F259-A510-7044-A15A-189FB55AE5CB}">
      <dsp:nvSpPr>
        <dsp:cNvPr id="0" name=""/>
        <dsp:cNvSpPr/>
      </dsp:nvSpPr>
      <dsp:spPr>
        <a:xfrm>
          <a:off x="255128" y="94663"/>
          <a:ext cx="5053191" cy="5053191"/>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3902353" y="624511"/>
          <a:ext cx="1152804"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3902353" y="624511"/>
        <a:ext cx="1152804" cy="599432"/>
      </dsp:txXfrm>
    </dsp:sp>
    <dsp:sp modelId="{2257407E-2335-6E46-9533-50F1A4869162}">
      <dsp:nvSpPr>
        <dsp:cNvPr id="0" name=""/>
        <dsp:cNvSpPr/>
      </dsp:nvSpPr>
      <dsp:spPr>
        <a:xfrm>
          <a:off x="255128" y="94663"/>
          <a:ext cx="5053191" cy="5053191"/>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450110" y="1700386"/>
          <a:ext cx="1299605"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4450110" y="1700386"/>
        <a:ext cx="1299605" cy="599432"/>
      </dsp:txXfrm>
    </dsp:sp>
    <dsp:sp modelId="{DC85BF06-3190-2C49-B38C-CC01414F9567}">
      <dsp:nvSpPr>
        <dsp:cNvPr id="0" name=""/>
        <dsp:cNvSpPr/>
      </dsp:nvSpPr>
      <dsp:spPr>
        <a:xfrm>
          <a:off x="255128" y="94663"/>
          <a:ext cx="5053191" cy="5053191"/>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464664" y="2942700"/>
          <a:ext cx="1270497"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4464664" y="2942700"/>
        <a:ext cx="1270497" cy="599432"/>
      </dsp:txXfrm>
    </dsp:sp>
    <dsp:sp modelId="{76EDA6DC-5A32-7640-86D9-A3D1F65AC2D3}">
      <dsp:nvSpPr>
        <dsp:cNvPr id="0" name=""/>
        <dsp:cNvSpPr/>
      </dsp:nvSpPr>
      <dsp:spPr>
        <a:xfrm>
          <a:off x="255128" y="94663"/>
          <a:ext cx="5053191" cy="5053191"/>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727310" y="4018575"/>
          <a:ext cx="1502891"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3727310" y="4018575"/>
        <a:ext cx="1502891" cy="599432"/>
      </dsp:txXfrm>
    </dsp:sp>
    <dsp:sp modelId="{37E24780-EDFC-1D4D-B756-C90BE821441B}">
      <dsp:nvSpPr>
        <dsp:cNvPr id="0" name=""/>
        <dsp:cNvSpPr/>
      </dsp:nvSpPr>
      <dsp:spPr>
        <a:xfrm>
          <a:off x="255128" y="94663"/>
          <a:ext cx="5053191" cy="5053191"/>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2775244" y="4639732"/>
          <a:ext cx="1255271"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2775244" y="4639732"/>
        <a:ext cx="1255271" cy="599432"/>
      </dsp:txXfrm>
    </dsp:sp>
    <dsp:sp modelId="{DAE7F6D9-575B-6C47-9F2C-6177EB4BA541}">
      <dsp:nvSpPr>
        <dsp:cNvPr id="0" name=""/>
        <dsp:cNvSpPr/>
      </dsp:nvSpPr>
      <dsp:spPr>
        <a:xfrm>
          <a:off x="74452" y="100984"/>
          <a:ext cx="5053191" cy="5053191"/>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1643865" y="4643086"/>
          <a:ext cx="961675"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1643865" y="4643086"/>
        <a:ext cx="961675" cy="599432"/>
      </dsp:txXfrm>
    </dsp:sp>
    <dsp:sp modelId="{7D368AA8-A897-6A44-B2ED-5420DBBF55CD}">
      <dsp:nvSpPr>
        <dsp:cNvPr id="0" name=""/>
        <dsp:cNvSpPr/>
      </dsp:nvSpPr>
      <dsp:spPr>
        <a:xfrm>
          <a:off x="362429" y="170539"/>
          <a:ext cx="5053191" cy="5053191"/>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430537" y="4018575"/>
          <a:ext cx="1308309"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430537" y="4018575"/>
        <a:ext cx="1308309" cy="599432"/>
      </dsp:txXfrm>
    </dsp:sp>
    <dsp:sp modelId="{0EBEA1BD-8C57-A847-A4A1-BD492A397D4A}">
      <dsp:nvSpPr>
        <dsp:cNvPr id="0" name=""/>
        <dsp:cNvSpPr/>
      </dsp:nvSpPr>
      <dsp:spPr>
        <a:xfrm>
          <a:off x="255128" y="94663"/>
          <a:ext cx="5053191" cy="5053191"/>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199287" y="2942700"/>
          <a:ext cx="1325645"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199287" y="2942700"/>
        <a:ext cx="1325645" cy="599432"/>
      </dsp:txXfrm>
    </dsp:sp>
    <dsp:sp modelId="{CDA9BE8C-41E5-BF45-BAB4-5B91BDDEFF8D}">
      <dsp:nvSpPr>
        <dsp:cNvPr id="0" name=""/>
        <dsp:cNvSpPr/>
      </dsp:nvSpPr>
      <dsp:spPr>
        <a:xfrm>
          <a:off x="386763" y="52368"/>
          <a:ext cx="5053191" cy="5053191"/>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07331" y="1700386"/>
          <a:ext cx="1341734"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07331" y="1700386"/>
        <a:ext cx="1341734" cy="599432"/>
      </dsp:txXfrm>
    </dsp:sp>
    <dsp:sp modelId="{C4FE94AE-AFAE-8743-9525-171FDA850E0F}">
      <dsp:nvSpPr>
        <dsp:cNvPr id="0" name=""/>
        <dsp:cNvSpPr/>
      </dsp:nvSpPr>
      <dsp:spPr>
        <a:xfrm>
          <a:off x="255128" y="94663"/>
          <a:ext cx="5053191" cy="5053191"/>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470845" y="624511"/>
          <a:ext cx="1227692"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470845" y="624511"/>
        <a:ext cx="1227692" cy="599432"/>
      </dsp:txXfrm>
    </dsp:sp>
    <dsp:sp modelId="{49452468-AA65-834B-B75D-72A0A7810E13}">
      <dsp:nvSpPr>
        <dsp:cNvPr id="0" name=""/>
        <dsp:cNvSpPr/>
      </dsp:nvSpPr>
      <dsp:spPr>
        <a:xfrm>
          <a:off x="302872" y="61988"/>
          <a:ext cx="5053191" cy="5053191"/>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1851812" y="3342"/>
          <a:ext cx="534663" cy="5994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1851812" y="3342"/>
        <a:ext cx="534663" cy="599432"/>
      </dsp:txXfrm>
    </dsp:sp>
    <dsp:sp modelId="{7C0589C6-43EC-854D-966B-B0C5FE9A8192}">
      <dsp:nvSpPr>
        <dsp:cNvPr id="0" name=""/>
        <dsp:cNvSpPr/>
      </dsp:nvSpPr>
      <dsp:spPr>
        <a:xfrm>
          <a:off x="169652" y="96141"/>
          <a:ext cx="5053191" cy="5053191"/>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0">
                <a:latin typeface="Times New Roman" charset="0"/>
                <a:ea typeface="Times New Roman" charset="0"/>
              </a:defRPr>
            </a:lvl1pPr>
          </a:lstStyle>
          <a:p>
            <a:pPr>
              <a:defRPr/>
            </a:pPr>
            <a:endParaRPr lang="en-US"/>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0">
                <a:latin typeface="Times New Roman" charset="0"/>
                <a:ea typeface="Times New Roman" charset="0"/>
              </a:defRPr>
            </a:lvl1pPr>
          </a:lstStyle>
          <a:p>
            <a:pPr>
              <a:defRPr/>
            </a:pPr>
            <a:endParaRPr lang="en-US"/>
          </a:p>
        </p:txBody>
      </p:sp>
      <p:sp>
        <p:nvSpPr>
          <p:cNvPr id="8704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0">
                <a:latin typeface="Times New Roman" charset="0"/>
                <a:ea typeface="Times New Roman" charset="0"/>
              </a:defRPr>
            </a:lvl1pPr>
          </a:lstStyle>
          <a:p>
            <a:pPr>
              <a:defRPr/>
            </a:pPr>
            <a:endParaRPr lang="en-US"/>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0">
                <a:latin typeface="Times New Roman" charset="0"/>
              </a:defRPr>
            </a:lvl1pPr>
          </a:lstStyle>
          <a:p>
            <a:fld id="{22CACF4B-202D-0640-B1E8-C20BDFA2B222}" type="slidenum">
              <a:rPr lang="en-US"/>
              <a:pPr/>
              <a:t>‹#›</a:t>
            </a:fld>
            <a:endParaRPr lang="en-US"/>
          </a:p>
        </p:txBody>
      </p:sp>
    </p:spTree>
    <p:extLst>
      <p:ext uri="{BB962C8B-B14F-4D97-AF65-F5344CB8AC3E}">
        <p14:creationId xmlns:p14="http://schemas.microsoft.com/office/powerpoint/2010/main" val="365616199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2pPr>
    <a:lvl3pPr marL="9144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3pPr>
    <a:lvl4pPr marL="13716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4pPr>
    <a:lvl5pPr marL="18288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51.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Rot="1" noChangeAspect="1" noChangeArrowheads="1" noTextEdit="1"/>
          </p:cNvSpPr>
          <p:nvPr>
            <p:ph type="sldImg"/>
          </p:nvPr>
        </p:nvSpPr>
        <p:spPr>
          <a:ln/>
        </p:spPr>
      </p:sp>
      <p:sp>
        <p:nvSpPr>
          <p:cNvPr id="136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164</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ma14="http://schemas.microsoft.com/office/mac/drawingml/2011/main" xmlns=""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381F0F1E-8C35-8E46-96F9-F382D17DEE6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ＭＳ Ｐゴシック" charset="0"/>
                <a:cs typeface="Arial"/>
              </a:rPr>
              <a:t>Today we</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re talking about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will, so let me tell you briefly what His plan has been for my family since we moved to Singapore with two small boys in 1991</a:t>
            </a:r>
            <a:r>
              <a:rPr lang="en-US" dirty="0">
                <a:latin typeface="Arial"/>
                <a:ea typeface="ＭＳ Ｐゴシック" charset="0"/>
                <a:cs typeface="Arial"/>
              </a:rPr>
              <a:t>.</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OS-11-1 Kings-356</a:t>
            </a:r>
          </a:p>
          <a:p>
            <a:pPr eaLnBrk="1" hangingPunct="1"/>
            <a:endParaRPr lang="en-US" dirty="0">
              <a:latin typeface="Arial"/>
              <a:ea typeface="ＭＳ Ｐゴシック" charset="0"/>
              <a:cs typeface="Arial"/>
            </a:endParaRPr>
          </a:p>
          <a:p>
            <a:r>
              <a:rPr lang="zh-CN" altLang="en-US" dirty="0"/>
              <a:t>以下是这段话的翻译：</a:t>
            </a:r>
          </a:p>
          <a:p>
            <a:r>
              <a:rPr lang="zh-CN" altLang="en-US" dirty="0"/>
              <a:t>今天我们要谈论神的旨意，所以让我简要地告诉你们，自从我们在</a:t>
            </a:r>
            <a:r>
              <a:rPr lang="en-US" altLang="zh-CN" dirty="0"/>
              <a:t>1991</a:t>
            </a:r>
            <a:r>
              <a:rPr lang="zh-CN" altLang="en-US" dirty="0"/>
              <a:t>年带着两个小男孩搬到新加坡以来，神对我家计划的情况。</a:t>
            </a:r>
          </a:p>
          <a:p>
            <a:r>
              <a:rPr lang="en-US" dirty="0"/>
              <a:t>OS-11-1 Kings-356</a:t>
            </a:r>
          </a:p>
          <a:p>
            <a:pPr eaLnBrk="1" hangingPunct="1"/>
            <a:endParaRPr lang="en-US" dirty="0">
              <a:latin typeface="Arial"/>
              <a:ea typeface="ＭＳ Ｐゴシック" charset="0"/>
              <a:cs typeface="Arial"/>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Our youngest was born here in 1992.</a:t>
            </a:r>
            <a:r>
              <a:rPr lang="en-SG" dirty="0">
                <a:effectLst/>
                <a:latin typeface="Arial"/>
                <a:cs typeface="Arial"/>
              </a:rPr>
              <a:t> </a:t>
            </a:r>
          </a:p>
          <a:p>
            <a:r>
              <a:rPr lang="zh-CN" altLang="en-US" dirty="0">
                <a:latin typeface="Arial"/>
                <a:cs typeface="Arial"/>
              </a:rPr>
              <a:t>我们最小的孩子 </a:t>
            </a:r>
            <a:r>
              <a:rPr lang="en-US" altLang="zh-CN" dirty="0">
                <a:latin typeface="Arial"/>
                <a:cs typeface="Arial"/>
              </a:rPr>
              <a:t>1992 </a:t>
            </a:r>
            <a:r>
              <a:rPr lang="zh-CN" altLang="en-US" dirty="0">
                <a:latin typeface="Arial"/>
                <a:cs typeface="Arial"/>
              </a:rPr>
              <a:t>年在这里出生。</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166</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48184184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Now, 25 years later, God blessed my wife Susan and me with three sons, ages 29, 26 and 23. </a:t>
            </a:r>
          </a:p>
          <a:p>
            <a:r>
              <a:rPr lang="zh-CN" altLang="en-US" dirty="0"/>
              <a:t>现在，</a:t>
            </a:r>
            <a:r>
              <a:rPr lang="en-US" altLang="zh-CN" dirty="0"/>
              <a:t>25</a:t>
            </a:r>
            <a:r>
              <a:rPr lang="zh-CN" altLang="en-US" dirty="0"/>
              <a:t>年后，神赐福给我和我的妻子苏珊，我们有了三个儿子，分别是</a:t>
            </a:r>
            <a:r>
              <a:rPr lang="en-US" altLang="zh-CN" dirty="0"/>
              <a:t>29</a:t>
            </a:r>
            <a:r>
              <a:rPr lang="zh-CN" altLang="en-US" dirty="0"/>
              <a:t>岁、</a:t>
            </a:r>
            <a:r>
              <a:rPr lang="en-US" altLang="zh-CN" dirty="0"/>
              <a:t>26</a:t>
            </a:r>
            <a:r>
              <a:rPr lang="zh-CN" altLang="en-US" dirty="0"/>
              <a:t>岁和</a:t>
            </a:r>
            <a:r>
              <a:rPr lang="en-US" altLang="zh-CN" dirty="0"/>
              <a:t>23</a:t>
            </a:r>
            <a:r>
              <a:rPr lang="zh-CN" altLang="en-US" dirty="0"/>
              <a:t>岁。</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167</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30618144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fld id="{BA3FBF7B-F2C1-C44B-8232-747C0ED3C2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eaLnBrk="1" hangingPunct="1">
              <a:spcBef>
                <a:spcPts val="1200"/>
              </a:spcBef>
              <a:spcAft>
                <a:spcPts val="300"/>
              </a:spcAft>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6D6D7AD-8293-F342-AFE0-99D0E8A70A3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ＭＳ Ｐゴシック" charset="0"/>
                <a:cs typeface="Arial"/>
              </a:rPr>
              <a:t>His plan for us since 1991 has been as missionaries to train Asian leaders in Singapore.</a:t>
            </a:r>
            <a:r>
              <a:rPr lang="en-US" sz="1200" kern="1200" baseline="0" dirty="0">
                <a:solidFill>
                  <a:schemeClr val="tx1"/>
                </a:solidFill>
                <a:effectLst/>
                <a:latin typeface="Arial"/>
                <a:ea typeface="ＭＳ Ｐゴシック" charset="0"/>
                <a:cs typeface="Arial"/>
              </a:rPr>
              <a:t> </a:t>
            </a:r>
            <a:r>
              <a:rPr lang="en-US" dirty="0">
                <a:latin typeface="Arial"/>
                <a:ea typeface="ＭＳ Ｐゴシック" charset="0"/>
                <a:cs typeface="Arial"/>
              </a:rPr>
              <a:t>I</a:t>
            </a:r>
            <a:r>
              <a:rPr lang="uk-UA" altLang="ja-JP" dirty="0">
                <a:latin typeface="Arial"/>
                <a:ea typeface="ＭＳ Ｐゴシック" charset="0"/>
                <a:cs typeface="Arial"/>
              </a:rPr>
              <a:t>'</a:t>
            </a:r>
            <a:r>
              <a:rPr lang="en-US" altLang="ja-JP" dirty="0" err="1">
                <a:latin typeface="Arial"/>
                <a:ea typeface="ＭＳ Ｐゴシック" charset="0"/>
                <a:cs typeface="Arial"/>
              </a:rPr>
              <a:t>ve</a:t>
            </a:r>
            <a:r>
              <a:rPr lang="en-US" altLang="ja-JP" dirty="0">
                <a:latin typeface="Arial"/>
                <a:ea typeface="ＭＳ Ｐゴシック" charset="0"/>
                <a:cs typeface="Arial"/>
              </a:rPr>
              <a:t> served as a seminary professor with 30 other faculty at Singapore</a:t>
            </a:r>
            <a:r>
              <a:rPr lang="uk-UA" altLang="ja-JP" dirty="0">
                <a:latin typeface="Arial"/>
                <a:ea typeface="ＭＳ Ｐゴシック" charset="0"/>
                <a:cs typeface="Arial"/>
              </a:rPr>
              <a:t>'</a:t>
            </a:r>
            <a:r>
              <a:rPr lang="en-US" altLang="ja-JP" dirty="0">
                <a:latin typeface="Arial"/>
                <a:ea typeface="ＭＳ Ｐゴシック" charset="0"/>
                <a:cs typeface="Arial"/>
              </a:rPr>
              <a:t>s largest training school: Singapore Bible College.</a:t>
            </a:r>
          </a:p>
          <a:p>
            <a:pPr eaLnBrk="1" hangingPunct="1"/>
            <a:endParaRPr lang="en-US" dirty="0">
              <a:latin typeface="Arial"/>
              <a:ea typeface="ＭＳ Ｐゴシック" charset="0"/>
              <a:cs typeface="Arial"/>
            </a:endParaRPr>
          </a:p>
          <a:p>
            <a:pPr eaLnBrk="1" hangingPunct="1"/>
            <a:r>
              <a:rPr lang="zh-CN" altLang="en-US" dirty="0"/>
              <a:t>自</a:t>
            </a:r>
            <a:r>
              <a:rPr lang="en-US" altLang="zh-CN" dirty="0"/>
              <a:t>1991</a:t>
            </a:r>
            <a:r>
              <a:rPr lang="zh-CN" altLang="en-US" dirty="0"/>
              <a:t>年以来，我们的计划是作为传教士在新加坡培训亚洲领导人。我在新加坡最大的培训学校</a:t>
            </a:r>
            <a:r>
              <a:rPr lang="en-US" altLang="zh-CN" dirty="0"/>
              <a:t>——</a:t>
            </a:r>
            <a:r>
              <a:rPr lang="zh-CN" altLang="en-US" dirty="0"/>
              <a:t>新加坡圣经学院，作为一名神学教授，与其他</a:t>
            </a:r>
            <a:r>
              <a:rPr lang="en-US" altLang="zh-CN" dirty="0"/>
              <a:t>30</a:t>
            </a:r>
            <a:r>
              <a:rPr lang="zh-CN" altLang="en-US" dirty="0"/>
              <a:t>位教职员工一起服务。”</a:t>
            </a:r>
            <a:endParaRPr lang="en-US" dirty="0">
              <a:latin typeface="Arial"/>
              <a:ea typeface="ＭＳ Ｐゴシック" charset="0"/>
              <a:cs typeface="Arial"/>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5A7EBDDE-8728-B749-A8FC-C548C8ECD481}"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170</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
        <p:nvSpPr>
          <p:cNvPr id="93186" name="Rectangle 2"/>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dirty="0">
              <a:latin typeface="Arial"/>
              <a:cs typeface="Arial"/>
            </a:endParaRPr>
          </a:p>
          <a:p>
            <a:pPr eaLnBrk="1" hangingPunct="1">
              <a:defRPr/>
            </a:pPr>
            <a:r>
              <a:rPr lang="en-US" sz="1200" kern="1200" dirty="0">
                <a:solidFill>
                  <a:schemeClr val="tx1"/>
                </a:solidFill>
                <a:effectLst/>
                <a:latin typeface="Arial"/>
                <a:ea typeface="ＭＳ Ｐゴシック" charset="0"/>
                <a:cs typeface="Arial"/>
              </a:rPr>
              <a:t>You may know about the 10-40 Window and how Singapore is </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on the window sill.</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 This </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window</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 is the poorest area of the world where 97% of the unreached peoples live! God has truly given us an open door!</a:t>
            </a:r>
            <a:r>
              <a:rPr lang="en-SG" dirty="0">
                <a:effectLst/>
                <a:latin typeface="Arial"/>
                <a:cs typeface="Arial"/>
              </a:rPr>
              <a:t> </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OS-11-1 Kings-361</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您可能知道</a:t>
            </a:r>
            <a:r>
              <a:rPr lang="en-US" altLang="zh-CN" dirty="0"/>
              <a:t>10/40</a:t>
            </a:r>
            <a:r>
              <a:rPr lang="zh-CN" altLang="en-US" dirty="0"/>
              <a:t>窗口，以及新加坡如何位于“窗口台上”。这个“窗口”是世界上最贫困的地区，</a:t>
            </a:r>
            <a:r>
              <a:rPr lang="en-US" altLang="zh-CN" dirty="0"/>
              <a:t>97%</a:t>
            </a:r>
            <a:r>
              <a:rPr lang="zh-CN" altLang="en-US" dirty="0"/>
              <a:t>的未得之民生活在这里！神确实给了我们一个敞开的门！</a:t>
            </a:r>
            <a:endParaRPr lang="en-US" altLang="zh-CN"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dirty="0"/>
              <a:t>——————</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a:t>
            </a:r>
            <a:r>
              <a:rPr lang="en-US" altLang="zh-CN" dirty="0"/>
              <a:t>10/40</a:t>
            </a:r>
            <a:r>
              <a:rPr lang="zh-CN" altLang="en-US" dirty="0"/>
              <a:t>窗口”是一个在基督教宣教中常用的术语，它指的是北纬</a:t>
            </a:r>
            <a:r>
              <a:rPr lang="en-US" altLang="zh-CN" dirty="0"/>
              <a:t>10</a:t>
            </a:r>
            <a:r>
              <a:rPr lang="zh-CN" altLang="en-US" dirty="0"/>
              <a:t>度到</a:t>
            </a:r>
            <a:r>
              <a:rPr lang="en-US" altLang="zh-CN" dirty="0"/>
              <a:t>40</a:t>
            </a:r>
            <a:r>
              <a:rPr lang="zh-CN" altLang="en-US" dirty="0"/>
              <a:t>度之间的区域，包括北非、中东和亚洲的许多国家。这一区域被认为是世界上最贫困、最少接触基督教信仰的地区，</a:t>
            </a:r>
            <a:r>
              <a:rPr lang="en-US" altLang="zh-CN" dirty="0"/>
              <a:t>97%</a:t>
            </a:r>
            <a:r>
              <a:rPr lang="zh-CN" altLang="en-US" dirty="0"/>
              <a:t>的未得之民（未接触福音的人群）生活在这里。因此，“窗口”在这里是用来表示这个特定区域的，而不是字面上的窗口。</a:t>
            </a:r>
          </a:p>
          <a:p>
            <a:pPr eaLnBrk="1" hangingPunct="1"/>
            <a:endParaRPr lang="en-US" altLang="en-US" dirty="0">
              <a:latin typeface="Arial"/>
              <a:cs typeface="Arial"/>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171</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5163315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b="1" dirty="0"/>
              <a:t>The Kingdom Period Class #2 1st Chronicles 13-29.</a:t>
            </a:r>
          </a:p>
          <a:p>
            <a:r>
              <a:rPr lang="en-US" dirty="0"/>
              <a:t>Published </a:t>
            </a:r>
            <a:r>
              <a:rPr lang="en-US" dirty="0" err="1"/>
              <a:t>by</a:t>
            </a:r>
            <a:r>
              <a:rPr lang="en-US" dirty="0" err="1">
                <a:hlinkClick r:id="rId3"/>
              </a:rPr>
              <a:t>Colin</a:t>
            </a:r>
            <a:r>
              <a:rPr lang="en-US" dirty="0">
                <a:hlinkClick r:id="rId3"/>
              </a:rPr>
              <a:t> Bradley</a:t>
            </a:r>
            <a:endParaRPr lang="en-US" dirty="0"/>
          </a:p>
          <a:p>
            <a:r>
              <a:rPr lang="en-US" dirty="0">
                <a:cs typeface="ＭＳ Ｐゴシック" charset="0"/>
              </a:rPr>
              <a:t>http://</a:t>
            </a:r>
            <a:r>
              <a:rPr lang="en-US" dirty="0" err="1">
                <a:cs typeface="ＭＳ Ｐゴシック" charset="0"/>
              </a:rPr>
              <a:t>slideplayer.com</a:t>
            </a:r>
            <a:r>
              <a:rPr lang="en-US" dirty="0">
                <a:cs typeface="ＭＳ Ｐゴシック" charset="0"/>
              </a:rPr>
              <a:t>/slide/7850809/</a:t>
            </a:r>
          </a:p>
          <a:p>
            <a:endParaRPr lang="en-US" dirty="0">
              <a:cs typeface="ＭＳ Ｐゴシック" charset="0"/>
            </a:endParaRPr>
          </a:p>
          <a:p>
            <a:r>
              <a:rPr lang="zh-CN" altLang="en-US" b="1" dirty="0"/>
              <a:t>王国时期课程 </a:t>
            </a:r>
            <a:r>
              <a:rPr lang="en-US" altLang="zh-CN" b="1" dirty="0"/>
              <a:t>#2 </a:t>
            </a:r>
            <a:r>
              <a:rPr lang="zh-CN" altLang="en-US" b="1" dirty="0"/>
              <a:t>历代志上</a:t>
            </a:r>
            <a:r>
              <a:rPr lang="en-US" altLang="zh-CN" b="1" dirty="0"/>
              <a:t>13-29</a:t>
            </a:r>
            <a:r>
              <a:rPr lang="zh-CN" altLang="en-US" b="1" dirty="0"/>
              <a:t>章</a:t>
            </a:r>
            <a:endParaRPr lang="zh-CN" altLang="en-US" dirty="0"/>
          </a:p>
          <a:p>
            <a:r>
              <a:rPr lang="zh-CN" altLang="en-US" dirty="0"/>
              <a:t>发表者：</a:t>
            </a:r>
            <a:r>
              <a:rPr lang="en-US" dirty="0"/>
              <a:t>Colin Bradley</a:t>
            </a:r>
          </a:p>
          <a:p>
            <a:r>
              <a:rPr lang="zh-CN" altLang="en-US" dirty="0"/>
              <a:t>来源：</a:t>
            </a:r>
            <a:r>
              <a:rPr lang="en-US" dirty="0"/>
              <a:t>http://</a:t>
            </a:r>
            <a:r>
              <a:rPr lang="en-US" dirty="0" err="1"/>
              <a:t>slideplayer.com</a:t>
            </a:r>
            <a:r>
              <a:rPr lang="en-US" dirty="0"/>
              <a:t>/slide/7850809/</a:t>
            </a:r>
          </a:p>
          <a:p>
            <a:endParaRPr lang="en-US" dirty="0">
              <a:cs typeface="ＭＳ Ｐゴシック"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09" name="Slide Image Placeholder 1"/>
          <p:cNvSpPr>
            <a:spLocks noGrp="1" noRot="1" noChangeAspect="1" noTextEdit="1"/>
          </p:cNvSpPr>
          <p:nvPr>
            <p:ph type="sldImg"/>
          </p:nvPr>
        </p:nvSpPr>
        <p:spPr>
          <a:ln/>
        </p:spPr>
      </p:sp>
      <p:sp>
        <p:nvSpPr>
          <p:cNvPr id="58061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r>
              <a:rPr lang="en-US" dirty="0">
                <a:ea typeface="MS PGothic" charset="0"/>
              </a:rPr>
              <a:t>What is God's will for you?  Are you considering decisions relating to job, ministry, marriage, or something else?</a:t>
            </a:r>
          </a:p>
          <a:p>
            <a:r>
              <a:rPr lang="zh-CN" altLang="en-US" dirty="0">
                <a:ea typeface="MS PGothic" charset="0"/>
              </a:rPr>
              <a:t>上帝对你的旨意是什么？你正在考虑有关工作、事工、婚姻或其他方面的决定吗？</a:t>
            </a:r>
            <a:endParaRPr lang="en-US" dirty="0">
              <a:ea typeface="MS PGothic" charset="0"/>
            </a:endParaRPr>
          </a:p>
        </p:txBody>
      </p:sp>
      <p:sp>
        <p:nvSpPr>
          <p:cNvPr id="58061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15A986C-3B7F-1149-A4A1-55C6AF12E210}"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172</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You</a:t>
            </a:r>
            <a:r>
              <a:rPr lang="uk-UA" dirty="0">
                <a:latin typeface="Arial"/>
                <a:cs typeface="Arial"/>
              </a:rPr>
              <a:t>'</a:t>
            </a:r>
            <a:r>
              <a:rPr lang="en-US" dirty="0" err="1">
                <a:latin typeface="Arial"/>
                <a:cs typeface="Arial"/>
              </a:rPr>
              <a:t>ve</a:t>
            </a:r>
            <a:r>
              <a:rPr lang="en-US" dirty="0">
                <a:latin typeface="Arial"/>
                <a:cs typeface="Arial"/>
              </a:rPr>
              <a:t> already decided that you</a:t>
            </a:r>
            <a:r>
              <a:rPr lang="uk-UA" dirty="0">
                <a:latin typeface="Arial"/>
                <a:cs typeface="Arial"/>
              </a:rPr>
              <a:t>'</a:t>
            </a:r>
            <a:r>
              <a:rPr lang="en-US" dirty="0">
                <a:latin typeface="Arial"/>
                <a:cs typeface="Arial"/>
              </a:rPr>
              <a:t>re going to change jobs—or you</a:t>
            </a:r>
            <a:r>
              <a:rPr lang="uk-UA" dirty="0">
                <a:latin typeface="Arial"/>
                <a:cs typeface="Arial"/>
              </a:rPr>
              <a:t>'</a:t>
            </a:r>
            <a:r>
              <a:rPr lang="en-US" dirty="0">
                <a:latin typeface="Arial"/>
                <a:cs typeface="Arial"/>
              </a:rPr>
              <a:t>re not going to.</a:t>
            </a:r>
          </a:p>
          <a:p>
            <a:r>
              <a:rPr lang="en-US" dirty="0">
                <a:latin typeface="Arial"/>
                <a:cs typeface="Arial"/>
              </a:rPr>
              <a:t>You</a:t>
            </a:r>
            <a:r>
              <a:rPr lang="uk-UA" dirty="0">
                <a:latin typeface="Arial"/>
                <a:cs typeface="Arial"/>
              </a:rPr>
              <a:t>'</a:t>
            </a:r>
            <a:r>
              <a:rPr lang="en-US" dirty="0">
                <a:latin typeface="Arial"/>
                <a:cs typeface="Arial"/>
              </a:rPr>
              <a:t>re</a:t>
            </a:r>
            <a:r>
              <a:rPr lang="en-US" baseline="0" dirty="0">
                <a:latin typeface="Arial"/>
                <a:cs typeface="Arial"/>
              </a:rPr>
              <a:t> </a:t>
            </a:r>
            <a:r>
              <a:rPr lang="en-US" dirty="0">
                <a:latin typeface="Arial"/>
                <a:cs typeface="Arial"/>
              </a:rPr>
              <a:t>not willing to move—or you are insistent that you must move.</a:t>
            </a:r>
          </a:p>
          <a:p>
            <a:r>
              <a:rPr lang="en-US" dirty="0">
                <a:latin typeface="Arial"/>
                <a:cs typeface="Arial"/>
              </a:rPr>
              <a:t>You</a:t>
            </a:r>
            <a:r>
              <a:rPr lang="uk-UA" dirty="0">
                <a:latin typeface="Arial"/>
                <a:cs typeface="Arial"/>
              </a:rPr>
              <a:t>'</a:t>
            </a:r>
            <a:r>
              <a:rPr lang="en-US" dirty="0" err="1">
                <a:latin typeface="Arial"/>
                <a:cs typeface="Arial"/>
              </a:rPr>
              <a:t>ve</a:t>
            </a:r>
            <a:r>
              <a:rPr lang="en-US" dirty="0">
                <a:latin typeface="Arial"/>
                <a:cs typeface="Arial"/>
              </a:rPr>
              <a:t> committed to marry that person even before finding out what God says.</a:t>
            </a:r>
          </a:p>
          <a:p>
            <a:r>
              <a:rPr lang="en-US" dirty="0">
                <a:latin typeface="Arial"/>
                <a:cs typeface="Arial"/>
              </a:rPr>
              <a:t>We do this all the time—make up our minds and then, as an afterthought, we ask God.  Do you pray, </a:t>
            </a:r>
            <a:r>
              <a:rPr lang="ru-RU" dirty="0">
                <a:latin typeface="Arial"/>
                <a:cs typeface="Arial"/>
              </a:rPr>
              <a:t>"</a:t>
            </a:r>
            <a:r>
              <a:rPr lang="en-US" dirty="0">
                <a:latin typeface="Arial"/>
                <a:cs typeface="Arial"/>
              </a:rPr>
              <a:t>Approve my plan, God!</a:t>
            </a:r>
            <a:r>
              <a:rPr lang="ru-RU" dirty="0">
                <a:latin typeface="Arial"/>
                <a:cs typeface="Arial"/>
              </a:rPr>
              <a:t>”</a:t>
            </a:r>
            <a:endParaRPr lang="en-US" dirty="0">
              <a:latin typeface="Arial"/>
              <a:cs typeface="Arial"/>
            </a:endParaRPr>
          </a:p>
          <a:p>
            <a:endParaRPr lang="en-US" dirty="0">
              <a:latin typeface="Arial"/>
              <a:cs typeface="Arial"/>
            </a:endParaRPr>
          </a:p>
          <a:p>
            <a:r>
              <a:rPr lang="zh-CN" altLang="en-US" dirty="0"/>
              <a:t>“你已经决定要换工作了</a:t>
            </a:r>
            <a:r>
              <a:rPr lang="en-US" altLang="zh-CN" dirty="0"/>
              <a:t>——</a:t>
            </a:r>
            <a:r>
              <a:rPr lang="zh-CN" altLang="en-US" dirty="0"/>
              <a:t>或者你不打算换。</a:t>
            </a:r>
            <a:endParaRPr lang="en-US" altLang="zh-CN" dirty="0"/>
          </a:p>
          <a:p>
            <a:r>
              <a:rPr lang="zh-CN" altLang="en-US" dirty="0"/>
              <a:t>你不愿意搬家</a:t>
            </a:r>
            <a:r>
              <a:rPr lang="en-US" altLang="zh-CN" dirty="0"/>
              <a:t>——</a:t>
            </a:r>
            <a:r>
              <a:rPr lang="zh-CN" altLang="en-US" dirty="0"/>
              <a:t>或者你坚持必须搬家。</a:t>
            </a:r>
            <a:endParaRPr lang="en-US" altLang="zh-CN" dirty="0"/>
          </a:p>
          <a:p>
            <a:r>
              <a:rPr lang="zh-CN" altLang="en-US" dirty="0"/>
              <a:t>你甚至在询问上帝之前就已经决定要和那个人结婚了。</a:t>
            </a:r>
            <a:endParaRPr lang="en-US" altLang="zh-CN" dirty="0"/>
          </a:p>
          <a:p>
            <a:r>
              <a:rPr lang="zh-CN" altLang="en-US" dirty="0"/>
              <a:t>我们总是这样做</a:t>
            </a:r>
            <a:r>
              <a:rPr lang="en-US" altLang="zh-CN" dirty="0"/>
              <a:t>——</a:t>
            </a:r>
            <a:r>
              <a:rPr lang="zh-CN" altLang="en-US" dirty="0"/>
              <a:t>先下决定，然后作为事后的思考，我们才求问上帝。你是否祈祷，‘请批准我的计划，上帝！’”</a:t>
            </a:r>
            <a:endParaRPr lang="en-US" dirty="0">
              <a:latin typeface="Arial"/>
              <a:cs typeface="Arial"/>
            </a:endParaRPr>
          </a:p>
          <a:p>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180</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410347933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People often ask, </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How long do you plan to stay in Singapore?</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 as if this is my decision!  We haven</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t got marching orders from the Commander-in-Chief to go elsewhere yet!</a:t>
            </a:r>
            <a:r>
              <a:rPr lang="en-SG" dirty="0">
                <a:effectLst/>
                <a:latin typeface="Arial"/>
                <a:cs typeface="Arial"/>
              </a:rPr>
              <a:t> </a:t>
            </a:r>
          </a:p>
          <a:p>
            <a:r>
              <a:rPr lang="zh-CN" altLang="en-US" dirty="0"/>
              <a:t>人们经常问，“你打算在新加坡待多久？”好像这是我能决定的！我们还没有从总司令那里得到前往其他地方的命令！</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182</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76177585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dirty="0">
                <a:latin typeface="Arial"/>
                <a:cs typeface="Arial"/>
              </a:rPr>
              <a:t>The US Congress</a:t>
            </a:r>
            <a:r>
              <a:rPr lang="en-US" baseline="0" dirty="0">
                <a:latin typeface="Arial"/>
                <a:cs typeface="Arial"/>
              </a:rPr>
              <a:t> adopted </a:t>
            </a:r>
            <a:r>
              <a:rPr lang="ru-RU" baseline="0" dirty="0">
                <a:latin typeface="Arial"/>
                <a:cs typeface="Arial"/>
              </a:rPr>
              <a:t>"</a:t>
            </a:r>
            <a:r>
              <a:rPr lang="en-US" baseline="0" dirty="0">
                <a:latin typeface="Arial"/>
                <a:cs typeface="Arial"/>
              </a:rPr>
              <a:t>In God We Trust</a:t>
            </a:r>
            <a:r>
              <a:rPr lang="ru-RU" baseline="0" dirty="0">
                <a:latin typeface="Arial"/>
                <a:cs typeface="Arial"/>
              </a:rPr>
              <a:t>"</a:t>
            </a:r>
            <a:r>
              <a:rPr lang="en-US" baseline="0" dirty="0">
                <a:latin typeface="Arial"/>
                <a:cs typeface="Arial"/>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p>
          <a:p>
            <a:endParaRPr lang="en-US" baseline="0" dirty="0">
              <a:latin typeface="Arial"/>
              <a:cs typeface="Arial"/>
            </a:endParaRPr>
          </a:p>
          <a:p>
            <a:r>
              <a:rPr lang="zh-CN" altLang="en-US" dirty="0"/>
              <a:t>美国国会于</a:t>
            </a:r>
            <a:r>
              <a:rPr lang="en-US" altLang="zh-CN" dirty="0"/>
              <a:t>1956</a:t>
            </a:r>
            <a:r>
              <a:rPr lang="zh-CN" altLang="en-US" dirty="0"/>
              <a:t>年</a:t>
            </a:r>
            <a:r>
              <a:rPr lang="en-US" altLang="zh-CN" dirty="0"/>
              <a:t>7</a:t>
            </a:r>
            <a:r>
              <a:rPr lang="zh-CN" altLang="en-US" dirty="0"/>
              <a:t>月</a:t>
            </a:r>
            <a:r>
              <a:rPr lang="en-US" altLang="zh-CN" dirty="0"/>
              <a:t>30</a:t>
            </a:r>
            <a:r>
              <a:rPr lang="zh-CN" altLang="en-US" dirty="0"/>
              <a:t>日通过了“我们信仰上帝”作为国家格言。这是美国历史的顶峰时期，也是国家在财富、道德、安全等几乎所有方面都达到最辉煌的时期。不幸的是，这个国家很快放弃了这样的承诺，并在</a:t>
            </a:r>
            <a:r>
              <a:rPr lang="en-US" altLang="zh-CN" dirty="0"/>
              <a:t>1962</a:t>
            </a:r>
            <a:r>
              <a:rPr lang="zh-CN" altLang="en-US" dirty="0"/>
              <a:t>年将祈祷从学校中废除。从那时起，美国的情况大多走下坡路，因为虽然美国声称信仰上帝，但实际上并没有这样做。</a:t>
            </a:r>
            <a:endParaRPr lang="en-US" dirty="0">
              <a:latin typeface="Arial"/>
              <a:cs typeface="Arial"/>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Of course, but here is a caution in the next movement</a:t>
            </a:r>
            <a:r>
              <a:rPr lang="en-US" baseline="0" dirty="0">
                <a:latin typeface="Arial"/>
                <a:cs typeface="Arial"/>
              </a:rPr>
              <a:t> of the story</a:t>
            </a:r>
            <a:r>
              <a:rPr lang="is-IS" baseline="0" dirty="0">
                <a:latin typeface="Arial"/>
                <a:cs typeface="Arial"/>
              </a:rPr>
              <a:t>…</a:t>
            </a:r>
          </a:p>
          <a:p>
            <a:endParaRPr lang="is-IS" baseline="0" dirty="0">
              <a:latin typeface="Arial"/>
              <a:cs typeface="Arial"/>
            </a:endParaRPr>
          </a:p>
          <a:p>
            <a:r>
              <a:rPr lang="zh-CN" altLang="en-US" dirty="0">
                <a:latin typeface="Arial"/>
                <a:cs typeface="Arial"/>
              </a:rPr>
              <a:t>当然，但是下一步需要注意的是</a:t>
            </a:r>
            <a:r>
              <a:rPr lang="en-US" altLang="zh-CN" dirty="0">
                <a:latin typeface="Arial"/>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185</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275054899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decision to attack was rubber-stamped by his pagan advisors even though he knew God prohibited it (5-28).]</a:t>
            </a:r>
          </a:p>
          <a:p>
            <a:r>
              <a:rPr lang="en-US" sz="1200" kern="1200">
                <a:solidFill>
                  <a:schemeClr val="tx1"/>
                </a:solidFill>
                <a:effectLst/>
                <a:latin typeface="Arial"/>
                <a:ea typeface="ＭＳ Ｐゴシック" charset="0"/>
                <a:cs typeface="Arial"/>
              </a:rPr>
              <a:t>Jehoshaphat requests a prophet to tell them whether the battle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(5).</a:t>
            </a:r>
          </a:p>
          <a:p>
            <a:r>
              <a:rPr lang="en-US" sz="1200" kern="1200">
                <a:solidFill>
                  <a:schemeClr val="tx1"/>
                </a:solidFill>
                <a:effectLst/>
                <a:latin typeface="Arial"/>
                <a:ea typeface="ＭＳ Ｐゴシック" charset="0"/>
                <a:cs typeface="Arial"/>
              </a:rPr>
              <a:t>But Ahab prefers to have his pagan prophets rubber-stamp his plan (6).</a:t>
            </a:r>
          </a:p>
          <a:p>
            <a:r>
              <a:rPr lang="en-US" sz="1200" kern="1200">
                <a:solidFill>
                  <a:schemeClr val="tx1"/>
                </a:solidFill>
                <a:effectLst/>
                <a:latin typeface="Arial"/>
                <a:ea typeface="ＭＳ Ｐゴシック" charset="0"/>
                <a:cs typeface="Arial"/>
              </a:rPr>
              <a:t>Now 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 fooled by the word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prophets</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here.  These are not really men who knew the future, but only court advisors paid by the king (see 18:19).  Kings then typically requested counsel from their own and got encouragement in numbers.</a:t>
            </a:r>
          </a:p>
          <a:p>
            <a:r>
              <a:rPr lang="en-US" sz="1200" kern="1200">
                <a:solidFill>
                  <a:schemeClr val="tx1"/>
                </a:solidFill>
                <a:effectLst/>
                <a:latin typeface="Arial"/>
                <a:ea typeface="ＭＳ Ｐゴシック" charset="0"/>
                <a:cs typeface="Arial"/>
              </a:rPr>
              <a:t>Will they counsel against a king who</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already made up his mind?  Hardly!</a:t>
            </a:r>
          </a:p>
          <a:p>
            <a:r>
              <a:rPr lang="en-US" sz="1200" kern="1200">
                <a:solidFill>
                  <a:schemeClr val="tx1"/>
                </a:solidFill>
                <a:effectLst/>
                <a:latin typeface="Arial"/>
                <a:ea typeface="ＭＳ Ｐゴシック" charset="0"/>
                <a:cs typeface="Arial"/>
              </a:rPr>
              <a:t>Sometimes even unbelievers pretend to speak for the Lord (6, 11-12).  My non-Christian parents tried to convince me to become a businessman after I graduated from business school.  They said this is how I could serve God.</a:t>
            </a:r>
          </a:p>
          <a:p>
            <a:r>
              <a:rPr lang="en-US" sz="1200" kern="1200">
                <a:solidFill>
                  <a:schemeClr val="tx1"/>
                </a:solidFill>
                <a:effectLst/>
                <a:latin typeface="Arial"/>
                <a:ea typeface="ＭＳ Ｐゴシック" charset="0"/>
                <a:cs typeface="Arial"/>
              </a:rPr>
              <a:t>Still Jehoshaphat insists that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true prophet must be consulted (7).   </a:t>
            </a:r>
          </a:p>
          <a:p>
            <a:r>
              <a:rPr lang="en-US" sz="1200" kern="1200">
                <a:solidFill>
                  <a:schemeClr val="tx1"/>
                </a:solidFill>
                <a:effectLst/>
                <a:latin typeface="Arial"/>
                <a:ea typeface="ＭＳ Ｐゴシック" charset="0"/>
                <a:cs typeface="Arial"/>
              </a:rPr>
              <a:t>[Ahab reluctantly hears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message of judgment but rejects it (8-28).]</a:t>
            </a:r>
          </a:p>
          <a:p>
            <a:r>
              <a:rPr lang="en-US" sz="1200" kern="1200">
                <a:solidFill>
                  <a:schemeClr val="tx1"/>
                </a:solidFill>
                <a:effectLst/>
                <a:latin typeface="Arial"/>
                <a:ea typeface="ＭＳ Ｐゴシック" charset="0"/>
                <a:cs typeface="Arial"/>
              </a:rPr>
              <a:t>After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sarcastic prediction of success, he tells them plainly that Ahab will die in the battle (17).</a:t>
            </a:r>
          </a:p>
          <a:p>
            <a:r>
              <a:rPr lang="en-US" sz="1200" kern="1200">
                <a:solidFill>
                  <a:schemeClr val="tx1"/>
                </a:solidFill>
                <a:effectLst/>
                <a:latin typeface="Arial"/>
                <a:ea typeface="ＭＳ Ｐゴシック" charset="0"/>
                <a:cs typeface="Arial"/>
              </a:rPr>
              <a:t>In fact, a demonic plan was already in operation to accomplish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r>
              <a:rPr lang="en-US" sz="1200" kern="1200">
                <a:solidFill>
                  <a:schemeClr val="tx1"/>
                </a:solidFill>
                <a:effectLst/>
                <a:latin typeface="Arial"/>
                <a:ea typeface="ＭＳ Ｐゴシック" charset="0"/>
                <a:cs typeface="Arial"/>
              </a:rPr>
              <a:t>So Ahab foolishly sought to get his decision rubber-stamped by his pagan advisors even though he knew God prohibited it.</a:t>
            </a:r>
          </a:p>
          <a:p>
            <a:r>
              <a:rPr lang="en-US" sz="1200" kern="1200">
                <a:solidFill>
                  <a:schemeClr val="tx1"/>
                </a:solidFill>
                <a:effectLst/>
                <a:latin typeface="Arial"/>
                <a:ea typeface="ＭＳ Ｐゴシック" charset="0"/>
                <a:cs typeface="Arial"/>
              </a:rPr>
              <a:t>(This brings up an important question for you and me…)</a:t>
            </a:r>
            <a:r>
              <a:rPr lang="en-SG">
                <a:effectLst/>
                <a:latin typeface="Arial"/>
                <a:cs typeface="Arial"/>
              </a:rPr>
              <a:t> </a:t>
            </a:r>
            <a:endParaRPr lang="en-US" sz="1200" kern="120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4A6CFDB1-9EEF-8943-9B78-2C1223FCCC2A}" type="slidenum">
              <a:rPr lang="en-US" sz="1200">
                <a:solidFill>
                  <a:srgbClr val="000000"/>
                </a:solidFill>
                <a:latin typeface="Arial" charset="0"/>
              </a:rPr>
              <a:pPr eaLnBrk="1" hangingPunct="1"/>
              <a:t>188</a:t>
            </a:fld>
            <a:endParaRPr lang="en-US" sz="1200">
              <a:solidFill>
                <a:srgbClr val="000000"/>
              </a:solidFill>
              <a:latin typeface="Arial" charset="0"/>
            </a:endParaRPr>
          </a:p>
        </p:txBody>
      </p:sp>
      <p:sp>
        <p:nvSpPr>
          <p:cNvPr id="591874" name="Rectangle 2"/>
          <p:cNvSpPr>
            <a:spLocks noGrp="1" noRot="1" noChangeAspect="1" noChangeArrowheads="1" noTextEdit="1"/>
          </p:cNvSpPr>
          <p:nvPr>
            <p:ph type="sldImg"/>
          </p:nvPr>
        </p:nvSpPr>
        <p:spPr>
          <a:solidFill>
            <a:srgbClr val="FFFFFF"/>
          </a:solidFill>
          <a:ln/>
        </p:spPr>
      </p:sp>
      <p:sp>
        <p:nvSpPr>
          <p:cNvPr id="591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85C3EA1C-7FFF-9642-9FB2-16769F6C7773}" type="slidenum">
              <a:rPr lang="en-US" sz="1200">
                <a:solidFill>
                  <a:srgbClr val="000000"/>
                </a:solidFill>
                <a:latin typeface="Arial" charset="0"/>
              </a:rPr>
              <a:pPr eaLnBrk="1" hangingPunct="1"/>
              <a:t>189</a:t>
            </a:fld>
            <a:endParaRPr lang="en-US" sz="1200">
              <a:solidFill>
                <a:srgbClr val="000000"/>
              </a:solidFill>
              <a:latin typeface="Arial" charset="0"/>
            </a:endParaRPr>
          </a:p>
        </p:txBody>
      </p:sp>
      <p:sp>
        <p:nvSpPr>
          <p:cNvPr id="593922" name="Rectangle 2"/>
          <p:cNvSpPr>
            <a:spLocks noGrp="1" noRot="1" noChangeAspect="1" noChangeArrowheads="1" noTextEdit="1"/>
          </p:cNvSpPr>
          <p:nvPr>
            <p:ph type="sldImg"/>
          </p:nvPr>
        </p:nvSpPr>
        <p:spPr>
          <a:solidFill>
            <a:srgbClr val="FFFFFF"/>
          </a:solidFill>
          <a:ln/>
        </p:spPr>
      </p:sp>
      <p:sp>
        <p:nvSpPr>
          <p:cNvPr id="5939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MS PGothic"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We should fear the consequences when we </a:t>
            </a:r>
            <a:r>
              <a:rPr lang="en-US" sz="1200" i="1" kern="1200" dirty="0">
                <a:solidFill>
                  <a:schemeClr val="tx1"/>
                </a:solidFill>
                <a:effectLst/>
                <a:latin typeface="Arial"/>
                <a:ea typeface="ＭＳ Ｐゴシック" charset="0"/>
                <a:cs typeface="Arial"/>
              </a:rPr>
              <a:t>know </a:t>
            </a:r>
            <a:r>
              <a:rPr lang="en-US" sz="1200" kern="1200" dirty="0">
                <a:solidFill>
                  <a:schemeClr val="tx1"/>
                </a:solidFill>
                <a:effectLst/>
                <a:latin typeface="Arial"/>
                <a:ea typeface="ＭＳ Ｐゴシック" charset="0"/>
                <a:cs typeface="Arial"/>
              </a:rPr>
              <a:t>what God wants but refuse it.</a:t>
            </a:r>
          </a:p>
          <a:p>
            <a:r>
              <a:rPr lang="en-US" dirty="0">
                <a:latin typeface="Arial"/>
                <a:cs typeface="Arial"/>
              </a:rPr>
              <a:t>Sometimes God closes one door and opens another one that seems risky.</a:t>
            </a:r>
          </a:p>
          <a:p>
            <a:r>
              <a:rPr lang="en-US" dirty="0">
                <a:latin typeface="Arial"/>
                <a:cs typeface="Arial"/>
              </a:rPr>
              <a:t>To refuse that uncertain opportunity is to guarantee decline.</a:t>
            </a:r>
          </a:p>
          <a:p>
            <a:endParaRPr lang="en-US" dirty="0">
              <a:latin typeface="Arial"/>
              <a:cs typeface="Arial"/>
            </a:endParaRPr>
          </a:p>
          <a:p>
            <a:r>
              <a:rPr lang="zh-CN" altLang="en-US" dirty="0"/>
              <a:t>当我们知道上帝的意愿却拒绝遵从时，我们应该害怕后果。</a:t>
            </a:r>
            <a:endParaRPr lang="en-US" altLang="zh-CN" dirty="0"/>
          </a:p>
          <a:p>
            <a:r>
              <a:rPr lang="zh-CN" altLang="en-US" dirty="0"/>
              <a:t>有时候上帝会关闭一扇门，同时打开另一扇看似充满风险的门。</a:t>
            </a:r>
            <a:endParaRPr lang="en-US" altLang="zh-CN" dirty="0"/>
          </a:p>
          <a:p>
            <a:r>
              <a:rPr lang="zh-CN" altLang="en-US" dirty="0"/>
              <a:t>拒绝这种不确定的机会就是确保衰退。</a:t>
            </a:r>
          </a:p>
          <a:p>
            <a:endParaRPr lang="en-US" altLang="zh-CN" dirty="0"/>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190</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2634269-B3A0-1848-BA1F-99DAD218A6F9}" type="slidenum">
              <a:rPr lang="en-US" sz="1200">
                <a:solidFill>
                  <a:prstClr val="black"/>
                </a:solidFill>
                <a:cs typeface="Arial" charset="0"/>
              </a:rPr>
              <a:pPr eaLnBrk="1" hangingPunct="1"/>
              <a:t>25</a:t>
            </a:fld>
            <a:endParaRPr lang="en-US" sz="1200">
              <a:solidFill>
                <a:prstClr val="black"/>
              </a:solidFill>
              <a:cs typeface="Arial" charset="0"/>
            </a:endParaRPr>
          </a:p>
        </p:txBody>
      </p:sp>
      <p:sp>
        <p:nvSpPr>
          <p:cNvPr id="427010" name="Rectangle 2"/>
          <p:cNvSpPr>
            <a:spLocks noGrp="1" noRot="1" noChangeAspect="1" noChangeArrowheads="1" noTextEdit="1"/>
          </p:cNvSpPr>
          <p:nvPr>
            <p:ph type="sldImg"/>
          </p:nvPr>
        </p:nvSpPr>
        <p:spPr>
          <a:solidFill>
            <a:srgbClr val="FFFFFF"/>
          </a:solidFill>
          <a:ln/>
        </p:spPr>
      </p:sp>
      <p:sp>
        <p:nvSpPr>
          <p:cNvPr id="427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a:ea typeface="ＭＳ Ｐゴシック" charset="0"/>
              <a:cs typeface="Arial"/>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[Ahab</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stubborn disregard for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will led to his death at </a:t>
            </a:r>
            <a:r>
              <a:rPr lang="en-US" sz="1200" kern="1200" dirty="0" err="1">
                <a:solidFill>
                  <a:schemeClr val="tx1"/>
                </a:solidFill>
                <a:effectLst/>
                <a:latin typeface="Arial"/>
                <a:ea typeface="ＭＳ Ｐゴシック" charset="0"/>
                <a:cs typeface="Arial"/>
              </a:rPr>
              <a:t>Ramoth</a:t>
            </a:r>
            <a:r>
              <a:rPr lang="en-US" sz="1200" kern="1200" dirty="0">
                <a:solidFill>
                  <a:schemeClr val="tx1"/>
                </a:solidFill>
                <a:effectLst/>
                <a:latin typeface="Arial"/>
                <a:ea typeface="ＭＳ Ｐゴシック" charset="0"/>
                <a:cs typeface="Arial"/>
              </a:rPr>
              <a:t>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Ahab</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[But a random arrow killed Ahab to fulfill Micaiah</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The soldier shot his arrow without even aiming, yet he had no idea that God had a GPS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Positioning System) device on it right towards Ahab!  Ahab should have known that no disguise could thwart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a:ea typeface="ＭＳ Ｐゴシック" charset="0"/>
                <a:cs typeface="Arial"/>
              </a:rPr>
              <a:t>Ironic, </a:t>
            </a:r>
            <a:r>
              <a:rPr lang="en-US" sz="1200" kern="1200" dirty="0" err="1">
                <a:solidFill>
                  <a:schemeClr val="tx1"/>
                </a:solidFill>
                <a:effectLst/>
                <a:latin typeface="Arial"/>
                <a:ea typeface="ＭＳ Ｐゴシック" charset="0"/>
                <a:cs typeface="Arial"/>
              </a:rPr>
              <a:t>isn</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t it?  </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Jehoshaphat went into battle in his royal robes and the Lord protected him; but Ahab in his disguise was slain.</a:t>
            </a:r>
            <a:r>
              <a:rPr lang="ru-RU"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 </a:t>
            </a:r>
          </a:p>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a:ea typeface="ＭＳ Ｐゴシック" charset="0"/>
              <a:cs typeface="Arial"/>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altLang="zh-CN" sz="1200" kern="1200" dirty="0">
                <a:solidFill>
                  <a:schemeClr val="tx1"/>
                </a:solidFill>
                <a:effectLst/>
                <a:latin typeface="Arial"/>
                <a:ea typeface="ＭＳ Ｐゴシック" charset="0"/>
                <a:cs typeface="Arial"/>
              </a:rPr>
              <a:t>[</a:t>
            </a:r>
            <a:r>
              <a:rPr lang="zh-CN" altLang="en-US" sz="1200" kern="1200" dirty="0">
                <a:solidFill>
                  <a:schemeClr val="tx1"/>
                </a:solidFill>
                <a:effectLst/>
                <a:latin typeface="Arial"/>
                <a:ea typeface="ＭＳ Ｐゴシック" charset="0"/>
                <a:cs typeface="Arial"/>
              </a:rPr>
              <a:t>亚哈因顽固不顾上帝的旨意，最终在基列的拉末战役中丧生（</a:t>
            </a:r>
            <a:r>
              <a:rPr lang="en-US" altLang="zh-CN" sz="1200" kern="1200" dirty="0">
                <a:solidFill>
                  <a:schemeClr val="tx1"/>
                </a:solidFill>
                <a:effectLst/>
                <a:latin typeface="Arial"/>
                <a:ea typeface="ＭＳ Ｐゴシック" charset="0"/>
                <a:cs typeface="Arial"/>
              </a:rPr>
              <a:t>29-40</a:t>
            </a:r>
            <a:r>
              <a:rPr lang="zh-CN" altLang="en-US" sz="1200" kern="1200" dirty="0">
                <a:solidFill>
                  <a:schemeClr val="tx1"/>
                </a:solidFill>
                <a:effectLst/>
                <a:latin typeface="Arial"/>
                <a:ea typeface="ＭＳ Ｐゴシック" charset="0"/>
                <a:cs typeface="Arial"/>
              </a:rPr>
              <a:t>节）。</a:t>
            </a:r>
            <a:r>
              <a:rPr lang="en-US" altLang="zh-CN" sz="1200" kern="1200" dirty="0">
                <a:solidFill>
                  <a:schemeClr val="tx1"/>
                </a:solidFill>
                <a:effectLst/>
                <a:latin typeface="Arial"/>
                <a:ea typeface="ＭＳ Ｐゴシック" charset="0"/>
                <a:cs typeface="Arial"/>
              </a:rPr>
              <a:t>]</a:t>
            </a:r>
          </a:p>
          <a:p>
            <a:pPr marL="0" marR="0" lvl="1"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charset="0"/>
                <a:cs typeface="Arial"/>
              </a:rPr>
              <a:t>亚哈在战斗中的伪装看起来能够使他免于死亡（</a:t>
            </a:r>
            <a:r>
              <a:rPr lang="en-US" altLang="zh-CN" sz="1200" kern="1200" dirty="0">
                <a:solidFill>
                  <a:schemeClr val="tx1"/>
                </a:solidFill>
                <a:effectLst/>
                <a:latin typeface="Arial"/>
                <a:ea typeface="ＭＳ Ｐゴシック" charset="0"/>
                <a:cs typeface="Arial"/>
              </a:rPr>
              <a:t>29-33</a:t>
            </a:r>
            <a:r>
              <a:rPr lang="zh-CN" altLang="en-US" sz="1200" kern="1200" dirty="0">
                <a:solidFill>
                  <a:schemeClr val="tx1"/>
                </a:solidFill>
                <a:effectLst/>
                <a:latin typeface="Arial"/>
                <a:ea typeface="ＭＳ Ｐゴシック" charset="0"/>
                <a:cs typeface="Arial"/>
              </a:rPr>
              <a:t>节）。</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altLang="zh-CN" sz="1200" kern="1200" dirty="0">
                <a:solidFill>
                  <a:schemeClr val="tx1"/>
                </a:solidFill>
                <a:effectLst/>
                <a:latin typeface="Arial"/>
                <a:ea typeface="ＭＳ Ｐゴシック" charset="0"/>
                <a:cs typeface="Arial"/>
              </a:rPr>
              <a:t>[</a:t>
            </a:r>
            <a:r>
              <a:rPr lang="zh-CN" altLang="en-US" sz="1200" kern="1200" dirty="0">
                <a:solidFill>
                  <a:schemeClr val="tx1"/>
                </a:solidFill>
                <a:effectLst/>
                <a:latin typeface="Arial"/>
                <a:ea typeface="ＭＳ Ｐゴシック" charset="0"/>
                <a:cs typeface="Arial"/>
              </a:rPr>
              <a:t>但一个随机的箭矢杀死了亚哈，以应验米该亚对他死亡的预言（</a:t>
            </a:r>
            <a:r>
              <a:rPr lang="en-US" altLang="zh-CN" sz="1200" kern="1200" dirty="0">
                <a:solidFill>
                  <a:schemeClr val="tx1"/>
                </a:solidFill>
                <a:effectLst/>
                <a:latin typeface="Arial"/>
                <a:ea typeface="ＭＳ Ｐゴシック" charset="0"/>
                <a:cs typeface="Arial"/>
              </a:rPr>
              <a:t>34-38</a:t>
            </a:r>
            <a:r>
              <a:rPr lang="zh-CN" altLang="en-US" sz="1200" kern="1200" dirty="0">
                <a:solidFill>
                  <a:schemeClr val="tx1"/>
                </a:solidFill>
                <a:effectLst/>
                <a:latin typeface="Arial"/>
                <a:ea typeface="ＭＳ Ｐゴシック" charset="0"/>
                <a:cs typeface="Arial"/>
              </a:rPr>
              <a:t>节）。</a:t>
            </a:r>
            <a:r>
              <a:rPr lang="en-US" altLang="zh-CN" sz="1200" kern="1200" dirty="0">
                <a:solidFill>
                  <a:schemeClr val="tx1"/>
                </a:solidFill>
                <a:effectLst/>
                <a:latin typeface="Arial"/>
                <a:ea typeface="ＭＳ Ｐゴシック" charset="0"/>
                <a:cs typeface="Arial"/>
              </a:rPr>
              <a:t>]</a:t>
            </a:r>
          </a:p>
          <a:p>
            <a:pPr marL="0" marR="0" lvl="1"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charset="0"/>
                <a:cs typeface="Arial"/>
              </a:rPr>
              <a:t>那士兵发射箭矢时甚至没有瞄准，却不知道上帝在箭上安装了</a:t>
            </a:r>
            <a:r>
              <a:rPr lang="en-US" sz="1200" kern="1200" dirty="0">
                <a:solidFill>
                  <a:schemeClr val="tx1"/>
                </a:solidFill>
                <a:effectLst/>
                <a:latin typeface="Arial"/>
                <a:ea typeface="ＭＳ Ｐゴシック" charset="0"/>
                <a:cs typeface="Arial"/>
              </a:rPr>
              <a:t>GPS（</a:t>
            </a:r>
            <a:r>
              <a:rPr lang="zh-CN" altLang="en-US" sz="1200" kern="1200" dirty="0">
                <a:solidFill>
                  <a:schemeClr val="tx1"/>
                </a:solidFill>
                <a:effectLst/>
                <a:latin typeface="Arial"/>
                <a:ea typeface="ＭＳ Ｐゴシック" charset="0"/>
                <a:cs typeface="Arial"/>
              </a:rPr>
              <a:t>上帝的定位系统），直接指向亚哈！亚哈本应该知道，没有任何伪装能够阻挡上帝的旨意。</a:t>
            </a:r>
          </a:p>
          <a:p>
            <a:pPr marL="0" marR="0" lvl="1"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a:solidFill>
                  <a:schemeClr val="tx1"/>
                </a:solidFill>
                <a:effectLst/>
                <a:latin typeface="Arial"/>
                <a:ea typeface="ＭＳ Ｐゴシック" charset="0"/>
                <a:cs typeface="Arial"/>
              </a:rPr>
              <a:t>真是讽刺，不是吗？“约沙法穿着王袍进入战斗，主保护了他；但是乔装打扮的亚哈却被杀死了。”</a:t>
            </a:r>
            <a:endParaRPr lang="en-US" sz="1200" kern="1200" dirty="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191</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65660D82-3C2D-1D43-8B20-14E4D4914B19}" type="slidenum">
              <a:rPr lang="en-US" sz="1200">
                <a:solidFill>
                  <a:srgbClr val="000000"/>
                </a:solidFill>
                <a:latin typeface="Arial" charset="0"/>
              </a:rPr>
              <a:pPr eaLnBrk="1" hangingPunct="1"/>
              <a:t>192</a:t>
            </a:fld>
            <a:endParaRPr lang="en-US" sz="1200">
              <a:solidFill>
                <a:srgbClr val="000000"/>
              </a:solidFill>
              <a:latin typeface="Arial" charset="0"/>
            </a:endParaRPr>
          </a:p>
        </p:txBody>
      </p:sp>
      <p:sp>
        <p:nvSpPr>
          <p:cNvPr id="596994" name="Rectangle 2"/>
          <p:cNvSpPr>
            <a:spLocks noGrp="1" noRot="1" noChangeAspect="1" noChangeArrowheads="1" noTextEdit="1"/>
          </p:cNvSpPr>
          <p:nvPr>
            <p:ph type="sldImg"/>
          </p:nvPr>
        </p:nvSpPr>
        <p:spPr>
          <a:solidFill>
            <a:srgbClr val="FFFFFF"/>
          </a:solidFill>
          <a:ln/>
        </p:spPr>
      </p:sp>
      <p:sp>
        <p:nvSpPr>
          <p:cNvPr id="596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EA18D022-601B-9244-BC26-3162A07F3CD8}" type="slidenum">
              <a:rPr lang="en-US" sz="1200">
                <a:solidFill>
                  <a:srgbClr val="000000"/>
                </a:solidFill>
                <a:latin typeface="Arial" charset="0"/>
              </a:rPr>
              <a:pPr eaLnBrk="1" hangingPunct="1"/>
              <a:t>193</a:t>
            </a:fld>
            <a:endParaRPr lang="en-US" sz="1200">
              <a:solidFill>
                <a:srgbClr val="000000"/>
              </a:solidFill>
              <a:latin typeface="Arial" charset="0"/>
            </a:endParaRPr>
          </a:p>
        </p:txBody>
      </p:sp>
      <p:sp>
        <p:nvSpPr>
          <p:cNvPr id="599042" name="Rectangle 2"/>
          <p:cNvSpPr>
            <a:spLocks noGrp="1" noRot="1" noChangeAspect="1" noChangeArrowheads="1" noTextEdit="1"/>
          </p:cNvSpPr>
          <p:nvPr>
            <p:ph type="sldImg"/>
          </p:nvPr>
        </p:nvSpPr>
        <p:spPr>
          <a:solidFill>
            <a:srgbClr val="FFFFFF"/>
          </a:solidFill>
          <a:ln/>
        </p:spPr>
      </p:sp>
      <p:sp>
        <p:nvSpPr>
          <p:cNvPr id="599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MS PGothic"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Don</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t claim that you want what </a:t>
            </a:r>
            <a:r>
              <a:rPr lang="en-US" sz="1200" i="1" kern="1200" dirty="0">
                <a:solidFill>
                  <a:schemeClr val="tx1"/>
                </a:solidFill>
                <a:effectLst/>
                <a:latin typeface="Arial"/>
                <a:ea typeface="ＭＳ Ｐゴシック" charset="0"/>
                <a:cs typeface="Arial"/>
              </a:rPr>
              <a:t>God</a:t>
            </a:r>
            <a:r>
              <a:rPr lang="en-US" sz="1200" kern="1200" dirty="0">
                <a:solidFill>
                  <a:schemeClr val="tx1"/>
                </a:solidFill>
                <a:effectLst/>
                <a:latin typeface="Arial"/>
                <a:ea typeface="ＭＳ Ｐゴシック" charset="0"/>
                <a:cs typeface="Arial"/>
              </a:rPr>
              <a:t> wants when you want what </a:t>
            </a:r>
            <a:r>
              <a:rPr lang="en-US" sz="1200" i="1" kern="1200" dirty="0">
                <a:solidFill>
                  <a:schemeClr val="tx1"/>
                </a:solidFill>
                <a:effectLst/>
                <a:latin typeface="Arial"/>
                <a:ea typeface="ＭＳ Ｐゴシック" charset="0"/>
                <a:cs typeface="Arial"/>
              </a:rPr>
              <a:t>you</a:t>
            </a:r>
            <a:r>
              <a:rPr lang="en-US" sz="1200" kern="1200" dirty="0">
                <a:solidFill>
                  <a:schemeClr val="tx1"/>
                </a:solidFill>
                <a:effectLst/>
                <a:latin typeface="Arial"/>
                <a:ea typeface="ＭＳ Ｐゴシック" charset="0"/>
                <a:cs typeface="Arial"/>
              </a:rPr>
              <a:t> want</a:t>
            </a:r>
            <a:r>
              <a:rPr lang="en-SG" sz="1200" kern="1200" dirty="0">
                <a:solidFill>
                  <a:schemeClr val="tx1"/>
                </a:solidFill>
                <a:effectLst/>
                <a:latin typeface="Arial"/>
                <a:ea typeface="ＭＳ Ｐゴシック" charset="0"/>
                <a:cs typeface="Arial"/>
              </a:rPr>
              <a:t>.</a:t>
            </a:r>
          </a:p>
          <a:p>
            <a:r>
              <a:rPr lang="zh-CN" altLang="en-US" dirty="0">
                <a:latin typeface="Arial"/>
                <a:cs typeface="Arial"/>
              </a:rPr>
              <a:t>当你想要的是你想要的东西时，不要声称你想要的是上帝想要的东西。</a:t>
            </a:r>
            <a:endParaRPr lang="en-US" dirty="0">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195</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Avoid getting your security in friends or family if they aren’t seeking God.</a:t>
            </a: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如果朋友或家人不寻求上帝，那么就不要从他们身上获取安全感。</a:t>
            </a:r>
            <a:endParaRPr lang="en-US" dirty="0">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We should fear the consequences when we </a:t>
            </a:r>
            <a:r>
              <a:rPr lang="en-US" sz="1200" i="1" kern="1200" dirty="0">
                <a:solidFill>
                  <a:schemeClr val="tx1"/>
                </a:solidFill>
                <a:effectLst/>
                <a:latin typeface="Arial"/>
                <a:ea typeface="ＭＳ Ｐゴシック" charset="0"/>
                <a:cs typeface="Arial"/>
              </a:rPr>
              <a:t>know </a:t>
            </a:r>
            <a:r>
              <a:rPr lang="en-US" sz="1200" kern="1200" dirty="0">
                <a:solidFill>
                  <a:schemeClr val="tx1"/>
                </a:solidFill>
                <a:effectLst/>
                <a:latin typeface="Arial"/>
                <a:ea typeface="ＭＳ Ｐゴシック" charset="0"/>
                <a:cs typeface="Arial"/>
              </a:rPr>
              <a:t>what God wants but refuse it.</a:t>
            </a:r>
          </a:p>
          <a:p>
            <a:r>
              <a:rPr lang="en-US" dirty="0">
                <a:latin typeface="Arial"/>
                <a:cs typeface="Arial"/>
              </a:rPr>
              <a:t>Sometimes God closes one door and opens another one that seems risky.</a:t>
            </a:r>
          </a:p>
          <a:p>
            <a:r>
              <a:rPr lang="en-US" dirty="0">
                <a:latin typeface="Arial"/>
                <a:cs typeface="Arial"/>
              </a:rPr>
              <a:t>To refuse that uncertain opportunity is to guarantee decline.</a:t>
            </a:r>
          </a:p>
          <a:p>
            <a:r>
              <a:rPr lang="zh-CN" altLang="en-US" dirty="0">
                <a:latin typeface="Arial"/>
                <a:cs typeface="Arial"/>
              </a:rPr>
              <a:t>当我们知道上帝的意愿却拒绝遵从时，我们应该害怕后果。</a:t>
            </a:r>
            <a:endParaRPr lang="en-US" altLang="zh-CN" dirty="0">
              <a:latin typeface="Arial"/>
              <a:cs typeface="Arial"/>
            </a:endParaRPr>
          </a:p>
          <a:p>
            <a:r>
              <a:rPr lang="zh-CN" altLang="en-US" dirty="0">
                <a:latin typeface="Arial"/>
                <a:cs typeface="Arial"/>
              </a:rPr>
              <a:t>有时候上帝会关闭一扇门，同时打开另一扇看似充满风险的门。</a:t>
            </a:r>
            <a:endParaRPr lang="en-US" altLang="zh-CN" dirty="0">
              <a:latin typeface="Arial"/>
              <a:cs typeface="Arial"/>
            </a:endParaRPr>
          </a:p>
          <a:p>
            <a:r>
              <a:rPr lang="zh-CN" altLang="en-US" dirty="0">
                <a:latin typeface="Arial"/>
                <a:cs typeface="Arial"/>
              </a:rPr>
              <a:t>拒绝这种不确定的机会就是确保衰退。</a:t>
            </a:r>
            <a:endParaRPr lang="en-US" dirty="0">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197</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Are you making a tough choice of mate, job, location, schooling or ethics? </a:t>
            </a:r>
          </a:p>
          <a:p>
            <a:pPr marL="0" marR="0" lvl="2"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那么你需要做出什么决定？</a:t>
            </a:r>
          </a:p>
          <a:p>
            <a:pPr marL="0" marR="0" lvl="2"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你是否正在做出艰难的伴侣、工作、地点、教育或道德选择？</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199</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51633158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Arial"/>
              <a:ea typeface="ＭＳ Ｐゴシック" charset="0"/>
              <a:cs typeface="Arial"/>
            </a:endParaRPr>
          </a:p>
          <a:p>
            <a:r>
              <a:rPr lang="en-US" sz="1200" kern="1200" dirty="0">
                <a:solidFill>
                  <a:schemeClr val="tx1"/>
                </a:solidFill>
                <a:effectLst/>
                <a:latin typeface="Arial"/>
                <a:ea typeface="ＭＳ Ｐゴシック" charset="0"/>
                <a:cs typeface="Arial"/>
              </a:rPr>
              <a:t>•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Will is in God</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Word. What better source of direction can you find?</a:t>
            </a:r>
          </a:p>
          <a:p>
            <a:r>
              <a:rPr lang="en-US" altLang="zh-CN" sz="1200" kern="1200" dirty="0">
                <a:solidFill>
                  <a:schemeClr val="tx1"/>
                </a:solidFill>
                <a:effectLst/>
                <a:latin typeface="Arial"/>
                <a:ea typeface="ＭＳ Ｐゴシック" charset="0"/>
                <a:cs typeface="Arial"/>
              </a:rPr>
              <a:t>• </a:t>
            </a:r>
            <a:r>
              <a:rPr lang="zh-CN" altLang="en-US" sz="1200" kern="1200" dirty="0">
                <a:solidFill>
                  <a:schemeClr val="tx1"/>
                </a:solidFill>
                <a:effectLst/>
                <a:latin typeface="Arial"/>
                <a:ea typeface="ＭＳ Ｐゴシック" charset="0"/>
                <a:cs typeface="Arial"/>
              </a:rPr>
              <a:t>上帝的旨意就在上帝的话语中。你还能找到比这更好的指引来源吗？</a:t>
            </a:r>
            <a:endParaRPr lang="en-US" sz="1200" kern="1200" dirty="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rPr>
              <a:pPr marL="0" marR="0" lvl="0" indent="0" algn="r" defTabSz="914400" rtl="0" eaLnBrk="1" fontAlgn="base" latinLnBrk="0" hangingPunct="1">
                <a:lnSpc>
                  <a:spcPct val="100000"/>
                </a:lnSpc>
                <a:spcBef>
                  <a:spcPct val="50000"/>
                </a:spcBef>
                <a:spcAft>
                  <a:spcPct val="0"/>
                </a:spcAft>
                <a:buClrTx/>
                <a:buSzTx/>
                <a:buFontTx/>
                <a:buNone/>
                <a:tabLst/>
                <a:defRPr/>
              </a:pPr>
              <a:t>201</a:t>
            </a:fld>
            <a:endParaRPr kumimoji="0" lang="en-US" altLang="en-US" sz="1200" b="0" i="0" u="none" strike="noStrike" kern="1200" cap="none" spc="0" normalizeH="0" baseline="0" noProof="0">
              <a:ln>
                <a:noFill/>
              </a:ln>
              <a:solidFill>
                <a:prstClr val="black"/>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293110757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Some of us won</a:t>
            </a:r>
            <a:r>
              <a:rPr lang="uk-UA" dirty="0">
                <a:latin typeface="Arial"/>
                <a:cs typeface="Arial"/>
              </a:rPr>
              <a:t>'</a:t>
            </a:r>
            <a:r>
              <a:rPr lang="en-US" dirty="0">
                <a:latin typeface="Arial"/>
                <a:cs typeface="Arial"/>
              </a:rPr>
              <a:t>t even commit to read one verse of the Bible each day but we SAY we want God</a:t>
            </a:r>
            <a:r>
              <a:rPr lang="uk-UA" dirty="0">
                <a:latin typeface="Arial"/>
                <a:cs typeface="Arial"/>
              </a:rPr>
              <a:t>'</a:t>
            </a:r>
            <a:r>
              <a:rPr lang="en-US" dirty="0">
                <a:latin typeface="Arial"/>
                <a:cs typeface="Arial"/>
              </a:rPr>
              <a:t>s will!</a:t>
            </a:r>
          </a:p>
          <a:p>
            <a:r>
              <a:rPr lang="zh-CN" altLang="en-US" dirty="0">
                <a:latin typeface="Arial"/>
                <a:cs typeface="Arial"/>
              </a:rPr>
              <a:t>我们中的一些人甚至不愿意每天读一节圣经，但我们说我们想要上帝的旨意！</a:t>
            </a:r>
            <a:endParaRPr lang="en-US" dirty="0">
              <a:latin typeface="Arial"/>
              <a:cs typeface="Arial"/>
            </a:endParaRPr>
          </a:p>
        </p:txBody>
      </p:sp>
    </p:spTree>
    <p:extLst>
      <p:ext uri="{BB962C8B-B14F-4D97-AF65-F5344CB8AC3E}">
        <p14:creationId xmlns:p14="http://schemas.microsoft.com/office/powerpoint/2010/main" val="35506679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5FD4172-15EA-0E4B-BCD3-EA12331130D8}" type="slidenum">
              <a:rPr lang="en-US" sz="1200">
                <a:solidFill>
                  <a:prstClr val="black"/>
                </a:solidFill>
                <a:cs typeface="Arial" charset="0"/>
              </a:rPr>
              <a:pPr eaLnBrk="1" hangingPunct="1"/>
              <a:t>211</a:t>
            </a:fld>
            <a:endParaRPr lang="en-US" sz="1200">
              <a:solidFill>
                <a:prstClr val="black"/>
              </a:solidFill>
              <a:cs typeface="Arial" charset="0"/>
            </a:endParaRPr>
          </a:p>
        </p:txBody>
      </p:sp>
      <p:sp>
        <p:nvSpPr>
          <p:cNvPr id="3645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lnSpc>
                <a:spcPct val="100000"/>
              </a:lnSpc>
              <a:spcBef>
                <a:spcPct val="0"/>
              </a:spcBef>
              <a:buFontTx/>
              <a:buNone/>
            </a:pPr>
            <a:fld id="{CC23AC74-C27D-9D4B-8FC1-DBB8F3C7259F}" type="slidenum">
              <a:rPr kumimoji="0" lang="en-US" sz="1200" b="0">
                <a:solidFill>
                  <a:prstClr val="black"/>
                </a:solidFill>
                <a:latin typeface="Times" charset="0"/>
                <a:cs typeface="Arial" charset="0"/>
              </a:rPr>
              <a:pPr algn="r">
                <a:lnSpc>
                  <a:spcPct val="100000"/>
                </a:lnSpc>
                <a:spcBef>
                  <a:spcPct val="0"/>
                </a:spcBef>
                <a:buFontTx/>
                <a:buNone/>
              </a:pPr>
              <a:t>211</a:t>
            </a:fld>
            <a:endParaRPr kumimoji="0" lang="en-US" sz="1200" b="0">
              <a:solidFill>
                <a:prstClr val="black"/>
              </a:solidFill>
              <a:latin typeface="Times" charset="0"/>
              <a:cs typeface="Arial" charset="0"/>
            </a:endParaRPr>
          </a:p>
        </p:txBody>
      </p:sp>
      <p:sp>
        <p:nvSpPr>
          <p:cNvPr id="364547" name="Rectangle 2"/>
          <p:cNvSpPr>
            <a:spLocks noGrp="1" noRot="1" noChangeAspect="1" noChangeArrowheads="1" noTextEdit="1"/>
          </p:cNvSpPr>
          <p:nvPr>
            <p:ph type="sldImg"/>
          </p:nvPr>
        </p:nvSpPr>
        <p:spPr>
          <a:solidFill>
            <a:srgbClr val="FFFFFF"/>
          </a:solidFill>
          <a:ln/>
        </p:spPr>
      </p:sp>
      <p:sp>
        <p:nvSpPr>
          <p:cNvPr id="3645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FC7A5D-B8D8-4562-9C02-DB890D0CB686}"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8386" name="Rectangle 2"/>
          <p:cNvSpPr>
            <a:spLocks noGrp="1" noRot="1" noChangeAspect="1" noChangeArrowheads="1" noTextEdit="1"/>
          </p:cNvSpPr>
          <p:nvPr>
            <p:ph type="sldImg"/>
          </p:nvPr>
        </p:nvSpPr>
        <p:spPr>
          <a:ln/>
        </p:spPr>
      </p:sp>
      <p:sp>
        <p:nvSpPr>
          <p:cNvPr id="52838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042A34-CB6C-6E4E-AE6A-3F8F2868E6C2}" type="slidenum">
              <a:rPr lang="en-US" sz="1200">
                <a:solidFill>
                  <a:srgbClr val="000000"/>
                </a:solidFill>
                <a:latin typeface="Times" charset="0"/>
                <a:cs typeface="Arial" charset="0"/>
              </a:rPr>
              <a:pPr eaLnBrk="1" hangingPunct="1"/>
              <a:t>214</a:t>
            </a:fld>
            <a:endParaRPr lang="en-US" sz="1200">
              <a:solidFill>
                <a:srgbClr val="000000"/>
              </a:solidFill>
              <a:latin typeface="Times" charset="0"/>
              <a:cs typeface="Arial" charset="0"/>
            </a:endParaRPr>
          </a:p>
        </p:txBody>
      </p:sp>
      <p:sp>
        <p:nvSpPr>
          <p:cNvPr id="376834" name="Rectangle 2"/>
          <p:cNvSpPr>
            <a:spLocks noGrp="1" noRot="1" noChangeAspect="1" noChangeArrowheads="1" noTextEdit="1"/>
          </p:cNvSpPr>
          <p:nvPr>
            <p:ph type="sldImg"/>
          </p:nvPr>
        </p:nvSpPr>
        <p:spPr>
          <a:ln/>
        </p:spPr>
      </p:sp>
      <p:sp>
        <p:nvSpPr>
          <p:cNvPr id="3768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Times New Roman" charset="0"/>
              </a:rPr>
              <a:t>In 2 Kings 11:2 (cf. 2 Chron. 22:11), we read how the Davidic line was all wiped out by the mother of Ahaziah of Judah—all except one of her grandsons named </a:t>
            </a:r>
            <a:r>
              <a:rPr lang="en-US" dirty="0" err="1">
                <a:latin typeface="Times New Roman" charset="0"/>
              </a:rPr>
              <a:t>Joash</a:t>
            </a:r>
            <a:r>
              <a:rPr lang="en-US" dirty="0">
                <a:latin typeface="Times New Roman" charset="0"/>
              </a:rPr>
              <a:t>.  God</a:t>
            </a:r>
            <a:r>
              <a:rPr lang="fr-FR" altLang="ja-JP" dirty="0">
                <a:latin typeface="Times New Roman" charset="0"/>
              </a:rPr>
              <a:t>'</a:t>
            </a:r>
            <a:r>
              <a:rPr lang="en-US" altLang="ja-JP" dirty="0">
                <a:latin typeface="Times New Roman" charset="0"/>
              </a:rPr>
              <a:t>s promise of an eternal king through David (2 Sam. 7:14) would have been unfulfilled had it not been through the courage of </a:t>
            </a:r>
            <a:r>
              <a:rPr lang="en-US" altLang="ja-JP" dirty="0" err="1">
                <a:latin typeface="Times New Roman" charset="0"/>
              </a:rPr>
              <a:t>Jehoshebah</a:t>
            </a:r>
            <a:r>
              <a:rPr lang="en-US" altLang="ja-JP" dirty="0">
                <a:latin typeface="Times New Roman" charset="0"/>
              </a:rPr>
              <a:t>, Ahaziah</a:t>
            </a:r>
            <a:r>
              <a:rPr lang="fr-FR" altLang="ja-JP" dirty="0">
                <a:latin typeface="Times New Roman" charset="0"/>
              </a:rPr>
              <a:t>'</a:t>
            </a:r>
            <a:r>
              <a:rPr lang="en-US" altLang="ja-JP" dirty="0">
                <a:latin typeface="Times New Roman" charset="0"/>
              </a:rPr>
              <a:t>s sister and husband of Jehoiada the priest. </a:t>
            </a:r>
            <a:r>
              <a:rPr lang="en-US" altLang="ja-JP" dirty="0" err="1">
                <a:latin typeface="Times New Roman" charset="0"/>
              </a:rPr>
              <a:t>Jehoshebah</a:t>
            </a:r>
            <a:r>
              <a:rPr lang="en-US" altLang="ja-JP" dirty="0">
                <a:latin typeface="Times New Roman" charset="0"/>
              </a:rPr>
              <a:t> saved the life of her infant nephew, </a:t>
            </a:r>
            <a:r>
              <a:rPr lang="en-US" altLang="ja-JP" dirty="0" err="1">
                <a:latin typeface="Times New Roman" charset="0"/>
              </a:rPr>
              <a:t>Joash</a:t>
            </a:r>
            <a:r>
              <a:rPr lang="en-US" altLang="ja-JP" dirty="0">
                <a:latin typeface="Times New Roman" charset="0"/>
              </a:rPr>
              <a:t>, with the courageous help of his unnamed nurse who raised him for 6 years in the temple out of the murderous eye of Athaliah.</a:t>
            </a:r>
          </a:p>
          <a:p>
            <a:endParaRPr lang="en-US" dirty="0">
              <a:latin typeface="Times New Roman" charset="0"/>
            </a:endParaRPr>
          </a:p>
          <a:p>
            <a:r>
              <a:rPr lang="zh-CN" altLang="en-US" dirty="0">
                <a:latin typeface="Times New Roman" charset="0"/>
              </a:rPr>
              <a:t>在</a:t>
            </a:r>
            <a:r>
              <a:rPr lang="en-US" altLang="zh-CN" dirty="0">
                <a:latin typeface="Times New Roman" charset="0"/>
              </a:rPr>
              <a:t>《</a:t>
            </a:r>
            <a:r>
              <a:rPr lang="zh-CN" altLang="en-US" dirty="0">
                <a:latin typeface="Times New Roman" charset="0"/>
              </a:rPr>
              <a:t>列王纪下</a:t>
            </a:r>
            <a:r>
              <a:rPr lang="en-US" altLang="zh-CN" dirty="0">
                <a:latin typeface="Times New Roman" charset="0"/>
              </a:rPr>
              <a:t>》11:2</a:t>
            </a:r>
            <a:r>
              <a:rPr lang="zh-CN" altLang="en-US" dirty="0">
                <a:latin typeface="Times New Roman" charset="0"/>
              </a:rPr>
              <a:t>章（参</a:t>
            </a:r>
            <a:r>
              <a:rPr lang="en-US" altLang="zh-CN" dirty="0">
                <a:latin typeface="Times New Roman" charset="0"/>
              </a:rPr>
              <a:t>《</a:t>
            </a:r>
            <a:r>
              <a:rPr lang="zh-CN" altLang="en-US" dirty="0">
                <a:latin typeface="Times New Roman" charset="0"/>
              </a:rPr>
              <a:t>历代志下</a:t>
            </a:r>
            <a:r>
              <a:rPr lang="en-US" altLang="zh-CN" dirty="0">
                <a:latin typeface="Times New Roman" charset="0"/>
              </a:rPr>
              <a:t>》22:11</a:t>
            </a:r>
            <a:r>
              <a:rPr lang="zh-CN" altLang="en-US" dirty="0">
                <a:latin typeface="Times New Roman" charset="0"/>
              </a:rPr>
              <a:t>），我们读到犹大的亚哈谢的母亲几乎将大卫家系全部灭绝，除了她的一个孙子名叫约阿施。如果不是因为耶何沙巴的勇敢</a:t>
            </a:r>
            <a:r>
              <a:rPr lang="en-US" altLang="zh-CN" dirty="0">
                <a:latin typeface="Times New Roman" charset="0"/>
              </a:rPr>
              <a:t>——</a:t>
            </a:r>
            <a:r>
              <a:rPr lang="zh-CN" altLang="en-US" dirty="0">
                <a:latin typeface="Times New Roman" charset="0"/>
              </a:rPr>
              <a:t>亚哈谢的姐姐和祭司耶何耶大的妻子</a:t>
            </a:r>
            <a:r>
              <a:rPr lang="en-US" altLang="zh-CN" dirty="0">
                <a:latin typeface="Times New Roman" charset="0"/>
              </a:rPr>
              <a:t>——</a:t>
            </a:r>
            <a:r>
              <a:rPr lang="zh-CN" altLang="en-US" dirty="0">
                <a:latin typeface="Times New Roman" charset="0"/>
              </a:rPr>
              <a:t>上帝通过大卫应许的永远王（</a:t>
            </a:r>
            <a:r>
              <a:rPr lang="en-US" altLang="zh-CN" dirty="0">
                <a:latin typeface="Times New Roman" charset="0"/>
              </a:rPr>
              <a:t>《</a:t>
            </a:r>
            <a:r>
              <a:rPr lang="zh-CN" altLang="en-US" dirty="0">
                <a:latin typeface="Times New Roman" charset="0"/>
              </a:rPr>
              <a:t>撒母耳记下</a:t>
            </a:r>
            <a:r>
              <a:rPr lang="en-US" altLang="zh-CN" dirty="0">
                <a:latin typeface="Times New Roman" charset="0"/>
              </a:rPr>
              <a:t>》7:14</a:t>
            </a:r>
            <a:r>
              <a:rPr lang="zh-CN" altLang="en-US" dirty="0">
                <a:latin typeface="Times New Roman" charset="0"/>
              </a:rPr>
              <a:t>）就无法实现。耶何沙巴在一个无名的乳母的勇敢帮助下，将她的侄子约阿施救出，这名乳母在圣殿里秘密抚养他六年，躲避了亚她利雅的杀戮之眼。</a:t>
            </a:r>
            <a:endParaRPr lang="en-US" dirty="0">
              <a:latin typeface="Times New Roman"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216</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839366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239</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243</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a:solidFill>
                  <a:prstClr val="black"/>
                </a:solidFill>
                <a:latin typeface="Arial" charset="0"/>
              </a:rPr>
              <a:pPr/>
              <a:t>244</a:t>
            </a:fld>
            <a:endParaRPr lang="en-US" sz="1200">
              <a:solidFill>
                <a:prstClr val="black"/>
              </a:solidFill>
              <a:latin typeface="Arial"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602E1D2-181F-794B-B5E2-DF95A14115F0}" type="slidenum">
              <a:rPr lang="en-US">
                <a:solidFill>
                  <a:prstClr val="black"/>
                </a:solidFill>
              </a:rPr>
              <a:pPr>
                <a:defRPr/>
              </a:pPr>
              <a:t>245</a:t>
            </a:fld>
            <a:endParaRPr lang="en-US">
              <a:solidFill>
                <a:prstClr val="black"/>
              </a:solidFill>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419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602E1D2-181F-794B-B5E2-DF95A14115F0}" type="slidenum">
              <a:rPr lang="en-US">
                <a:solidFill>
                  <a:prstClr val="black"/>
                </a:solidFill>
              </a:rPr>
              <a:pPr>
                <a:defRPr/>
              </a:pPr>
              <a:t>246</a:t>
            </a:fld>
            <a:endParaRPr lang="en-US">
              <a:solidFill>
                <a:prstClr val="black"/>
              </a:solidFill>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4195"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03931622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B10D5AD-F3C1-CE47-8081-8F36F6C1BEE6}" type="slidenum">
              <a:rPr lang="en-US">
                <a:solidFill>
                  <a:prstClr val="black"/>
                </a:solidFill>
              </a:rPr>
              <a:pPr>
                <a:defRPr/>
              </a:pPr>
              <a:t>247</a:t>
            </a:fld>
            <a:endParaRPr lang="en-US">
              <a:solidFill>
                <a:prstClr val="black"/>
              </a:solidFill>
            </a:endParaRPr>
          </a:p>
        </p:txBody>
      </p:sp>
      <p:sp>
        <p:nvSpPr>
          <p:cNvPr id="340994"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34099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86390A-1EA0-4366-B28E-8DE49001E2AC}"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3598AD2-A7F2-BF4F-9E8E-4FF2AD35ABAC}" type="slidenum">
              <a:rPr lang="en-US">
                <a:solidFill>
                  <a:prstClr val="black"/>
                </a:solidFill>
              </a:rPr>
              <a:pPr>
                <a:defRPr/>
              </a:pPr>
              <a:t>248</a:t>
            </a:fld>
            <a:endParaRPr lang="en-US">
              <a:solidFill>
                <a:prstClr val="black"/>
              </a:solidFill>
            </a:endParaRPr>
          </a:p>
        </p:txBody>
      </p:sp>
      <p:sp>
        <p:nvSpPr>
          <p:cNvPr id="18125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p:txBody>
          <a:bodyPr/>
          <a:lstStyle/>
          <a:p>
            <a:pPr eaLnBrk="1" hangingPunct="1">
              <a:defRPr/>
            </a:pPr>
            <a:r>
              <a:rPr lang="en-US">
                <a:cs typeface="+mn-cs"/>
              </a:rPr>
              <a:t>BAR Nov/Dec 1999</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jaygary.com</a:t>
            </a:r>
            <a:r>
              <a:rPr lang="en-US" dirty="0"/>
              <a:t>/temple-bomb/ accessed 7 Sep</a:t>
            </a:r>
            <a:r>
              <a:rPr lang="en-US"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t>The Temple Time Bomb</a:t>
            </a:r>
          </a:p>
          <a:p>
            <a:r>
              <a:rPr lang="en-US" b="1" dirty="0"/>
              <a:t>The Temple Time Bomb</a:t>
            </a:r>
          </a:p>
          <a:p>
            <a:r>
              <a:rPr lang="en-US"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dirty="0">
                <a:effectLst/>
              </a:rPr>
            </a:br>
            <a:endParaRPr lang="en-US" dirty="0"/>
          </a:p>
          <a:p>
            <a:r>
              <a:rPr lang="en-US" dirty="0">
                <a:effectLst/>
              </a:rPr>
              <a:t>Defying all logic, a 35-acre landmass surrounded by ancient walls is ground zero to the end-time dreams and fears of Judaism, Christianity and Islam.</a:t>
            </a:r>
            <a:endParaRPr lang="en-US" dirty="0"/>
          </a:p>
          <a:p>
            <a:r>
              <a:rPr lang="en-US" dirty="0"/>
              <a:t>Known by Muslims as the Haram </a:t>
            </a:r>
            <a:r>
              <a:rPr lang="en-US" dirty="0" err="1"/>
              <a:t>esh</a:t>
            </a:r>
            <a:r>
              <a:rPr lang="en-US" dirty="0"/>
              <a:t>-Sharif or Noble Enclosure since A.D. 638, these fortress walls guard Islam’s third holiest site, the golden “Dome of the Rock” and Al-Aqsa Mosque.</a:t>
            </a:r>
          </a:p>
          <a:p>
            <a:r>
              <a:rPr lang="en-US" dirty="0"/>
              <a:t>Despite thirteen centuries of Islamic heritage, Jews today consider the Haram as their Temple Mount. Tradition calls it “the navel of the world … situated in the center of the world.”</a:t>
            </a:r>
          </a:p>
          <a:p>
            <a:r>
              <a:rPr lang="en-US"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dirty="0"/>
              <a:t>Increasingly, zealous Jews in Israel and End-Time Christians in America are calling for the rebuilding of a “Third Temple” where the Dome of the Rock stands.</a:t>
            </a:r>
          </a:p>
          <a:p>
            <a:r>
              <a:rPr lang="en-US" dirty="0"/>
              <a:t>In his book, Arabs and Jews: Wounded Spirits In A Promised Land, New York Times journalist David </a:t>
            </a:r>
            <a:r>
              <a:rPr lang="en-US" dirty="0" err="1"/>
              <a:t>Shipler</a:t>
            </a:r>
            <a:r>
              <a:rPr lang="en-US"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dirty="0" err="1"/>
              <a:t>Shipler</a:t>
            </a:r>
            <a:r>
              <a:rPr lang="en-US" dirty="0"/>
              <a:t> continues, “Some groups had a letterhead printed with a composite aerial photograph of the Old City as it is today and the Temple Mount as they wish it to be tomorrow: clear of mosques and dominated by a huge temple.”</a:t>
            </a:r>
          </a:p>
          <a:p>
            <a:r>
              <a:rPr lang="en-US" b="1" dirty="0"/>
              <a:t>End-Time Temptation</a:t>
            </a:r>
            <a:endParaRPr lang="en-US" dirty="0"/>
          </a:p>
          <a:p>
            <a:r>
              <a:rPr lang="en-US" dirty="0"/>
              <a:t>In a recent book, </a:t>
            </a:r>
            <a:r>
              <a:rPr lang="en-US" i="1" dirty="0"/>
              <a:t>The End of Days: Fundamentalism and the Struggle for the Temple Mount</a:t>
            </a:r>
            <a:r>
              <a:rPr lang="en-US" dirty="0"/>
              <a:t>, Israeli journalist, </a:t>
            </a:r>
            <a:r>
              <a:rPr lang="en-US" dirty="0" err="1"/>
              <a:t>Gershon</a:t>
            </a:r>
            <a:r>
              <a:rPr lang="en-US" dirty="0"/>
              <a:t> </a:t>
            </a:r>
            <a:r>
              <a:rPr lang="en-US" dirty="0" err="1"/>
              <a:t>Gorenberg</a:t>
            </a:r>
            <a:r>
              <a:rPr lang="en-US" dirty="0"/>
              <a:t> writes, “The Temple Mount beckons seductively to believers eager to restart redemption.” Although journalists or theologians often mock them, </a:t>
            </a:r>
            <a:r>
              <a:rPr lang="en-US" dirty="0" err="1"/>
              <a:t>Gorenberg</a:t>
            </a:r>
            <a:r>
              <a:rPr lang="en-US" dirty="0"/>
              <a:t> claims governments need to take their apocalyptic schemes seriously.</a:t>
            </a:r>
          </a:p>
          <a:p>
            <a:r>
              <a:rPr lang="en-US"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dirty="0"/>
              <a:t>“The Temple Mount is in our hands,” proclaimed Motta </a:t>
            </a:r>
            <a:r>
              <a:rPr lang="en-US" dirty="0" err="1"/>
              <a:t>Gur</a:t>
            </a:r>
            <a:r>
              <a:rPr lang="en-US" dirty="0"/>
              <a:t>, the Israeli commander. But on the fourth day of occupation, then Defense-minister Moshe Dayan decided to return control of the Haram compound to clerics from the Islamic Trust or </a:t>
            </a:r>
            <a:r>
              <a:rPr lang="en-US" dirty="0" err="1"/>
              <a:t>Waqf</a:t>
            </a:r>
            <a:r>
              <a:rPr lang="en-US" dirty="0"/>
              <a:t>.</a:t>
            </a:r>
          </a:p>
          <a:p>
            <a:r>
              <a:rPr lang="en-US" dirty="0"/>
              <a:t>Despite the control of the Haram by the </a:t>
            </a:r>
            <a:r>
              <a:rPr lang="en-US" dirty="0" err="1"/>
              <a:t>Waqf</a:t>
            </a:r>
            <a:r>
              <a:rPr lang="en-US" dirty="0"/>
              <a:t>, the continued occupation of the Old City of Jerusalem by Israel has transformed the rebuilding of the Temple for extreme Jews from a divine prophecy into an attainable human endeavor.</a:t>
            </a:r>
          </a:p>
          <a:p>
            <a:r>
              <a:rPr lang="en-US"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dirty="0" err="1"/>
              <a:t>esh</a:t>
            </a:r>
            <a:r>
              <a:rPr lang="en-US" dirty="0"/>
              <a:t>-Sharif, as everyone knows.”</a:t>
            </a:r>
          </a:p>
          <a:p>
            <a:r>
              <a:rPr lang="en-US"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1" dirty="0"/>
              <a:t>Igniting World War III?</a:t>
            </a:r>
            <a:endParaRPr lang="en-US" dirty="0"/>
          </a:p>
          <a:p>
            <a:r>
              <a:rPr lang="en-US"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dirty="0"/>
              <a:t>Making matters worse, Israeli hard-liner Ariel Sharon entered the Haram several weeks later with an armed security force of 1,000 Israeli soldiers, provoking a new round of violence in which nearly 500 people have died, largely Palestinians.</a:t>
            </a:r>
          </a:p>
          <a:p>
            <a:r>
              <a:rPr lang="en-US" dirty="0"/>
              <a:t>Amidst these fears, a new film was released in Israel. By December, </a:t>
            </a:r>
            <a:r>
              <a:rPr lang="en-US" dirty="0" err="1"/>
              <a:t>Hahesder</a:t>
            </a:r>
            <a:r>
              <a:rPr lang="en-US"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dirty="0"/>
              <a:t>One Israeli security official told the BBC, “To harm the mosque, it means a global war between the Arab world and the Islamic world against Israel, and no doubt that it could be a war that may bring destruction to the state of Israel.”</a:t>
            </a:r>
          </a:p>
          <a:p>
            <a:r>
              <a:rPr lang="en-US" dirty="0"/>
              <a:t>Israeli academics have been equally alarmed by “Third Temple” ideas. In January, </a:t>
            </a:r>
            <a:r>
              <a:rPr lang="en-US" dirty="0" err="1"/>
              <a:t>Keshev</a:t>
            </a:r>
            <a:r>
              <a:rPr lang="en-US" dirty="0"/>
              <a:t>–the Center for the Protection of Democracy in Tel Aviv issued a 12-page report entitled, “Targeting the Temple Mount,” which examined current threats to the Temple Mount from extreme militant and messianic groups.</a:t>
            </a:r>
          </a:p>
          <a:p>
            <a:r>
              <a:rPr lang="en-US"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dirty="0"/>
              <a:t>The secular research continued, “In the event of damage to the holy sites, all the blame will be placed on Israel and apocalyptically destructive forces may be unleashed.”</a:t>
            </a:r>
          </a:p>
          <a:p>
            <a:r>
              <a:rPr lang="en-US" dirty="0"/>
              <a:t>It urged the Israeli government “to stop all support and funding of Temple lovers’ organizations and institutions” and “publicly disassociate themselves from rabbinical calls to ‘destroy the mosques.’ Our lives depend on it.”</a:t>
            </a:r>
          </a:p>
          <a:p>
            <a:r>
              <a:rPr lang="en-US" b="1" dirty="0"/>
              <a:t>The Battle for Jerusalem</a:t>
            </a:r>
            <a:endParaRPr lang="en-US" dirty="0"/>
          </a:p>
          <a:p>
            <a:r>
              <a:rPr lang="en-US" dirty="0"/>
              <a:t>Historically, following Bar </a:t>
            </a:r>
            <a:r>
              <a:rPr lang="en-US" dirty="0" err="1"/>
              <a:t>Kochba’s</a:t>
            </a:r>
            <a:r>
              <a:rPr lang="en-US" dirty="0"/>
              <a:t> revolt in A.D. 135, the idea of rebuilding the Jewish Temple was disavowed by Judaism. Only the messiah, it was believed, was capable of rebuilding the Temple. This idea has been challenged in our time by more than a century of Jewish Zionism.</a:t>
            </a:r>
          </a:p>
          <a:p>
            <a:r>
              <a:rPr lang="en-US" dirty="0"/>
              <a:t>What is surprising about this extreme brand of messianic Judaism and its fixation on the Temple Mount is that its greatest sector of support now is coming from apocalyptic Christians in America.</a:t>
            </a:r>
          </a:p>
          <a:p>
            <a:r>
              <a:rPr lang="en-US" dirty="0"/>
              <a:t>Fifteen years ago the radical Jewish “Temple Mount Faithful” had practically disappeared in Jerusalem. Then it made connections with End-Time churches in the U.S. Since then, its founder, </a:t>
            </a:r>
            <a:r>
              <a:rPr lang="en-US" dirty="0" err="1"/>
              <a:t>Gershon</a:t>
            </a:r>
            <a:r>
              <a:rPr lang="en-US" dirty="0"/>
              <a:t> Salomon, has been promoted by Pat Robinson’s Christian Broadcasting Network and cash flow has been steady.</a:t>
            </a:r>
          </a:p>
          <a:p>
            <a:r>
              <a:rPr lang="en-US" dirty="0" err="1"/>
              <a:t>Gorenberg</a:t>
            </a:r>
            <a:r>
              <a:rPr lang="en-US"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dirty="0"/>
              <a:t>Still, the rebuilding of a “Third Temple” is almost axiomatic among true believers, as witnessed in Bible prophecy books such as The Coming Last Days Temple by Randall Price.</a:t>
            </a:r>
          </a:p>
          <a:p>
            <a:r>
              <a:rPr lang="en-US" b="1" dirty="0"/>
              <a:t>Diffusing the Bomb?</a:t>
            </a:r>
            <a:endParaRPr lang="en-US" dirty="0"/>
          </a:p>
          <a:p>
            <a:r>
              <a:rPr lang="en-US" dirty="0"/>
              <a:t>Is it inevitable that the Temple Mount will explode, taking both Israelis and Arabs to the gates of hell? Dr. Ernest L. Martin, a forty-year historian on Jerusalem, thinks not.</a:t>
            </a:r>
          </a:p>
          <a:p>
            <a:r>
              <a:rPr lang="en-US" dirty="0"/>
              <a:t>In March of 2000 he published a surprising new book,</a:t>
            </a:r>
            <a:r>
              <a:rPr lang="en-US" i="1" dirty="0"/>
              <a:t> The Temples that Jerusalem Forgot</a:t>
            </a:r>
            <a:r>
              <a:rPr lang="en-US" dirty="0"/>
              <a:t>, which argues that the Jewish Temples never were built on the present “Temple Mount” and actually were located a fourth of a mile south over </a:t>
            </a:r>
            <a:r>
              <a:rPr lang="en-US" dirty="0" err="1"/>
              <a:t>Gihon</a:t>
            </a:r>
            <a:r>
              <a:rPr lang="en-US" dirty="0"/>
              <a:t> Spring.</a:t>
            </a:r>
          </a:p>
          <a:p>
            <a:r>
              <a:rPr lang="en-US" dirty="0"/>
              <a:t>Upon first hearing, Martin admits, the thesis sounds incredible. But Martin bases his conclusions on multiple lines of evidence, biblical, historical and geographic.</a:t>
            </a:r>
          </a:p>
          <a:p>
            <a:r>
              <a:rPr lang="en-US" dirty="0"/>
              <a:t>He further claims that Dr. Benjamin </a:t>
            </a:r>
            <a:r>
              <a:rPr lang="en-US" dirty="0" err="1"/>
              <a:t>Mazar</a:t>
            </a:r>
            <a:r>
              <a:rPr lang="en-US" dirty="0"/>
              <a:t>, the former president of Hebrew University and leading Jewish excavator outside the Haram walls from 1967 to 1978, was leaning toward the same conclusion before his death.</a:t>
            </a:r>
          </a:p>
          <a:p>
            <a:r>
              <a:rPr lang="en-US" dirty="0"/>
              <a:t>If anything, since its release a year ago, Martin’s book has caused scholars to take another look at the works of Flavius Josephus, who offered eyewitness accounts of the destruction of Jerusalem and its temple in A.D. 70.</a:t>
            </a:r>
          </a:p>
          <a:p>
            <a:r>
              <a:rPr lang="en-US" dirty="0"/>
              <a:t>One eyewitness worth examining is </a:t>
            </a:r>
            <a:r>
              <a:rPr lang="en-US" dirty="0" err="1"/>
              <a:t>Eleazar</a:t>
            </a:r>
            <a:r>
              <a:rPr lang="en-US"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dirty="0"/>
              <a:t>Martin claims that a proper reading of </a:t>
            </a:r>
            <a:r>
              <a:rPr lang="en-US" dirty="0" err="1"/>
              <a:t>Eleazar’s</a:t>
            </a:r>
            <a:r>
              <a:rPr lang="en-US" dirty="0"/>
              <a:t> quote would support the view that only the Camp of the Roman Tenth Legion was left standing among the ruins of Jerusalem’s city and temple.</a:t>
            </a:r>
          </a:p>
          <a:p>
            <a:r>
              <a:rPr lang="en-US" dirty="0"/>
              <a:t>Martin identifies the Haram </a:t>
            </a:r>
            <a:r>
              <a:rPr lang="en-US" dirty="0" err="1"/>
              <a:t>esh</a:t>
            </a:r>
            <a:r>
              <a:rPr lang="en-US" dirty="0"/>
              <a:t>-Sharif as that remaining camp or Fort Antonia, which Herod named after Mark Anthony. He shows how the Haram’s 35 acres were comparable in size and water supply to other Roman fortresses built to guard occupied cities.</a:t>
            </a:r>
          </a:p>
          <a:p>
            <a:r>
              <a:rPr lang="en-US"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dirty="0"/>
              <a:t>As a security measure, the Roman Empire continued to use Antonia to house the Tenth Legion after the fall of Jerusalem and remained there for more than 200 years.”</a:t>
            </a:r>
          </a:p>
          <a:p>
            <a:r>
              <a:rPr lang="en-US" dirty="0"/>
              <a:t>Furthering buttressing the thesis that the Haram is indeed Fort Antonia is testimony from various Church Fathers and pilgrims from the fourth to sixth centuries that spoke of a large rock outcropping as the </a:t>
            </a:r>
            <a:r>
              <a:rPr lang="en-US" dirty="0" err="1"/>
              <a:t>Praetorium</a:t>
            </a:r>
            <a:r>
              <a:rPr lang="en-US" dirty="0"/>
              <a:t>–where Pilate judged Jesus (John 18:20).</a:t>
            </a:r>
          </a:p>
          <a:p>
            <a:r>
              <a:rPr lang="en-US" dirty="0"/>
              <a:t>The Dome of the Rock would later be built over this permanent natural feature. In contrast, Martin claims, the Temple was built over a threshing floor, and its “foundation stone” was movable.</a:t>
            </a:r>
          </a:p>
          <a:p>
            <a:r>
              <a:rPr lang="en-US" b="1" dirty="0"/>
              <a:t>Wailing at the Wrong Wall?</a:t>
            </a:r>
            <a:endParaRPr lang="en-US" dirty="0"/>
          </a:p>
          <a:p>
            <a:r>
              <a:rPr lang="en-US" dirty="0"/>
              <a:t>If Martin’s thesis is correct that the Haram was Fort Antonia, it would cast in doubt an unquestioned modern-day Jewish tenet: that the “Wailing Wall” was part of the walls enclosing Herod’s Temple.</a:t>
            </a:r>
          </a:p>
          <a:p>
            <a:r>
              <a:rPr lang="en-US"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dirty="0" err="1"/>
              <a:t>Ophel</a:t>
            </a:r>
            <a:r>
              <a:rPr lang="en-US" dirty="0"/>
              <a:t> mount in the 1870s.</a:t>
            </a:r>
          </a:p>
          <a:p>
            <a:r>
              <a:rPr lang="en-US" dirty="0"/>
              <a:t>Martin feels that archaeologists were right a century ago to move the site of David’s ancient city to southeast Jerusalem, but failed at that time to reevaluate their traditional thinking about the location of the Jewish Temples.</a:t>
            </a:r>
          </a:p>
          <a:p>
            <a:r>
              <a:rPr lang="en-US" dirty="0"/>
              <a:t>The confusion over Jerusalem’s geography, Martin claims, began a century and a half before Jesus’ time. In the days of Simon the Hasmonean, Mount Zion, also known as the </a:t>
            </a:r>
            <a:r>
              <a:rPr lang="en-US" dirty="0" err="1"/>
              <a:t>Akra</a:t>
            </a:r>
            <a:r>
              <a:rPr lang="en-US"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1" dirty="0"/>
              <a:t>The Actual Temple</a:t>
            </a:r>
            <a:endParaRPr lang="en-US" dirty="0"/>
          </a:p>
          <a:p>
            <a:r>
              <a:rPr lang="en-US" dirty="0"/>
              <a:t>Martin also turns to biblical statements to show that the original tabernacle of David and the Temple of Solomon were built above </a:t>
            </a:r>
            <a:r>
              <a:rPr lang="en-US" dirty="0" err="1"/>
              <a:t>Gihon</a:t>
            </a:r>
            <a:r>
              <a:rPr lang="en-US" dirty="0"/>
              <a:t> Spring (2 Sam. 6:17, 1 Kg. 1:38-39). Martin claims that ancient Jewish law required that a live spring be located within the Temple for ritual purification. The Davidic psalms testify that “living water” flowed through the temple (Ps. 46:3,4; 87:1-2,7).</a:t>
            </a:r>
          </a:p>
          <a:p>
            <a:r>
              <a:rPr lang="en-US" dirty="0"/>
              <a:t>There even exists two extra-biblical confirmations of the Temple containing a water source. Martin writes, “We have the eyewitness account of a person from Egypt named </a:t>
            </a:r>
            <a:r>
              <a:rPr lang="en-US" dirty="0" err="1"/>
              <a:t>Aristeas</a:t>
            </a:r>
            <a:r>
              <a:rPr lang="en-US" dirty="0"/>
              <a:t> who viewed the Temple in about 285 B.C. He stated quite categorically that the Temple was located over an inexhaustible spring that welled up within the interior part of the Temple.”</a:t>
            </a:r>
          </a:p>
          <a:p>
            <a:r>
              <a:rPr lang="en-US" dirty="0"/>
              <a:t>Martin also cites Roman historian, Tacitus, in about A.D.105, stating that “the Temple at Jerusalem had within its precincts a natural spring of water.”</a:t>
            </a:r>
          </a:p>
          <a:p>
            <a:r>
              <a:rPr lang="en-US" dirty="0"/>
              <a:t>No natural springs have ever been found within the Haram </a:t>
            </a:r>
            <a:r>
              <a:rPr lang="en-US" dirty="0" err="1"/>
              <a:t>esh</a:t>
            </a:r>
            <a:r>
              <a:rPr lang="en-US" dirty="0"/>
              <a:t>-Sharif, only cisterns for collecting water. Geologically, the only natural spring in Jerusalem for five miles in any distance is </a:t>
            </a:r>
            <a:r>
              <a:rPr lang="en-US" dirty="0" err="1"/>
              <a:t>Gihon</a:t>
            </a:r>
            <a:r>
              <a:rPr lang="en-US" dirty="0"/>
              <a:t> Spring.</a:t>
            </a:r>
          </a:p>
          <a:p>
            <a:r>
              <a:rPr lang="en-US" dirty="0"/>
              <a:t>Martin documents how the Islamic rulers from the seventh to the eleventh century allowed the Jews to live near their Temple ruins at the </a:t>
            </a:r>
            <a:r>
              <a:rPr lang="en-US" dirty="0" err="1"/>
              <a:t>Gihon</a:t>
            </a:r>
            <a:r>
              <a:rPr lang="en-US" dirty="0"/>
              <a:t>, but forbade them to enter the Haram, further showing that the locations were not synonymous.</a:t>
            </a:r>
          </a:p>
          <a:p>
            <a:r>
              <a:rPr lang="en-US" dirty="0"/>
              <a:t>“What has been amazing to me,” Martin writes, “is the vast amount of Jewish, Muslim, and Christian records that remain available from the first to the sixteenth centuries that clearly vindicate the conclusions that I have reached in this book.”</a:t>
            </a:r>
          </a:p>
          <a:p>
            <a:r>
              <a:rPr lang="en-US"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dirty="0"/>
              <a:t>Not everyone is impressed by Martin’s renderings. From 1973 to 1978, Dr. </a:t>
            </a:r>
            <a:r>
              <a:rPr lang="en-US" dirty="0" err="1"/>
              <a:t>Leen</a:t>
            </a:r>
            <a:r>
              <a:rPr lang="en-US" dirty="0"/>
              <a:t> </a:t>
            </a:r>
            <a:r>
              <a:rPr lang="en-US" dirty="0" err="1"/>
              <a:t>Ritmeyer</a:t>
            </a:r>
            <a:r>
              <a:rPr lang="en-US" dirty="0"/>
              <a:t> served as the lead architect associated with the archaeological excavations of the Haram’s south walls. As author of Secrets of Jerusalem’s Temple Mount (Biblical Archaeology Society, 1998), </a:t>
            </a:r>
            <a:r>
              <a:rPr lang="en-US" dirty="0" err="1"/>
              <a:t>Ritmeyer</a:t>
            </a:r>
            <a:r>
              <a:rPr lang="en-US" dirty="0"/>
              <a:t> feels that Martin ignores “the archaeological evidence that has been excavated in Jerusalem.”</a:t>
            </a:r>
          </a:p>
          <a:p>
            <a:r>
              <a:rPr lang="en-US" dirty="0"/>
              <a:t>If the Temple Mount was merely a Roman Camp, he asks, why have Hebrew inscriptions such as the “Trumpeting Stone” been found at the base of the Haram walls in </a:t>
            </a:r>
            <a:r>
              <a:rPr lang="en-US" dirty="0" err="1"/>
              <a:t>Herodian</a:t>
            </a:r>
            <a:r>
              <a:rPr lang="en-US" dirty="0"/>
              <a:t> strata?</a:t>
            </a:r>
          </a:p>
          <a:p>
            <a:r>
              <a:rPr lang="en-US"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1" dirty="0"/>
              <a:t>Fulfilled Prophecy</a:t>
            </a:r>
            <a:endParaRPr lang="en-US" dirty="0"/>
          </a:p>
          <a:p>
            <a:r>
              <a:rPr lang="en-US"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dirty="0"/>
              <a:t>For Christians, Martin’s reconstruction solves the quandary of Jesus’ prophecy repeated four times in the gospel, that “not one stone would be left upon another” (Mk. 13:1-2, Matt. 24:1-3, Lk. 19:43-44, 21:5-6).</a:t>
            </a:r>
          </a:p>
          <a:p>
            <a:r>
              <a:rPr lang="en-US" dirty="0"/>
              <a:t>Martin, who takes the words of Jesus literally, argues that the total removal of the Second Temple down to its foundations in A.D. 70 is in accord with Jesus’ statements.</a:t>
            </a:r>
          </a:p>
          <a:p>
            <a:r>
              <a:rPr lang="en-US" dirty="0"/>
              <a:t>Is then all of the evidence of the Second Temple’s archaeological record gone?</a:t>
            </a:r>
          </a:p>
          <a:p>
            <a:r>
              <a:rPr lang="en-US"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dirty="0"/>
              <a:t>Given the testimony of eyewitnesses as to the utter ruin of Jerusalem–dug up from its very foundations, it is unlikely that any evidence of the Second Temple or other massive </a:t>
            </a:r>
            <a:r>
              <a:rPr lang="en-US" dirty="0" err="1"/>
              <a:t>Herodian</a:t>
            </a:r>
            <a:r>
              <a:rPr lang="en-US" dirty="0"/>
              <a:t> buildings will ever be found.</a:t>
            </a:r>
          </a:p>
          <a:p>
            <a:r>
              <a:rPr lang="en-US" dirty="0"/>
              <a:t>In January 2001 Martin spent a week in Jerusalem presenting his “Temple theory.” More than 200 Palestinian academics and western scholars attended a series of meetings hosted by the </a:t>
            </a:r>
            <a:r>
              <a:rPr lang="en-US" dirty="0" err="1"/>
              <a:t>Sabeel</a:t>
            </a:r>
            <a:r>
              <a:rPr lang="en-US" dirty="0"/>
              <a:t> Theology Center.</a:t>
            </a:r>
          </a:p>
          <a:p>
            <a:r>
              <a:rPr lang="en-US" dirty="0"/>
              <a:t>Many were associated with well-known groups such as </a:t>
            </a:r>
            <a:r>
              <a:rPr lang="en-US" dirty="0" err="1"/>
              <a:t>Ecole</a:t>
            </a:r>
            <a:r>
              <a:rPr lang="en-US" dirty="0"/>
              <a:t> </a:t>
            </a:r>
            <a:r>
              <a:rPr lang="en-US" dirty="0" err="1"/>
              <a:t>Biblique</a:t>
            </a:r>
            <a:r>
              <a:rPr lang="en-US" dirty="0"/>
              <a:t>, the Albright Institute or Al-Quds University. Upon returning, Martin told Presence magazine that, “I did not get a negative comment the entire time I was there.”</a:t>
            </a:r>
          </a:p>
          <a:p>
            <a:r>
              <a:rPr lang="en-US" dirty="0"/>
              <a:t>If proven correct, Martin’s “Temple theory” could have profound effect on how Jews and Muslims approach the future of Jerusalem.</a:t>
            </a:r>
          </a:p>
          <a:p>
            <a:r>
              <a:rPr lang="en-US"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dirty="0" err="1"/>
              <a:t>Gihon</a:t>
            </a:r>
            <a:r>
              <a:rPr lang="en-US" dirty="0"/>
              <a:t> Springs, in order to build a Third Temple.</a:t>
            </a:r>
          </a:p>
          <a:p>
            <a:r>
              <a:rPr lang="en-US" dirty="0"/>
              <a:t>Still, most that hear Martin’s theory consider it “preposterous” at first. This was true of Dr. James D. Tabor, religious studies professor at the University of North Carolina.</a:t>
            </a:r>
          </a:p>
          <a:p>
            <a:r>
              <a:rPr lang="en-US"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dirty="0"/>
              <a:t>Read the complete story of how historical research might diffuse the Temple time bomb. Purchase a copy of </a:t>
            </a:r>
            <a:r>
              <a:rPr lang="en-US" i="1" dirty="0">
                <a:hlinkClick r:id="rId3"/>
              </a:rPr>
              <a:t>The Temple That Jerusalem Forgot</a:t>
            </a:r>
            <a:r>
              <a:rPr lang="en-US" dirty="0"/>
              <a:t>.</a:t>
            </a:r>
          </a:p>
          <a:p>
            <a:r>
              <a:rPr lang="en-US" dirty="0" err="1"/>
              <a:t>Leen</a:t>
            </a:r>
            <a:r>
              <a:rPr lang="en-US" dirty="0"/>
              <a:t> </a:t>
            </a:r>
            <a:r>
              <a:rPr lang="en-US" dirty="0" err="1"/>
              <a:t>Ritmeyer</a:t>
            </a:r>
            <a:r>
              <a:rPr lang="en-US" dirty="0"/>
              <a:t> has posted his critique of Martin’s “Temple Theory” </a:t>
            </a:r>
            <a:r>
              <a:rPr lang="en-US" dirty="0">
                <a:hlinkClick r:id="rId4"/>
              </a:rPr>
              <a:t>online</a:t>
            </a:r>
            <a:r>
              <a:rPr lang="en-US" dirty="0"/>
              <a:t>.</a:t>
            </a:r>
            <a:br>
              <a:rPr lang="en-US" dirty="0"/>
            </a:br>
            <a:r>
              <a:rPr lang="en-US" dirty="0"/>
              <a:t>Martin has responded back at </a:t>
            </a:r>
            <a:r>
              <a:rPr lang="en-US" dirty="0">
                <a:hlinkClick r:id="rId5"/>
              </a:rPr>
              <a:t>his website</a:t>
            </a:r>
            <a:r>
              <a:rPr lang="en-US" dirty="0"/>
              <a:t>. Editor’s note: Martin passed away in January 2002. His son now lives in Jerusalem and is continuing his research into the location of the Temple.</a:t>
            </a:r>
          </a:p>
          <a:p>
            <a:r>
              <a:rPr lang="en-US" dirty="0"/>
              <a:t>This entry was posted in </a:t>
            </a:r>
            <a:r>
              <a:rPr lang="en-US" dirty="0">
                <a:hlinkClick r:id="rId6"/>
              </a:rPr>
              <a:t>Features</a:t>
            </a:r>
            <a:r>
              <a:rPr lang="en-US" dirty="0"/>
              <a:t> and tagged </a:t>
            </a:r>
            <a:r>
              <a:rPr lang="en-US" dirty="0">
                <a:hlinkClick r:id="rId7"/>
              </a:rPr>
              <a:t>archaeology</a:t>
            </a:r>
            <a:r>
              <a:rPr lang="en-US" dirty="0"/>
              <a:t>, </a:t>
            </a:r>
            <a:r>
              <a:rPr lang="en-US" dirty="0">
                <a:hlinkClick r:id="rId8"/>
              </a:rPr>
              <a:t>bomb</a:t>
            </a:r>
            <a:r>
              <a:rPr lang="en-US" dirty="0"/>
              <a:t>, </a:t>
            </a:r>
            <a:r>
              <a:rPr lang="en-US" dirty="0">
                <a:hlinkClick r:id="rId9"/>
              </a:rPr>
              <a:t>destruction</a:t>
            </a:r>
            <a:r>
              <a:rPr lang="en-US" dirty="0"/>
              <a:t>, </a:t>
            </a:r>
            <a:r>
              <a:rPr lang="en-US" dirty="0">
                <a:hlinkClick r:id="rId10"/>
              </a:rPr>
              <a:t>haram</a:t>
            </a:r>
            <a:r>
              <a:rPr lang="en-US" dirty="0"/>
              <a:t>, </a:t>
            </a:r>
            <a:r>
              <a:rPr lang="en-US" dirty="0">
                <a:hlinkClick r:id="rId11"/>
              </a:rPr>
              <a:t>Israeli</a:t>
            </a:r>
            <a:r>
              <a:rPr lang="en-US" dirty="0"/>
              <a:t>, </a:t>
            </a:r>
            <a:r>
              <a:rPr lang="en-US" dirty="0">
                <a:hlinkClick r:id="rId12"/>
              </a:rPr>
              <a:t>jerusalem</a:t>
            </a:r>
            <a:r>
              <a:rPr lang="en-US" dirty="0"/>
              <a:t>, </a:t>
            </a:r>
            <a:r>
              <a:rPr lang="en-US" dirty="0">
                <a:hlinkClick r:id="rId13"/>
              </a:rPr>
              <a:t>judaism</a:t>
            </a:r>
            <a:r>
              <a:rPr lang="en-US" dirty="0"/>
              <a:t>, </a:t>
            </a:r>
            <a:r>
              <a:rPr lang="en-US" dirty="0">
                <a:hlinkClick r:id="rId14"/>
              </a:rPr>
              <a:t>mount</a:t>
            </a:r>
            <a:r>
              <a:rPr lang="en-US" dirty="0"/>
              <a:t>, </a:t>
            </a:r>
            <a:r>
              <a:rPr lang="en-US" dirty="0">
                <a:hlinkClick r:id="rId15"/>
              </a:rPr>
              <a:t>prophecy</a:t>
            </a:r>
            <a:r>
              <a:rPr lang="en-US" dirty="0"/>
              <a:t>, </a:t>
            </a:r>
            <a:r>
              <a:rPr lang="en-US" dirty="0">
                <a:hlinkClick r:id="rId16"/>
              </a:rPr>
              <a:t>temple</a:t>
            </a:r>
            <a:r>
              <a:rPr lang="en-US" dirty="0"/>
              <a:t>, </a:t>
            </a:r>
            <a:r>
              <a:rPr lang="en-US" dirty="0">
                <a:hlinkClick r:id="rId17"/>
              </a:rPr>
              <a:t>violence</a:t>
            </a:r>
            <a:r>
              <a:rPr lang="en-US" dirty="0"/>
              <a:t>, </a:t>
            </a:r>
            <a:r>
              <a:rPr lang="en-US" dirty="0">
                <a:hlinkClick r:id="rId18"/>
              </a:rPr>
              <a:t>zionism</a:t>
            </a:r>
            <a:r>
              <a:rPr lang="en-US" dirty="0"/>
              <a:t> on </a:t>
            </a:r>
            <a:r>
              <a:rPr lang="en-US" dirty="0">
                <a:hlinkClick r:id="rId19" tooltip="12:00 pm"/>
              </a:rPr>
              <a:t>May 30, 2001</a:t>
            </a:r>
            <a:r>
              <a:rPr lang="en-US" dirty="0"/>
              <a:t>. </a:t>
            </a:r>
            <a:endParaRPr lang="en-US" b="1" dirty="0"/>
          </a:p>
          <a:p>
            <a:endParaRPr lang="en-US" dirty="0"/>
          </a:p>
          <a:p>
            <a:r>
              <a:rPr lang="zh-CN" altLang="en-US" dirty="0"/>
              <a:t>尽管激进的犹太人和末世基督徒一直在寻找机会夺取“圣殿山”，但一种新理论质疑希律的圣殿是否曾位于圣石穹顶的位置。发现耶稣关于耶路撒冷堕落的预言如何引导一位学者作出一些人认为是我们这个时代最伟大的考古发现，即所罗门圣殿的真实遗址。</a:t>
            </a:r>
          </a:p>
          <a:p>
            <a:r>
              <a:rPr lang="zh-CN" altLang="en-US" dirty="0"/>
              <a:t>一个由古代墙壁围绕的</a:t>
            </a:r>
            <a:r>
              <a:rPr lang="en-US" altLang="zh-CN" dirty="0"/>
              <a:t>35</a:t>
            </a:r>
            <a:r>
              <a:rPr lang="zh-CN" altLang="en-US" dirty="0"/>
              <a:t>英亩的土地，成为犹太教、基督教和伊斯兰教末日梦想和恐惧的核心区域。自公元</a:t>
            </a:r>
            <a:r>
              <a:rPr lang="en-US" altLang="zh-CN" dirty="0"/>
              <a:t>638</a:t>
            </a:r>
            <a:r>
              <a:rPr lang="zh-CN" altLang="en-US" dirty="0"/>
              <a:t>年以来，穆斯林称其为哈拉姆</a:t>
            </a:r>
            <a:r>
              <a:rPr lang="en-US" altLang="zh-CN" dirty="0"/>
              <a:t>·</a:t>
            </a:r>
            <a:r>
              <a:rPr lang="zh-CN" altLang="en-US" dirty="0"/>
              <a:t>艾沙里夫或尊贵围墙，这些堡垒墙保护着伊斯兰教第三圣地，金色的“圣石穹顶”和阿克萨清真寺。</a:t>
            </a:r>
          </a:p>
          <a:p>
            <a:r>
              <a:rPr lang="zh-CN" altLang="en-US" dirty="0"/>
              <a:t>尽管有十三个世纪的伊斯兰遗产，今天的犹太人仍将哈拉姆视为他们的圣殿山。传统上称它为“世界的肚脐</a:t>
            </a:r>
            <a:r>
              <a:rPr lang="en-US" altLang="zh-CN" dirty="0"/>
              <a:t>……</a:t>
            </a:r>
            <a:r>
              <a:rPr lang="zh-CN" altLang="en-US" dirty="0"/>
              <a:t>位于世界的中心。”</a:t>
            </a:r>
          </a:p>
          <a:p>
            <a:r>
              <a:rPr lang="zh-CN" altLang="en-US" dirty="0"/>
              <a:t>圣殿山，被认为是第一和第二犹太圣殿的遗址，与哈拉姆的“西墙”毗邻</a:t>
            </a:r>
            <a:r>
              <a:rPr lang="en-US" altLang="zh-CN" dirty="0"/>
              <a:t>——</a:t>
            </a:r>
            <a:r>
              <a:rPr lang="zh-CN" altLang="en-US" dirty="0"/>
              <a:t>犹太人认为这是罗马人公元</a:t>
            </a:r>
            <a:r>
              <a:rPr lang="en-US" altLang="zh-CN" dirty="0"/>
              <a:t>70</a:t>
            </a:r>
            <a:r>
              <a:rPr lang="zh-CN" altLang="en-US" dirty="0"/>
              <a:t>年洗劫耶路撒冷时唯一完整留下的石头。圣石穹顶下的岩石被认为是摩利亚山的顶峰，亚伯拉罕几乎在此牺牲了他的儿子。</a:t>
            </a:r>
          </a:p>
          <a:p>
            <a:r>
              <a:rPr lang="zh-CN" altLang="en-US" dirty="0"/>
              <a:t>在以色列的狂热犹太人和美国的末世基督徒中，越来越多的人呼吁在圣石穹顶所在地重建“第三圣殿”。</a:t>
            </a:r>
          </a:p>
          <a:p>
            <a:r>
              <a:rPr lang="zh-CN" altLang="en-US" dirty="0"/>
              <a:t>在他的书</a:t>
            </a:r>
            <a:r>
              <a:rPr lang="en-US" altLang="zh-CN" dirty="0"/>
              <a:t>《</a:t>
            </a:r>
            <a:r>
              <a:rPr lang="zh-CN" altLang="en-US" dirty="0"/>
              <a:t>阿拉伯人和犹太人：应许之地的受伤灵魂</a:t>
            </a:r>
            <a:r>
              <a:rPr lang="en-US" altLang="zh-CN" dirty="0"/>
              <a:t>》</a:t>
            </a:r>
            <a:r>
              <a:rPr lang="zh-CN" altLang="en-US" dirty="0"/>
              <a:t>中，</a:t>
            </a:r>
            <a:r>
              <a:rPr lang="en-US" altLang="zh-CN" dirty="0"/>
              <a:t>《</a:t>
            </a:r>
            <a:r>
              <a:rPr lang="zh-CN" altLang="en-US" dirty="0"/>
              <a:t>纽约时报</a:t>
            </a:r>
            <a:r>
              <a:rPr lang="en-US" altLang="zh-CN" dirty="0"/>
              <a:t>》</a:t>
            </a:r>
            <a:r>
              <a:rPr lang="zh-CN" altLang="en-US" dirty="0"/>
              <a:t>记者大卫</a:t>
            </a:r>
            <a:r>
              <a:rPr lang="en-US" altLang="zh-CN" dirty="0"/>
              <a:t>·</a:t>
            </a:r>
            <a:r>
              <a:rPr lang="zh-CN" altLang="en-US" dirty="0"/>
              <a:t>希普勒报道说：“在我在耶路撒冷的五年里，取代阿克萨和圣石穹顶建造第三圣殿的想法从少数极端激进分子的疯狂想法变成了一些主流右翼的目标，并被合法化。”</a:t>
            </a:r>
          </a:p>
          <a:p>
            <a:r>
              <a:rPr lang="zh-CN" altLang="en-US" dirty="0"/>
              <a:t>希普勒继续说：“一些团体已经印制了信头，上面是老城今日的合成航拍照片和他们希望的明日圣殿山的照片：清除了清真寺，由一个巨大的圣殿主导。”</a:t>
            </a:r>
          </a:p>
          <a:p>
            <a:r>
              <a:rPr lang="zh-CN" altLang="en-US" dirty="0"/>
              <a:t>末日诱惑</a:t>
            </a:r>
          </a:p>
          <a:p>
            <a:r>
              <a:rPr lang="zh-CN" altLang="en-US" dirty="0"/>
              <a:t>在最近的一本书</a:t>
            </a:r>
            <a:r>
              <a:rPr lang="en-US" altLang="zh-CN" dirty="0"/>
              <a:t>《</a:t>
            </a:r>
            <a:r>
              <a:rPr lang="zh-CN" altLang="en-US" dirty="0"/>
              <a:t>末日：圣殿山的原教旨主义和斗争</a:t>
            </a:r>
            <a:r>
              <a:rPr lang="en-US" altLang="zh-CN" dirty="0"/>
              <a:t>》</a:t>
            </a:r>
            <a:r>
              <a:rPr lang="zh-CN" altLang="en-US" dirty="0"/>
              <a:t>中，以色列记者格尔逊</a:t>
            </a:r>
            <a:r>
              <a:rPr lang="en-US" altLang="zh-CN" dirty="0"/>
              <a:t>·</a:t>
            </a:r>
            <a:r>
              <a:rPr lang="zh-CN" altLang="en-US" dirty="0"/>
              <a:t>戈伦贝格写道：“圣殿山对渴望重新开始救赎的信徒具有诱惑力。”尽管记者或神学家经常嘲笑他们，戈伦贝格声称政府需要认真对待他们的世界末日计划。</a:t>
            </a:r>
          </a:p>
          <a:p>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solidFill>
                  <a:prstClr val="black"/>
                </a:solidFill>
              </a:rPr>
              <a:pPr>
                <a:defRPr/>
              </a:pPr>
              <a:t>251</a:t>
            </a:fld>
            <a:endParaRPr lang="en-US">
              <a:solidFill>
                <a:prstClr val="black"/>
              </a:solidFill>
            </a:endParaRPr>
          </a:p>
        </p:txBody>
      </p:sp>
    </p:spTree>
    <p:extLst>
      <p:ext uri="{BB962C8B-B14F-4D97-AF65-F5344CB8AC3E}">
        <p14:creationId xmlns:p14="http://schemas.microsoft.com/office/powerpoint/2010/main" val="258126750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253</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Times New Roman" charset="0"/>
                <a:ea typeface="ＭＳ Ｐゴシック" charset="0"/>
                <a:cs typeface="Arial" charset="0"/>
              </a:rPr>
              <a:t>Not noted in </a:t>
            </a:r>
            <a:r>
              <a:rPr lang="zh-TW" altLang="en-US" sz="1200" b="0" i="0" u="none" strike="noStrike" kern="1200" baseline="0" dirty="0">
                <a:solidFill>
                  <a:schemeClr val="tx1"/>
                </a:solidFill>
                <a:latin typeface="Times New Roman" charset="0"/>
                <a:ea typeface="ＭＳ Ｐゴシック" charset="0"/>
                <a:cs typeface="Arial" charset="0"/>
              </a:rPr>
              <a:t>列王纪下</a:t>
            </a:r>
            <a:r>
              <a:rPr lang="en-SG" sz="1200" b="0" i="0" u="none" strike="noStrike" kern="1200" baseline="0" dirty="0">
                <a:solidFill>
                  <a:schemeClr val="tx1"/>
                </a:solidFill>
                <a:latin typeface="Times New Roman" charset="0"/>
                <a:ea typeface="ＭＳ Ｐゴシック" charset="0"/>
                <a:cs typeface="Arial" charset="0"/>
              </a:rPr>
              <a:t> is what we find in Chronicles: "The chronicler reported that Manasseh for his sins was taken captive to Babylon (2 Chron. 33:11) by the king of Assyria, probably Ashurbanipal (669-626 </a:t>
            </a:r>
            <a:r>
              <a:rPr lang="en-SG" sz="1200" b="0" i="0" u="none" strike="noStrike" kern="1200" baseline="0" dirty="0" err="1">
                <a:solidFill>
                  <a:schemeClr val="tx1"/>
                </a:solidFill>
                <a:latin typeface="Times New Roman" charset="0"/>
                <a:ea typeface="ＭＳ Ｐゴシック" charset="0"/>
                <a:cs typeface="Arial" charset="0"/>
              </a:rPr>
              <a:t>b.c.</a:t>
            </a:r>
            <a:r>
              <a:rPr lang="en-SG" sz="1200" b="0" i="0" u="none" strike="noStrike" kern="1200" baseline="0" dirty="0">
                <a:solidFill>
                  <a:schemeClr val="tx1"/>
                </a:solidFill>
                <a:latin typeface="Times New Roman" charset="0"/>
                <a:ea typeface="ＭＳ Ｐゴシック" charset="0"/>
                <a:cs typeface="Arial" charset="0"/>
              </a:rPr>
              <a:t>).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a:t>
            </a:r>
            <a:r>
              <a:rPr lang="zh-TW" altLang="en-US" sz="1200" b="0" i="0" u="none" strike="noStrike" kern="1200" baseline="0" dirty="0">
                <a:solidFill>
                  <a:schemeClr val="tx1"/>
                </a:solidFill>
                <a:latin typeface="Times New Roman" charset="0"/>
                <a:ea typeface="ＭＳ Ｐゴシック" charset="0"/>
                <a:cs typeface="Arial" charset="0"/>
              </a:rPr>
              <a:t>列王纪下</a:t>
            </a:r>
            <a:r>
              <a:rPr lang="en-SG" sz="1200" b="0" i="0" u="none" strike="noStrike" kern="1200" baseline="0" dirty="0">
                <a:solidFill>
                  <a:schemeClr val="tx1"/>
                </a:solidFill>
                <a:latin typeface="Times New Roman" charset="0"/>
                <a:ea typeface="ＭＳ Ｐゴシック" charset="0"/>
                <a:cs typeface="Arial" charset="0"/>
              </a:rPr>
              <a:t> 23:26)" (Bible Knowledge Commentary, 1:580-81).</a:t>
            </a:r>
          </a:p>
          <a:p>
            <a:endParaRPr lang="en-SG" sz="1200" b="0" i="0" u="none" strike="noStrike" kern="1200" baseline="0" dirty="0">
              <a:solidFill>
                <a:schemeClr val="tx1"/>
              </a:solidFill>
              <a:latin typeface="Times New Roman" charset="0"/>
              <a:ea typeface="ＭＳ Ｐゴシック" charset="0"/>
              <a:cs typeface="Arial" charset="0"/>
            </a:endParaRPr>
          </a:p>
          <a:p>
            <a:r>
              <a:rPr lang="en-US" altLang="zh-CN" dirty="0"/>
              <a:t>《</a:t>
            </a:r>
            <a:r>
              <a:rPr lang="zh-CN" altLang="en-US" dirty="0"/>
              <a:t>列王纪下</a:t>
            </a:r>
            <a:r>
              <a:rPr lang="en-US" altLang="zh-CN" dirty="0"/>
              <a:t>》</a:t>
            </a:r>
            <a:r>
              <a:rPr lang="zh-CN" altLang="en-US" dirty="0"/>
              <a:t>中未记载的内容，在</a:t>
            </a:r>
            <a:r>
              <a:rPr lang="en-US" altLang="zh-CN" dirty="0"/>
              <a:t>《</a:t>
            </a:r>
            <a:r>
              <a:rPr lang="zh-CN" altLang="en-US" dirty="0"/>
              <a:t>历代志</a:t>
            </a:r>
            <a:r>
              <a:rPr lang="en-US" altLang="zh-CN" dirty="0"/>
              <a:t>》</a:t>
            </a:r>
            <a:r>
              <a:rPr lang="zh-CN" altLang="en-US" dirty="0"/>
              <a:t>中有所提及：“编年史家报告说，因玛拿西的罪恶，他被亚述王（可能是亚述班拿巴）掳到巴比伦（</a:t>
            </a:r>
            <a:r>
              <a:rPr lang="en-US" altLang="zh-CN" dirty="0"/>
              <a:t>《</a:t>
            </a:r>
            <a:r>
              <a:rPr lang="zh-CN" altLang="en-US" dirty="0"/>
              <a:t>历代志下</a:t>
            </a:r>
            <a:r>
              <a:rPr lang="en-US" altLang="zh-CN" dirty="0"/>
              <a:t>》33:11</a:t>
            </a:r>
            <a:r>
              <a:rPr lang="zh-CN" altLang="en-US" dirty="0"/>
              <a:t>）。在那里，玛拿西悔改了他的罪，上帝在祂的恩典中允许玛拿西在被掳期后返回耶路撒冷（</a:t>
            </a:r>
            <a:r>
              <a:rPr lang="en-US" altLang="zh-CN" dirty="0"/>
              <a:t>《</a:t>
            </a:r>
            <a:r>
              <a:rPr lang="zh-CN" altLang="en-US" dirty="0"/>
              <a:t>历代志下</a:t>
            </a:r>
            <a:r>
              <a:rPr lang="en-US" altLang="zh-CN" dirty="0"/>
              <a:t>》33:12-13</a:t>
            </a:r>
            <a:r>
              <a:rPr lang="zh-CN" altLang="en-US" dirty="0"/>
              <a:t>；参见</a:t>
            </a:r>
            <a:r>
              <a:rPr lang="en-US" altLang="zh-CN" dirty="0"/>
              <a:t>《</a:t>
            </a:r>
            <a:r>
              <a:rPr lang="zh-CN" altLang="en-US" dirty="0"/>
              <a:t>历代志下</a:t>
            </a:r>
            <a:r>
              <a:rPr lang="en-US" altLang="zh-CN" dirty="0"/>
              <a:t>》33:18-19</a:t>
            </a:r>
            <a:r>
              <a:rPr lang="zh-CN" altLang="en-US" dirty="0"/>
              <a:t>）。在他复位之后，这位国王清理了犹大大部分的偶像崇拜（</a:t>
            </a:r>
            <a:r>
              <a:rPr lang="en-US" altLang="zh-CN" dirty="0"/>
              <a:t>《</a:t>
            </a:r>
            <a:r>
              <a:rPr lang="zh-CN" altLang="en-US" dirty="0"/>
              <a:t>历代志下</a:t>
            </a:r>
            <a:r>
              <a:rPr lang="en-US" altLang="zh-CN" dirty="0"/>
              <a:t>》33:15-17</a:t>
            </a:r>
            <a:r>
              <a:rPr lang="zh-CN" altLang="en-US" dirty="0"/>
              <a:t>）。然而，玛拿西的罪使犹大深受其害，即使后来在约西亚的改革也未能避免上帝的审判（</a:t>
            </a:r>
            <a:r>
              <a:rPr lang="en-US" altLang="zh-CN" dirty="0"/>
              <a:t>《</a:t>
            </a:r>
            <a:r>
              <a:rPr lang="zh-CN" altLang="en-US" dirty="0"/>
              <a:t>列王纪下</a:t>
            </a:r>
            <a:r>
              <a:rPr lang="en-US" altLang="zh-CN" dirty="0"/>
              <a:t>》23:26</a:t>
            </a:r>
            <a:r>
              <a:rPr lang="zh-CN" altLang="en-US" dirty="0"/>
              <a:t>）”（</a:t>
            </a:r>
            <a:r>
              <a:rPr lang="en-US" altLang="zh-CN" dirty="0"/>
              <a:t>《</a:t>
            </a:r>
            <a:r>
              <a:rPr lang="zh-CN" altLang="en-US" dirty="0"/>
              <a:t>圣经知识注释</a:t>
            </a:r>
            <a:r>
              <a:rPr lang="en-US" altLang="zh-CN" dirty="0"/>
              <a:t>》</a:t>
            </a:r>
            <a:r>
              <a:rPr lang="zh-CN" altLang="en-US" dirty="0"/>
              <a:t>，</a:t>
            </a:r>
            <a:r>
              <a:rPr lang="en-US" altLang="zh-CN" dirty="0"/>
              <a:t>1:580-81</a:t>
            </a:r>
            <a:r>
              <a:rPr lang="zh-CN" altLang="en-US" dirty="0"/>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9999737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One short</a:t>
            </a:r>
            <a:r>
              <a:rPr lang="en-US" baseline="0" dirty="0"/>
              <a:t> A</a:t>
            </a:r>
            <a:r>
              <a:rPr lang="en-US" dirty="0"/>
              <a:t>pocryphal</a:t>
            </a:r>
            <a:r>
              <a:rPr lang="en-US" baseline="0" dirty="0"/>
              <a:t> writing actually records the prayer of Manasseh where he repents.</a:t>
            </a:r>
          </a:p>
          <a:p>
            <a:r>
              <a:rPr lang="zh-CN" altLang="en-US" dirty="0"/>
              <a:t>一部简短的次经实际上记录了玛拿西的悔改祷告。</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5303880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fld id="{33399314-A10C-E848-B593-561049B4E535}" type="slidenum">
              <a:rPr kumimoji="0" lang="en-US" sz="1200" b="0">
                <a:latin typeface="Times New Roman" charset="0"/>
              </a:rPr>
              <a:pPr/>
              <a:t>268</a:t>
            </a:fld>
            <a:endParaRPr kumimoji="0" lang="en-US" sz="1200" b="0">
              <a:latin typeface="Times New Roman" charset="0"/>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MS PGothic" charset="0"/>
                <a:cs typeface="MS PGothic" charset="0"/>
              </a:rPr>
              <a:t>Why the Exile?</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271</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7208659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274</a:t>
            </a:fld>
            <a:endParaRPr lang="en-US" dirty="0">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C51373-5C6D-491A-A1C3-1F21D3D4E4FE}" type="slidenum">
              <a:rPr lang="en-US" altLang="en-US">
                <a:solidFill>
                  <a:prstClr val="black"/>
                </a:solidFill>
              </a:rPr>
              <a:pPr/>
              <a:t>30</a:t>
            </a:fld>
            <a:endParaRPr lang="en-US" altLang="en-US">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rPr>
              <a:pPr eaLnBrk="1" hangingPunct="1"/>
              <a:t>276</a:t>
            </a:fld>
            <a:endParaRPr lang="en-US" sz="1200" dirty="0">
              <a:solidFill>
                <a:srgbClr val="000000"/>
              </a:solidFill>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41421117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277</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84203644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278</a:t>
            </a:fld>
            <a:endParaRPr lang="en-US" sz="1200" dirty="0">
              <a:solidFill>
                <a:prstClr val="black"/>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6792894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279</a:t>
            </a:fld>
            <a:endParaRPr lang="en-GB" sz="1200" dirty="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OP-04-Num-143</a:t>
            </a:r>
          </a:p>
          <a:p>
            <a:r>
              <a:rPr lang="en-US" dirty="0">
                <a:latin typeface="Times New Roman" charset="0"/>
                <a:ea typeface="ＭＳ Ｐゴシック" charset="0"/>
                <a:cs typeface="ＭＳ Ｐゴシック" charset="0"/>
              </a:rPr>
              <a:t>OS-04-Num-197</a:t>
            </a:r>
          </a:p>
          <a:p>
            <a:r>
              <a:rPr lang="en-US" dirty="0">
                <a:latin typeface="Times New Roman" charset="0"/>
                <a:ea typeface="ＭＳ Ｐゴシック" charset="0"/>
                <a:cs typeface="ＭＳ Ｐゴシック" charset="0"/>
              </a:rPr>
              <a:t>OS-14-2Chron-274</a:t>
            </a:r>
            <a:endParaRPr lang="en-US" dirty="0">
              <a:ea typeface="ＭＳ Ｐゴシック" charset="0"/>
              <a:cs typeface="ＭＳ Ｐゴシック" charset="0"/>
            </a:endParaRP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132165542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extLst>
      <p:ext uri="{BB962C8B-B14F-4D97-AF65-F5344CB8AC3E}">
        <p14:creationId xmlns:p14="http://schemas.microsoft.com/office/powerpoint/2010/main" val="198758609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dirty="0">
                <a:latin typeface="Arial"/>
                <a:cs typeface="Arial"/>
              </a:rPr>
              <a:t>The L</a:t>
            </a:r>
            <a:r>
              <a:rPr lang="en-US" sz="1100" dirty="0">
                <a:latin typeface="Arial"/>
                <a:cs typeface="Arial"/>
              </a:rPr>
              <a:t>ORD</a:t>
            </a:r>
            <a:r>
              <a:rPr lang="en-US" baseline="0" dirty="0">
                <a:latin typeface="Arial"/>
                <a:cs typeface="Arial"/>
              </a:rPr>
              <a:t> honors us when we honor him and keeps us to honor him even when we're unfaithful.</a:t>
            </a:r>
          </a:p>
          <a:p>
            <a:r>
              <a:rPr lang="zh-CN" altLang="en-US" dirty="0">
                <a:latin typeface="Arial"/>
                <a:cs typeface="Arial"/>
              </a:rPr>
              <a:t>当我们尊重耶和华时，他会尊重我们，并且即使我们不忠诚，他也会保守我们以继续尊重他。</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extLst>
      <p:ext uri="{BB962C8B-B14F-4D97-AF65-F5344CB8AC3E}">
        <p14:creationId xmlns:p14="http://schemas.microsoft.com/office/powerpoint/2010/main" val="63524547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honoring us when we honor him.</a:t>
            </a:r>
            <a:r>
              <a:rPr lang="en-SG" dirty="0">
                <a:effectLst/>
                <a:latin typeface="Arial"/>
                <a:cs typeface="Arial"/>
              </a:rPr>
              <a:t> </a:t>
            </a:r>
          </a:p>
          <a:p>
            <a:r>
              <a:rPr lang="zh-CN" altLang="en-US" dirty="0">
                <a:latin typeface="Arial"/>
                <a:cs typeface="Arial"/>
              </a:rPr>
              <a:t>当我们荣耀他时，上帝也会荣耀我们，从而激励我们真正的敬拜。</a:t>
            </a:r>
            <a:endParaRPr lang="en-US" dirty="0">
              <a:latin typeface="Arial"/>
              <a:cs typeface="Arial"/>
            </a:endParaRPr>
          </a:p>
        </p:txBody>
      </p:sp>
    </p:spTree>
    <p:extLst>
      <p:ext uri="{BB962C8B-B14F-4D97-AF65-F5344CB8AC3E}">
        <p14:creationId xmlns:p14="http://schemas.microsoft.com/office/powerpoint/2010/main" val="119097706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dirty="0">
                <a:solidFill>
                  <a:schemeClr val="tx1"/>
                </a:solidFill>
                <a:effectLst/>
                <a:latin typeface="Arial"/>
                <a:ea typeface="ＭＳ Ｐゴシック" pitchFamily="-105" charset="-128"/>
                <a:cs typeface="Arial"/>
              </a:rPr>
              <a:t>.</a:t>
            </a:r>
          </a:p>
          <a:p>
            <a:r>
              <a:rPr lang="zh-CN" altLang="en-US" dirty="0">
                <a:latin typeface="Arial"/>
                <a:cs typeface="Arial"/>
              </a:rPr>
              <a:t>上帝即使在我们不忠诚的时候，也保守我们的救恩，激励我们真诚敬拜。</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50761697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285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730928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C7EA57-079B-4427-BC75-0D345D0049FF}"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58438661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b="1" dirty="0"/>
              <a:t>The Kingdom Period Class #2 1st Chronicles 13-29.</a:t>
            </a:r>
          </a:p>
          <a:p>
            <a:r>
              <a:rPr lang="en-US" dirty="0"/>
              <a:t>Published </a:t>
            </a:r>
            <a:r>
              <a:rPr lang="en-US" dirty="0" err="1"/>
              <a:t>by</a:t>
            </a:r>
            <a:r>
              <a:rPr lang="en-US" dirty="0" err="1">
                <a:hlinkClick r:id="rId3"/>
              </a:rPr>
              <a:t>Colin</a:t>
            </a:r>
            <a:r>
              <a:rPr lang="en-US" dirty="0">
                <a:hlinkClick r:id="rId3"/>
              </a:rPr>
              <a:t> Bradley</a:t>
            </a:r>
            <a:endParaRPr lang="en-US" dirty="0"/>
          </a:p>
          <a:p>
            <a:r>
              <a:rPr lang="en-US" dirty="0">
                <a:cs typeface="ＭＳ Ｐゴシック" charset="0"/>
              </a:rPr>
              <a:t>http://</a:t>
            </a:r>
            <a:r>
              <a:rPr lang="en-US" dirty="0" err="1">
                <a:cs typeface="ＭＳ Ｐゴシック" charset="0"/>
              </a:rPr>
              <a:t>slideplayer.com</a:t>
            </a:r>
            <a:r>
              <a:rPr lang="en-US" dirty="0">
                <a:cs typeface="ＭＳ Ｐゴシック" charset="0"/>
              </a:rPr>
              <a:t>/slide/7850809/</a:t>
            </a:r>
          </a:p>
          <a:p>
            <a:endParaRPr lang="en-US" dirty="0">
              <a:cs typeface="ＭＳ Ｐゴシック" charset="0"/>
            </a:endParaRPr>
          </a:p>
          <a:p>
            <a:r>
              <a:rPr lang="zh-CN" altLang="en-US" b="1" dirty="0"/>
              <a:t>王国时期课程 </a:t>
            </a:r>
            <a:r>
              <a:rPr lang="en-US" altLang="zh-CN" b="1" dirty="0"/>
              <a:t>#2 </a:t>
            </a:r>
            <a:r>
              <a:rPr lang="zh-CN" altLang="en-US" b="1" dirty="0"/>
              <a:t>历代志上</a:t>
            </a:r>
            <a:r>
              <a:rPr lang="en-US" altLang="zh-CN" b="1" dirty="0"/>
              <a:t>13-29</a:t>
            </a:r>
            <a:r>
              <a:rPr lang="zh-CN" altLang="en-US" b="1" dirty="0"/>
              <a:t>章</a:t>
            </a:r>
            <a:endParaRPr lang="zh-CN" altLang="en-US" dirty="0"/>
          </a:p>
          <a:p>
            <a:r>
              <a:rPr lang="zh-CN" altLang="en-US" dirty="0"/>
              <a:t>发表者：</a:t>
            </a:r>
            <a:r>
              <a:rPr lang="en-US" dirty="0"/>
              <a:t>Colin Bradley</a:t>
            </a:r>
          </a:p>
          <a:p>
            <a:r>
              <a:rPr lang="zh-CN" altLang="en-US" dirty="0"/>
              <a:t>来源：</a:t>
            </a:r>
            <a:r>
              <a:rPr lang="en-US" dirty="0"/>
              <a:t>http://</a:t>
            </a:r>
            <a:r>
              <a:rPr lang="en-US" dirty="0" err="1"/>
              <a:t>slideplayer.com</a:t>
            </a:r>
            <a:r>
              <a:rPr lang="en-US" dirty="0"/>
              <a:t>/slide/7850809/</a:t>
            </a:r>
          </a:p>
          <a:p>
            <a:endParaRPr lang="en-US" dirty="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51633158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charset="0"/>
                <a:cs typeface="Arial"/>
              </a:rPr>
              <a:t>Will you take time out to ask the Lord about it?  Take a day</a:t>
            </a:r>
            <a:r>
              <a:rPr lang="uk-UA" sz="1200" kern="1200" dirty="0">
                <a:solidFill>
                  <a:schemeClr val="tx1"/>
                </a:solidFill>
                <a:effectLst/>
                <a:latin typeface="Arial"/>
                <a:ea typeface="ＭＳ Ｐゴシック" charset="0"/>
                <a:cs typeface="Arial"/>
              </a:rPr>
              <a:t>'</a:t>
            </a:r>
            <a:r>
              <a:rPr lang="en-US" sz="1200" kern="1200" dirty="0">
                <a:solidFill>
                  <a:schemeClr val="tx1"/>
                </a:solidFill>
                <a:effectLst/>
                <a:latin typeface="Arial"/>
                <a:ea typeface="ＭＳ Ｐゴシック" charset="0"/>
                <a:cs typeface="Arial"/>
              </a:rPr>
              <a:t>s fasting retreat!</a:t>
            </a:r>
            <a:r>
              <a:rPr lang="en-SG" dirty="0">
                <a:effectLst/>
                <a:latin typeface="Arial"/>
                <a:cs typeface="Arial"/>
              </a:rPr>
              <a:t> </a:t>
            </a:r>
          </a:p>
          <a:p>
            <a:r>
              <a:rPr lang="zh-CN" altLang="en-US" dirty="0">
                <a:latin typeface="Arial"/>
                <a:cs typeface="Arial"/>
              </a:rPr>
              <a:t>你会花时间向主询问这件事吗？来一次禁食静修一整天！</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908E40-40FF-4749-8365-FBE8E725BF43}" type="slidenum">
              <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alt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7208659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Some of us won</a:t>
            </a:r>
            <a:r>
              <a:rPr lang="uk-UA" dirty="0">
                <a:latin typeface="Arial"/>
                <a:cs typeface="Arial"/>
              </a:rPr>
              <a:t>'</a:t>
            </a:r>
            <a:r>
              <a:rPr lang="en-US" dirty="0">
                <a:latin typeface="Arial"/>
                <a:cs typeface="Arial"/>
              </a:rPr>
              <a:t>t even commit to read one verse of the Bible each day but we SAY we want God</a:t>
            </a:r>
            <a:r>
              <a:rPr lang="uk-UA" dirty="0">
                <a:latin typeface="Arial"/>
                <a:cs typeface="Arial"/>
              </a:rPr>
              <a:t>'</a:t>
            </a:r>
            <a:r>
              <a:rPr lang="en-US" dirty="0">
                <a:latin typeface="Arial"/>
                <a:cs typeface="Arial"/>
              </a:rPr>
              <a:t>s will!</a:t>
            </a:r>
          </a:p>
          <a:p>
            <a:r>
              <a:rPr lang="zh-CN" altLang="en-US" dirty="0">
                <a:latin typeface="Arial"/>
                <a:cs typeface="Arial"/>
              </a:rPr>
              <a:t>我们中的一些人甚至不愿意每天读一节圣经，但我们说我们想要上帝的旨意！</a:t>
            </a:r>
            <a:endParaRPr lang="en-US" dirty="0">
              <a:latin typeface="Arial"/>
              <a:cs typeface="Arial"/>
            </a:endParaRPr>
          </a:p>
        </p:txBody>
      </p:sp>
    </p:spTree>
    <p:extLst>
      <p:ext uri="{BB962C8B-B14F-4D97-AF65-F5344CB8AC3E}">
        <p14:creationId xmlns:p14="http://schemas.microsoft.com/office/powerpoint/2010/main" val="147399257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eaLnBrk="1" hangingPunct="1"/>
            <a:fld id="{E71FD3BA-F0B8-DA4C-B590-69A23FF2915B}" type="slidenum">
              <a:rPr lang="en-US" sz="1200" b="0">
                <a:solidFill>
                  <a:srgbClr val="000000"/>
                </a:solidFill>
                <a:latin typeface="Times New Roman" charset="0"/>
              </a:rPr>
              <a:pPr eaLnBrk="1" hangingPunct="1"/>
              <a:t>294</a:t>
            </a:fld>
            <a:endParaRPr lang="en-US" sz="1200" b="0">
              <a:solidFill>
                <a:srgbClr val="000000"/>
              </a:solidFill>
              <a:latin typeface="Times New Roman" charset="0"/>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rPr>
              <a:t>The explanation for free</a:t>
            </a:r>
          </a:p>
          <a:p>
            <a:pPr eaLnBrk="1" hangingPunct="1"/>
            <a:r>
              <a:rPr lang="en-US" dirty="0">
                <a:latin typeface="Arial" charset="0"/>
              </a:rPr>
              <a:t>OT Preaching link address</a:t>
            </a: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OS-12-2Kings-95</a:t>
            </a:r>
          </a:p>
          <a:p>
            <a:pPr eaLnBrk="1" hangingPunct="1"/>
            <a:r>
              <a:rPr lang="en-US" dirty="0">
                <a:latin typeface="Arial" charset="0"/>
                <a:cs typeface="ＭＳ Ｐゴシック" charset="0"/>
              </a:rPr>
              <a:t>OS-14-2Chron-27</a:t>
            </a:r>
          </a:p>
        </p:txBody>
      </p:sp>
    </p:spTree>
    <p:extLst>
      <p:ext uri="{BB962C8B-B14F-4D97-AF65-F5344CB8AC3E}">
        <p14:creationId xmlns:p14="http://schemas.microsoft.com/office/powerpoint/2010/main" val="38154701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rPr>
              <a:pPr eaLnBrk="1" hangingPunct="1"/>
              <a:t>34</a:t>
            </a:fld>
            <a:endParaRPr lang="en-US" sz="1200">
              <a:solidFill>
                <a:prstClr val="black"/>
              </a:solidFill>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0D09AA5-FFE5-D244-8CC4-0F7CF6C1B566}" type="slidenum">
              <a:rPr lang="en-US">
                <a:solidFill>
                  <a:prstClr val="black"/>
                </a:solidFill>
              </a:rPr>
              <a:pPr/>
              <a:t>35</a:t>
            </a:fld>
            <a:endParaRPr lang="en-US">
              <a:solidFill>
                <a:prstClr val="black"/>
              </a:solidFill>
            </a:endParaRPr>
          </a:p>
        </p:txBody>
      </p:sp>
      <p:sp>
        <p:nvSpPr>
          <p:cNvPr id="1239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39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D10018-0A94-8B4D-B923-F8468DCDCA87}" type="slidenum">
              <a:rPr lang="en-US">
                <a:solidFill>
                  <a:prstClr val="black"/>
                </a:solidFill>
              </a:rPr>
              <a:pPr/>
              <a:t>36</a:t>
            </a:fld>
            <a:endParaRPr lang="en-US">
              <a:solidFill>
                <a:prstClr val="black"/>
              </a:solidFill>
            </a:endParaRPr>
          </a:p>
        </p:txBody>
      </p:sp>
      <p:sp>
        <p:nvSpPr>
          <p:cNvPr id="1208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08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796926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I want to thank you all for your understanding and grace towards me the past three weeks when</a:t>
            </a:r>
            <a:r>
              <a:rPr lang="en-US" baseline="0" dirty="0">
                <a:latin typeface="Arial"/>
                <a:cs typeface="Arial"/>
              </a:rPr>
              <a:t> I was suddenly gone to care for my dying father. We all need security, and it was great to feel secure that I could leave so suddenly.</a:t>
            </a:r>
          </a:p>
          <a:p>
            <a:r>
              <a:rPr lang="zh-CN" altLang="en-US" dirty="0">
                <a:latin typeface="Arial"/>
                <a:cs typeface="Arial"/>
              </a:rPr>
              <a:t>在过去三周里，当我突然离开去照顾即将去世的父亲时，感谢大家的理解和宽容。我们都需要安全感，能够突然离开而感到有安全保障，这感觉很好。</a:t>
            </a:r>
            <a:endParaRPr lang="en-US" dirty="0">
              <a:latin typeface="Arial"/>
              <a:cs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baseline="0" dirty="0">
                <a:latin typeface="Arial"/>
                <a:cs typeface="Arial"/>
              </a:rPr>
              <a:t>Dad takes after me, doesn't he? I've told Susan she can feel very secure in my future. She doesn't have to wonder what I will look like in 30 years!</a:t>
            </a:r>
          </a:p>
          <a:p>
            <a:r>
              <a:rPr lang="zh-CN" altLang="en-US" dirty="0">
                <a:latin typeface="Arial"/>
                <a:cs typeface="Arial"/>
              </a:rPr>
              <a:t>爸爸长得像我，对吧？我告诉苏珊她可以对我的未来感到非常安心。她不必担心我三十年后会长什么样！</a:t>
            </a:r>
            <a:endParaRPr lang="en-US" dirty="0">
              <a:latin typeface="Arial"/>
              <a:cs typeface="Aria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Before he died, my father gave me every letter I ever wrote to him—60</a:t>
            </a:r>
            <a:r>
              <a:rPr lang="en-US" baseline="0" dirty="0">
                <a:latin typeface="Arial"/>
                <a:cs typeface="Arial"/>
              </a:rPr>
              <a:t> of them!</a:t>
            </a:r>
            <a:r>
              <a:rPr lang="en-US" dirty="0">
                <a:latin typeface="Arial"/>
                <a:cs typeface="Arial"/>
              </a:rPr>
              <a:t> I haven't read them all yet, but the</a:t>
            </a:r>
            <a:r>
              <a:rPr lang="en-US" baseline="0" dirty="0">
                <a:latin typeface="Arial"/>
                <a:cs typeface="Arial"/>
              </a:rPr>
              <a:t> oldest I have found is this one when I was 6 years old. It reads</a:t>
            </a:r>
            <a:r>
              <a:rPr lang="mr-IN" baseline="0" dirty="0">
                <a:latin typeface="Arial"/>
                <a:cs typeface="Arial"/>
              </a:rPr>
              <a:t>…</a:t>
            </a:r>
            <a:endParaRPr lang="en-US" baseline="0" dirty="0">
              <a:latin typeface="Arial"/>
              <a:cs typeface="Arial"/>
            </a:endParaRPr>
          </a:p>
          <a:p>
            <a:endParaRPr lang="en-US" baseline="0" dirty="0">
              <a:latin typeface="Arial"/>
              <a:cs typeface="Arial"/>
            </a:endParaRPr>
          </a:p>
          <a:p>
            <a:r>
              <a:rPr lang="en-US" baseline="0" dirty="0">
                <a:latin typeface="Arial"/>
                <a:cs typeface="Arial"/>
              </a:rPr>
              <a:t>I wrote this letter two months before my father led the first air strike on North Vietnam! I felt a great sense of insecurity as a boy—knowing my father loved me but was away fighting at war. This made me feel that </a:t>
            </a:r>
            <a:r>
              <a:rPr lang="en-US" baseline="0" dirty="0" err="1">
                <a:latin typeface="Arial"/>
                <a:cs typeface="Arial"/>
              </a:rPr>
              <a:t>althrough</a:t>
            </a:r>
            <a:r>
              <a:rPr lang="en-US" baseline="0" dirty="0">
                <a:latin typeface="Arial"/>
                <a:cs typeface="Arial"/>
              </a:rPr>
              <a:t> God loved me, he also was far away doing important things.</a:t>
            </a:r>
          </a:p>
          <a:p>
            <a:endParaRPr lang="en-US" baseline="0" dirty="0">
              <a:latin typeface="Arial"/>
              <a:cs typeface="Arial"/>
            </a:endParaRPr>
          </a:p>
          <a:p>
            <a:r>
              <a:rPr lang="zh-CN" altLang="en-US" dirty="0"/>
              <a:t>我父亲去世前给了我我写给他的每一封信</a:t>
            </a:r>
            <a:r>
              <a:rPr lang="en-US" altLang="zh-CN" dirty="0"/>
              <a:t>——</a:t>
            </a:r>
            <a:r>
              <a:rPr lang="zh-CN" altLang="en-US" dirty="0"/>
              <a:t>一共</a:t>
            </a:r>
            <a:r>
              <a:rPr lang="en-US" altLang="zh-CN" dirty="0"/>
              <a:t>60</a:t>
            </a:r>
            <a:r>
              <a:rPr lang="zh-CN" altLang="en-US" dirty="0"/>
              <a:t>封！我还没有读完这些信，但我找到的最早的一封是我六岁时写的。信中写道</a:t>
            </a:r>
            <a:r>
              <a:rPr lang="en-US" altLang="zh-CN" dirty="0"/>
              <a:t>……</a:t>
            </a:r>
          </a:p>
          <a:p>
            <a:r>
              <a:rPr lang="zh-CN" altLang="en-US" dirty="0"/>
              <a:t>这封信是我父亲领导对北越进行第一次空袭前两个月写的！作为一个小男孩，知道我的父亲爱我，但他却在远方参战，这让我感到很不安。这让我感觉虽然上帝爱我，但他也在远方做着重要的事情。</a:t>
            </a:r>
          </a:p>
          <a:p>
            <a:endParaRPr lang="en-US" dirty="0">
              <a:latin typeface="Arial"/>
              <a:cs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My insecurity started very young. Some of you know</a:t>
            </a:r>
            <a:r>
              <a:rPr lang="en-US" baseline="0" dirty="0">
                <a:latin typeface="Arial"/>
                <a:cs typeface="Arial"/>
              </a:rPr>
              <a:t> that my parents divorced when I was only 4 years old. But they have remained friends and my mother visited my father just three months before he died.</a:t>
            </a:r>
          </a:p>
          <a:p>
            <a:r>
              <a:rPr lang="zh-CN" altLang="en-US" dirty="0">
                <a:latin typeface="Arial"/>
                <a:cs typeface="Arial"/>
              </a:rPr>
              <a:t>我很早就开始缺乏安全感。你们中有些人知道，我父母在我 </a:t>
            </a:r>
            <a:r>
              <a:rPr lang="en-US" altLang="zh-CN" dirty="0">
                <a:latin typeface="Arial"/>
                <a:cs typeface="Arial"/>
              </a:rPr>
              <a:t>4 </a:t>
            </a:r>
            <a:r>
              <a:rPr lang="zh-CN" altLang="en-US" dirty="0">
                <a:latin typeface="Arial"/>
                <a:cs typeface="Arial"/>
              </a:rPr>
              <a:t>岁时就离婚了。但他们仍然是朋友，我母亲在我父亲去世前三个月还去看望过他。</a:t>
            </a:r>
            <a:endParaRPr lang="en-US" dirty="0">
              <a:latin typeface="Arial"/>
              <a:cs typeface="Aria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So most of my time the past three weeks was caring for my step-mom, Carolynn. She has felt very insecure</a:t>
            </a:r>
            <a:r>
              <a:rPr lang="en-US" baseline="0" dirty="0">
                <a:latin typeface="Arial"/>
                <a:cs typeface="Arial"/>
              </a:rPr>
              <a:t> what will happen to her now—the house, the finances, the future</a:t>
            </a:r>
            <a:r>
              <a:rPr lang="mr-IN" baseline="0" dirty="0">
                <a:latin typeface="Arial"/>
                <a:cs typeface="Arial"/>
              </a:rPr>
              <a:t>…</a:t>
            </a:r>
            <a:endParaRPr lang="en-US" baseline="0" dirty="0">
              <a:latin typeface="Arial"/>
              <a:cs typeface="Arial"/>
            </a:endParaRPr>
          </a:p>
          <a:p>
            <a:r>
              <a:rPr lang="zh-CN" altLang="en-US" dirty="0">
                <a:latin typeface="Arial"/>
                <a:cs typeface="Arial"/>
              </a:rPr>
              <a:t>所以过去三周我大部分时间都在照顾我的继母卡罗琳。她现在对自己的未来感到非常不安</a:t>
            </a:r>
            <a:r>
              <a:rPr lang="en-US" altLang="zh-CN" dirty="0">
                <a:latin typeface="Arial"/>
                <a:cs typeface="Arial"/>
              </a:rPr>
              <a:t>——</a:t>
            </a:r>
            <a:r>
              <a:rPr lang="zh-CN" altLang="en-US" dirty="0">
                <a:latin typeface="Arial"/>
                <a:cs typeface="Arial"/>
              </a:rPr>
              <a:t>房子、财务、未来</a:t>
            </a:r>
            <a:r>
              <a:rPr lang="en-US" altLang="zh-CN" dirty="0">
                <a:latin typeface="Arial"/>
                <a:cs typeface="Arial"/>
              </a:rPr>
              <a:t>……</a:t>
            </a:r>
            <a:endParaRPr lang="en-US" dirty="0">
              <a:latin typeface="Arial"/>
              <a:cs typeface="Aria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t>My Dad's own</a:t>
            </a:r>
            <a:r>
              <a:rPr lang="en-US" baseline="0" dirty="0"/>
              <a:t> insecurities also started very young. </a:t>
            </a:r>
          </a:p>
          <a:p>
            <a:r>
              <a:rPr lang="zh-CN" altLang="en-US" dirty="0"/>
              <a:t>我父亲自己的不安全感也是从很小的时候就开始的。</a:t>
            </a:r>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mn-ea"/>
                <a:cs typeface="Arial"/>
              </a:rPr>
              <a:t>Dad felt like he needed security—for his start in life was something few of us could imagine. I saw his birth certificate for the first time this month. It is hand-written in cursive, and under “name,” all it reads is, “Griffith.” No first name. No middle name. Just “Griffith.” But next to it is written in ALL CAPS the words “Harold Francis.” For his first 17 years he was known as “Harry Frank.” Harry was his grandpa and Frank was his father. </a:t>
            </a:r>
          </a:p>
          <a:p>
            <a:endParaRPr lang="en-US" sz="1200" kern="1200" dirty="0">
              <a:solidFill>
                <a:schemeClr val="tx1"/>
              </a:solidFill>
              <a:effectLst/>
              <a:latin typeface="Arial"/>
              <a:ea typeface="+mn-ea"/>
              <a:cs typeface="Arial"/>
            </a:endParaRPr>
          </a:p>
          <a:p>
            <a:r>
              <a:rPr lang="zh-CN" altLang="en-US" dirty="0">
                <a:latin typeface="Arial"/>
                <a:cs typeface="Arial"/>
              </a:rPr>
              <a:t>爸爸觉得他需要安全感</a:t>
            </a:r>
            <a:r>
              <a:rPr lang="en-US" altLang="zh-CN" dirty="0">
                <a:latin typeface="Arial"/>
                <a:cs typeface="Arial"/>
              </a:rPr>
              <a:t>——</a:t>
            </a:r>
            <a:r>
              <a:rPr lang="zh-CN" altLang="en-US" dirty="0">
                <a:latin typeface="Arial"/>
                <a:cs typeface="Arial"/>
              </a:rPr>
              <a:t>因为他的人生起点是我们很少人能想象的。这个月我第一次看到了他的出生证明。证明是手写的草书，名字栏下只写着“</a:t>
            </a:r>
            <a:r>
              <a:rPr lang="en-US" dirty="0">
                <a:latin typeface="Arial"/>
                <a:cs typeface="Arial"/>
              </a:rPr>
              <a:t>Griffith”。</a:t>
            </a:r>
            <a:r>
              <a:rPr lang="zh-CN" altLang="en-US" dirty="0">
                <a:latin typeface="Arial"/>
                <a:cs typeface="Arial"/>
              </a:rPr>
              <a:t>没有名，没有中间名，只有“</a:t>
            </a:r>
            <a:r>
              <a:rPr lang="en-US" dirty="0">
                <a:latin typeface="Arial"/>
                <a:cs typeface="Arial"/>
              </a:rPr>
              <a:t>Griffith”。</a:t>
            </a:r>
            <a:r>
              <a:rPr lang="zh-CN" altLang="en-US" dirty="0">
                <a:latin typeface="Arial"/>
                <a:cs typeface="Arial"/>
              </a:rPr>
              <a:t>但旁边用大写字母写着“</a:t>
            </a:r>
            <a:r>
              <a:rPr lang="en-US" dirty="0">
                <a:latin typeface="Arial"/>
                <a:cs typeface="Arial"/>
              </a:rPr>
              <a:t>Harold Francis”。</a:t>
            </a:r>
            <a:r>
              <a:rPr lang="zh-CN" altLang="en-US" dirty="0">
                <a:latin typeface="Arial"/>
                <a:cs typeface="Arial"/>
              </a:rPr>
              <a:t>在他前</a:t>
            </a:r>
            <a:r>
              <a:rPr lang="en-US" altLang="zh-CN" dirty="0">
                <a:latin typeface="Arial"/>
                <a:cs typeface="Arial"/>
              </a:rPr>
              <a:t>17</a:t>
            </a:r>
            <a:r>
              <a:rPr lang="zh-CN" altLang="en-US" dirty="0">
                <a:latin typeface="Arial"/>
                <a:cs typeface="Arial"/>
              </a:rPr>
              <a:t>年里，他被称为“</a:t>
            </a:r>
            <a:r>
              <a:rPr lang="en-US" dirty="0">
                <a:latin typeface="Arial"/>
                <a:cs typeface="Arial"/>
              </a:rPr>
              <a:t>Harry </a:t>
            </a:r>
            <a:r>
              <a:rPr lang="en-US" dirty="0" err="1">
                <a:latin typeface="Arial"/>
                <a:cs typeface="Arial"/>
              </a:rPr>
              <a:t>Frank”。Harry</a:t>
            </a:r>
            <a:r>
              <a:rPr lang="zh-CN" altLang="en-US" dirty="0">
                <a:latin typeface="Arial"/>
                <a:cs typeface="Arial"/>
              </a:rPr>
              <a:t>是他的祖父，</a:t>
            </a:r>
            <a:r>
              <a:rPr lang="en-US" dirty="0">
                <a:latin typeface="Arial"/>
                <a:cs typeface="Arial"/>
              </a:rPr>
              <a:t>Frank</a:t>
            </a:r>
            <a:r>
              <a:rPr lang="zh-CN" altLang="en-US" dirty="0">
                <a:latin typeface="Arial"/>
                <a:cs typeface="Arial"/>
              </a:rPr>
              <a:t>是他的父亲。</a:t>
            </a:r>
            <a:endParaRPr lang="en-US" dirty="0">
              <a:latin typeface="Arial"/>
              <a:cs typeface="Aria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mn-ea"/>
                <a:cs typeface="Arial"/>
              </a:rPr>
              <a:t> Frank was his father. </a:t>
            </a:r>
          </a:p>
          <a:p>
            <a:r>
              <a:rPr lang="zh-CN" altLang="en-US" dirty="0">
                <a:latin typeface="Arial"/>
                <a:cs typeface="Arial"/>
              </a:rPr>
              <a:t>弗兰克是他的父亲。</a:t>
            </a:r>
            <a:endParaRPr lang="en-US" dirty="0">
              <a:latin typeface="Arial"/>
              <a:cs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Yet both of his parents—famous dancers in the mid 20s, believe it or not—dropped him off at his maternal grandparents home as a baby and they went on tour to the Caribbean.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然而，他的父母</a:t>
            </a:r>
            <a:r>
              <a:rPr lang="en-US" altLang="zh-CN" dirty="0">
                <a:latin typeface="Arial"/>
                <a:cs typeface="Arial"/>
              </a:rPr>
              <a:t>——</a:t>
            </a:r>
            <a:r>
              <a:rPr lang="zh-CN" altLang="en-US" dirty="0">
                <a:latin typeface="Arial"/>
                <a:cs typeface="Arial"/>
              </a:rPr>
              <a:t>信不信由你，</a:t>
            </a:r>
            <a:r>
              <a:rPr lang="en-US" altLang="zh-CN" dirty="0">
                <a:latin typeface="Arial"/>
                <a:cs typeface="Arial"/>
              </a:rPr>
              <a:t>20 </a:t>
            </a:r>
            <a:r>
              <a:rPr lang="zh-CN" altLang="en-US" dirty="0">
                <a:latin typeface="Arial"/>
                <a:cs typeface="Arial"/>
              </a:rPr>
              <a:t>世纪 </a:t>
            </a:r>
            <a:r>
              <a:rPr lang="en-US" altLang="zh-CN" dirty="0">
                <a:latin typeface="Arial"/>
                <a:cs typeface="Arial"/>
              </a:rPr>
              <a:t>20 </a:t>
            </a:r>
            <a:r>
              <a:rPr lang="zh-CN" altLang="en-US" dirty="0">
                <a:latin typeface="Arial"/>
                <a:cs typeface="Arial"/>
              </a:rPr>
              <a:t>年代中期著名的舞蹈家</a:t>
            </a:r>
            <a:r>
              <a:rPr lang="en-US" altLang="zh-CN" dirty="0">
                <a:latin typeface="Arial"/>
                <a:cs typeface="Arial"/>
              </a:rPr>
              <a:t>——</a:t>
            </a:r>
            <a:r>
              <a:rPr lang="zh-CN" altLang="en-US" dirty="0">
                <a:latin typeface="Arial"/>
                <a:cs typeface="Arial"/>
              </a:rPr>
              <a:t>在他还是个婴儿的时候就把他送到了外祖父母家，然后他们一起去加勒比海巡回演出。</a:t>
            </a:r>
            <a:endParaRPr lang="en-US" dirty="0">
              <a:latin typeface="Arial"/>
              <a:cs typeface="Aria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a:ea typeface="+mn-ea"/>
                <a:cs typeface="Arial"/>
              </a:rPr>
              <a:t>So, at age 17, upon entering the Navy, he had to look up his birth certificate. There he found no first or middle name! So he had the unusual privilege—if you call it that—to name himself. He decided to keep the same H.F. initials, choosing Harold Francis.  </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Arial"/>
              <a:ea typeface="+mn-ea"/>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因此，</a:t>
            </a:r>
            <a:r>
              <a:rPr lang="en-US" altLang="zh-CN" dirty="0">
                <a:latin typeface="Arial"/>
                <a:cs typeface="Arial"/>
              </a:rPr>
              <a:t>17 </a:t>
            </a:r>
            <a:r>
              <a:rPr lang="zh-CN" altLang="en-US" dirty="0">
                <a:latin typeface="Arial"/>
                <a:cs typeface="Arial"/>
              </a:rPr>
              <a:t>岁入伍后，他必须查阅自己的出生证明。他没有找到名字或中间名！因此，他拥有了一项不同寻常的特权</a:t>
            </a:r>
            <a:r>
              <a:rPr lang="en-US" altLang="zh-CN" dirty="0">
                <a:latin typeface="Arial"/>
                <a:cs typeface="Arial"/>
              </a:rPr>
              <a:t>——</a:t>
            </a:r>
            <a:r>
              <a:rPr lang="zh-CN" altLang="en-US" dirty="0">
                <a:latin typeface="Arial"/>
                <a:cs typeface="Arial"/>
              </a:rPr>
              <a:t>如果你这么称呼的话</a:t>
            </a:r>
            <a:r>
              <a:rPr lang="en-US" altLang="zh-CN" dirty="0">
                <a:latin typeface="Arial"/>
                <a:cs typeface="Arial"/>
              </a:rPr>
              <a:t>——</a:t>
            </a:r>
            <a:r>
              <a:rPr lang="zh-CN" altLang="en-US" dirty="0">
                <a:latin typeface="Arial"/>
                <a:cs typeface="Arial"/>
              </a:rPr>
              <a:t>可以给自己起名字。他决定保留相同的 </a:t>
            </a:r>
            <a:r>
              <a:rPr lang="en-US" dirty="0">
                <a:latin typeface="Arial"/>
                <a:cs typeface="Arial"/>
              </a:rPr>
              <a:t>H.F. </a:t>
            </a:r>
            <a:r>
              <a:rPr lang="zh-CN" altLang="en-US" dirty="0">
                <a:latin typeface="Arial"/>
                <a:cs typeface="Arial"/>
              </a:rPr>
              <a:t>首字母，选择 </a:t>
            </a:r>
            <a:r>
              <a:rPr lang="en-US" dirty="0">
                <a:latin typeface="Arial"/>
                <a:cs typeface="Arial"/>
              </a:rPr>
              <a:t>Harold Francis。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Dad flew the A-1 </a:t>
            </a:r>
            <a:r>
              <a:rPr lang="en-US" dirty="0" err="1">
                <a:latin typeface="Arial"/>
                <a:cs typeface="Arial"/>
              </a:rPr>
              <a:t>Skyraider</a:t>
            </a:r>
            <a:r>
              <a:rPr lang="en-US" dirty="0">
                <a:latin typeface="Arial"/>
                <a:cs typeface="Arial"/>
              </a:rPr>
              <a:t> that had the most powerful engine ever on a propeller fighter—so strong that when taking off from a carrier that the pilot had to immediately jerk the plane to the right or else the power of the propeller would flip the plane upside down into the sea. He had an amazing 660 carrier landings!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父亲驾驶的</a:t>
            </a:r>
            <a:r>
              <a:rPr lang="en-US" dirty="0">
                <a:latin typeface="Arial"/>
                <a:cs typeface="Arial"/>
              </a:rPr>
              <a:t>A-1</a:t>
            </a:r>
            <a:r>
              <a:rPr lang="zh-CN" altLang="en-US" dirty="0">
                <a:latin typeface="Arial"/>
                <a:cs typeface="Arial"/>
              </a:rPr>
              <a:t>天剑战斗机装备了有史以来最强大的螺旋桨战斗机引擎</a:t>
            </a:r>
            <a:r>
              <a:rPr lang="en-US" altLang="zh-CN" dirty="0">
                <a:latin typeface="Arial"/>
                <a:cs typeface="Arial"/>
              </a:rPr>
              <a:t>——</a:t>
            </a:r>
            <a:r>
              <a:rPr lang="zh-CN" altLang="en-US" dirty="0">
                <a:latin typeface="Arial"/>
                <a:cs typeface="Arial"/>
              </a:rPr>
              <a:t>这种引擎非常强大，以至于飞行员从航空母舰起飞时必须立即将飞机向右急转，否则螺旋桨的力量会使飞机翻转，坠入海中。他完成了惊人的</a:t>
            </a:r>
            <a:r>
              <a:rPr lang="en-US" altLang="zh-CN" dirty="0">
                <a:latin typeface="Arial"/>
                <a:cs typeface="Arial"/>
              </a:rPr>
              <a:t>660</a:t>
            </a:r>
            <a:r>
              <a:rPr lang="zh-CN" altLang="en-US" dirty="0">
                <a:latin typeface="Arial"/>
                <a:cs typeface="Arial"/>
              </a:rPr>
              <a:t>次航母着陆！</a:t>
            </a:r>
            <a:endParaRPr lang="en-US" dirty="0">
              <a:latin typeface="Arial"/>
              <a:cs typeface="Aria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He also flew and incredible 186 combat missions destroying supply bridges and boats in a barrage of anti-aircraft fire. This plane flew very low in the face of enemy fire—not</a:t>
            </a:r>
            <a:r>
              <a:rPr lang="en-US" baseline="0" dirty="0">
                <a:latin typeface="Arial"/>
                <a:cs typeface="Arial"/>
              </a:rPr>
              <a:t> much security there!</a:t>
            </a:r>
            <a:r>
              <a:rPr lang="en-US" dirty="0">
                <a:latin typeface="Arial"/>
                <a:cs typeface="Arial"/>
              </a:rPr>
              <a:t> </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他还执行了惊人的</a:t>
            </a:r>
            <a:r>
              <a:rPr lang="en-US" altLang="zh-CN" dirty="0">
                <a:latin typeface="Arial"/>
                <a:cs typeface="Arial"/>
              </a:rPr>
              <a:t>186</a:t>
            </a:r>
            <a:r>
              <a:rPr lang="zh-CN" altLang="en-US" dirty="0">
                <a:latin typeface="Arial"/>
                <a:cs typeface="Arial"/>
              </a:rPr>
              <a:t>次战斗任务，在防空火力的密集攻击下摧毁了供应桥梁和船只。这架飞机在敌火面前飞得非常低</a:t>
            </a:r>
            <a:r>
              <a:rPr lang="en-US" altLang="zh-CN" dirty="0">
                <a:latin typeface="Arial"/>
                <a:cs typeface="Arial"/>
              </a:rPr>
              <a:t>——</a:t>
            </a:r>
            <a:r>
              <a:rPr lang="zh-CN" altLang="en-US" dirty="0">
                <a:latin typeface="Arial"/>
                <a:cs typeface="Arial"/>
              </a:rPr>
              <a:t>在那里几乎没有什么安全保障！</a:t>
            </a:r>
            <a:endParaRPr lang="en-US" dirty="0">
              <a:latin typeface="Arial"/>
              <a:cs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Once the left wing of his plane was so shot up that he could only steer right and not make it back to the carrier to land so he flew to a friendly airbase instead. He looped and looped to eventually land safely.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t>有一次，他的飞机左翼被严重击中，以至于他只能向右转向，无法返回航母着陆，所以他飞往了一个友军的空军基地。他不断盘旋最终安全着陆。</a:t>
            </a:r>
            <a:endParaRPr lang="en-US" dirty="0">
              <a:latin typeface="Arial"/>
              <a:cs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a:p>
            <a:endParaRPr lang="zh-CN" altLang="en-US" dirty="0"/>
          </a:p>
          <a:p>
            <a:r>
              <a:rPr lang="zh-CN" altLang="en-US" dirty="0"/>
              <a:t>我问他怎么能看着</a:t>
            </a:r>
            <a:r>
              <a:rPr lang="en-US" altLang="zh-CN" dirty="0"/>
              <a:t>50</a:t>
            </a:r>
            <a:r>
              <a:rPr lang="zh-CN" altLang="en-US" dirty="0"/>
              <a:t>多位飞行员同伴死去，而他却幸存下来。他并没有将这归功于他惊人的飞行能力</a:t>
            </a:r>
            <a:r>
              <a:rPr lang="en-US" altLang="zh-CN" dirty="0"/>
              <a:t>——</a:t>
            </a:r>
            <a:r>
              <a:rPr lang="zh-CN" altLang="en-US" dirty="0"/>
              <a:t>尽管他是海军中最优秀的飞行员之一。他明确指出，是上帝在“我的敌人面前”守护了他。他在战争中学到了什么是真正的安全。</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a:cs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Amazingly, he was promoted</a:t>
            </a:r>
            <a:r>
              <a:rPr lang="en-US" baseline="0" dirty="0">
                <a:latin typeface="Arial"/>
                <a:cs typeface="Arial"/>
              </a:rPr>
              <a:t> to Captain 50 years ago!</a:t>
            </a:r>
          </a:p>
          <a:p>
            <a:r>
              <a:rPr lang="zh-CN" altLang="en-US" dirty="0"/>
              <a:t>令人惊讶的是，他</a:t>
            </a:r>
            <a:r>
              <a:rPr lang="en-US" altLang="zh-CN" dirty="0"/>
              <a:t>50</a:t>
            </a:r>
            <a:r>
              <a:rPr lang="zh-CN" altLang="en-US" dirty="0"/>
              <a:t>年前被晋升为上尉！</a:t>
            </a:r>
            <a:endParaRPr lang="en-US" dirty="0">
              <a:latin typeface="Arial"/>
              <a:cs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My Dad was an avid sailor</a:t>
            </a:r>
            <a:r>
              <a:rPr lang="en-US" baseline="0" dirty="0">
                <a:latin typeface="Arial"/>
                <a:cs typeface="Arial"/>
              </a:rPr>
              <a:t> the 33 years of retirement that he had from age 59-92.</a:t>
            </a:r>
          </a:p>
          <a:p>
            <a:r>
              <a:rPr lang="zh-CN" altLang="en-US" dirty="0">
                <a:latin typeface="Arial"/>
                <a:cs typeface="Arial"/>
              </a:rPr>
              <a:t>我父亲从 </a:t>
            </a:r>
            <a:r>
              <a:rPr lang="en-US" altLang="zh-CN" dirty="0">
                <a:latin typeface="Arial"/>
                <a:cs typeface="Arial"/>
              </a:rPr>
              <a:t>59 </a:t>
            </a:r>
            <a:r>
              <a:rPr lang="zh-CN" altLang="en-US" dirty="0">
                <a:latin typeface="Arial"/>
                <a:cs typeface="Arial"/>
              </a:rPr>
              <a:t>岁到 </a:t>
            </a:r>
            <a:r>
              <a:rPr lang="en-US" altLang="zh-CN" dirty="0">
                <a:latin typeface="Arial"/>
                <a:cs typeface="Arial"/>
              </a:rPr>
              <a:t>92 </a:t>
            </a:r>
            <a:r>
              <a:rPr lang="zh-CN" altLang="en-US" dirty="0">
                <a:latin typeface="Arial"/>
                <a:cs typeface="Arial"/>
              </a:rPr>
              <a:t>岁退休，在 </a:t>
            </a:r>
            <a:r>
              <a:rPr lang="en-US" altLang="zh-CN" dirty="0">
                <a:latin typeface="Arial"/>
                <a:cs typeface="Arial"/>
              </a:rPr>
              <a:t>33 </a:t>
            </a:r>
            <a:r>
              <a:rPr lang="zh-CN" altLang="en-US" dirty="0">
                <a:latin typeface="Arial"/>
                <a:cs typeface="Arial"/>
              </a:rPr>
              <a:t>年的时间里一直是一名狂热的水手。</a:t>
            </a:r>
            <a:endParaRPr lang="en-US" dirty="0">
              <a:latin typeface="Arial"/>
              <a:cs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And I was privileged to help him place his security in Jesus during his</a:t>
            </a:r>
            <a:r>
              <a:rPr lang="en-US" baseline="0" dirty="0">
                <a:latin typeface="Arial"/>
                <a:cs typeface="Arial"/>
              </a:rPr>
              <a:t> last days on earth. He assured me time and again that he was trusting Christ. </a:t>
            </a:r>
          </a:p>
          <a:p>
            <a:r>
              <a:rPr lang="zh-CN" altLang="en-US" dirty="0">
                <a:latin typeface="Arial"/>
                <a:cs typeface="Arial"/>
              </a:rPr>
              <a:t>我很荣幸能帮助他在世上最后的日子里将安全感寄托在耶稣身上。他一次又一次向我保证，他相信基督。</a:t>
            </a:r>
            <a:endParaRPr lang="en-US" dirty="0">
              <a:latin typeface="Arial"/>
              <a:cs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And at Dad's</a:t>
            </a:r>
            <a:r>
              <a:rPr lang="en-US" baseline="0" dirty="0">
                <a:latin typeface="Arial"/>
                <a:cs typeface="Arial"/>
              </a:rPr>
              <a:t> bed just hours before he died I had the privilege of leading his 94-year-old mother-in-law to faith in Christ.</a:t>
            </a:r>
          </a:p>
          <a:p>
            <a:r>
              <a:rPr lang="zh-CN" altLang="en-US" dirty="0">
                <a:latin typeface="Arial"/>
                <a:cs typeface="Arial"/>
              </a:rPr>
              <a:t>在父亲去世前几个小时，我有幸在他的病床前引导他</a:t>
            </a:r>
            <a:r>
              <a:rPr lang="en-US" altLang="zh-CN" dirty="0">
                <a:latin typeface="Arial"/>
                <a:cs typeface="Arial"/>
              </a:rPr>
              <a:t>94</a:t>
            </a:r>
            <a:r>
              <a:rPr lang="zh-CN" altLang="en-US" dirty="0">
                <a:latin typeface="Arial"/>
                <a:cs typeface="Arial"/>
              </a:rPr>
              <a:t>岁的岳母信仰了基督。</a:t>
            </a:r>
            <a:endParaRPr lang="en-US" dirty="0">
              <a:latin typeface="Arial"/>
              <a:cs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pitchFamily="-108" charset="0"/>
              <a:cs typeface="ＭＳ Ｐゴシック" charset="0"/>
            </a:endParaRPr>
          </a:p>
          <a:p>
            <a:r>
              <a:rPr lang="en-US" dirty="0">
                <a:latin typeface="Times New Roman" pitchFamily="-108" charset="0"/>
                <a:cs typeface="ＭＳ Ｐゴシック" charset="0"/>
              </a:rPr>
              <a:t>It</a:t>
            </a:r>
            <a:r>
              <a:rPr lang="en-US" baseline="0" dirty="0">
                <a:latin typeface="Times New Roman" pitchFamily="-108" charset="0"/>
                <a:cs typeface="ＭＳ Ｐゴシック" charset="0"/>
              </a:rPr>
              <a:t> was also a great time of bonding with my two brothers and sister when I spoke at his memorial service.</a:t>
            </a:r>
          </a:p>
          <a:p>
            <a:r>
              <a:rPr lang="zh-CN" altLang="en-US" dirty="0">
                <a:latin typeface="Arial"/>
                <a:cs typeface="Arial"/>
              </a:rPr>
              <a:t>当我在他的追悼会上发言时，这也是与我的两个兄弟姐妹增进感情的美好时光。</a:t>
            </a:r>
            <a:endParaRPr lang="en-US" dirty="0">
              <a:latin typeface="Arial"/>
              <a:cs typeface="Aria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pitchFamily="-108" charset="0"/>
              <a:cs typeface="ＭＳ Ｐゴシック" charset="0"/>
            </a:endParaRPr>
          </a:p>
          <a:p>
            <a:r>
              <a:rPr lang="en-US" dirty="0">
                <a:latin typeface="Times New Roman" pitchFamily="-108" charset="0"/>
                <a:cs typeface="ＭＳ Ｐゴシック" charset="0"/>
              </a:rPr>
              <a:t>We still have his burial and military funeral honors to attend on March 6.</a:t>
            </a:r>
          </a:p>
          <a:p>
            <a:r>
              <a:rPr lang="zh-CN" altLang="en-US" dirty="0">
                <a:latin typeface="Arial"/>
                <a:cs typeface="Arial"/>
              </a:rPr>
              <a:t>我们还要于 </a:t>
            </a:r>
            <a:r>
              <a:rPr lang="en-US" altLang="zh-CN" dirty="0">
                <a:latin typeface="Arial"/>
                <a:cs typeface="Arial"/>
              </a:rPr>
              <a:t>3 </a:t>
            </a:r>
            <a:r>
              <a:rPr lang="zh-CN" altLang="en-US" dirty="0">
                <a:latin typeface="Arial"/>
                <a:cs typeface="Arial"/>
              </a:rPr>
              <a:t>月 </a:t>
            </a:r>
            <a:r>
              <a:rPr lang="en-US" altLang="zh-CN" dirty="0">
                <a:latin typeface="Arial"/>
                <a:cs typeface="Arial"/>
              </a:rPr>
              <a:t>6 </a:t>
            </a:r>
            <a:r>
              <a:rPr lang="zh-CN" altLang="en-US" dirty="0">
                <a:latin typeface="Arial"/>
                <a:cs typeface="Arial"/>
              </a:rPr>
              <a:t>日参加他的葬礼和军事葬礼。</a:t>
            </a:r>
            <a:endParaRPr lang="en-US" dirty="0">
              <a:latin typeface="Arial"/>
              <a:cs typeface="Aria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So Susan and I will be leading Cynthia's wedding in</a:t>
            </a:r>
            <a:r>
              <a:rPr lang="en-US" baseline="0" dirty="0">
                <a:latin typeface="Arial"/>
                <a:cs typeface="Arial"/>
              </a:rPr>
              <a:t> India next week then back in Hawaii for the burial the following week, followed by two weeks teaching in Nepal.</a:t>
            </a:r>
          </a:p>
          <a:p>
            <a:r>
              <a:rPr lang="zh-CN" altLang="en-US" dirty="0">
                <a:latin typeface="Arial"/>
                <a:cs typeface="Arial"/>
              </a:rPr>
              <a:t>因此，苏珊和我将于下周在印度主持辛西娅的婚礼，然后于下周返回夏威夷参加葬礼，随后在尼泊尔进行为期两周的教学。</a:t>
            </a:r>
            <a:endParaRPr lang="en-US" dirty="0">
              <a:latin typeface="Arial"/>
              <a:cs typeface="Aria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Maybe you have caught on the theme</a:t>
            </a:r>
            <a:r>
              <a:rPr lang="en-US" baseline="0" dirty="0">
                <a:latin typeface="Arial"/>
                <a:cs typeface="Arial"/>
              </a:rPr>
              <a:t> of what I have been saying. It is our need for security. </a:t>
            </a:r>
          </a:p>
          <a:p>
            <a:r>
              <a:rPr lang="zh-CN" altLang="en-US" baseline="0" dirty="0">
                <a:latin typeface="Arial"/>
                <a:cs typeface="Arial"/>
              </a:rPr>
              <a:t> 你们可能已经领会了我所说的主题，那就是我们需要安全。</a:t>
            </a:r>
            <a:endParaRPr lang="en-US" dirty="0">
              <a:latin typeface="Arial"/>
              <a:cs typeface="Aria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How much do you worry about the future?</a:t>
            </a:r>
          </a:p>
          <a:p>
            <a:r>
              <a:rPr lang="en-US" dirty="0">
                <a:latin typeface="Arial"/>
                <a:cs typeface="Arial"/>
              </a:rPr>
              <a:t>What do you think God thinks about you?</a:t>
            </a:r>
          </a:p>
          <a:p>
            <a:r>
              <a:rPr lang="zh-CN" altLang="en-US" dirty="0">
                <a:latin typeface="Arial"/>
                <a:cs typeface="Arial"/>
              </a:rPr>
              <a:t>你对未来有多担心？</a:t>
            </a:r>
          </a:p>
          <a:p>
            <a:r>
              <a:rPr lang="zh-CN" altLang="en-US" dirty="0">
                <a:latin typeface="Arial"/>
                <a:cs typeface="Arial"/>
              </a:rPr>
              <a:t>你认为上帝对你有什么看法？</a:t>
            </a:r>
            <a:endParaRPr lang="en-US" dirty="0">
              <a:latin typeface="Arial"/>
              <a:cs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EDA2307-67D3-E241-94EC-3EA4D3090C3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xfrm>
            <a:off x="914400" y="4343400"/>
            <a:ext cx="5029200" cy="860107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600" dirty="0"/>
              <a:t>OS-05-Deut-203</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600" dirty="0"/>
              <a:t>OS-11-1Kings-40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3600" b="0" dirty="0">
                <a:solidFill>
                  <a:srgbClr val="FFFF00"/>
                </a:solidFill>
                <a:latin typeface="Arial" panose="020B0604020202020204" pitchFamily="34" charset="0"/>
                <a:ea typeface="SimSun" charset="0"/>
                <a:cs typeface="Arial" panose="020B0604020202020204" pitchFamily="34" charset="0"/>
              </a:rPr>
              <a:t>OS-14-2Chron-58</a:t>
            </a:r>
            <a:endParaRPr lang="en-US" altLang="zh-CN" sz="32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endParaRPr lang="en-US" altLang="zh-CN" sz="32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r>
              <a:rPr lang="en-US" altLang="zh-CN" sz="3200" b="0" dirty="0">
                <a:solidFill>
                  <a:srgbClr val="FFFF00"/>
                </a:solidFill>
                <a:latin typeface="Arial" panose="020B0604020202020204" pitchFamily="34" charset="0"/>
                <a:ea typeface="SimSun" charset="0"/>
                <a:cs typeface="Arial" panose="020B0604020202020204" pitchFamily="34" charset="0"/>
              </a:rPr>
              <a:t>Jeremiah’s prophecy and Lamentations record his eyewitness account of Babylon’s siege and destruction of Jerusalem for the nation’s sin, the Holy Spirit moved him to record an historical compilation which provides the context and justification for God’s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zh-CN" altLang="en-US" sz="3200" b="0" dirty="0">
                <a:latin typeface="Arial" panose="020B0604020202020204" pitchFamily="34" charset="0"/>
                <a:ea typeface="MS PGothic" charset="0"/>
                <a:cs typeface="Arial" panose="020B0604020202020204" pitchFamily="34" charset="0"/>
              </a:rPr>
              <a:t>耶利米的预言和</a:t>
            </a:r>
            <a:r>
              <a:rPr lang="en-US" altLang="zh-CN" sz="3200" b="0" dirty="0">
                <a:latin typeface="Arial" panose="020B0604020202020204" pitchFamily="34" charset="0"/>
                <a:ea typeface="MS PGothic" charset="0"/>
                <a:cs typeface="Arial" panose="020B0604020202020204" pitchFamily="34" charset="0"/>
              </a:rPr>
              <a:t>《</a:t>
            </a:r>
            <a:r>
              <a:rPr lang="zh-CN" altLang="en-US" sz="3200" b="0" dirty="0">
                <a:latin typeface="Arial" panose="020B0604020202020204" pitchFamily="34" charset="0"/>
                <a:ea typeface="MS PGothic" charset="0"/>
                <a:cs typeface="Arial" panose="020B0604020202020204" pitchFamily="34" charset="0"/>
              </a:rPr>
              <a:t>耶利米哀歌</a:t>
            </a:r>
            <a:r>
              <a:rPr lang="en-US" altLang="zh-CN" sz="3200" b="0" dirty="0">
                <a:latin typeface="Arial" panose="020B0604020202020204" pitchFamily="34" charset="0"/>
                <a:ea typeface="MS PGothic" charset="0"/>
                <a:cs typeface="Arial" panose="020B0604020202020204" pitchFamily="34" charset="0"/>
              </a:rPr>
              <a:t>》</a:t>
            </a:r>
            <a:r>
              <a:rPr lang="zh-CN" altLang="en-US" sz="3200" b="0" dirty="0">
                <a:latin typeface="Arial" panose="020B0604020202020204" pitchFamily="34" charset="0"/>
                <a:ea typeface="MS PGothic" charset="0"/>
                <a:cs typeface="Arial" panose="020B0604020202020204" pitchFamily="34" charset="0"/>
              </a:rPr>
              <a:t>记录了他亲眼目睹的巴比伦围攻并摧毁耶路撒冷的情况，这是因为国家的罪孽。圣灵感动他记录了这一历史事件，提供了上帝对这两个国家审判的背景和理由。领导者和人民因不虔诚和偶像崇拜而犯罪，正如申命记第</a:t>
            </a:r>
            <a:r>
              <a:rPr lang="en-US" altLang="zh-CN" sz="3200" b="0" dirty="0">
                <a:latin typeface="Arial" panose="020B0604020202020204" pitchFamily="34" charset="0"/>
                <a:ea typeface="MS PGothic" charset="0"/>
                <a:cs typeface="Arial" panose="020B0604020202020204" pitchFamily="34" charset="0"/>
              </a:rPr>
              <a:t>28</a:t>
            </a:r>
            <a:r>
              <a:rPr lang="zh-CN" altLang="en-US" sz="3200" b="0" dirty="0">
                <a:latin typeface="Arial" panose="020B0604020202020204" pitchFamily="34" charset="0"/>
                <a:ea typeface="MS PGothic" charset="0"/>
                <a:cs typeface="Arial" panose="020B0604020202020204" pitchFamily="34" charset="0"/>
              </a:rPr>
              <a:t>章的诅咒所述，上帝让人民承受了他们顺从的后果。</a:t>
            </a:r>
            <a:endParaRPr lang="en-US" sz="3200" b="0" dirty="0">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38685168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a:ln/>
        </p:spPr>
      </p:sp>
      <p:sp>
        <p:nvSpPr>
          <p:cNvPr id="99331"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
        <p:nvSpPr>
          <p:cNvPr id="99332"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fld id="{0BB6DF9F-DA69-9E46-8B48-E4E474E1F97D}" type="slidenum">
              <a:rPr kumimoji="0" lang="en-US" sz="1200" b="0">
                <a:latin typeface="Times New Roman" charset="0"/>
              </a:rPr>
              <a:pPr/>
              <a:t>65</a:t>
            </a:fld>
            <a:endParaRPr kumimoji="0" lang="en-US" sz="1200" b="0">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2"/>
          <p:cNvSpPr>
            <a:spLocks noGrp="1" noRot="1" noChangeAspect="1" noChangeArrowheads="1" noTextEdit="1"/>
          </p:cNvSpPr>
          <p:nvPr>
            <p:ph type="sldImg"/>
          </p:nvPr>
        </p:nvSpPr>
        <p:spPr>
          <a:xfrm>
            <a:off x="1150938" y="692150"/>
            <a:ext cx="4556125" cy="3416300"/>
          </a:xfrm>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 uri="{FAA26D3D-D897-4be2-8F04-BA451C77F1D7}">
              <ma14:placeholderFlag xmlns:ma14="http://schemas.microsoft.com/office/mac/drawingml/2011/main" xmlns="" val="1"/>
            </a:ext>
          </a:extLst>
        </p:spPr>
      </p:sp>
      <p:sp>
        <p:nvSpPr>
          <p:cNvPr id="82946" name="Rectangle 3"/>
          <p:cNvSpPr>
            <a:spLocks noGrp="1" noChangeArrowheads="1"/>
          </p:cNvSpPr>
          <p:nvPr>
            <p:ph type="body" idx="1"/>
          </p:nvPr>
        </p:nvSpPr>
        <p:spPr>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a:defRPr/>
            </a:pPr>
            <a:endParaRPr lang="zh-CN" altLang="en-US">
              <a:ea typeface="宋体" charset="0"/>
              <a:cs typeface="宋体"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dirty="0">
                <a:latin typeface="Arial"/>
                <a:cs typeface="Arial"/>
              </a:rPr>
              <a:t>How much do you worry about the future?</a:t>
            </a:r>
          </a:p>
          <a:p>
            <a:r>
              <a:rPr lang="en-US" dirty="0">
                <a:latin typeface="Arial"/>
                <a:cs typeface="Arial"/>
              </a:rPr>
              <a:t>What do you think God thinks about you?</a:t>
            </a:r>
          </a:p>
          <a:p>
            <a:r>
              <a:rPr lang="zh-CN" altLang="en-US" dirty="0">
                <a:latin typeface="Arial"/>
                <a:cs typeface="Arial"/>
              </a:rPr>
              <a:t>你对未来有多担心？</a:t>
            </a:r>
          </a:p>
          <a:p>
            <a:r>
              <a:rPr lang="zh-CN" altLang="en-US" dirty="0">
                <a:latin typeface="Arial"/>
                <a:cs typeface="Arial"/>
              </a:rPr>
              <a:t>你认为上帝对你有什么看法？</a:t>
            </a:r>
            <a:endParaRPr lang="en-US" dirty="0">
              <a:latin typeface="Arial"/>
              <a:cs typeface="Aria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What method would</a:t>
            </a:r>
            <a:r>
              <a:rPr lang="en-US" baseline="0" dirty="0">
                <a:latin typeface="Arial"/>
                <a:cs typeface="Arial"/>
              </a:rPr>
              <a:t> God use to convince the people to worship him alone? He chose to write a history—a theological history.</a:t>
            </a:r>
          </a:p>
          <a:p>
            <a:r>
              <a:rPr lang="zh-CN" altLang="en-US" dirty="0">
                <a:latin typeface="Arial"/>
                <a:cs typeface="Arial"/>
              </a:rPr>
              <a:t>上帝会用什么方法说服人们只崇拜他呢？他选择写一部历史</a:t>
            </a:r>
            <a:r>
              <a:rPr lang="en-US" altLang="zh-CN" dirty="0">
                <a:latin typeface="Arial"/>
                <a:cs typeface="Arial"/>
              </a:rPr>
              <a:t>——</a:t>
            </a:r>
            <a:r>
              <a:rPr lang="zh-CN" altLang="en-US" dirty="0">
                <a:latin typeface="Arial"/>
                <a:cs typeface="Arial"/>
              </a:rPr>
              <a:t>一部神学史。</a:t>
            </a:r>
            <a:endParaRPr lang="en-US" dirty="0">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OP-01-Gen-06</a:t>
            </a:r>
          </a:p>
          <a:p>
            <a:pPr eaLnBrk="1" hangingPunct="1"/>
            <a:r>
              <a:rPr lang="en-US" dirty="0">
                <a:latin typeface="Times New Roman" charset="0"/>
                <a:ea typeface="ＭＳ Ｐゴシック" charset="0"/>
                <a:cs typeface="ＭＳ Ｐゴシック" charset="0"/>
              </a:rPr>
              <a:t>OP-02-Lev-05</a:t>
            </a:r>
          </a:p>
          <a:p>
            <a:pPr eaLnBrk="1" hangingPunct="1"/>
            <a:r>
              <a:rPr lang="en-US" dirty="0">
                <a:latin typeface="Times New Roman" charset="0"/>
                <a:ea typeface="ＭＳ Ｐゴシック" charset="0"/>
                <a:cs typeface="ＭＳ Ｐゴシック" charset="0"/>
              </a:rPr>
              <a:t>OS-09-1Sam-34</a:t>
            </a:r>
          </a:p>
          <a:p>
            <a:pPr eaLnBrk="1" hangingPunct="1"/>
            <a:r>
              <a:rPr lang="en-US" dirty="0">
                <a:latin typeface="Times New Roman" charset="0"/>
                <a:ea typeface="ＭＳ Ｐゴシック" charset="0"/>
                <a:cs typeface="ＭＳ Ｐゴシック" charset="0"/>
              </a:rPr>
              <a:t>OS-10-2Sam-48</a:t>
            </a:r>
          </a:p>
          <a:p>
            <a:pPr eaLnBrk="1" hangingPunct="1"/>
            <a:r>
              <a:rPr lang="en-US" dirty="0">
                <a:latin typeface="Arial" charset="0"/>
                <a:ea typeface="ＭＳ Ｐゴシック" charset="0"/>
                <a:cs typeface="ＭＳ Ｐゴシック" charset="0"/>
              </a:rPr>
              <a:t>OS-12-2Kings-94</a:t>
            </a:r>
          </a:p>
          <a:p>
            <a:pPr eaLnBrk="1" hangingPunct="1"/>
            <a:r>
              <a:rPr lang="en-US" dirty="0">
                <a:latin typeface="Arial" charset="0"/>
                <a:ea typeface="ＭＳ Ｐゴシック" charset="0"/>
                <a:cs typeface="ＭＳ Ｐゴシック" charset="0"/>
              </a:rPr>
              <a:t>OS-13-1Chron-41</a:t>
            </a:r>
          </a:p>
          <a:p>
            <a:pPr eaLnBrk="1" hangingPunct="1"/>
            <a:r>
              <a:rPr lang="en-US" dirty="0">
                <a:latin typeface="Arial" charset="0"/>
                <a:ea typeface="ＭＳ Ｐゴシック" charset="0"/>
                <a:cs typeface="ＭＳ Ｐゴシック" charset="0"/>
              </a:rPr>
              <a:t>OS-14-2Chron-63</a:t>
            </a:r>
            <a:endParaRPr lang="en-US" dirty="0">
              <a:latin typeface="Times New Roman" charset="0"/>
              <a:ea typeface="ＭＳ Ｐゴシック" charset="0"/>
              <a:cs typeface="ＭＳ Ｐゴシック" charset="0"/>
            </a:endParaRPr>
          </a:p>
          <a:p>
            <a:pPr eaLnBrk="1" hangingPunct="1"/>
            <a:endParaRPr lang="en-US" dirty="0">
              <a:latin typeface="Arial"/>
              <a:cs typeface="Arial"/>
            </a:endParaRPr>
          </a:p>
          <a:p>
            <a:r>
              <a:rPr lang="en-US" dirty="0">
                <a:latin typeface="Arial"/>
                <a:cs typeface="Arial"/>
              </a:rPr>
              <a:t>We are in a study through the whole Bible right now, book by book. The goal is to give us a basic understanding of each book of the Bible.</a:t>
            </a:r>
          </a:p>
          <a:p>
            <a:endParaRPr lang="en-US" dirty="0">
              <a:latin typeface="Arial"/>
              <a:cs typeface="Arial"/>
            </a:endParaRPr>
          </a:p>
          <a:p>
            <a:r>
              <a:rPr lang="zh-CN" altLang="en-US" dirty="0">
                <a:latin typeface="Arial"/>
                <a:cs typeface="Arial"/>
              </a:rPr>
              <a:t>我们现在正在逐书研究整本圣经。目标是让我们对圣经的每一本书有一个基本的理解。</a:t>
            </a:r>
          </a:p>
          <a:p>
            <a:endParaRPr lang="zh-CN" altLang="en-US" dirty="0">
              <a:latin typeface="Arial"/>
              <a:cs typeface="Arial"/>
            </a:endParaRPr>
          </a:p>
          <a:p>
            <a:r>
              <a:rPr lang="en-US" altLang="zh-CN" dirty="0">
                <a:latin typeface="Arial"/>
                <a:cs typeface="Arial"/>
              </a:rPr>
              <a:t>- </a:t>
            </a:r>
            <a:r>
              <a:rPr lang="en-US" dirty="0">
                <a:latin typeface="Arial"/>
                <a:cs typeface="Arial"/>
              </a:rPr>
              <a:t>OP-01-Gen-06 《</a:t>
            </a:r>
            <a:r>
              <a:rPr lang="zh-CN" altLang="en-US" dirty="0">
                <a:latin typeface="Arial"/>
                <a:cs typeface="Arial"/>
              </a:rPr>
              <a:t>创世记</a:t>
            </a:r>
            <a:r>
              <a:rPr lang="en-US" altLang="zh-CN" dirty="0">
                <a:latin typeface="Arial"/>
                <a:cs typeface="Arial"/>
              </a:rPr>
              <a:t>》</a:t>
            </a:r>
            <a:r>
              <a:rPr lang="zh-CN" altLang="en-US" dirty="0">
                <a:latin typeface="Arial"/>
                <a:cs typeface="Arial"/>
              </a:rPr>
              <a:t>的第</a:t>
            </a:r>
            <a:r>
              <a:rPr lang="en-US" altLang="zh-CN" dirty="0">
                <a:latin typeface="Arial"/>
                <a:cs typeface="Arial"/>
              </a:rPr>
              <a:t>6</a:t>
            </a:r>
            <a:r>
              <a:rPr lang="zh-CN" altLang="en-US" dirty="0">
                <a:latin typeface="Arial"/>
                <a:cs typeface="Arial"/>
              </a:rPr>
              <a:t>章</a:t>
            </a:r>
          </a:p>
          <a:p>
            <a:r>
              <a:rPr lang="en-US" altLang="zh-CN" dirty="0">
                <a:latin typeface="Arial"/>
                <a:cs typeface="Arial"/>
              </a:rPr>
              <a:t>- </a:t>
            </a:r>
            <a:r>
              <a:rPr lang="en-US" dirty="0">
                <a:latin typeface="Arial"/>
                <a:cs typeface="Arial"/>
              </a:rPr>
              <a:t>OP-02-Lev-05 《</a:t>
            </a:r>
            <a:r>
              <a:rPr lang="zh-CN" altLang="en-US" dirty="0">
                <a:latin typeface="Arial"/>
                <a:cs typeface="Arial"/>
              </a:rPr>
              <a:t>利未记</a:t>
            </a:r>
            <a:r>
              <a:rPr lang="en-US" altLang="zh-CN" dirty="0">
                <a:latin typeface="Arial"/>
                <a:cs typeface="Arial"/>
              </a:rPr>
              <a:t>》</a:t>
            </a:r>
            <a:r>
              <a:rPr lang="zh-CN" altLang="en-US" dirty="0">
                <a:latin typeface="Arial"/>
                <a:cs typeface="Arial"/>
              </a:rPr>
              <a:t>的第</a:t>
            </a:r>
            <a:r>
              <a:rPr lang="en-US" altLang="zh-CN" dirty="0">
                <a:latin typeface="Arial"/>
                <a:cs typeface="Arial"/>
              </a:rPr>
              <a:t>5</a:t>
            </a:r>
            <a:r>
              <a:rPr lang="zh-CN" altLang="en-US" dirty="0">
                <a:latin typeface="Arial"/>
                <a:cs typeface="Arial"/>
              </a:rPr>
              <a:t>章</a:t>
            </a:r>
          </a:p>
          <a:p>
            <a:r>
              <a:rPr lang="en-US" altLang="zh-CN" dirty="0">
                <a:latin typeface="Arial"/>
                <a:cs typeface="Arial"/>
              </a:rPr>
              <a:t>- </a:t>
            </a:r>
            <a:r>
              <a:rPr lang="en-US" dirty="0">
                <a:latin typeface="Arial"/>
                <a:cs typeface="Arial"/>
              </a:rPr>
              <a:t>OS-09-1Sam-34 《</a:t>
            </a:r>
            <a:r>
              <a:rPr lang="zh-CN" altLang="en-US" dirty="0">
                <a:latin typeface="Arial"/>
                <a:cs typeface="Arial"/>
              </a:rPr>
              <a:t>撒母耳记上</a:t>
            </a:r>
            <a:r>
              <a:rPr lang="en-US" altLang="zh-CN" dirty="0">
                <a:latin typeface="Arial"/>
                <a:cs typeface="Arial"/>
              </a:rPr>
              <a:t>》</a:t>
            </a:r>
            <a:r>
              <a:rPr lang="zh-CN" altLang="en-US" dirty="0">
                <a:latin typeface="Arial"/>
                <a:cs typeface="Arial"/>
              </a:rPr>
              <a:t>的第</a:t>
            </a:r>
            <a:r>
              <a:rPr lang="en-US" altLang="zh-CN" dirty="0">
                <a:latin typeface="Arial"/>
                <a:cs typeface="Arial"/>
              </a:rPr>
              <a:t>34</a:t>
            </a:r>
            <a:r>
              <a:rPr lang="zh-CN" altLang="en-US" dirty="0">
                <a:latin typeface="Arial"/>
                <a:cs typeface="Arial"/>
              </a:rPr>
              <a:t>章</a:t>
            </a:r>
          </a:p>
          <a:p>
            <a:r>
              <a:rPr lang="en-US" altLang="zh-CN" dirty="0">
                <a:latin typeface="Arial"/>
                <a:cs typeface="Arial"/>
              </a:rPr>
              <a:t>- </a:t>
            </a:r>
            <a:r>
              <a:rPr lang="en-US" dirty="0">
                <a:latin typeface="Arial"/>
                <a:cs typeface="Arial"/>
              </a:rPr>
              <a:t>OS-10-2Sam-48 《</a:t>
            </a:r>
            <a:r>
              <a:rPr lang="zh-CN" altLang="en-US" dirty="0">
                <a:latin typeface="Arial"/>
                <a:cs typeface="Arial"/>
              </a:rPr>
              <a:t>撒母耳记下</a:t>
            </a:r>
            <a:r>
              <a:rPr lang="en-US" altLang="zh-CN" dirty="0">
                <a:latin typeface="Arial"/>
                <a:cs typeface="Arial"/>
              </a:rPr>
              <a:t>》</a:t>
            </a:r>
            <a:r>
              <a:rPr lang="zh-CN" altLang="en-US" dirty="0">
                <a:latin typeface="Arial"/>
                <a:cs typeface="Arial"/>
              </a:rPr>
              <a:t>的第</a:t>
            </a:r>
            <a:r>
              <a:rPr lang="en-US" altLang="zh-CN" dirty="0">
                <a:latin typeface="Arial"/>
                <a:cs typeface="Arial"/>
              </a:rPr>
              <a:t>48</a:t>
            </a:r>
            <a:r>
              <a:rPr lang="zh-CN" altLang="en-US" dirty="0">
                <a:latin typeface="Arial"/>
                <a:cs typeface="Arial"/>
              </a:rPr>
              <a:t>章</a:t>
            </a:r>
          </a:p>
          <a:p>
            <a:r>
              <a:rPr lang="en-US" altLang="zh-CN" dirty="0">
                <a:latin typeface="Arial"/>
                <a:cs typeface="Arial"/>
              </a:rPr>
              <a:t>- </a:t>
            </a:r>
            <a:r>
              <a:rPr lang="en-US" dirty="0">
                <a:latin typeface="Arial"/>
                <a:cs typeface="Arial"/>
              </a:rPr>
              <a:t>OS-12-2Kings-94 《</a:t>
            </a:r>
            <a:r>
              <a:rPr lang="zh-CN" altLang="en-US" dirty="0">
                <a:latin typeface="Arial"/>
                <a:cs typeface="Arial"/>
              </a:rPr>
              <a:t>列王纪下</a:t>
            </a:r>
            <a:r>
              <a:rPr lang="en-US" altLang="zh-CN" dirty="0">
                <a:latin typeface="Arial"/>
                <a:cs typeface="Arial"/>
              </a:rPr>
              <a:t>》</a:t>
            </a:r>
            <a:r>
              <a:rPr lang="zh-CN" altLang="en-US" dirty="0">
                <a:latin typeface="Arial"/>
                <a:cs typeface="Arial"/>
              </a:rPr>
              <a:t>的第</a:t>
            </a:r>
            <a:r>
              <a:rPr lang="en-US" altLang="zh-CN" dirty="0">
                <a:latin typeface="Arial"/>
                <a:cs typeface="Arial"/>
              </a:rPr>
              <a:t>94</a:t>
            </a:r>
            <a:r>
              <a:rPr lang="zh-CN" altLang="en-US" dirty="0">
                <a:latin typeface="Arial"/>
                <a:cs typeface="Arial"/>
              </a:rPr>
              <a:t>章</a:t>
            </a:r>
          </a:p>
          <a:p>
            <a:r>
              <a:rPr lang="en-US" altLang="zh-CN" dirty="0">
                <a:latin typeface="Arial"/>
                <a:cs typeface="Arial"/>
              </a:rPr>
              <a:t>- </a:t>
            </a:r>
            <a:r>
              <a:rPr lang="en-US" dirty="0">
                <a:latin typeface="Arial"/>
                <a:cs typeface="Arial"/>
              </a:rPr>
              <a:t>OS-13-1Chron-41 《</a:t>
            </a:r>
            <a:r>
              <a:rPr lang="zh-CN" altLang="en-US" dirty="0">
                <a:latin typeface="Arial"/>
                <a:cs typeface="Arial"/>
              </a:rPr>
              <a:t>历代志上</a:t>
            </a:r>
            <a:r>
              <a:rPr lang="en-US" altLang="zh-CN" dirty="0">
                <a:latin typeface="Arial"/>
                <a:cs typeface="Arial"/>
              </a:rPr>
              <a:t>》</a:t>
            </a:r>
            <a:r>
              <a:rPr lang="zh-CN" altLang="en-US" dirty="0">
                <a:latin typeface="Arial"/>
                <a:cs typeface="Arial"/>
              </a:rPr>
              <a:t>的第</a:t>
            </a:r>
            <a:r>
              <a:rPr lang="en-US" altLang="zh-CN" dirty="0">
                <a:latin typeface="Arial"/>
                <a:cs typeface="Arial"/>
              </a:rPr>
              <a:t>41</a:t>
            </a:r>
            <a:r>
              <a:rPr lang="zh-CN" altLang="en-US" dirty="0">
                <a:latin typeface="Arial"/>
                <a:cs typeface="Arial"/>
              </a:rPr>
              <a:t>章</a:t>
            </a:r>
          </a:p>
          <a:p>
            <a:pPr marL="171450" indent="-171450">
              <a:buFontTx/>
              <a:buChar char="-"/>
            </a:pPr>
            <a:r>
              <a:rPr lang="en-US" dirty="0">
                <a:latin typeface="Arial"/>
                <a:cs typeface="Arial"/>
              </a:rPr>
              <a:t>OS-14-2Chron-63 《</a:t>
            </a:r>
            <a:r>
              <a:rPr lang="zh-CN" altLang="en-US" dirty="0">
                <a:latin typeface="Arial"/>
                <a:cs typeface="Arial"/>
              </a:rPr>
              <a:t>历代志下</a:t>
            </a:r>
            <a:r>
              <a:rPr lang="en-US" altLang="zh-CN" dirty="0">
                <a:latin typeface="Arial"/>
                <a:cs typeface="Arial"/>
              </a:rPr>
              <a:t>》</a:t>
            </a:r>
            <a:r>
              <a:rPr lang="zh-CN" altLang="en-US" dirty="0">
                <a:latin typeface="Arial"/>
                <a:cs typeface="Arial"/>
              </a:rPr>
              <a:t>的第</a:t>
            </a:r>
            <a:r>
              <a:rPr lang="en-US" altLang="zh-CN" dirty="0">
                <a:latin typeface="Arial"/>
                <a:cs typeface="Arial"/>
              </a:rPr>
              <a:t>63</a:t>
            </a:r>
            <a:r>
              <a:rPr lang="zh-CN" altLang="en-US" dirty="0">
                <a:latin typeface="Arial"/>
                <a:cs typeface="Arial"/>
              </a:rPr>
              <a:t>章</a:t>
            </a:r>
          </a:p>
          <a:p>
            <a:pPr marL="171450" indent="-171450">
              <a:buFontTx/>
              <a:buChar char="-"/>
            </a:pPr>
            <a:endParaRPr lang="en-US" altLang="zh-CN" dirty="0">
              <a:latin typeface="Arial"/>
              <a:cs typeface="Arial"/>
            </a:endParaRPr>
          </a:p>
        </p:txBody>
      </p:sp>
    </p:spTree>
    <p:extLst>
      <p:ext uri="{BB962C8B-B14F-4D97-AF65-F5344CB8AC3E}">
        <p14:creationId xmlns:p14="http://schemas.microsoft.com/office/powerpoint/2010/main" val="175804227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extLst>
      <p:ext uri="{BB962C8B-B14F-4D97-AF65-F5344CB8AC3E}">
        <p14:creationId xmlns:p14="http://schemas.microsoft.com/office/powerpoint/2010/main" val="215743283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honors us when we honor him—and this gives us a sense of security.</a:t>
            </a:r>
            <a:r>
              <a:rPr lang="en-SG" dirty="0">
                <a:effectLst/>
                <a:latin typeface="Arial"/>
                <a:cs typeface="Arial"/>
              </a:rPr>
              <a:t> </a:t>
            </a:r>
          </a:p>
          <a:p>
            <a:r>
              <a:rPr lang="zh-CN" altLang="en-US" dirty="0">
                <a:latin typeface="Arial"/>
                <a:cs typeface="Arial"/>
              </a:rPr>
              <a:t>当我们尊重耶和华时，他会尊重我们</a:t>
            </a:r>
            <a:r>
              <a:rPr lang="en-US" altLang="zh-CN" dirty="0">
                <a:latin typeface="Arial"/>
                <a:cs typeface="Arial"/>
              </a:rPr>
              <a:t>——</a:t>
            </a:r>
            <a:r>
              <a:rPr lang="zh-CN" altLang="en-US" dirty="0">
                <a:latin typeface="Arial"/>
                <a:cs typeface="Arial"/>
              </a:rPr>
              <a:t>这让我们感到安全。</a:t>
            </a:r>
            <a:endParaRPr lang="en-US" dirty="0">
              <a:latin typeface="Arial"/>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ma14="http://schemas.microsoft.com/office/mac/drawingml/2011/main" xmlns="" val="1"/>
            </a:ext>
          </a:extLst>
        </p:spPr>
      </p:sp>
      <p:sp>
        <p:nvSpPr>
          <p:cNvPr id="653315" name="Rectangle 3"/>
          <p:cNvSpPr>
            <a:spLocks noGrp="1" noChangeArrowheads="1"/>
          </p:cNvSpPr>
          <p:nvPr>
            <p:ph type="body" idx="1"/>
          </p:nvPr>
        </p:nvSpPr>
        <p:spPr/>
        <p:txBody>
          <a:bodyPr/>
          <a:lstStyle/>
          <a:p>
            <a:pPr>
              <a:defRPr/>
            </a:pPr>
            <a:endParaRPr lang="zh-CN" altLang="en-US" dirty="0">
              <a:ea typeface="宋体" charset="0"/>
              <a:cs typeface="宋体"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rPr>
              <a:pPr eaLnBrk="1" hangingPunct="1"/>
              <a:t>75</a:t>
            </a:fld>
            <a:endParaRPr lang="en-US" sz="1200">
              <a:solidFill>
                <a:prstClr val="black"/>
              </a:solidFill>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rPr>
              <a:pPr eaLnBrk="1" hangingPunct="1"/>
              <a:t>77</a:t>
            </a:fld>
            <a:endParaRPr lang="en-US" sz="1200">
              <a:solidFill>
                <a:prstClr val="black"/>
              </a:solidFill>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rPr>
              <a:pPr eaLnBrk="1" hangingPunct="1"/>
              <a:t>79</a:t>
            </a:fld>
            <a:endParaRPr lang="en-US" sz="1200">
              <a:solidFill>
                <a:prstClr val="black"/>
              </a:solidFill>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rPr>
              <a:pPr eaLnBrk="1" hangingPunct="1"/>
              <a:t>85</a:t>
            </a:fld>
            <a:endParaRPr lang="en-US" sz="1200">
              <a:solidFill>
                <a:prstClr val="black"/>
              </a:solidFill>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zh-CN" altLang="en-US" dirty="0">
                <a:cs typeface="ＭＳ Ｐゴシック" charset="0"/>
              </a:rPr>
              <a:t>主如何引导我们获得我们都需要的幸福感？</a:t>
            </a:r>
            <a:endParaRPr lang="en-US" dirty="0">
              <a:cs typeface="ＭＳ Ｐゴシック" charset="0"/>
            </a:endParaRPr>
          </a:p>
        </p:txBody>
      </p:sp>
    </p:spTree>
    <p:extLst>
      <p:ext uri="{BB962C8B-B14F-4D97-AF65-F5344CB8AC3E}">
        <p14:creationId xmlns:p14="http://schemas.microsoft.com/office/powerpoint/2010/main" val="198758609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rPr>
              <a:pPr eaLnBrk="1" hangingPunct="1"/>
              <a:t>86</a:t>
            </a:fld>
            <a:endParaRPr lang="en-US" sz="1200">
              <a:solidFill>
                <a:prstClr val="black"/>
              </a:solidFill>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rPr>
              <a:pPr eaLnBrk="1" hangingPunct="1"/>
              <a:t>87</a:t>
            </a:fld>
            <a:endParaRPr lang="en-US" sz="1200">
              <a:solidFill>
                <a:prstClr val="black"/>
              </a:solidFill>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rPr>
              <a:pPr eaLnBrk="1" hangingPunct="1"/>
              <a:t>88</a:t>
            </a:fld>
            <a:endParaRPr lang="en-US" sz="1200">
              <a:solidFill>
                <a:prstClr val="black"/>
              </a:solidFill>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rPr>
              <a:pPr eaLnBrk="1" hangingPunct="1"/>
              <a:t>89</a:t>
            </a:fld>
            <a:endParaRPr lang="en-US" sz="1200">
              <a:solidFill>
                <a:prstClr val="black"/>
              </a:solidFill>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ma14="http://schemas.microsoft.com/office/mac/drawingml/2011/main" xmlns="" val="1"/>
            </a:ext>
          </a:extLst>
        </p:spPr>
      </p:sp>
      <p:sp>
        <p:nvSpPr>
          <p:cNvPr id="652291"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honoring us when we honor him.</a:t>
            </a:r>
            <a:r>
              <a:rPr lang="en-SG" dirty="0">
                <a:effectLst/>
                <a:latin typeface="Arial"/>
                <a:cs typeface="Arial"/>
              </a:rPr>
              <a:t> </a:t>
            </a:r>
          </a:p>
          <a:p>
            <a:r>
              <a:rPr lang="zh-CN" altLang="en-US" dirty="0">
                <a:latin typeface="Arial"/>
                <a:cs typeface="Arial"/>
              </a:rPr>
              <a:t>当我们荣耀他时，上帝也会荣耀我们，从而激励我们真正的敬拜。</a:t>
            </a:r>
            <a:endParaRPr lang="en-US" dirty="0">
              <a:latin typeface="Arial"/>
              <a:cs typeface="Arial"/>
            </a:endParaRPr>
          </a:p>
        </p:txBody>
      </p:sp>
    </p:spTree>
    <p:extLst>
      <p:ext uri="{BB962C8B-B14F-4D97-AF65-F5344CB8AC3E}">
        <p14:creationId xmlns:p14="http://schemas.microsoft.com/office/powerpoint/2010/main" val="119097706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2"/>
          <p:cNvSpPr>
            <a:spLocks noGrp="1" noRot="1" noChangeAspect="1" noChangeArrowheads="1" noTextEdit="1"/>
          </p:cNvSpPr>
          <p:nvPr>
            <p:ph type="sldImg"/>
          </p:nvPr>
        </p:nvSpPr>
        <p:spPr>
          <a:xfrm>
            <a:off x="1150938" y="692150"/>
            <a:ext cx="4556125" cy="3416300"/>
          </a:xfrm>
          <a:ln/>
        </p:spPr>
      </p:sp>
      <p:sp>
        <p:nvSpPr>
          <p:cNvPr id="251906" name="Rectangle 3"/>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a:defRPr/>
            </a:pPr>
            <a:r>
              <a:rPr lang="en-US" b="1"/>
              <a:t>Here is the octagonal shrine as you would approach it from the south, leaving the famed El Aqsa Mosque, also held by Islam to be one of its most holy sites.</a:t>
            </a:r>
          </a:p>
          <a:p>
            <a:pPr>
              <a:defRPr/>
            </a:pPr>
            <a:r>
              <a:rPr lang="en-US" b="1"/>
              <a:t>////  Inside the Dome, looking downward, is </a:t>
            </a:r>
            <a:r>
              <a:rPr lang="ja-JP" altLang="en-US" b="1"/>
              <a:t>“</a:t>
            </a:r>
            <a:r>
              <a:rPr lang="en-US" altLang="ja-JP" b="1"/>
              <a:t>The Rock</a:t>
            </a:r>
            <a:r>
              <a:rPr lang="ja-JP" altLang="en-US" b="1"/>
              <a:t>”</a:t>
            </a:r>
            <a:r>
              <a:rPr lang="en-US" altLang="ja-JP" b="1"/>
              <a:t> from which Mohammed is said to have gone to the “Seventh Heaven” on a ladder.  The building is covered throughout with hundreds of colorful carpets, its ancient roof supported by a multitude of stone columns.</a:t>
            </a:r>
            <a:endParaRPr lang="en-US" b="1"/>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6"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ma14="http://schemas.microsoft.com/office/mac/drawingml/2011/main" xmlns="" val="1"/>
            </a:ext>
          </a:extLst>
        </p:spPr>
      </p:sp>
      <p:sp>
        <p:nvSpPr>
          <p:cNvPr id="656387"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a:ln/>
        </p:spPr>
      </p:sp>
      <p:sp>
        <p:nvSpPr>
          <p:cNvPr id="123907"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
        <p:nvSpPr>
          <p:cNvPr id="123908"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fld id="{D7BDDAB8-8D71-A44A-A1DD-083BBBE8535D}" type="slidenum">
              <a:rPr kumimoji="0" lang="en-US" sz="1200" b="0">
                <a:latin typeface="Times New Roman" charset="0"/>
              </a:rPr>
              <a:pPr/>
              <a:t>109</a:t>
            </a:fld>
            <a:endParaRPr kumimoji="0" lang="en-US" sz="1200" b="0">
              <a:latin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ma14="http://schemas.microsoft.com/office/mac/drawingml/2011/main" xmlns="" val="1"/>
            </a:ext>
          </a:extLst>
        </p:spPr>
      </p:sp>
      <p:sp>
        <p:nvSpPr>
          <p:cNvPr id="657411"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This is the lesson Solomon teaches us in</a:t>
            </a:r>
            <a:r>
              <a:rPr lang="en-US" baseline="0" dirty="0">
                <a:latin typeface="Arial"/>
                <a:cs typeface="Arial"/>
              </a:rPr>
              <a:t> 1 Chronicles 1–9.</a:t>
            </a:r>
          </a:p>
          <a:p>
            <a:r>
              <a:rPr lang="zh-CN" altLang="en-US" dirty="0">
                <a:latin typeface="Arial"/>
                <a:cs typeface="Arial"/>
              </a:rPr>
              <a:t>这是所罗门在历代志上 </a:t>
            </a:r>
            <a:r>
              <a:rPr lang="en-US" altLang="zh-CN" dirty="0">
                <a:latin typeface="Arial"/>
                <a:cs typeface="Arial"/>
              </a:rPr>
              <a:t>1-9 </a:t>
            </a:r>
            <a:r>
              <a:rPr lang="zh-CN" altLang="en-US" dirty="0">
                <a:latin typeface="Arial"/>
                <a:cs typeface="Arial"/>
              </a:rPr>
              <a:t>章中教给我们的教训。</a:t>
            </a:r>
            <a:endParaRPr lang="en-US" dirty="0">
              <a:latin typeface="Arial"/>
              <a:cs typeface="Arial"/>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How did God motivate post-exilic Israel to proper worship in its new temple? </a:t>
            </a:r>
          </a:p>
          <a:p>
            <a:r>
              <a:rPr lang="en-US" sz="1200" kern="1200" dirty="0">
                <a:solidFill>
                  <a:schemeClr val="tx1"/>
                </a:solidFill>
                <a:effectLst/>
                <a:latin typeface="Arial"/>
                <a:ea typeface="ＭＳ Ｐゴシック" pitchFamily="-105" charset="-128"/>
                <a:cs typeface="Arial"/>
              </a:rPr>
              <a:t>And how does God encourage us to worship today?</a:t>
            </a:r>
            <a:r>
              <a:rPr lang="en-SG" dirty="0">
                <a:effectLst/>
                <a:latin typeface="Arial"/>
                <a:cs typeface="Arial"/>
              </a:rPr>
              <a:t> </a:t>
            </a:r>
            <a:endParaRPr lang="en-US" dirty="0">
              <a:latin typeface="Arial"/>
              <a:cs typeface="Arial"/>
            </a:endParaRPr>
          </a:p>
          <a:p>
            <a:r>
              <a:rPr lang="zh-CN" altLang="en-US" dirty="0">
                <a:latin typeface="Arial"/>
                <a:cs typeface="Arial"/>
              </a:rPr>
              <a:t>上帝如何激励流放后的以色列人在新圣殿中进行适当的敬拜？</a:t>
            </a:r>
          </a:p>
          <a:p>
            <a:r>
              <a:rPr lang="zh-CN" altLang="en-US" dirty="0">
                <a:latin typeface="Arial"/>
                <a:cs typeface="Arial"/>
              </a:rPr>
              <a:t>上帝如何鼓励我们今天敬拜？</a:t>
            </a:r>
            <a:endParaRPr lang="en-US" dirty="0">
              <a:latin typeface="Arial"/>
              <a:cs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dirty="0">
                <a:solidFill>
                  <a:schemeClr val="tx1"/>
                </a:solidFill>
                <a:effectLst/>
                <a:latin typeface="Arial"/>
                <a:ea typeface="ＭＳ Ｐゴシック" pitchFamily="-105" charset="-128"/>
                <a:cs typeface="Arial"/>
              </a:rPr>
              <a:t>.</a:t>
            </a:r>
          </a:p>
          <a:p>
            <a:r>
              <a:rPr lang="zh-CN" altLang="en-US" dirty="0">
                <a:latin typeface="Arial"/>
                <a:cs typeface="Arial"/>
              </a:rPr>
              <a:t>上帝即使在我们不忠诚的时候，也保守我们的救恩，激励我们真诚敬拜。</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5076169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honoring us when we honor him.</a:t>
            </a:r>
            <a:r>
              <a:rPr lang="en-SG" dirty="0">
                <a:effectLst/>
                <a:latin typeface="Arial"/>
                <a:cs typeface="Arial"/>
              </a:rPr>
              <a:t> </a:t>
            </a:r>
          </a:p>
          <a:p>
            <a:r>
              <a:rPr lang="zh-CN" altLang="en-US" dirty="0">
                <a:latin typeface="Arial"/>
                <a:cs typeface="Arial"/>
              </a:rPr>
              <a:t>当我们荣耀他时，上帝也会荣耀我们，从而激励我们真正的敬拜。</a:t>
            </a:r>
            <a:endParaRPr lang="en-US" dirty="0">
              <a:latin typeface="Arial"/>
              <a:cs typeface="Arial"/>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dirty="0">
                <a:solidFill>
                  <a:schemeClr val="tx1"/>
                </a:solidFill>
                <a:effectLst/>
                <a:latin typeface="Arial"/>
                <a:ea typeface="ＭＳ Ｐゴシック" pitchFamily="-105" charset="-128"/>
                <a:cs typeface="Arial"/>
              </a:rPr>
              <a:t>.</a:t>
            </a:r>
          </a:p>
          <a:p>
            <a:r>
              <a:rPr lang="zh-CN" altLang="en-US" dirty="0">
                <a:latin typeface="Arial"/>
                <a:cs typeface="Arial"/>
              </a:rPr>
              <a:t>上帝即使在我们不忠诚的时候，也保守我们的救恩，激励我们真诚敬拜。</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8C288A-12CA-BA4B-925D-3BB57645856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0EBCF0-1FD6-4441-8F8F-9B195B86C66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5AF08A-8296-B04C-9378-155D4A975F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340465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rPr>
              <a:pPr eaLnBrk="1" hangingPunct="1"/>
              <a:t>132</a:t>
            </a:fld>
            <a:endParaRPr lang="en-US" sz="1200">
              <a:solidFill>
                <a:prstClr val="black"/>
              </a:solidFill>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05" charset="-128"/>
                <a:cs typeface="Arial"/>
              </a:rPr>
              <a:t>Israel had a steady decline from Jeroboam to Ahab to Hoshea.</a:t>
            </a:r>
          </a:p>
          <a:p>
            <a:r>
              <a:rPr lang="zh-CN" altLang="en-US" dirty="0">
                <a:latin typeface="Arial"/>
                <a:cs typeface="Arial"/>
              </a:rPr>
              <a:t>从耶罗波安到亚哈，再到何细亚，以色列一直处于衰落之中。</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58094295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5AF08A-8296-B04C-9378-155D4A975F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694524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The L</a:t>
            </a:r>
            <a:r>
              <a:rPr lang="en-US" sz="1100" dirty="0">
                <a:latin typeface="Arial"/>
                <a:cs typeface="Arial"/>
              </a:rPr>
              <a:t>ORD</a:t>
            </a:r>
            <a:r>
              <a:rPr lang="en-US" baseline="0" dirty="0">
                <a:latin typeface="Arial"/>
                <a:cs typeface="Arial"/>
              </a:rPr>
              <a:t> honors us when we honor him and keeps us to honor him even when we're unfaithful.</a:t>
            </a:r>
          </a:p>
          <a:p>
            <a:r>
              <a:rPr lang="zh-CN" altLang="en-US" dirty="0">
                <a:latin typeface="Arial"/>
                <a:cs typeface="Arial"/>
              </a:rPr>
              <a:t>当我们尊重耶和华时，他会尊重我们，并且即使我们不忠诚，他也会保守我们以继续尊重他。</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Rot="1" noChangeAspect="1" noChangeArrowheads="1" noTextEdit="1"/>
          </p:cNvSpPr>
          <p:nvPr>
            <p:ph type="sldImg"/>
          </p:nvPr>
        </p:nvSpPr>
        <p:spPr>
          <a:ln/>
        </p:spPr>
      </p:sp>
      <p:sp>
        <p:nvSpPr>
          <p:cNvPr id="134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76625064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rPr>
              <a:pPr eaLnBrk="1" hangingPunct="1"/>
              <a:t>147</a:t>
            </a:fld>
            <a:endParaRPr lang="en-US" sz="1200">
              <a:solidFill>
                <a:prstClr val="black"/>
              </a:solidFill>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rPr>
              <a:pPr eaLnBrk="1" hangingPunct="1"/>
              <a:t>148</a:t>
            </a:fld>
            <a:endParaRPr lang="en-US" sz="1200">
              <a:solidFill>
                <a:prstClr val="black"/>
              </a:solidFill>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76625064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151</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160</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2.xml"/><Relationship Id="rId4" Type="http://schemas.openxmlformats.org/officeDocument/2006/relationships/image" Target="../media/image2.png"/></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3.xml"/><Relationship Id="rId4" Type="http://schemas.openxmlformats.org/officeDocument/2006/relationships/image" Target="../media/image2.png"/></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4.xml"/><Relationship Id="rId4" Type="http://schemas.openxmlformats.org/officeDocument/2006/relationships/image" Target="../media/image2.png"/></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5.xml"/><Relationship Id="rId4" Type="http://schemas.openxmlformats.org/officeDocument/2006/relationships/image" Target="../media/image2.png"/></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6.xml"/><Relationship Id="rId4" Type="http://schemas.openxmlformats.org/officeDocument/2006/relationships/image" Target="../media/image2.png"/></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7.xml"/><Relationship Id="rId4" Type="http://schemas.openxmlformats.org/officeDocument/2006/relationships/image" Target="../media/image2.png"/></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8.xml"/><Relationship Id="rId4" Type="http://schemas.openxmlformats.org/officeDocument/2006/relationships/image" Target="../media/image2.png"/></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hemeOverride" Target="../theme/themeOverride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7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8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112" charset="0"/>
                  <a:ea typeface="Times New Roman"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112" charset="0"/>
                  <a:ea typeface="Times New Roman"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112" charset="0"/>
                  <a:ea typeface="Times New Roman"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FF113BBC-7361-5247-B0EA-B37F8AB1523B}" type="slidenum">
              <a:rPr lang="en-US"/>
              <a:pPr/>
              <a:t>‹#›</a:t>
            </a:fld>
            <a:endParaRPr lang="en-US"/>
          </a:p>
        </p:txBody>
      </p:sp>
    </p:spTree>
    <p:extLst>
      <p:ext uri="{BB962C8B-B14F-4D97-AF65-F5344CB8AC3E}">
        <p14:creationId xmlns:p14="http://schemas.microsoft.com/office/powerpoint/2010/main" val="36645048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94370254-60E5-ED4B-BD58-01C1729307B4}" type="slidenum">
              <a:rPr lang="en-US"/>
              <a:pPr/>
              <a:t>‹#›</a:t>
            </a:fld>
            <a:endParaRPr lang="en-US"/>
          </a:p>
        </p:txBody>
      </p:sp>
    </p:spTree>
    <p:extLst>
      <p:ext uri="{BB962C8B-B14F-4D97-AF65-F5344CB8AC3E}">
        <p14:creationId xmlns:p14="http://schemas.microsoft.com/office/powerpoint/2010/main" val="262150651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lang="en-US"/>
              <a:pPr>
                <a:defRPr/>
              </a:pPr>
              <a:t>‹#›</a:t>
            </a:fld>
            <a:endParaRPr lang="en-US"/>
          </a:p>
        </p:txBody>
      </p:sp>
    </p:spTree>
    <p:extLst>
      <p:ext uri="{BB962C8B-B14F-4D97-AF65-F5344CB8AC3E}">
        <p14:creationId xmlns:p14="http://schemas.microsoft.com/office/powerpoint/2010/main" val="391415556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46910900"/>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331633549"/>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23509793"/>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87885627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0302848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851993247"/>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924284134"/>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402208041"/>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23207755"/>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28144443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lang="en-US"/>
              <a:pPr>
                <a:defRPr/>
              </a:pPr>
              <a:t>‹#›</a:t>
            </a:fld>
            <a:endParaRPr lang="en-US"/>
          </a:p>
        </p:txBody>
      </p:sp>
    </p:spTree>
    <p:extLst>
      <p:ext uri="{BB962C8B-B14F-4D97-AF65-F5344CB8AC3E}">
        <p14:creationId xmlns:p14="http://schemas.microsoft.com/office/powerpoint/2010/main" val="2778007077"/>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62066154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76130"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1"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pPr lvl="0"/>
            <a:r>
              <a:rPr lang="en-US" altLang="en-US" noProof="0"/>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2" charset="2"/>
              <a:buNone/>
              <a:defRPr b="0">
                <a:latin typeface="Times New Roman" pitchFamily="18" charset="0"/>
              </a:defRPr>
            </a:lvl1pPr>
          </a:lstStyle>
          <a:p>
            <a:pPr lvl="0"/>
            <a:r>
              <a:rPr lang="en-US" altLang="en-US" noProof="0"/>
              <a:t>Click to edit Master subtitle style</a:t>
            </a:r>
          </a:p>
        </p:txBody>
      </p:sp>
      <p:sp>
        <p:nvSpPr>
          <p:cNvPr id="176134" name="Rectangle 6"/>
          <p:cNvSpPr>
            <a:spLocks noGrp="1" noChangeArrowheads="1"/>
          </p:cNvSpPr>
          <p:nvPr>
            <p:ph type="dt" sz="quarter" idx="2"/>
          </p:nvPr>
        </p:nvSpPr>
        <p:spPr/>
        <p:txBody>
          <a:bodyPr/>
          <a:lstStyle>
            <a:lvl1pPr>
              <a:defRPr/>
            </a:lvl1pPr>
          </a:lstStyle>
          <a:p>
            <a:endParaRPr lang="en-US" altLang="en-US">
              <a:solidFill>
                <a:srgbClr val="FFFFFF"/>
              </a:solidFill>
            </a:endParaRPr>
          </a:p>
        </p:txBody>
      </p:sp>
      <p:sp>
        <p:nvSpPr>
          <p:cNvPr id="176135" name="Rectangle 7"/>
          <p:cNvSpPr>
            <a:spLocks noGrp="1" noChangeArrowheads="1"/>
          </p:cNvSpPr>
          <p:nvPr>
            <p:ph type="ftr" sz="quarter" idx="3"/>
          </p:nvPr>
        </p:nvSpPr>
        <p:spPr/>
        <p:txBody>
          <a:bodyPr/>
          <a:lstStyle>
            <a:lvl1pPr>
              <a:defRPr/>
            </a:lvl1pPr>
          </a:lstStyle>
          <a:p>
            <a:endParaRPr lang="en-US" altLang="en-US">
              <a:solidFill>
                <a:srgbClr val="FFFFFF"/>
              </a:solidFill>
            </a:endParaRPr>
          </a:p>
        </p:txBody>
      </p:sp>
      <p:sp>
        <p:nvSpPr>
          <p:cNvPr id="176136" name="Rectangle 8"/>
          <p:cNvSpPr>
            <a:spLocks noGrp="1" noChangeArrowheads="1"/>
          </p:cNvSpPr>
          <p:nvPr>
            <p:ph type="sldNum" sz="quarter" idx="4"/>
          </p:nvPr>
        </p:nvSpPr>
        <p:spPr/>
        <p:txBody>
          <a:bodyPr/>
          <a:lstStyle>
            <a:lvl1pPr>
              <a:defRPr/>
            </a:lvl1pPr>
          </a:lstStyle>
          <a:p>
            <a:endParaRPr lang="en-US" altLang="en-US">
              <a:solidFill>
                <a:srgbClr val="FFFFFF"/>
              </a:solidFill>
            </a:endParaRPr>
          </a:p>
        </p:txBody>
      </p:sp>
      <p:sp>
        <p:nvSpPr>
          <p:cNvPr id="176137" name="Rectangle 9"/>
          <p:cNvSpPr>
            <a:spLocks noChangeArrowheads="1"/>
          </p:cNvSpPr>
          <p:nvPr/>
        </p:nvSpPr>
        <p:spPr bwMode="auto">
          <a:xfrm>
            <a:off x="0" y="3505200"/>
            <a:ext cx="4724400" cy="152400"/>
          </a:xfrm>
          <a:prstGeom prst="rect">
            <a:avLst/>
          </a:prstGeom>
          <a:solidFill>
            <a:schemeClr val="accent1">
              <a:alpha val="50000"/>
            </a:schemeClr>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Tree>
    <p:extLst>
      <p:ext uri="{BB962C8B-B14F-4D97-AF65-F5344CB8AC3E}">
        <p14:creationId xmlns:p14="http://schemas.microsoft.com/office/powerpoint/2010/main" val="3243495675"/>
      </p:ext>
    </p:extLst>
  </p:cSld>
  <p:clrMapOvr>
    <a:masterClrMapping/>
  </p:clrMapOvr>
  <p:transition spd="med">
    <p:zoom dir="in"/>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4212105342"/>
      </p:ext>
    </p:extLst>
  </p:cSld>
  <p:clrMapOvr>
    <a:masterClrMapping/>
  </p:clrMapOvr>
  <p:transition spd="med">
    <p:zoom dir="in"/>
  </p:transition>
</p:sldLayout>
</file>

<file path=ppt/slideLayouts/slideLayout10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2970943857"/>
      </p:ext>
    </p:extLst>
  </p:cSld>
  <p:clrMapOvr>
    <a:masterClrMapping/>
  </p:clrMapOvr>
  <p:transition spd="med">
    <p:zoom dir="in"/>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4168916123"/>
      </p:ext>
    </p:extLst>
  </p:cSld>
  <p:clrMapOvr>
    <a:masterClrMapping/>
  </p:clrMapOvr>
  <p:transition spd="med">
    <p:zoom dir="in"/>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946159921"/>
      </p:ext>
    </p:extLst>
  </p:cSld>
  <p:clrMapOvr>
    <a:masterClrMapping/>
  </p:clrMapOvr>
  <p:transition spd="med">
    <p:zoom dir="in"/>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3852885528"/>
      </p:ext>
    </p:extLst>
  </p:cSld>
  <p:clrMapOvr>
    <a:masterClrMapping/>
  </p:clrMapOvr>
  <p:transition spd="med">
    <p:zoom dir="in"/>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581942195"/>
      </p:ext>
    </p:extLst>
  </p:cSld>
  <p:clrMapOvr>
    <a:masterClrMapping/>
  </p:clrMapOvr>
  <p:transition spd="med">
    <p:zoom dir="in"/>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264191459"/>
      </p:ext>
    </p:extLst>
  </p:cSld>
  <p:clrMapOvr>
    <a:masterClrMapping/>
  </p:clrMapOvr>
  <p:transition spd="med">
    <p:zoom dir="in"/>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391236037"/>
      </p:ext>
    </p:extLst>
  </p:cSld>
  <p:clrMapOvr>
    <a:masterClrMapping/>
  </p:clrMapOvr>
  <p:transition spd="med">
    <p:zoom dir="in"/>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lang="en-US"/>
              <a:pPr>
                <a:defRPr/>
              </a:pPr>
              <a:t>‹#›</a:t>
            </a:fld>
            <a:endParaRPr lang="en-US"/>
          </a:p>
        </p:txBody>
      </p:sp>
    </p:spTree>
    <p:extLst>
      <p:ext uri="{BB962C8B-B14F-4D97-AF65-F5344CB8AC3E}">
        <p14:creationId xmlns:p14="http://schemas.microsoft.com/office/powerpoint/2010/main" val="156540950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932990289"/>
      </p:ext>
    </p:extLst>
  </p:cSld>
  <p:clrMapOvr>
    <a:masterClrMapping/>
  </p:clrMapOvr>
  <p:transition spd="med">
    <p:zoom dir="in"/>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2104497058"/>
      </p:ext>
    </p:extLst>
  </p:cSld>
  <p:clrMapOvr>
    <a:masterClrMapping/>
  </p:clrMapOvr>
  <p:transition spd="med">
    <p:zoom dir="in"/>
  </p:transition>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101463017"/>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262144104"/>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32342955"/>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130583540"/>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568310611"/>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73852926"/>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443843019"/>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1883515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5617375"/>
      </p:ext>
    </p:extLst>
  </p:cSld>
  <p:clrMapOvr>
    <a:masterClrMapping/>
  </p:clrMapOvr>
  <p:transition spd="med">
    <p:randomBar dir="vert"/>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52164816"/>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509639350"/>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043046886"/>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lang="en-US"/>
              <a:pPr>
                <a:defRPr/>
              </a:pPr>
              <a:t>‹#›</a:t>
            </a:fld>
            <a:endParaRPr lang="en-US"/>
          </a:p>
        </p:txBody>
      </p:sp>
    </p:spTree>
    <p:extLst>
      <p:ext uri="{BB962C8B-B14F-4D97-AF65-F5344CB8AC3E}">
        <p14:creationId xmlns:p14="http://schemas.microsoft.com/office/powerpoint/2010/main" val="382416123"/>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lang="en-US"/>
              <a:pPr>
                <a:defRPr/>
              </a:pPr>
              <a:t>‹#›</a:t>
            </a:fld>
            <a:endParaRPr lang="en-US"/>
          </a:p>
        </p:txBody>
      </p:sp>
    </p:spTree>
    <p:extLst>
      <p:ext uri="{BB962C8B-B14F-4D97-AF65-F5344CB8AC3E}">
        <p14:creationId xmlns:p14="http://schemas.microsoft.com/office/powerpoint/2010/main" val="2236164461"/>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lang="en-US"/>
              <a:pPr>
                <a:defRPr/>
              </a:pPr>
              <a:t>‹#›</a:t>
            </a:fld>
            <a:endParaRPr lang="en-US"/>
          </a:p>
        </p:txBody>
      </p:sp>
    </p:spTree>
    <p:extLst>
      <p:ext uri="{BB962C8B-B14F-4D97-AF65-F5344CB8AC3E}">
        <p14:creationId xmlns:p14="http://schemas.microsoft.com/office/powerpoint/2010/main" val="959823355"/>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lang="en-US"/>
              <a:pPr>
                <a:defRPr/>
              </a:pPr>
              <a:t>‹#›</a:t>
            </a:fld>
            <a:endParaRPr lang="en-US"/>
          </a:p>
        </p:txBody>
      </p:sp>
    </p:spTree>
    <p:extLst>
      <p:ext uri="{BB962C8B-B14F-4D97-AF65-F5344CB8AC3E}">
        <p14:creationId xmlns:p14="http://schemas.microsoft.com/office/powerpoint/2010/main" val="1318937121"/>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lang="en-US"/>
              <a:pPr>
                <a:defRPr/>
              </a:pPr>
              <a:t>‹#›</a:t>
            </a:fld>
            <a:endParaRPr lang="en-US"/>
          </a:p>
        </p:txBody>
      </p:sp>
    </p:spTree>
    <p:extLst>
      <p:ext uri="{BB962C8B-B14F-4D97-AF65-F5344CB8AC3E}">
        <p14:creationId xmlns:p14="http://schemas.microsoft.com/office/powerpoint/2010/main" val="2076575612"/>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lang="en-US"/>
              <a:pPr>
                <a:defRPr/>
              </a:pPr>
              <a:t>‹#›</a:t>
            </a:fld>
            <a:endParaRPr lang="en-US"/>
          </a:p>
        </p:txBody>
      </p:sp>
    </p:spTree>
    <p:extLst>
      <p:ext uri="{BB962C8B-B14F-4D97-AF65-F5344CB8AC3E}">
        <p14:creationId xmlns:p14="http://schemas.microsoft.com/office/powerpoint/2010/main" val="942566291"/>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lang="en-US"/>
              <a:pPr>
                <a:defRPr/>
              </a:pPr>
              <a:t>‹#›</a:t>
            </a:fld>
            <a:endParaRPr lang="en-US"/>
          </a:p>
        </p:txBody>
      </p:sp>
    </p:spTree>
    <p:extLst>
      <p:ext uri="{BB962C8B-B14F-4D97-AF65-F5344CB8AC3E}">
        <p14:creationId xmlns:p14="http://schemas.microsoft.com/office/powerpoint/2010/main" val="99610357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3936239"/>
      </p:ext>
    </p:extLst>
  </p:cSld>
  <p:clrMapOvr>
    <a:masterClrMapping/>
  </p:clrMapOvr>
  <p:transition spd="med">
    <p:randomBar dir="vert"/>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lang="en-US"/>
              <a:pPr>
                <a:defRPr/>
              </a:pPr>
              <a:t>‹#›</a:t>
            </a:fld>
            <a:endParaRPr lang="en-US"/>
          </a:p>
        </p:txBody>
      </p:sp>
    </p:spTree>
    <p:extLst>
      <p:ext uri="{BB962C8B-B14F-4D97-AF65-F5344CB8AC3E}">
        <p14:creationId xmlns:p14="http://schemas.microsoft.com/office/powerpoint/2010/main" val="464299203"/>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lang="en-US"/>
              <a:pPr>
                <a:defRPr/>
              </a:pPr>
              <a:t>‹#›</a:t>
            </a:fld>
            <a:endParaRPr lang="en-US"/>
          </a:p>
        </p:txBody>
      </p:sp>
    </p:spTree>
    <p:extLst>
      <p:ext uri="{BB962C8B-B14F-4D97-AF65-F5344CB8AC3E}">
        <p14:creationId xmlns:p14="http://schemas.microsoft.com/office/powerpoint/2010/main" val="929205057"/>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lang="en-US"/>
              <a:pPr>
                <a:defRPr/>
              </a:pPr>
              <a:t>‹#›</a:t>
            </a:fld>
            <a:endParaRPr lang="en-US"/>
          </a:p>
        </p:txBody>
      </p:sp>
    </p:spTree>
    <p:extLst>
      <p:ext uri="{BB962C8B-B14F-4D97-AF65-F5344CB8AC3E}">
        <p14:creationId xmlns:p14="http://schemas.microsoft.com/office/powerpoint/2010/main" val="563870177"/>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lang="en-US"/>
              <a:pPr>
                <a:defRPr/>
              </a:pPr>
              <a:t>‹#›</a:t>
            </a:fld>
            <a:endParaRPr lang="en-US"/>
          </a:p>
        </p:txBody>
      </p:sp>
    </p:spTree>
    <p:extLst>
      <p:ext uri="{BB962C8B-B14F-4D97-AF65-F5344CB8AC3E}">
        <p14:creationId xmlns:p14="http://schemas.microsoft.com/office/powerpoint/2010/main" val="2200088858"/>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a:lvl1pPr>
          </a:lstStyle>
          <a:p>
            <a:pPr>
              <a:defRPr/>
            </a:pPr>
            <a:fld id="{EC3CED65-E66F-5B48-A6E8-9690E005AD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7629031"/>
      </p:ext>
    </p:extLst>
  </p:cSld>
  <p:clrMapOvr>
    <a:masterClrMapping/>
  </p:clrMapOvr>
  <p:transition advClick="0" advTm="5000"/>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0D6D15A7-702D-AE4E-9DC1-C04C2B9481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88733365"/>
      </p:ext>
    </p:extLst>
  </p:cSld>
  <p:clrMapOvr>
    <a:masterClrMapping/>
  </p:clrMapOvr>
  <p:transition advClick="0" advTm="5000"/>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78B8B3E-DBF8-5D44-A835-0727D81C1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06839886"/>
      </p:ext>
    </p:extLst>
  </p:cSld>
  <p:clrMapOvr>
    <a:masterClrMapping/>
  </p:clrMapOvr>
  <p:transition advClick="0" advTm="5000"/>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E8CD89D-867F-4246-B00D-3412393C5DD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8273880"/>
      </p:ext>
    </p:extLst>
  </p:cSld>
  <p:clrMapOvr>
    <a:masterClrMapping/>
  </p:clrMapOvr>
  <p:transition advClick="0" advTm="5000"/>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EF004659-712C-4240-B14A-80D530979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97519689"/>
      </p:ext>
    </p:extLst>
  </p:cSld>
  <p:clrMapOvr>
    <a:masterClrMapping/>
  </p:clrMapOvr>
  <p:transition advClick="0" advTm="5000"/>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4FBC868A-CCC8-304E-B6BF-298BA51A3F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76850243"/>
      </p:ext>
    </p:extLst>
  </p:cSld>
  <p:clrMapOvr>
    <a:masterClrMapping/>
  </p:clrMapOvr>
  <p:transition advClick="0" advTm="5000"/>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9623361"/>
      </p:ext>
    </p:extLst>
  </p:cSld>
  <p:clrMapOvr>
    <a:masterClrMapping/>
  </p:clrMapOvr>
  <p:transition spd="med">
    <p:randomBar dir="vert"/>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12FD3AA5-E459-4348-A7BD-E443D46C2C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9804580"/>
      </p:ext>
    </p:extLst>
  </p:cSld>
  <p:clrMapOvr>
    <a:masterClrMapping/>
  </p:clrMapOvr>
  <p:transition advClick="0" advTm="5000"/>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D047CEC-C8A2-EF43-9CE3-B80F4F3976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7542400"/>
      </p:ext>
    </p:extLst>
  </p:cSld>
  <p:clrMapOvr>
    <a:masterClrMapping/>
  </p:clrMapOvr>
  <p:transition advClick="0" advTm="5000"/>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AE2E63BD-0410-7E4C-8E0E-E4E26039341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517566"/>
      </p:ext>
    </p:extLst>
  </p:cSld>
  <p:clrMapOvr>
    <a:masterClrMapping/>
  </p:clrMapOvr>
  <p:transition advClick="0" advTm="5000"/>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03EBB1D-143F-9C46-8CB1-1B6E1F41DC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6090634"/>
      </p:ext>
    </p:extLst>
  </p:cSld>
  <p:clrMapOvr>
    <a:masterClrMapping/>
  </p:clrMapOvr>
  <p:transition advClick="0" advTm="5000"/>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C6F4AB12-6669-CB4C-ACA3-74F651B78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99500392"/>
      </p:ext>
    </p:extLst>
  </p:cSld>
  <p:clrMapOvr>
    <a:masterClrMapping/>
  </p:clrMapOvr>
  <p:transition advClick="0" advTm="5000"/>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3624558836"/>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1023915485"/>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2571191116"/>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1850903134"/>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29843658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3269697"/>
      </p:ext>
    </p:extLst>
  </p:cSld>
  <p:clrMapOvr>
    <a:masterClrMapping/>
  </p:clrMapOvr>
  <p:transition spd="med">
    <p:randomBar dir="vert"/>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3142040302"/>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1725884950"/>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716454358"/>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3398533419"/>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882508787"/>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3602012273"/>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4244408904"/>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257F917-7D2D-F140-8C41-7B8200A926F7}" type="slidenum">
              <a:rPr lang="en-US"/>
              <a:pPr>
                <a:defRPr/>
              </a:pPr>
              <a:t>‹#›</a:t>
            </a:fld>
            <a:endParaRPr lang="en-US"/>
          </a:p>
        </p:txBody>
      </p:sp>
    </p:spTree>
    <p:extLst>
      <p:ext uri="{BB962C8B-B14F-4D97-AF65-F5344CB8AC3E}">
        <p14:creationId xmlns:p14="http://schemas.microsoft.com/office/powerpoint/2010/main" val="3651253519"/>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25843339-0B9C-5A40-93B2-10ED5A82CF0B}" type="slidenum">
              <a:rPr lang="en-US"/>
              <a:pPr>
                <a:defRPr/>
              </a:pPr>
              <a:t>‹#›</a:t>
            </a:fld>
            <a:endParaRPr lang="en-US"/>
          </a:p>
        </p:txBody>
      </p:sp>
    </p:spTree>
    <p:extLst>
      <p:ext uri="{BB962C8B-B14F-4D97-AF65-F5344CB8AC3E}">
        <p14:creationId xmlns:p14="http://schemas.microsoft.com/office/powerpoint/2010/main" val="2527908066"/>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E1E2132-B1F4-FC44-AB12-79EFFE980AC2}" type="slidenum">
              <a:rPr lang="en-US"/>
              <a:pPr>
                <a:defRPr/>
              </a:pPr>
              <a:t>‹#›</a:t>
            </a:fld>
            <a:endParaRPr lang="en-US"/>
          </a:p>
        </p:txBody>
      </p:sp>
    </p:spTree>
    <p:extLst>
      <p:ext uri="{BB962C8B-B14F-4D97-AF65-F5344CB8AC3E}">
        <p14:creationId xmlns:p14="http://schemas.microsoft.com/office/powerpoint/2010/main" val="179563301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1728013"/>
      </p:ext>
    </p:extLst>
  </p:cSld>
  <p:clrMapOvr>
    <a:masterClrMapping/>
  </p:clrMapOvr>
  <p:transition spd="med">
    <p:randomBar dir="vert"/>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AA34E6F-CA10-3147-8252-9C4958545CD2}" type="slidenum">
              <a:rPr lang="en-US"/>
              <a:pPr>
                <a:defRPr/>
              </a:pPr>
              <a:t>‹#›</a:t>
            </a:fld>
            <a:endParaRPr lang="en-US"/>
          </a:p>
        </p:txBody>
      </p:sp>
    </p:spTree>
    <p:extLst>
      <p:ext uri="{BB962C8B-B14F-4D97-AF65-F5344CB8AC3E}">
        <p14:creationId xmlns:p14="http://schemas.microsoft.com/office/powerpoint/2010/main" val="2009113675"/>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7762A564-AC02-B045-BF40-738C35163219}" type="slidenum">
              <a:rPr lang="en-US"/>
              <a:pPr>
                <a:defRPr/>
              </a:pPr>
              <a:t>‹#›</a:t>
            </a:fld>
            <a:endParaRPr lang="en-US"/>
          </a:p>
        </p:txBody>
      </p:sp>
    </p:spTree>
    <p:extLst>
      <p:ext uri="{BB962C8B-B14F-4D97-AF65-F5344CB8AC3E}">
        <p14:creationId xmlns:p14="http://schemas.microsoft.com/office/powerpoint/2010/main" val="1966851286"/>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4CA2C462-B6B6-D543-81D8-429CAC242376}" type="slidenum">
              <a:rPr lang="en-US"/>
              <a:pPr>
                <a:defRPr/>
              </a:pPr>
              <a:t>‹#›</a:t>
            </a:fld>
            <a:endParaRPr lang="en-US"/>
          </a:p>
        </p:txBody>
      </p:sp>
    </p:spTree>
    <p:extLst>
      <p:ext uri="{BB962C8B-B14F-4D97-AF65-F5344CB8AC3E}">
        <p14:creationId xmlns:p14="http://schemas.microsoft.com/office/powerpoint/2010/main" val="2746167940"/>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98B5F796-7F7C-5043-BF86-E06A2CB9B154}" type="slidenum">
              <a:rPr lang="en-US"/>
              <a:pPr>
                <a:defRPr/>
              </a:pPr>
              <a:t>‹#›</a:t>
            </a:fld>
            <a:endParaRPr lang="en-US"/>
          </a:p>
        </p:txBody>
      </p:sp>
    </p:spTree>
    <p:extLst>
      <p:ext uri="{BB962C8B-B14F-4D97-AF65-F5344CB8AC3E}">
        <p14:creationId xmlns:p14="http://schemas.microsoft.com/office/powerpoint/2010/main" val="3003988221"/>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5CB08AE-033C-B74E-B8FB-F788F81742C3}" type="slidenum">
              <a:rPr lang="en-US"/>
              <a:pPr>
                <a:defRPr/>
              </a:pPr>
              <a:t>‹#›</a:t>
            </a:fld>
            <a:endParaRPr lang="en-US"/>
          </a:p>
        </p:txBody>
      </p:sp>
    </p:spTree>
    <p:extLst>
      <p:ext uri="{BB962C8B-B14F-4D97-AF65-F5344CB8AC3E}">
        <p14:creationId xmlns:p14="http://schemas.microsoft.com/office/powerpoint/2010/main" val="143486948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4525C8E-EA52-6E45-904B-258CBF8A0FB0}" type="slidenum">
              <a:rPr lang="en-US"/>
              <a:pPr>
                <a:defRPr/>
              </a:pPr>
              <a:t>‹#›</a:t>
            </a:fld>
            <a:endParaRPr lang="en-US"/>
          </a:p>
        </p:txBody>
      </p:sp>
    </p:spTree>
    <p:extLst>
      <p:ext uri="{BB962C8B-B14F-4D97-AF65-F5344CB8AC3E}">
        <p14:creationId xmlns:p14="http://schemas.microsoft.com/office/powerpoint/2010/main" val="3975305025"/>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6F99277-05D3-084E-9408-BE7959A43196}" type="slidenum">
              <a:rPr lang="en-US"/>
              <a:pPr>
                <a:defRPr/>
              </a:pPr>
              <a:t>‹#›</a:t>
            </a:fld>
            <a:endParaRPr lang="en-US"/>
          </a:p>
        </p:txBody>
      </p:sp>
    </p:spTree>
    <p:extLst>
      <p:ext uri="{BB962C8B-B14F-4D97-AF65-F5344CB8AC3E}">
        <p14:creationId xmlns:p14="http://schemas.microsoft.com/office/powerpoint/2010/main" val="2275428183"/>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DC2039A-515F-9342-BAD5-8C2357D11FF0}" type="slidenum">
              <a:rPr lang="en-US"/>
              <a:pPr>
                <a:defRPr/>
              </a:pPr>
              <a:t>‹#›</a:t>
            </a:fld>
            <a:endParaRPr lang="en-US"/>
          </a:p>
        </p:txBody>
      </p:sp>
    </p:spTree>
    <p:extLst>
      <p:ext uri="{BB962C8B-B14F-4D97-AF65-F5344CB8AC3E}">
        <p14:creationId xmlns:p14="http://schemas.microsoft.com/office/powerpoint/2010/main" val="666856346"/>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defRPr>
            </a:lvl1pPr>
          </a:lstStyle>
          <a:p>
            <a:pPr>
              <a:defRPr/>
            </a:pPr>
            <a:fld id="{402EB74F-A998-F84D-A039-DA2DBA957189}" type="slidenum">
              <a:rPr lang="en-US"/>
              <a:pPr>
                <a:defRPr/>
              </a:pPr>
              <a:t>‹#›</a:t>
            </a:fld>
            <a:endParaRPr lang="en-US"/>
          </a:p>
        </p:txBody>
      </p:sp>
    </p:spTree>
    <p:extLst>
      <p:ext uri="{BB962C8B-B14F-4D97-AF65-F5344CB8AC3E}">
        <p14:creationId xmlns:p14="http://schemas.microsoft.com/office/powerpoint/2010/main" val="1589967717"/>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057787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9931059"/>
      </p:ext>
    </p:extLst>
  </p:cSld>
  <p:clrMapOvr>
    <a:masterClrMapping/>
  </p:clrMapOvr>
  <p:transition spd="med">
    <p:randomBar dir="vert"/>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7446031"/>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4149353"/>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224241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2299897"/>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6923701"/>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1323654"/>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7890683"/>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4226396"/>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8151048"/>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181674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6020591"/>
      </p:ext>
    </p:extLst>
  </p:cSld>
  <p:clrMapOvr>
    <a:masterClrMapping/>
  </p:clrMapOvr>
  <p:transition spd="med">
    <p:randomBar dir="vert"/>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680189860"/>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187892738"/>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002285676"/>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13462757"/>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152176253"/>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483189344"/>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85862151"/>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066743826"/>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714656792"/>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556085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15E5C577-5D05-DF44-BB12-589B7BD6E444}" type="slidenum">
              <a:rPr lang="en-US"/>
              <a:pPr/>
              <a:t>‹#›</a:t>
            </a:fld>
            <a:endParaRPr lang="en-US"/>
          </a:p>
        </p:txBody>
      </p:sp>
    </p:spTree>
    <p:extLst>
      <p:ext uri="{BB962C8B-B14F-4D97-AF65-F5344CB8AC3E}">
        <p14:creationId xmlns:p14="http://schemas.microsoft.com/office/powerpoint/2010/main" val="44854503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4526258"/>
      </p:ext>
    </p:extLst>
  </p:cSld>
  <p:clrMapOvr>
    <a:masterClrMapping/>
  </p:clrMapOvr>
  <p:transition spd="med">
    <p:randomBar dir="vert"/>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12211403"/>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1963456617"/>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477267940"/>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2969887640"/>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2351467156"/>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206384888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1973570673"/>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823341711"/>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1677068446"/>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120145807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986086"/>
      </p:ext>
    </p:extLst>
  </p:cSld>
  <p:clrMapOvr>
    <a:masterClrMapping/>
  </p:clrMapOvr>
  <p:transition spd="med">
    <p:randomBar dir="vert"/>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111092944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950667962"/>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001425163"/>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64075814"/>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31023836"/>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575506302"/>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9621568"/>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65653160"/>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696037354"/>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4481749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6196070"/>
      </p:ext>
    </p:extLst>
  </p:cSld>
  <p:clrMapOvr>
    <a:masterClrMapping/>
  </p:clrMapOvr>
  <p:transition spd="med">
    <p:randomBar dir="vert"/>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95687831"/>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97346499"/>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741054259"/>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68065846"/>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751443376"/>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081037011"/>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007512865"/>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751243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24393841"/>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345248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644368"/>
      </p:ext>
    </p:extLst>
  </p:cSld>
  <p:clrMapOvr>
    <a:masterClrMapping/>
  </p:clrMapOvr>
  <p:transition spd="med">
    <p:randomBar dir="vert"/>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23423463"/>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24628422"/>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83881011"/>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95759624"/>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92525527"/>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90060691"/>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854366929"/>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84551499"/>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467C0B1-B8A7-41F5-BF6F-541ADB16C49B}" type="datetime1">
              <a:rPr lang="en-US" altLang="en-US"/>
              <a:pPr/>
              <a:t>8/20/24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8C467C0F-EE27-41D5-8837-8366EB77E918}" type="slidenum">
              <a:rPr lang="en-US" altLang="en-US"/>
              <a:pPr/>
              <a:t>‹#›</a:t>
            </a:fld>
            <a:endParaRPr lang="en-US" altLang="en-US"/>
          </a:p>
        </p:txBody>
      </p:sp>
    </p:spTree>
    <p:extLst>
      <p:ext uri="{BB962C8B-B14F-4D97-AF65-F5344CB8AC3E}">
        <p14:creationId xmlns:p14="http://schemas.microsoft.com/office/powerpoint/2010/main" val="3711851395"/>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82B3135C-314A-4A00-90E0-78C05DA15A16}" type="datetime1">
              <a:rPr lang="en-US" altLang="en-US"/>
              <a:pPr/>
              <a:t>8/20/24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56F03293-FE3F-4BC6-9D87-B10F9F3DAA1E}" type="slidenum">
              <a:rPr lang="en-US" altLang="en-US"/>
              <a:pPr/>
              <a:t>‹#›</a:t>
            </a:fld>
            <a:endParaRPr lang="en-US" altLang="en-US"/>
          </a:p>
        </p:txBody>
      </p:sp>
    </p:spTree>
    <p:extLst>
      <p:ext uri="{BB962C8B-B14F-4D97-AF65-F5344CB8AC3E}">
        <p14:creationId xmlns:p14="http://schemas.microsoft.com/office/powerpoint/2010/main" val="32869169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0552709"/>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AB979CCF-B531-4913-BB26-B8D797C59750}" type="datetime1">
              <a:rPr lang="en-US" altLang="en-US"/>
              <a:pPr/>
              <a:t>8/20/24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30446951-4057-4B09-A642-25C4B654D499}" type="slidenum">
              <a:rPr lang="en-US" altLang="en-US"/>
              <a:pPr/>
              <a:t>‹#›</a:t>
            </a:fld>
            <a:endParaRPr lang="en-US" altLang="en-US"/>
          </a:p>
        </p:txBody>
      </p:sp>
    </p:spTree>
    <p:extLst>
      <p:ext uri="{BB962C8B-B14F-4D97-AF65-F5344CB8AC3E}">
        <p14:creationId xmlns:p14="http://schemas.microsoft.com/office/powerpoint/2010/main" val="4122927072"/>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E1DFF6BF-3153-460F-BBBF-C151066350B8}" type="datetime1">
              <a:rPr lang="en-US" altLang="en-US"/>
              <a:pPr/>
              <a:t>8/20/24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91137D47-8789-4BA7-B786-A5DC648A7B1B}" type="slidenum">
              <a:rPr lang="en-US" altLang="en-US"/>
              <a:pPr/>
              <a:t>‹#›</a:t>
            </a:fld>
            <a:endParaRPr lang="en-US" altLang="en-US"/>
          </a:p>
        </p:txBody>
      </p:sp>
    </p:spTree>
    <p:extLst>
      <p:ext uri="{BB962C8B-B14F-4D97-AF65-F5344CB8AC3E}">
        <p14:creationId xmlns:p14="http://schemas.microsoft.com/office/powerpoint/2010/main" val="3589041914"/>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3F7C910C-BBD8-4DE0-AD1F-09E6C2650B41}" type="datetime1">
              <a:rPr lang="en-US" altLang="en-US"/>
              <a:pPr/>
              <a:t>8/20/24</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61713BFB-D91C-4B52-A7D2-0FFDDB026B4A}" type="slidenum">
              <a:rPr lang="en-US" altLang="en-US"/>
              <a:pPr/>
              <a:t>‹#›</a:t>
            </a:fld>
            <a:endParaRPr lang="en-US" altLang="en-US"/>
          </a:p>
        </p:txBody>
      </p:sp>
    </p:spTree>
    <p:extLst>
      <p:ext uri="{BB962C8B-B14F-4D97-AF65-F5344CB8AC3E}">
        <p14:creationId xmlns:p14="http://schemas.microsoft.com/office/powerpoint/2010/main" val="1262632112"/>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0BB8C359-7119-4BD5-9570-413E5D69E899}" type="datetime1">
              <a:rPr lang="en-US" altLang="en-US"/>
              <a:pPr/>
              <a:t>8/20/24</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AD5A70C2-B2DA-4473-A349-33535426F5FD}" type="slidenum">
              <a:rPr lang="en-US" altLang="en-US"/>
              <a:pPr/>
              <a:t>‹#›</a:t>
            </a:fld>
            <a:endParaRPr lang="en-US" altLang="en-US"/>
          </a:p>
        </p:txBody>
      </p:sp>
    </p:spTree>
    <p:extLst>
      <p:ext uri="{BB962C8B-B14F-4D97-AF65-F5344CB8AC3E}">
        <p14:creationId xmlns:p14="http://schemas.microsoft.com/office/powerpoint/2010/main" val="3084196127"/>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DA888C1C-5CAF-4987-9B31-BE959F6DA274}" type="datetime1">
              <a:rPr lang="en-US" altLang="en-US"/>
              <a:pPr/>
              <a:t>8/20/24</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A4F31AC8-0A92-4144-8E09-0F1414F2CE55}" type="slidenum">
              <a:rPr lang="en-US" altLang="en-US"/>
              <a:pPr/>
              <a:t>‹#›</a:t>
            </a:fld>
            <a:endParaRPr lang="en-US" altLang="en-US"/>
          </a:p>
        </p:txBody>
      </p:sp>
    </p:spTree>
    <p:extLst>
      <p:ext uri="{BB962C8B-B14F-4D97-AF65-F5344CB8AC3E}">
        <p14:creationId xmlns:p14="http://schemas.microsoft.com/office/powerpoint/2010/main" val="2930514018"/>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D9099BA6-C6FA-4574-9A87-7A5D8DF3DBA3}" type="datetime1">
              <a:rPr lang="en-US" altLang="en-US"/>
              <a:pPr/>
              <a:t>8/20/24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47F6510-9DBE-45E6-B93F-FA3E7F0B5332}" type="slidenum">
              <a:rPr lang="en-US" altLang="en-US"/>
              <a:pPr/>
              <a:t>‹#›</a:t>
            </a:fld>
            <a:endParaRPr lang="en-US" altLang="en-US"/>
          </a:p>
        </p:txBody>
      </p:sp>
    </p:spTree>
    <p:extLst>
      <p:ext uri="{BB962C8B-B14F-4D97-AF65-F5344CB8AC3E}">
        <p14:creationId xmlns:p14="http://schemas.microsoft.com/office/powerpoint/2010/main" val="3051943180"/>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3FA3457E-B18C-4B28-A251-36B4D1C82A9A}" type="datetime1">
              <a:rPr lang="en-US" altLang="en-US"/>
              <a:pPr/>
              <a:t>8/20/24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E947CAA-DBD9-49A9-AADE-68A8B6515A1B}" type="slidenum">
              <a:rPr lang="en-US" altLang="en-US"/>
              <a:pPr/>
              <a:t>‹#›</a:t>
            </a:fld>
            <a:endParaRPr lang="en-US" altLang="en-US"/>
          </a:p>
        </p:txBody>
      </p:sp>
    </p:spTree>
    <p:extLst>
      <p:ext uri="{BB962C8B-B14F-4D97-AF65-F5344CB8AC3E}">
        <p14:creationId xmlns:p14="http://schemas.microsoft.com/office/powerpoint/2010/main" val="126779471"/>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39286D3A-08F8-4D88-B94B-FCAF63E180D5}" type="datetime1">
              <a:rPr lang="en-US" altLang="en-US"/>
              <a:pPr/>
              <a:t>8/20/24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61564C2B-CADB-4155-B0E1-1C5AFF3D4418}" type="slidenum">
              <a:rPr lang="en-US" altLang="en-US"/>
              <a:pPr/>
              <a:t>‹#›</a:t>
            </a:fld>
            <a:endParaRPr lang="en-US" altLang="en-US"/>
          </a:p>
        </p:txBody>
      </p:sp>
    </p:spTree>
    <p:extLst>
      <p:ext uri="{BB962C8B-B14F-4D97-AF65-F5344CB8AC3E}">
        <p14:creationId xmlns:p14="http://schemas.microsoft.com/office/powerpoint/2010/main" val="3913574881"/>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A952BCE3-CD13-42B2-B78A-419F97A98AF9}" type="datetime1">
              <a:rPr lang="en-US" altLang="en-US"/>
              <a:pPr/>
              <a:t>8/20/24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144607F8-5A35-44E7-8E23-DADB6FCC32F1}" type="slidenum">
              <a:rPr lang="en-US" altLang="en-US"/>
              <a:pPr/>
              <a:t>‹#›</a:t>
            </a:fld>
            <a:endParaRPr lang="en-US" altLang="en-US"/>
          </a:p>
        </p:txBody>
      </p:sp>
    </p:spTree>
    <p:extLst>
      <p:ext uri="{BB962C8B-B14F-4D97-AF65-F5344CB8AC3E}">
        <p14:creationId xmlns:p14="http://schemas.microsoft.com/office/powerpoint/2010/main" val="3434495204"/>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pPr>
                <a:defRPr/>
              </a:pPr>
              <a:t>‹#›</a:t>
            </a:fld>
            <a:endParaRPr lang="en-GB"/>
          </a:p>
        </p:txBody>
      </p:sp>
    </p:spTree>
    <p:extLst>
      <p:ext uri="{BB962C8B-B14F-4D97-AF65-F5344CB8AC3E}">
        <p14:creationId xmlns:p14="http://schemas.microsoft.com/office/powerpoint/2010/main" val="27730066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328058"/>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pPr>
                <a:defRPr/>
              </a:pPr>
              <a:t>‹#›</a:t>
            </a:fld>
            <a:endParaRPr lang="en-GB"/>
          </a:p>
        </p:txBody>
      </p:sp>
    </p:spTree>
    <p:extLst>
      <p:ext uri="{BB962C8B-B14F-4D97-AF65-F5344CB8AC3E}">
        <p14:creationId xmlns:p14="http://schemas.microsoft.com/office/powerpoint/2010/main" val="2013196842"/>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pPr>
                <a:defRPr/>
              </a:pPr>
              <a:t>‹#›</a:t>
            </a:fld>
            <a:endParaRPr lang="en-GB"/>
          </a:p>
        </p:txBody>
      </p:sp>
    </p:spTree>
    <p:extLst>
      <p:ext uri="{BB962C8B-B14F-4D97-AF65-F5344CB8AC3E}">
        <p14:creationId xmlns:p14="http://schemas.microsoft.com/office/powerpoint/2010/main" val="4238872157"/>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pPr>
                <a:defRPr/>
              </a:pPr>
              <a:t>‹#›</a:t>
            </a:fld>
            <a:endParaRPr lang="en-GB"/>
          </a:p>
        </p:txBody>
      </p:sp>
    </p:spTree>
    <p:extLst>
      <p:ext uri="{BB962C8B-B14F-4D97-AF65-F5344CB8AC3E}">
        <p14:creationId xmlns:p14="http://schemas.microsoft.com/office/powerpoint/2010/main" val="1584331893"/>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pPr>
                <a:defRPr/>
              </a:pPr>
              <a:t>‹#›</a:t>
            </a:fld>
            <a:endParaRPr lang="en-GB"/>
          </a:p>
        </p:txBody>
      </p:sp>
    </p:spTree>
    <p:extLst>
      <p:ext uri="{BB962C8B-B14F-4D97-AF65-F5344CB8AC3E}">
        <p14:creationId xmlns:p14="http://schemas.microsoft.com/office/powerpoint/2010/main" val="1507834512"/>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pPr>
                <a:defRPr/>
              </a:pPr>
              <a:t>‹#›</a:t>
            </a:fld>
            <a:endParaRPr lang="en-GB"/>
          </a:p>
        </p:txBody>
      </p:sp>
    </p:spTree>
    <p:extLst>
      <p:ext uri="{BB962C8B-B14F-4D97-AF65-F5344CB8AC3E}">
        <p14:creationId xmlns:p14="http://schemas.microsoft.com/office/powerpoint/2010/main" val="2783033917"/>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pPr>
                <a:defRPr/>
              </a:pPr>
              <a:t>‹#›</a:t>
            </a:fld>
            <a:endParaRPr lang="en-GB"/>
          </a:p>
        </p:txBody>
      </p:sp>
    </p:spTree>
    <p:extLst>
      <p:ext uri="{BB962C8B-B14F-4D97-AF65-F5344CB8AC3E}">
        <p14:creationId xmlns:p14="http://schemas.microsoft.com/office/powerpoint/2010/main" val="1670579851"/>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pPr>
                <a:defRPr/>
              </a:pPr>
              <a:t>‹#›</a:t>
            </a:fld>
            <a:endParaRPr lang="en-GB"/>
          </a:p>
        </p:txBody>
      </p:sp>
    </p:spTree>
    <p:extLst>
      <p:ext uri="{BB962C8B-B14F-4D97-AF65-F5344CB8AC3E}">
        <p14:creationId xmlns:p14="http://schemas.microsoft.com/office/powerpoint/2010/main" val="3701268101"/>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pPr>
                <a:defRPr/>
              </a:pPr>
              <a:t>‹#›</a:t>
            </a:fld>
            <a:endParaRPr lang="en-GB"/>
          </a:p>
        </p:txBody>
      </p:sp>
    </p:spTree>
    <p:extLst>
      <p:ext uri="{BB962C8B-B14F-4D97-AF65-F5344CB8AC3E}">
        <p14:creationId xmlns:p14="http://schemas.microsoft.com/office/powerpoint/2010/main" val="4118929989"/>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pPr>
                <a:defRPr/>
              </a:pPr>
              <a:t>‹#›</a:t>
            </a:fld>
            <a:endParaRPr lang="en-GB"/>
          </a:p>
        </p:txBody>
      </p:sp>
    </p:spTree>
    <p:extLst>
      <p:ext uri="{BB962C8B-B14F-4D97-AF65-F5344CB8AC3E}">
        <p14:creationId xmlns:p14="http://schemas.microsoft.com/office/powerpoint/2010/main" val="4144135605"/>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pPr>
                <a:defRPr/>
              </a:pPr>
              <a:t>‹#›</a:t>
            </a:fld>
            <a:endParaRPr lang="en-GB"/>
          </a:p>
        </p:txBody>
      </p:sp>
    </p:spTree>
    <p:extLst>
      <p:ext uri="{BB962C8B-B14F-4D97-AF65-F5344CB8AC3E}">
        <p14:creationId xmlns:p14="http://schemas.microsoft.com/office/powerpoint/2010/main" val="19013447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109917"/>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pPr>
                <a:defRPr/>
              </a:pPr>
              <a:t>‹#›</a:t>
            </a:fld>
            <a:endParaRPr lang="en-GB"/>
          </a:p>
        </p:txBody>
      </p:sp>
    </p:spTree>
    <p:extLst>
      <p:ext uri="{BB962C8B-B14F-4D97-AF65-F5344CB8AC3E}">
        <p14:creationId xmlns:p14="http://schemas.microsoft.com/office/powerpoint/2010/main" val="2932428408"/>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pPr>
                <a:defRPr/>
              </a:pPr>
              <a:t>‹#›</a:t>
            </a:fld>
            <a:endParaRPr lang="en-GB"/>
          </a:p>
        </p:txBody>
      </p:sp>
    </p:spTree>
    <p:extLst>
      <p:ext uri="{BB962C8B-B14F-4D97-AF65-F5344CB8AC3E}">
        <p14:creationId xmlns:p14="http://schemas.microsoft.com/office/powerpoint/2010/main" val="2909780976"/>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pPr>
                <a:defRPr/>
              </a:pPr>
              <a:t>‹#›</a:t>
            </a:fld>
            <a:endParaRPr lang="en-GB"/>
          </a:p>
        </p:txBody>
      </p:sp>
    </p:spTree>
    <p:extLst>
      <p:ext uri="{BB962C8B-B14F-4D97-AF65-F5344CB8AC3E}">
        <p14:creationId xmlns:p14="http://schemas.microsoft.com/office/powerpoint/2010/main" val="1892367982"/>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pPr>
                <a:defRPr/>
              </a:pPr>
              <a:t>‹#›</a:t>
            </a:fld>
            <a:endParaRPr lang="en-GB"/>
          </a:p>
        </p:txBody>
      </p:sp>
    </p:spTree>
    <p:extLst>
      <p:ext uri="{BB962C8B-B14F-4D97-AF65-F5344CB8AC3E}">
        <p14:creationId xmlns:p14="http://schemas.microsoft.com/office/powerpoint/2010/main" val="2917615976"/>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pPr>
                <a:defRPr/>
              </a:pPr>
              <a:t>‹#›</a:t>
            </a:fld>
            <a:endParaRPr lang="en-GB"/>
          </a:p>
        </p:txBody>
      </p:sp>
    </p:spTree>
    <p:extLst>
      <p:ext uri="{BB962C8B-B14F-4D97-AF65-F5344CB8AC3E}">
        <p14:creationId xmlns:p14="http://schemas.microsoft.com/office/powerpoint/2010/main" val="2436159977"/>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4120817116"/>
      </p:ext>
    </p:extLst>
  </p:cSld>
  <p:clrMapOvr>
    <a:masterClrMapping/>
  </p:clrMapOvr>
  <p:transition spd="med">
    <p:randomBar dir="vert"/>
  </p:transition>
</p:sldLayout>
</file>

<file path=ppt/slideLayouts/slideLayout1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785312816"/>
      </p:ext>
    </p:extLst>
  </p:cSld>
  <p:clrMapOvr>
    <a:masterClrMapping/>
  </p:clrMapOvr>
  <p:transition spd="med">
    <p:randomBar dir="vert"/>
  </p:transition>
</p:sldLayout>
</file>

<file path=ppt/slideLayouts/slideLayout1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615441411"/>
      </p:ext>
    </p:extLst>
  </p:cSld>
  <p:clrMapOvr>
    <a:masterClrMapping/>
  </p:clrMapOvr>
  <p:transition spd="med">
    <p:randomBar dir="vert"/>
  </p:transition>
</p:sldLayout>
</file>

<file path=ppt/slideLayouts/slideLayout1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3558431394"/>
      </p:ext>
    </p:extLst>
  </p:cSld>
  <p:clrMapOvr>
    <a:masterClrMapping/>
  </p:clrMapOvr>
  <p:transition spd="med">
    <p:randomBar dir="vert"/>
  </p:transition>
</p:sldLayout>
</file>

<file path=ppt/slideLayouts/slideLayout1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533812769"/>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2926666"/>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778137121"/>
      </p:ext>
    </p:extLst>
  </p:cSld>
  <p:clrMapOvr>
    <a:masterClrMapping/>
  </p:clrMapOvr>
  <p:transition spd="med">
    <p:randomBar dir="vert"/>
  </p:transition>
</p:sldLayout>
</file>

<file path=ppt/slideLayouts/slideLayout1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2630508612"/>
      </p:ext>
    </p:extLst>
  </p:cSld>
  <p:clrMapOvr>
    <a:masterClrMapping/>
  </p:clrMapOvr>
  <p:transition spd="med">
    <p:randomBar dir="vert"/>
  </p:transition>
</p:sldLayout>
</file>

<file path=ppt/slideLayouts/slideLayout1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2665009765"/>
      </p:ext>
    </p:extLst>
  </p:cSld>
  <p:clrMapOvr>
    <a:masterClrMapping/>
  </p:clrMapOvr>
  <p:transition spd="med">
    <p:randomBar dir="vert"/>
  </p:transition>
</p:sldLayout>
</file>

<file path=ppt/slideLayouts/slideLayout1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677579043"/>
      </p:ext>
    </p:extLst>
  </p:cSld>
  <p:clrMapOvr>
    <a:masterClrMapping/>
  </p:clrMapOvr>
  <p:transition spd="med">
    <p:randomBar dir="vert"/>
  </p:transition>
</p:sldLayout>
</file>

<file path=ppt/slideLayouts/slideLayout1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2598950540"/>
      </p:ext>
    </p:extLst>
  </p:cSld>
  <p:clrMapOvr>
    <a:masterClrMapping/>
  </p:clrMapOvr>
  <p:transition spd="med">
    <p:randomBar dir="vert"/>
  </p:transition>
</p:sldLayout>
</file>

<file path=ppt/slideLayouts/slideLayout1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2513193245"/>
      </p:ext>
    </p:extLst>
  </p:cSld>
  <p:clrMapOvr>
    <a:masterClrMapping/>
  </p:clrMapOvr>
  <p:transition spd="med">
    <p:randomBar dir="vert"/>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3644420389"/>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2977870053"/>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103961344"/>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357187395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30490"/>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1215624229"/>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4197317039"/>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4163100975"/>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4121766149"/>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2125167331"/>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3815753769"/>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120791340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26331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w="9525">
            <a:noFill/>
            <a:miter lim="800000"/>
            <a:headEnd/>
            <a:tailEnd/>
          </a:ln>
        </p:spPr>
        <p:txBody>
          <a:bodyPr wrap="none" anchor="ctr"/>
          <a:lstStyle/>
          <a:p>
            <a:pPr algn="ctr" eaLnBrk="1" hangingPunct="1">
              <a:lnSpc>
                <a:spcPct val="100000"/>
              </a:lnSpc>
              <a:spcBef>
                <a:spcPct val="0"/>
              </a:spcBef>
              <a:buFontTx/>
              <a:buNone/>
              <a:defRPr/>
            </a:pPr>
            <a:endParaRPr lang="en-US" b="0">
              <a:latin typeface="Times New Roman" charset="0"/>
              <a:ea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w="9525">
            <a:noFill/>
            <a:miter lim="800000"/>
            <a:headEnd/>
            <a:tailEnd/>
          </a:ln>
        </p:spPr>
        <p:txBody>
          <a:bodyPr wrap="none" anchor="ctr"/>
          <a:lstStyle/>
          <a:p>
            <a:pPr algn="ctr" eaLnBrk="1" hangingPunct="1">
              <a:lnSpc>
                <a:spcPct val="100000"/>
              </a:lnSpc>
              <a:spcBef>
                <a:spcPct val="0"/>
              </a:spcBef>
              <a:buFontTx/>
              <a:buNone/>
              <a:defRPr/>
            </a:pPr>
            <a:endParaRPr lang="en-US" b="0">
              <a:latin typeface="Times New Roman" charset="0"/>
              <a:ea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fld id="{2BC7020F-ED0D-BE42-B318-D17DDFCFF3EA}" type="slidenum">
              <a:rPr lang="en-US"/>
              <a:pPr/>
              <a:t>‹#›</a:t>
            </a:fld>
            <a:endParaRPr lang="en-US"/>
          </a:p>
        </p:txBody>
      </p:sp>
    </p:spTree>
    <p:extLst>
      <p:ext uri="{BB962C8B-B14F-4D97-AF65-F5344CB8AC3E}">
        <p14:creationId xmlns:p14="http://schemas.microsoft.com/office/powerpoint/2010/main" val="6023542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142239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91419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210027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405906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67527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87056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95077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896580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51199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199696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678E20A9-BD8B-ED40-8E3C-A584B036A87F}" type="slidenum">
              <a:rPr lang="en-US"/>
              <a:pPr/>
              <a:t>‹#›</a:t>
            </a:fld>
            <a:endParaRPr lang="en-US"/>
          </a:p>
        </p:txBody>
      </p:sp>
    </p:spTree>
    <p:extLst>
      <p:ext uri="{BB962C8B-B14F-4D97-AF65-F5344CB8AC3E}">
        <p14:creationId xmlns:p14="http://schemas.microsoft.com/office/powerpoint/2010/main" val="40897186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662830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407527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656025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098833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869726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824502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385826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46723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529360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66382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043E2872-2DD7-A441-95C2-4551D2E01C66}" type="slidenum">
              <a:rPr lang="en-US"/>
              <a:pPr/>
              <a:t>‹#›</a:t>
            </a:fld>
            <a:endParaRPr lang="en-US"/>
          </a:p>
        </p:txBody>
      </p:sp>
    </p:spTree>
    <p:extLst>
      <p:ext uri="{BB962C8B-B14F-4D97-AF65-F5344CB8AC3E}">
        <p14:creationId xmlns:p14="http://schemas.microsoft.com/office/powerpoint/2010/main" val="345432603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750786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223714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737842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551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198499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689812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56294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787424"/>
      </p:ext>
    </p:extLst>
  </p:cSld>
  <p:clrMapOvr>
    <a:masterClrMapping/>
  </p:clrMapOvr>
  <p:transition spd="med">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652469"/>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0622906"/>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BE3AD22F-426A-834E-8F35-086FE5C635C8}" type="slidenum">
              <a:rPr lang="en-US"/>
              <a:pPr/>
              <a:t>‹#›</a:t>
            </a:fld>
            <a:endParaRPr lang="en-US"/>
          </a:p>
        </p:txBody>
      </p:sp>
    </p:spTree>
    <p:extLst>
      <p:ext uri="{BB962C8B-B14F-4D97-AF65-F5344CB8AC3E}">
        <p14:creationId xmlns:p14="http://schemas.microsoft.com/office/powerpoint/2010/main" val="350347649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5307875"/>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5274036"/>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4656298"/>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7822089"/>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5331058"/>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4641117"/>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974190"/>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1805387"/>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1051936"/>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6970423"/>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fld id="{E2AB25EC-79E6-5248-BEC5-8B2469F6718E}" type="slidenum">
              <a:rPr lang="en-US"/>
              <a:pPr/>
              <a:t>‹#›</a:t>
            </a:fld>
            <a:endParaRPr lang="en-US"/>
          </a:p>
        </p:txBody>
      </p:sp>
    </p:spTree>
    <p:extLst>
      <p:ext uri="{BB962C8B-B14F-4D97-AF65-F5344CB8AC3E}">
        <p14:creationId xmlns:p14="http://schemas.microsoft.com/office/powerpoint/2010/main" val="246826650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9969225"/>
      </p:ext>
    </p:extLst>
  </p:cSld>
  <p:clrMapOvr>
    <a:masterClrMapping/>
  </p:clrMapOvr>
  <p:transition spd="med">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6133228"/>
      </p:ext>
    </p:extLst>
  </p:cSld>
  <p:clrMapOvr>
    <a:masterClrMapping/>
  </p:clrMapOvr>
  <p:transition spd="med">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9977100"/>
      </p:ext>
    </p:extLst>
  </p:cSld>
  <p:clrMapOvr>
    <a:masterClrMapping/>
  </p:clrMapOvr>
  <p:transition spd="med">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339919"/>
      </p:ext>
    </p:extLst>
  </p:cSld>
  <p:clrMapOvr>
    <a:masterClrMapping/>
  </p:clrMapOvr>
  <p:transition spd="med">
    <p:randomBar dir="ver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3568678"/>
      </p:ext>
    </p:extLst>
  </p:cSld>
  <p:clrMapOvr>
    <a:masterClrMapping/>
  </p:clrMapOvr>
  <p:transition spd="med">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543700"/>
      </p:ext>
    </p:extLst>
  </p:cSld>
  <p:clrMapOvr>
    <a:masterClrMapping/>
  </p:clrMapOvr>
  <p:transition spd="med">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0671075"/>
      </p:ext>
    </p:extLst>
  </p:cSld>
  <p:clrMapOvr>
    <a:masterClrMapping/>
  </p:clrMapOvr>
  <p:transition spd="med">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1980306"/>
      </p:ext>
    </p:extLst>
  </p:cSld>
  <p:clrMapOvr>
    <a:masterClrMapping/>
  </p:clrMapOvr>
  <p:transition spd="med">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5944022"/>
      </p:ext>
    </p:extLst>
  </p:cSld>
  <p:clrMapOvr>
    <a:masterClrMapping/>
  </p:clrMapOvr>
  <p:transition spd="med">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251823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fld id="{D4244E22-651E-9047-98BA-A4CA063E29FB}" type="slidenum">
              <a:rPr lang="en-US"/>
              <a:pPr/>
              <a:t>‹#›</a:t>
            </a:fld>
            <a:endParaRPr lang="en-US"/>
          </a:p>
        </p:txBody>
      </p:sp>
    </p:spTree>
    <p:extLst>
      <p:ext uri="{BB962C8B-B14F-4D97-AF65-F5344CB8AC3E}">
        <p14:creationId xmlns:p14="http://schemas.microsoft.com/office/powerpoint/2010/main" val="384095584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232327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731201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997148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950010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636659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17623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122768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206459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380524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28878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fld id="{93A76ADA-BFE1-2C47-BAB0-47E2922FD503}" type="slidenum">
              <a:rPr lang="en-US"/>
              <a:pPr/>
              <a:t>‹#›</a:t>
            </a:fld>
            <a:endParaRPr lang="en-US"/>
          </a:p>
        </p:txBody>
      </p:sp>
    </p:spTree>
    <p:extLst>
      <p:ext uri="{BB962C8B-B14F-4D97-AF65-F5344CB8AC3E}">
        <p14:creationId xmlns:p14="http://schemas.microsoft.com/office/powerpoint/2010/main" val="57060356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08733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961429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962804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33809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54425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584602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878083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729439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989980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84132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89369CCE-F6E9-434C-856D-55E9EBA73D98}" type="slidenum">
              <a:rPr lang="en-US"/>
              <a:pPr/>
              <a:t>‹#›</a:t>
            </a:fld>
            <a:endParaRPr lang="en-US"/>
          </a:p>
        </p:txBody>
      </p:sp>
    </p:spTree>
    <p:extLst>
      <p:ext uri="{BB962C8B-B14F-4D97-AF65-F5344CB8AC3E}">
        <p14:creationId xmlns:p14="http://schemas.microsoft.com/office/powerpoint/2010/main" val="402748725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525121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276935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221120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87853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731400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156554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329446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12837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766025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83613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602B6223-FDF2-414E-935C-509787A801AB}" type="slidenum">
              <a:rPr lang="en-US"/>
              <a:pPr/>
              <a:t>‹#›</a:t>
            </a:fld>
            <a:endParaRPr lang="en-US"/>
          </a:p>
        </p:txBody>
      </p:sp>
    </p:spTree>
    <p:extLst>
      <p:ext uri="{BB962C8B-B14F-4D97-AF65-F5344CB8AC3E}">
        <p14:creationId xmlns:p14="http://schemas.microsoft.com/office/powerpoint/2010/main" val="100625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5E2E3D3F-0EF2-2E49-AE9C-2C9208B4112B}" type="slidenum">
              <a:rPr lang="en-US"/>
              <a:pPr/>
              <a:t>‹#›</a:t>
            </a:fld>
            <a:endParaRPr lang="en-US"/>
          </a:p>
        </p:txBody>
      </p:sp>
    </p:spTree>
    <p:extLst>
      <p:ext uri="{BB962C8B-B14F-4D97-AF65-F5344CB8AC3E}">
        <p14:creationId xmlns:p14="http://schemas.microsoft.com/office/powerpoint/2010/main" val="184579133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213229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81850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083356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325789835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1479399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280989754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230005968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90687501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107564918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38075814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D43AED96-E5C9-954F-86E0-B64FA26E5FE1}" type="slidenum">
              <a:rPr lang="en-US"/>
              <a:pPr/>
              <a:t>‹#›</a:t>
            </a:fld>
            <a:endParaRPr lang="en-US"/>
          </a:p>
        </p:txBody>
      </p:sp>
    </p:spTree>
    <p:extLst>
      <p:ext uri="{BB962C8B-B14F-4D97-AF65-F5344CB8AC3E}">
        <p14:creationId xmlns:p14="http://schemas.microsoft.com/office/powerpoint/2010/main" val="127695078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317342587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68687775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33855488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13764841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1585410383"/>
      </p:ext>
    </p:extLst>
  </p:cSld>
  <p:clrMapOvr>
    <a:masterClrMapping/>
  </p:clrMapOvr>
  <p:transition spd="med">
    <p:fade/>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112633368"/>
      </p:ext>
    </p:extLst>
  </p:cSld>
  <p:clrMapOvr>
    <a:masterClrMapping/>
  </p:clrMapOvr>
  <p:transition spd="med">
    <p:fade/>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280521831"/>
      </p:ext>
    </p:extLst>
  </p:cSld>
  <p:clrMapOvr>
    <a:masterClrMapping/>
  </p:clrMapOvr>
  <p:transition spd="med">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650460956"/>
      </p:ext>
    </p:extLst>
  </p:cSld>
  <p:clrMapOvr>
    <a:masterClrMapping/>
  </p:clrMapOvr>
  <p:transition spd="med">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414333544"/>
      </p:ext>
    </p:extLst>
  </p:cSld>
  <p:clrMapOvr>
    <a:masterClrMapping/>
  </p:clrMapOvr>
  <p:transition spd="med">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081201109"/>
      </p:ext>
    </p:extLst>
  </p:cSld>
  <p:clrMapOvr>
    <a:masterClrMapping/>
  </p:clrMapOvr>
  <p:transition spd="med">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C5743D1A-4A87-614D-9AD8-7F2D7C8C9948}" type="slidenum">
              <a:rPr lang="en-US"/>
              <a:pPr/>
              <a:t>‹#›</a:t>
            </a:fld>
            <a:endParaRPr lang="en-US"/>
          </a:p>
        </p:txBody>
      </p:sp>
    </p:spTree>
    <p:extLst>
      <p:ext uri="{BB962C8B-B14F-4D97-AF65-F5344CB8AC3E}">
        <p14:creationId xmlns:p14="http://schemas.microsoft.com/office/powerpoint/2010/main" val="162526059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0904891"/>
      </p:ext>
    </p:extLst>
  </p:cSld>
  <p:clrMapOvr>
    <a:masterClrMapping/>
  </p:clrMapOvr>
  <p:transition spd="med">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06556704"/>
      </p:ext>
    </p:extLst>
  </p:cSld>
  <p:clrMapOvr>
    <a:masterClrMapping/>
  </p:clrMapOvr>
  <p:transition spd="med">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2752933"/>
      </p:ext>
    </p:extLst>
  </p:cSld>
  <p:clrMapOvr>
    <a:masterClrMapping/>
  </p:clrMapOvr>
  <p:transition spd="med">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287439365"/>
      </p:ext>
    </p:extLst>
  </p:cSld>
  <p:clrMapOvr>
    <a:masterClrMapping/>
  </p:clrMapOvr>
  <p:transition spd="med">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359931536"/>
      </p:ext>
    </p:extLst>
  </p:cSld>
  <p:clrMapOvr>
    <a:masterClrMapping/>
  </p:clrMapOvr>
  <p:transition spd="med">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974601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4282158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97716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514573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1251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62681BE-96B4-3544-ABE1-8811EFD9CAB7}" type="slidenum">
              <a:rPr lang="en-US"/>
              <a:pPr/>
              <a:t>‹#›</a:t>
            </a:fld>
            <a:endParaRPr lang="en-US"/>
          </a:p>
        </p:txBody>
      </p:sp>
    </p:spTree>
    <p:extLst>
      <p:ext uri="{BB962C8B-B14F-4D97-AF65-F5344CB8AC3E}">
        <p14:creationId xmlns:p14="http://schemas.microsoft.com/office/powerpoint/2010/main" val="239381658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531654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313082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886063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31042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554751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188858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1883478"/>
      </p:ext>
    </p:extLst>
  </p:cSld>
  <p:clrMapOvr>
    <a:masterClrMapping/>
  </p:clrMapOvr>
  <p:transition spd="med">
    <p:randomBar dir="vert"/>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4050183"/>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5802819"/>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9494088"/>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5F6C62E-F939-754C-B820-B2577643DEB9}" type="slidenum">
              <a:rPr lang="en-US"/>
              <a:pPr/>
              <a:t>‹#›</a:t>
            </a:fld>
            <a:endParaRPr lang="en-US"/>
          </a:p>
        </p:txBody>
      </p:sp>
    </p:spTree>
    <p:extLst>
      <p:ext uri="{BB962C8B-B14F-4D97-AF65-F5344CB8AC3E}">
        <p14:creationId xmlns:p14="http://schemas.microsoft.com/office/powerpoint/2010/main" val="76000591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31306539"/>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6856109"/>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6368292"/>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421055"/>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0574747"/>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9980479"/>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0658691"/>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741811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263800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63961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9E16E8D-5448-2244-A3A8-60AEECA59F22}" type="slidenum">
              <a:rPr lang="en-US"/>
              <a:pPr/>
              <a:t>‹#›</a:t>
            </a:fld>
            <a:endParaRPr lang="en-US"/>
          </a:p>
        </p:txBody>
      </p:sp>
    </p:spTree>
    <p:extLst>
      <p:ext uri="{BB962C8B-B14F-4D97-AF65-F5344CB8AC3E}">
        <p14:creationId xmlns:p14="http://schemas.microsoft.com/office/powerpoint/2010/main" val="417859267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667136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294417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473635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344291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84462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354076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546632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736577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672303"/>
      </p:ext>
    </p:extLst>
  </p:cSld>
  <p:clrMapOvr>
    <a:masterClrMapping/>
  </p:clrMapOvr>
  <p:transition spd="med">
    <p:randomBar dir="vert"/>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1422800"/>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64AAA64-D021-3D40-AE57-DB220FBDE17B}" type="slidenum">
              <a:rPr lang="en-US"/>
              <a:pPr/>
              <a:t>‹#›</a:t>
            </a:fld>
            <a:endParaRPr lang="en-US"/>
          </a:p>
        </p:txBody>
      </p:sp>
    </p:spTree>
    <p:extLst>
      <p:ext uri="{BB962C8B-B14F-4D97-AF65-F5344CB8AC3E}">
        <p14:creationId xmlns:p14="http://schemas.microsoft.com/office/powerpoint/2010/main" val="284980373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2535062"/>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9222508"/>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0072911"/>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2979512"/>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2397448"/>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4004391"/>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230482"/>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8683639"/>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5059815"/>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997159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2E89FFE9-DC86-0146-9B8E-436A2C7E41FB}" type="slidenum">
              <a:rPr lang="en-US"/>
              <a:pPr/>
              <a:t>‹#›</a:t>
            </a:fld>
            <a:endParaRPr lang="en-US"/>
          </a:p>
        </p:txBody>
      </p:sp>
    </p:spTree>
    <p:extLst>
      <p:ext uri="{BB962C8B-B14F-4D97-AF65-F5344CB8AC3E}">
        <p14:creationId xmlns:p14="http://schemas.microsoft.com/office/powerpoint/2010/main" val="163661637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226126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761980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377261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485261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637423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894731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344010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941242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748183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662241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C6882E98-41FB-FB42-B7FA-8F8F7034F5A2}" type="slidenum">
              <a:rPr lang="en-US"/>
              <a:pPr/>
              <a:t>‹#›</a:t>
            </a:fld>
            <a:endParaRPr lang="en-US"/>
          </a:p>
        </p:txBody>
      </p:sp>
    </p:spTree>
    <p:extLst>
      <p:ext uri="{BB962C8B-B14F-4D97-AF65-F5344CB8AC3E}">
        <p14:creationId xmlns:p14="http://schemas.microsoft.com/office/powerpoint/2010/main" val="4152464746"/>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188404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743134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938027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601170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868098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755136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862028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408741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593927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63188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E4F5CBE5-33EB-4F4D-9467-3DE2D06D3526}" type="slidenum">
              <a:rPr lang="en-US"/>
              <a:pPr/>
              <a:t>‹#›</a:t>
            </a:fld>
            <a:endParaRPr lang="en-US"/>
          </a:p>
        </p:txBody>
      </p:sp>
    </p:spTree>
    <p:extLst>
      <p:ext uri="{BB962C8B-B14F-4D97-AF65-F5344CB8AC3E}">
        <p14:creationId xmlns:p14="http://schemas.microsoft.com/office/powerpoint/2010/main" val="391284081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72840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489954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619799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544904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781282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776793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0890677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276000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623546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3588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02CC21CA-9E8C-3440-B3E1-580AA3300C9A}" type="slidenum">
              <a:rPr lang="en-US"/>
              <a:pPr/>
              <a:t>‹#›</a:t>
            </a:fld>
            <a:endParaRPr lang="en-US"/>
          </a:p>
        </p:txBody>
      </p:sp>
    </p:spTree>
    <p:extLst>
      <p:ext uri="{BB962C8B-B14F-4D97-AF65-F5344CB8AC3E}">
        <p14:creationId xmlns:p14="http://schemas.microsoft.com/office/powerpoint/2010/main" val="38140686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5092E77-B2B3-C343-86A8-B1089307D5BA}" type="slidenum">
              <a:rPr lang="en-US"/>
              <a:pPr/>
              <a:t>‹#›</a:t>
            </a:fld>
            <a:endParaRPr lang="en-US"/>
          </a:p>
        </p:txBody>
      </p:sp>
    </p:spTree>
    <p:extLst>
      <p:ext uri="{BB962C8B-B14F-4D97-AF65-F5344CB8AC3E}">
        <p14:creationId xmlns:p14="http://schemas.microsoft.com/office/powerpoint/2010/main" val="294862685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85888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987034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67277722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3188819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5383940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663625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28370657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55361045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8541840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21794725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653EC06-362A-DA4D-AC79-40598B07F522}" type="slidenum">
              <a:rPr lang="en-US"/>
              <a:pPr/>
              <a:t>‹#›</a:t>
            </a:fld>
            <a:endParaRPr lang="en-US"/>
          </a:p>
        </p:txBody>
      </p:sp>
    </p:spTree>
    <p:extLst>
      <p:ext uri="{BB962C8B-B14F-4D97-AF65-F5344CB8AC3E}">
        <p14:creationId xmlns:p14="http://schemas.microsoft.com/office/powerpoint/2010/main" val="227587721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3514853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85697445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43397824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043654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274108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401380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929795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41981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300120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28829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CB1F29E-1D3B-2F47-9E88-95D07A1E24A5}" type="slidenum">
              <a:rPr lang="en-US"/>
              <a:pPr/>
              <a:t>‹#›</a:t>
            </a:fld>
            <a:endParaRPr lang="en-US"/>
          </a:p>
        </p:txBody>
      </p:sp>
    </p:spTree>
    <p:extLst>
      <p:ext uri="{BB962C8B-B14F-4D97-AF65-F5344CB8AC3E}">
        <p14:creationId xmlns:p14="http://schemas.microsoft.com/office/powerpoint/2010/main" val="363095510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124372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303165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52259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347971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845541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154003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708128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843860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366037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226149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0FF32AA-AA95-2F45-B220-3A5A3083632F}" type="slidenum">
              <a:rPr lang="en-US"/>
              <a:pPr/>
              <a:t>‹#›</a:t>
            </a:fld>
            <a:endParaRPr lang="en-US"/>
          </a:p>
        </p:txBody>
      </p:sp>
    </p:spTree>
    <p:extLst>
      <p:ext uri="{BB962C8B-B14F-4D97-AF65-F5344CB8AC3E}">
        <p14:creationId xmlns:p14="http://schemas.microsoft.com/office/powerpoint/2010/main" val="18017035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3935702"/>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566240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33285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928226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77970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149653016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157638322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288148171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31563992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87303797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21771144"/>
      </p:ext>
    </p:extLst>
  </p:cSld>
  <p:clrMapOvr>
    <a:masterClrMapping/>
  </p:clrMapOvr>
  <p:transition>
    <p:wheel spokes="0"/>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96858684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317803648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321596580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260289714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61519310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420350672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1271906676"/>
      </p:ext>
    </p:extLst>
  </p:cSld>
  <p:clrMapOvr>
    <a:masterClrMapping/>
  </p:clrMapOvr>
  <p:transition spd="med">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4149527332"/>
      </p:ext>
    </p:extLst>
  </p:cSld>
  <p:clrMapOvr>
    <a:masterClrMapping/>
  </p:clrMapOvr>
  <p:transition spd="med">
    <p:randomBar dir="vert"/>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009719974"/>
      </p:ext>
    </p:extLst>
  </p:cSld>
  <p:clrMapOvr>
    <a:masterClrMapping/>
  </p:clrMapOvr>
  <p:transition spd="med">
    <p:randomBar dir="vert"/>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972408986"/>
      </p:ext>
    </p:extLst>
  </p:cSld>
  <p:clrMapOvr>
    <a:masterClrMapping/>
  </p:clrMapOvr>
  <p:transition spd="med">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1158892"/>
      </p:ext>
    </p:extLst>
  </p:cSld>
  <p:clrMapOvr>
    <a:masterClrMapping/>
  </p:clrMapOvr>
  <p:transition>
    <p:wheel spokes="0"/>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1538442413"/>
      </p:ext>
    </p:extLst>
  </p:cSld>
  <p:clrMapOvr>
    <a:masterClrMapping/>
  </p:clrMapOvr>
  <p:transition spd="med">
    <p:randomBar dir="vert"/>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1163999263"/>
      </p:ext>
    </p:extLst>
  </p:cSld>
  <p:clrMapOvr>
    <a:masterClrMapping/>
  </p:clrMapOvr>
  <p:transition spd="med">
    <p:randomBar dir="vert"/>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2272835077"/>
      </p:ext>
    </p:extLst>
  </p:cSld>
  <p:clrMapOvr>
    <a:masterClrMapping/>
  </p:clrMapOvr>
  <p:transition spd="med">
    <p:randomBar dir="vert"/>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2373760563"/>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2182791926"/>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128146956"/>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4255880935"/>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421519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486027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78838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25168489"/>
      </p:ext>
    </p:extLst>
  </p:cSld>
  <p:clrMapOvr>
    <a:masterClrMapping/>
  </p:clrMapOvr>
  <p:transition>
    <p:wheel spokes="0"/>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993479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233809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932403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248386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059822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97402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99880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217434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351203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458753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2201360"/>
      </p:ext>
    </p:extLst>
  </p:cSld>
  <p:clrMapOvr>
    <a:masterClrMapping/>
  </p:clrMapOvr>
  <p:transition>
    <p:wheel spokes="0"/>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560804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678390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731086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97994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516500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43133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587544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797156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465883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255124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864564"/>
      </p:ext>
    </p:extLst>
  </p:cSld>
  <p:clrMapOvr>
    <a:masterClrMapping/>
  </p:clrMapOvr>
  <p:transition>
    <p:wheel spokes="0"/>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36759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469548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549554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890474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01168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417076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448715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746698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638626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34193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288189308"/>
      </p:ext>
    </p:extLst>
  </p:cSld>
  <p:clrMapOvr>
    <a:masterClrMapping/>
  </p:clrMapOvr>
  <p:transition>
    <p:wheel spokes="0"/>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36956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989745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334783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20539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584628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885275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67037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417364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847643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043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fld id="{39F05BF2-B5F2-A540-A176-6E15CCAFEB72}" type="slidenum">
              <a:rPr lang="en-US"/>
              <a:pPr/>
              <a:t>‹#›</a:t>
            </a:fld>
            <a:endParaRPr lang="en-US"/>
          </a:p>
        </p:txBody>
      </p:sp>
    </p:spTree>
    <p:extLst>
      <p:ext uri="{BB962C8B-B14F-4D97-AF65-F5344CB8AC3E}">
        <p14:creationId xmlns:p14="http://schemas.microsoft.com/office/powerpoint/2010/main" val="338753548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03161713"/>
      </p:ext>
    </p:extLst>
  </p:cSld>
  <p:clrMapOvr>
    <a:masterClrMapping/>
  </p:clrMapOvr>
  <p:transition>
    <p:wheel spokes="0"/>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151858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9678E538-9304-BF4D-9496-36E1AEA681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87416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F7244D41-04E6-F144-A33E-041F1F4DF6DA}"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9800669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A982D95-0814-B449-BCC0-FCABB5AF98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305601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927DC4D7-1009-AF4F-810F-6B1B61B703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1628759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1E31A9FD-1BC4-BD44-ABF7-F4725D749ED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24559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DFB0007-89F6-B943-AD74-AFD5A7A20786}"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6877564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3FFFEDF1-0621-AF4C-8125-142A322A876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3631581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FC5AAD23-AE3C-8B4F-955D-6A69368A04D3}"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8605517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A6D13CB-D244-CC44-83C6-A26BAC6D75A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7762168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48245041"/>
      </p:ext>
    </p:extLst>
  </p:cSld>
  <p:clrMapOvr>
    <a:masterClrMapping/>
  </p:clrMapOvr>
  <p:transition>
    <p:wheel spokes="0"/>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2E673D40-FCFD-7241-B821-EFB8D126D63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5324641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F391F39-E2B0-6B48-80CA-B6171B0BDA4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1234250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549386695"/>
      </p:ext>
    </p:extLst>
  </p:cSld>
  <p:clrMapOvr>
    <a:masterClrMapping/>
  </p:clrMapOvr>
  <p:transition spd="med">
    <p:randomBar dir="vert"/>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4132291337"/>
      </p:ext>
    </p:extLst>
  </p:cSld>
  <p:clrMapOvr>
    <a:masterClrMapping/>
  </p:clrMapOvr>
  <p:transition spd="med">
    <p:randomBar dir="vert"/>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3445040898"/>
      </p:ext>
    </p:extLst>
  </p:cSld>
  <p:clrMapOvr>
    <a:masterClrMapping/>
  </p:clrMapOvr>
  <p:transition spd="med">
    <p:randomBar dir="vert"/>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236461381"/>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1794235395"/>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3568490720"/>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219507759"/>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2706140351"/>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70809686"/>
      </p:ext>
    </p:extLst>
  </p:cSld>
  <p:clrMapOvr>
    <a:masterClrMapping/>
  </p:clrMapOvr>
  <p:transition>
    <p:wheel spokes="0"/>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1007917978"/>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2303774797"/>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483228668"/>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212136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173519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007314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674881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19543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817492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53480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0235401"/>
      </p:ext>
    </p:extLst>
  </p:cSld>
  <p:clrMapOvr>
    <a:masterClrMapping/>
  </p:clrMapOvr>
  <p:transition>
    <p:wheel spokes="0"/>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256652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0108688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887868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020560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7157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163348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06770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764651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945915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880185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0008859"/>
      </p:ext>
    </p:extLst>
  </p:cSld>
  <p:clrMapOvr>
    <a:masterClrMapping/>
  </p:clrMapOvr>
  <p:transition>
    <p:wheel spokes="0"/>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836874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32289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791137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367358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119900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242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35359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686358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035923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1567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13238778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75253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411623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551770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304413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600356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846193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1"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extLst>
            <a:ext uri="{909E8E84-426E-40dd-AFC4-6F175D3DCCD1}">
              <a14:hiddenFill xmlns:a14="http://schemas.microsoft.com/office/drawing/2010/main" xmlns="">
                <a:solidFill>
                  <a:srgbClr val="FFFFFF"/>
                </a:solidFill>
              </a14:hiddenFill>
            </a:ext>
          </a:extLst>
        </p:spPr>
      </p:pic>
      <p:sp>
        <p:nvSpPr>
          <p:cNvPr id="7172"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3"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a14="http://schemas.microsoft.com/office/drawing/2010/main" xmlns="">
                <a:solidFill>
                  <a:srgbClr val="FFFFFF"/>
                </a:solidFill>
              </a14:hiddenFill>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pPr lvl="0"/>
            <a:r>
              <a:rPr lang="en-US" noProof="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pPr lvl="0"/>
            <a:r>
              <a:rPr lang="en-US" noProof="0"/>
              <a:t>Click to edit Master subtitle style</a:t>
            </a:r>
          </a:p>
        </p:txBody>
      </p:sp>
      <p:sp>
        <p:nvSpPr>
          <p:cNvPr id="7176" name="Rectangle 8"/>
          <p:cNvSpPr>
            <a:spLocks noGrp="1" noChangeArrowheads="1"/>
          </p:cNvSpPr>
          <p:nvPr>
            <p:ph type="dt" sz="quarter" idx="2"/>
          </p:nvPr>
        </p:nvSpPr>
        <p:spPr>
          <a:xfrm>
            <a:off x="1084263" y="6096000"/>
            <a:ext cx="1905000" cy="457200"/>
          </a:xfrm>
        </p:spPr>
        <p:txBody>
          <a:bodyPr/>
          <a:lstStyle>
            <a:lvl1pPr>
              <a:defRPr/>
            </a:lvl1pPr>
          </a:lstStyle>
          <a:p>
            <a:endParaRPr lang="en-US">
              <a:solidFill>
                <a:srgbClr val="000000"/>
              </a:solidFill>
            </a:endParaRPr>
          </a:p>
        </p:txBody>
      </p:sp>
      <p:sp>
        <p:nvSpPr>
          <p:cNvPr id="7177" name="Rectangle 9"/>
          <p:cNvSpPr>
            <a:spLocks noGrp="1" noChangeArrowheads="1"/>
          </p:cNvSpPr>
          <p:nvPr>
            <p:ph type="ftr" sz="quarter" idx="3"/>
          </p:nvPr>
        </p:nvSpPr>
        <p:spPr>
          <a:xfrm>
            <a:off x="3522663" y="6096000"/>
            <a:ext cx="2895600" cy="457200"/>
          </a:xfrm>
        </p:spPr>
        <p:txBody>
          <a:bodyPr/>
          <a:lstStyle>
            <a:lvl1pPr>
              <a:defRPr/>
            </a:lvl1pPr>
          </a:lstStyle>
          <a:p>
            <a:endParaRPr lang="en-US">
              <a:solidFill>
                <a:srgbClr val="000000"/>
              </a:solidFill>
            </a:endParaRPr>
          </a:p>
        </p:txBody>
      </p:sp>
      <p:sp>
        <p:nvSpPr>
          <p:cNvPr id="7178" name="Rectangle 10"/>
          <p:cNvSpPr>
            <a:spLocks noGrp="1" noChangeArrowheads="1"/>
          </p:cNvSpPr>
          <p:nvPr>
            <p:ph type="sldNum" sz="quarter" idx="4"/>
          </p:nvPr>
        </p:nvSpPr>
        <p:spPr>
          <a:xfrm>
            <a:off x="6951663" y="6096000"/>
            <a:ext cx="1905000" cy="457200"/>
          </a:xfrm>
        </p:spPr>
        <p:txBody>
          <a:bodyPr/>
          <a:lstStyle>
            <a:lvl1pPr>
              <a:defRPr/>
            </a:lvl1pPr>
          </a:lstStyle>
          <a:p>
            <a:fld id="{B6ACF18A-6676-F44D-B6B4-DE5280BA5A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269927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EB644E-B90F-BB44-8643-10F366BE0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999988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95CF70-58FE-E94D-BDC5-56A67D925F5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3834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3E8CE05-669C-9140-BE63-EA601C6F8E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909198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31485649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3BA48DA-FEC5-B647-BDEE-69BC1C3C73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928108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15FC839-07A8-F64F-9CB4-FB5AFA0E44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844308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FF797AB-C201-6444-B929-BF48647F84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68383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6E35591-0D08-094C-AF64-3A75B6C23B6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644454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09C424-576D-F64B-8D7F-7661933051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549924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34F83FF-3726-A746-BBB9-8D11259106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833110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FE5E986-A0DC-C94D-80EF-2DE55439CE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217523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1014413" y="6107113"/>
            <a:ext cx="1905000" cy="457200"/>
          </a:xfr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452813" y="6107113"/>
            <a:ext cx="2895600" cy="457200"/>
          </a:xfr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881813" y="6107113"/>
            <a:ext cx="1905000" cy="457200"/>
          </a:xfrm>
        </p:spPr>
        <p:txBody>
          <a:bodyPr/>
          <a:lstStyle>
            <a:lvl1pPr>
              <a:defRPr/>
            </a:lvl1pPr>
          </a:lstStyle>
          <a:p>
            <a:fld id="{C1A2C79B-5898-614C-A99C-269554200C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597608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1"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extLst>
            <a:ext uri="{909E8E84-426E-40dd-AFC4-6F175D3DCCD1}">
              <a14:hiddenFill xmlns:a14="http://schemas.microsoft.com/office/drawing/2010/main" xmlns="">
                <a:solidFill>
                  <a:srgbClr val="FFFFFF"/>
                </a:solidFill>
              </a14:hiddenFill>
            </a:ext>
          </a:extLst>
        </p:spPr>
      </p:pic>
      <p:sp>
        <p:nvSpPr>
          <p:cNvPr id="7172"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3"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a14="http://schemas.microsoft.com/office/drawing/2010/main" xmlns="">
                <a:solidFill>
                  <a:srgbClr val="FFFFFF"/>
                </a:solidFill>
              </a14:hiddenFill>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pPr lvl="0"/>
            <a:r>
              <a:rPr lang="en-US" noProof="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pPr lvl="0"/>
            <a:r>
              <a:rPr lang="en-US" noProof="0"/>
              <a:t>Click to edit Master subtitle style</a:t>
            </a:r>
          </a:p>
        </p:txBody>
      </p:sp>
      <p:sp>
        <p:nvSpPr>
          <p:cNvPr id="7176" name="Rectangle 8"/>
          <p:cNvSpPr>
            <a:spLocks noGrp="1" noChangeArrowheads="1"/>
          </p:cNvSpPr>
          <p:nvPr>
            <p:ph type="dt" sz="quarter" idx="2"/>
          </p:nvPr>
        </p:nvSpPr>
        <p:spPr>
          <a:xfrm>
            <a:off x="1084263" y="6096000"/>
            <a:ext cx="1905000" cy="457200"/>
          </a:xfrm>
        </p:spPr>
        <p:txBody>
          <a:bodyPr/>
          <a:lstStyle>
            <a:lvl1pPr>
              <a:defRPr/>
            </a:lvl1pPr>
          </a:lstStyle>
          <a:p>
            <a:endParaRPr lang="en-US">
              <a:solidFill>
                <a:srgbClr val="000000"/>
              </a:solidFill>
            </a:endParaRPr>
          </a:p>
        </p:txBody>
      </p:sp>
      <p:sp>
        <p:nvSpPr>
          <p:cNvPr id="7177" name="Rectangle 9"/>
          <p:cNvSpPr>
            <a:spLocks noGrp="1" noChangeArrowheads="1"/>
          </p:cNvSpPr>
          <p:nvPr>
            <p:ph type="ftr" sz="quarter" idx="3"/>
          </p:nvPr>
        </p:nvSpPr>
        <p:spPr>
          <a:xfrm>
            <a:off x="3522663" y="6096000"/>
            <a:ext cx="2895600" cy="457200"/>
          </a:xfrm>
        </p:spPr>
        <p:txBody>
          <a:bodyPr/>
          <a:lstStyle>
            <a:lvl1pPr>
              <a:defRPr/>
            </a:lvl1pPr>
          </a:lstStyle>
          <a:p>
            <a:endParaRPr lang="en-US">
              <a:solidFill>
                <a:srgbClr val="000000"/>
              </a:solidFill>
            </a:endParaRPr>
          </a:p>
        </p:txBody>
      </p:sp>
      <p:sp>
        <p:nvSpPr>
          <p:cNvPr id="7178" name="Rectangle 10"/>
          <p:cNvSpPr>
            <a:spLocks noGrp="1" noChangeArrowheads="1"/>
          </p:cNvSpPr>
          <p:nvPr>
            <p:ph type="sldNum" sz="quarter" idx="4"/>
          </p:nvPr>
        </p:nvSpPr>
        <p:spPr>
          <a:xfrm>
            <a:off x="6951663" y="6096000"/>
            <a:ext cx="1905000" cy="457200"/>
          </a:xfrm>
        </p:spPr>
        <p:txBody>
          <a:bodyPr/>
          <a:lstStyle>
            <a:lvl1pPr>
              <a:defRPr/>
            </a:lvl1pPr>
          </a:lstStyle>
          <a:p>
            <a:fld id="{B6ACF18A-6676-F44D-B6B4-DE5280BA5A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24574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EB644E-B90F-BB44-8643-10F366BE0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723509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392457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95CF70-58FE-E94D-BDC5-56A67D925F5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846793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3E8CE05-669C-9140-BE63-EA601C6F8E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529432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3BA48DA-FEC5-B647-BDEE-69BC1C3C73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574385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15FC839-07A8-F64F-9CB4-FB5AFA0E44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722468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FF797AB-C201-6444-B929-BF48647F84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064356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6E35591-0D08-094C-AF64-3A75B6C23B6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865053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09C424-576D-F64B-8D7F-7661933051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107125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34F83FF-3726-A746-BBB9-8D11259106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549801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FE5E986-A0DC-C94D-80EF-2DE55439CE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635627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1014413" y="6107113"/>
            <a:ext cx="1905000" cy="457200"/>
          </a:xfr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452813" y="6107113"/>
            <a:ext cx="2895600" cy="457200"/>
          </a:xfr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881813" y="6107113"/>
            <a:ext cx="1905000" cy="457200"/>
          </a:xfrm>
        </p:spPr>
        <p:txBody>
          <a:bodyPr/>
          <a:lstStyle>
            <a:lvl1pPr>
              <a:defRPr/>
            </a:lvl1pPr>
          </a:lstStyle>
          <a:p>
            <a:fld id="{C1A2C79B-5898-614C-A99C-269554200C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242690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2814913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1933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84247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078431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457474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99772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968781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92099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8443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78167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15927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02060953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96093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26511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1933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84247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078431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457474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99772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968781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920997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8443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fld id="{94806878-981C-EC4A-9A3F-18CB757C838C}" type="slidenum">
              <a:rPr lang="en-US"/>
              <a:pPr/>
              <a:t>‹#›</a:t>
            </a:fld>
            <a:endParaRPr lang="en-US"/>
          </a:p>
        </p:txBody>
      </p:sp>
    </p:spTree>
    <p:extLst>
      <p:ext uri="{BB962C8B-B14F-4D97-AF65-F5344CB8AC3E}">
        <p14:creationId xmlns:p14="http://schemas.microsoft.com/office/powerpoint/2010/main" val="10835573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51943658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78167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159273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96093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26511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52046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63130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61047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802258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00222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88453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850962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2846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85185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69374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35083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38103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834210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52046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631306"/>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61047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802258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0243649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00222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884534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2846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85185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693746"/>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35083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38103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834210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52046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63130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50371556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610479"/>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802258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002226"/>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884534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2846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85185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69374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35083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381031"/>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83421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9193083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144997109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177024034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82733381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185164952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319478952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295454166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2360841838"/>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15746556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95783324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7652747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00974933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79004103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138389334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281813597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339220270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02425809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93728889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112182231"/>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50740754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51513089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400672370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9696506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325638921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4212029216"/>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4F34CECB-4102-6F43-9D88-B17A94AB69FF}" type="slidenum">
              <a:rPr lang="en-GB"/>
              <a:pPr>
                <a:defRPr/>
              </a:pPr>
              <a:t>‹#›</a:t>
            </a:fld>
            <a:endParaRPr lang="en-GB"/>
          </a:p>
        </p:txBody>
      </p:sp>
    </p:spTree>
    <p:extLst>
      <p:ext uri="{BB962C8B-B14F-4D97-AF65-F5344CB8AC3E}">
        <p14:creationId xmlns:p14="http://schemas.microsoft.com/office/powerpoint/2010/main" val="1731051106"/>
      </p:ext>
    </p:extLst>
  </p:cSld>
  <p:clrMapOvr>
    <a:masterClrMapping/>
  </p:clrMapOvr>
  <p:transition>
    <p:random/>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B47E898B-482E-2F4B-89A5-0F2AF9D05462}" type="slidenum">
              <a:rPr lang="en-GB"/>
              <a:pPr>
                <a:defRPr/>
              </a:pPr>
              <a:t>‹#›</a:t>
            </a:fld>
            <a:endParaRPr lang="en-GB"/>
          </a:p>
        </p:txBody>
      </p:sp>
    </p:spTree>
    <p:extLst>
      <p:ext uri="{BB962C8B-B14F-4D97-AF65-F5344CB8AC3E}">
        <p14:creationId xmlns:p14="http://schemas.microsoft.com/office/powerpoint/2010/main" val="310517992"/>
      </p:ext>
    </p:extLst>
  </p:cSld>
  <p:clrMapOvr>
    <a:masterClrMapping/>
  </p:clrMapOvr>
  <p:transition>
    <p:random/>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3868283-953A-DB41-A9FD-01BEABC070CE}" type="slidenum">
              <a:rPr lang="en-GB"/>
              <a:pPr>
                <a:defRPr/>
              </a:pPr>
              <a:t>‹#›</a:t>
            </a:fld>
            <a:endParaRPr lang="en-GB"/>
          </a:p>
        </p:txBody>
      </p:sp>
    </p:spTree>
    <p:extLst>
      <p:ext uri="{BB962C8B-B14F-4D97-AF65-F5344CB8AC3E}">
        <p14:creationId xmlns:p14="http://schemas.microsoft.com/office/powerpoint/2010/main" val="2851428544"/>
      </p:ext>
    </p:extLst>
  </p:cSld>
  <p:clrMapOvr>
    <a:masterClrMapping/>
  </p:clrMapOvr>
  <p:transition>
    <p:random/>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F3896598-01A5-694B-9845-A3432C0D9722}" type="slidenum">
              <a:rPr lang="en-GB"/>
              <a:pPr>
                <a:defRPr/>
              </a:pPr>
              <a:t>‹#›</a:t>
            </a:fld>
            <a:endParaRPr lang="en-GB"/>
          </a:p>
        </p:txBody>
      </p:sp>
    </p:spTree>
    <p:extLst>
      <p:ext uri="{BB962C8B-B14F-4D97-AF65-F5344CB8AC3E}">
        <p14:creationId xmlns:p14="http://schemas.microsoft.com/office/powerpoint/2010/main" val="1206625550"/>
      </p:ext>
    </p:extLst>
  </p:cSld>
  <p:clrMapOvr>
    <a:masterClrMapping/>
  </p:clrMapOvr>
  <p:transition>
    <p:random/>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8"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9"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9C618A43-FCD0-0A48-9340-7597E68AEE6C}" type="slidenum">
              <a:rPr lang="en-GB"/>
              <a:pPr>
                <a:defRPr/>
              </a:pPr>
              <a:t>‹#›</a:t>
            </a:fld>
            <a:endParaRPr lang="en-GB"/>
          </a:p>
        </p:txBody>
      </p:sp>
    </p:spTree>
    <p:extLst>
      <p:ext uri="{BB962C8B-B14F-4D97-AF65-F5344CB8AC3E}">
        <p14:creationId xmlns:p14="http://schemas.microsoft.com/office/powerpoint/2010/main" val="2315871309"/>
      </p:ext>
    </p:extLst>
  </p:cSld>
  <p:clrMapOvr>
    <a:masterClrMapping/>
  </p:clrMapOvr>
  <p:transition>
    <p:random/>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4"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5"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60245AE-120D-C048-A96B-C8B5D699C559}" type="slidenum">
              <a:rPr lang="en-GB"/>
              <a:pPr>
                <a:defRPr/>
              </a:pPr>
              <a:t>‹#›</a:t>
            </a:fld>
            <a:endParaRPr lang="en-GB"/>
          </a:p>
        </p:txBody>
      </p:sp>
    </p:spTree>
    <p:extLst>
      <p:ext uri="{BB962C8B-B14F-4D97-AF65-F5344CB8AC3E}">
        <p14:creationId xmlns:p14="http://schemas.microsoft.com/office/powerpoint/2010/main" val="2110798256"/>
      </p:ext>
    </p:extLst>
  </p:cSld>
  <p:clrMapOvr>
    <a:masterClrMapping/>
  </p:clrMapOvr>
  <p:transition>
    <p:random/>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3"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4"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013DAFE-5728-2745-88E3-5774FAC7D10B}" type="slidenum">
              <a:rPr lang="en-GB"/>
              <a:pPr>
                <a:defRPr/>
              </a:pPr>
              <a:t>‹#›</a:t>
            </a:fld>
            <a:endParaRPr lang="en-GB"/>
          </a:p>
        </p:txBody>
      </p:sp>
    </p:spTree>
    <p:extLst>
      <p:ext uri="{BB962C8B-B14F-4D97-AF65-F5344CB8AC3E}">
        <p14:creationId xmlns:p14="http://schemas.microsoft.com/office/powerpoint/2010/main" val="2457852919"/>
      </p:ext>
    </p:extLst>
  </p:cSld>
  <p:clrMapOvr>
    <a:masterClrMapping/>
  </p:clrMapOvr>
  <p:transition>
    <p:random/>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CACE8875-5918-6844-B62F-EBFACE0E77C5}" type="slidenum">
              <a:rPr lang="en-GB"/>
              <a:pPr>
                <a:defRPr/>
              </a:pPr>
              <a:t>‹#›</a:t>
            </a:fld>
            <a:endParaRPr lang="en-GB"/>
          </a:p>
        </p:txBody>
      </p:sp>
    </p:spTree>
    <p:extLst>
      <p:ext uri="{BB962C8B-B14F-4D97-AF65-F5344CB8AC3E}">
        <p14:creationId xmlns:p14="http://schemas.microsoft.com/office/powerpoint/2010/main" val="3960181655"/>
      </p:ext>
    </p:extLst>
  </p:cSld>
  <p:clrMapOvr>
    <a:masterClrMapping/>
  </p:clrMapOvr>
  <p:transition>
    <p:random/>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1097345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FDA3FFF8-4B46-054D-95A0-5424AE8DF74D}" type="slidenum">
              <a:rPr lang="en-GB"/>
              <a:pPr>
                <a:defRPr/>
              </a:pPr>
              <a:t>‹#›</a:t>
            </a:fld>
            <a:endParaRPr lang="en-GB"/>
          </a:p>
        </p:txBody>
      </p:sp>
    </p:spTree>
    <p:extLst>
      <p:ext uri="{BB962C8B-B14F-4D97-AF65-F5344CB8AC3E}">
        <p14:creationId xmlns:p14="http://schemas.microsoft.com/office/powerpoint/2010/main" val="2560673709"/>
      </p:ext>
    </p:extLst>
  </p:cSld>
  <p:clrMapOvr>
    <a:masterClrMapping/>
  </p:clrMapOvr>
  <p:transition>
    <p:random/>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A7BB078-D468-AD49-ADAF-27014ECD05D2}" type="slidenum">
              <a:rPr lang="en-GB"/>
              <a:pPr>
                <a:defRPr/>
              </a:pPr>
              <a:t>‹#›</a:t>
            </a:fld>
            <a:endParaRPr lang="en-GB"/>
          </a:p>
        </p:txBody>
      </p:sp>
    </p:spTree>
    <p:extLst>
      <p:ext uri="{BB962C8B-B14F-4D97-AF65-F5344CB8AC3E}">
        <p14:creationId xmlns:p14="http://schemas.microsoft.com/office/powerpoint/2010/main" val="1001645570"/>
      </p:ext>
    </p:extLst>
  </p:cSld>
  <p:clrMapOvr>
    <a:masterClrMapping/>
  </p:clrMapOvr>
  <p:transition>
    <p:random/>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EFAD62F0-964B-744C-9A7A-7BF5A246F4E2}" type="slidenum">
              <a:rPr lang="en-GB"/>
              <a:pPr>
                <a:defRPr/>
              </a:pPr>
              <a:t>‹#›</a:t>
            </a:fld>
            <a:endParaRPr lang="en-GB"/>
          </a:p>
        </p:txBody>
      </p:sp>
    </p:spTree>
    <p:extLst>
      <p:ext uri="{BB962C8B-B14F-4D97-AF65-F5344CB8AC3E}">
        <p14:creationId xmlns:p14="http://schemas.microsoft.com/office/powerpoint/2010/main" val="2720891663"/>
      </p:ext>
    </p:extLst>
  </p:cSld>
  <p:clrMapOvr>
    <a:masterClrMapping/>
  </p:clrMapOvr>
  <p:transition>
    <p:random/>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03087B38-C937-F74D-AFFC-DF0507C6C3A5}" type="slidenum">
              <a:rPr lang="en-US"/>
              <a:pPr>
                <a:defRPr/>
              </a:pPr>
              <a:t>‹#›</a:t>
            </a:fld>
            <a:endParaRPr lang="en-US"/>
          </a:p>
        </p:txBody>
      </p:sp>
    </p:spTree>
    <p:extLst>
      <p:ext uri="{BB962C8B-B14F-4D97-AF65-F5344CB8AC3E}">
        <p14:creationId xmlns:p14="http://schemas.microsoft.com/office/powerpoint/2010/main" val="303095021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BA95EC9D-2A75-4F40-9309-B18626315D1E}" type="slidenum">
              <a:rPr lang="en-US"/>
              <a:pPr>
                <a:defRPr/>
              </a:pPr>
              <a:t>‹#›</a:t>
            </a:fld>
            <a:endParaRPr lang="en-US"/>
          </a:p>
        </p:txBody>
      </p:sp>
    </p:spTree>
    <p:extLst>
      <p:ext uri="{BB962C8B-B14F-4D97-AF65-F5344CB8AC3E}">
        <p14:creationId xmlns:p14="http://schemas.microsoft.com/office/powerpoint/2010/main" val="90022303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EDB38BD2-27BA-0640-B69E-7A7DCACAE452}" type="slidenum">
              <a:rPr lang="en-US"/>
              <a:pPr>
                <a:defRPr/>
              </a:pPr>
              <a:t>‹#›</a:t>
            </a:fld>
            <a:endParaRPr lang="en-US"/>
          </a:p>
        </p:txBody>
      </p:sp>
    </p:spTree>
    <p:extLst>
      <p:ext uri="{BB962C8B-B14F-4D97-AF65-F5344CB8AC3E}">
        <p14:creationId xmlns:p14="http://schemas.microsoft.com/office/powerpoint/2010/main" val="1123613866"/>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5B1FE291-8E35-8C4B-9EE7-1CBA905936B0}" type="slidenum">
              <a:rPr lang="en-US"/>
              <a:pPr>
                <a:defRPr/>
              </a:pPr>
              <a:t>‹#›</a:t>
            </a:fld>
            <a:endParaRPr lang="en-US"/>
          </a:p>
        </p:txBody>
      </p:sp>
    </p:spTree>
    <p:extLst>
      <p:ext uri="{BB962C8B-B14F-4D97-AF65-F5344CB8AC3E}">
        <p14:creationId xmlns:p14="http://schemas.microsoft.com/office/powerpoint/2010/main" val="120318929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55CCA0E2-750A-D643-84F7-B19F6408E288}" type="slidenum">
              <a:rPr lang="en-US"/>
              <a:pPr>
                <a:defRPr/>
              </a:pPr>
              <a:t>‹#›</a:t>
            </a:fld>
            <a:endParaRPr lang="en-US"/>
          </a:p>
        </p:txBody>
      </p:sp>
    </p:spTree>
    <p:extLst>
      <p:ext uri="{BB962C8B-B14F-4D97-AF65-F5344CB8AC3E}">
        <p14:creationId xmlns:p14="http://schemas.microsoft.com/office/powerpoint/2010/main" val="376354428"/>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24426014-0F4F-714C-84B7-34093F9275FC}" type="slidenum">
              <a:rPr lang="en-US"/>
              <a:pPr>
                <a:defRPr/>
              </a:pPr>
              <a:t>‹#›</a:t>
            </a:fld>
            <a:endParaRPr lang="en-US"/>
          </a:p>
        </p:txBody>
      </p:sp>
    </p:spTree>
    <p:extLst>
      <p:ext uri="{BB962C8B-B14F-4D97-AF65-F5344CB8AC3E}">
        <p14:creationId xmlns:p14="http://schemas.microsoft.com/office/powerpoint/2010/main" val="113030877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50C8BDCE-BE99-E74C-B97D-0E9F863A8F63}" type="slidenum">
              <a:rPr lang="en-US"/>
              <a:pPr>
                <a:defRPr/>
              </a:pPr>
              <a:t>‹#›</a:t>
            </a:fld>
            <a:endParaRPr lang="en-US"/>
          </a:p>
        </p:txBody>
      </p:sp>
    </p:spTree>
    <p:extLst>
      <p:ext uri="{BB962C8B-B14F-4D97-AF65-F5344CB8AC3E}">
        <p14:creationId xmlns:p14="http://schemas.microsoft.com/office/powerpoint/2010/main" val="37685354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15260358"/>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40923400-AD16-B24C-A792-B90AB7DFA518}" type="slidenum">
              <a:rPr lang="en-US"/>
              <a:pPr>
                <a:defRPr/>
              </a:pPr>
              <a:t>‹#›</a:t>
            </a:fld>
            <a:endParaRPr lang="en-US"/>
          </a:p>
        </p:txBody>
      </p:sp>
    </p:spTree>
    <p:extLst>
      <p:ext uri="{BB962C8B-B14F-4D97-AF65-F5344CB8AC3E}">
        <p14:creationId xmlns:p14="http://schemas.microsoft.com/office/powerpoint/2010/main" val="89435494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3F45C6A8-09DE-2649-8446-349BD775A717}" type="slidenum">
              <a:rPr lang="en-US"/>
              <a:pPr>
                <a:defRPr/>
              </a:pPr>
              <a:t>‹#›</a:t>
            </a:fld>
            <a:endParaRPr lang="en-US"/>
          </a:p>
        </p:txBody>
      </p:sp>
    </p:spTree>
    <p:extLst>
      <p:ext uri="{BB962C8B-B14F-4D97-AF65-F5344CB8AC3E}">
        <p14:creationId xmlns:p14="http://schemas.microsoft.com/office/powerpoint/2010/main" val="293723036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A14AD0B6-C29C-194E-A542-93507E068A30}" type="slidenum">
              <a:rPr lang="en-US"/>
              <a:pPr>
                <a:defRPr/>
              </a:pPr>
              <a:t>‹#›</a:t>
            </a:fld>
            <a:endParaRPr lang="en-US"/>
          </a:p>
        </p:txBody>
      </p:sp>
    </p:spTree>
    <p:extLst>
      <p:ext uri="{BB962C8B-B14F-4D97-AF65-F5344CB8AC3E}">
        <p14:creationId xmlns:p14="http://schemas.microsoft.com/office/powerpoint/2010/main" val="130396810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C3BB005A-6E58-0140-A0E9-77A5D30D141D}" type="slidenum">
              <a:rPr lang="en-US"/>
              <a:pPr>
                <a:defRPr/>
              </a:pPr>
              <a:t>‹#›</a:t>
            </a:fld>
            <a:endParaRPr lang="en-US"/>
          </a:p>
        </p:txBody>
      </p:sp>
    </p:spTree>
    <p:extLst>
      <p:ext uri="{BB962C8B-B14F-4D97-AF65-F5344CB8AC3E}">
        <p14:creationId xmlns:p14="http://schemas.microsoft.com/office/powerpoint/2010/main" val="398028255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77409268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280621435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291056450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16603360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232601194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89180711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452536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269586302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294634508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183971319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917886651"/>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9493908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273044275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317584057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211657556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1419203611"/>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40504802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fld id="{A7D96067-20C4-5149-A44A-9AEC345CD363}" type="slidenum">
              <a:rPr lang="en-US"/>
              <a:pPr/>
              <a:t>‹#›</a:t>
            </a:fld>
            <a:endParaRPr lang="en-US"/>
          </a:p>
        </p:txBody>
      </p:sp>
    </p:spTree>
    <p:extLst>
      <p:ext uri="{BB962C8B-B14F-4D97-AF65-F5344CB8AC3E}">
        <p14:creationId xmlns:p14="http://schemas.microsoft.com/office/powerpoint/2010/main" val="138672802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75467994"/>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97888328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245368442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291824393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1357820158"/>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106825802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108051869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4117950115"/>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4276704565"/>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698084089"/>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47163151"/>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8/20/24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6371670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526333149"/>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448744019"/>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225258985"/>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934438275"/>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822680298"/>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068118500"/>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741070707"/>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F277FFBC-995C-FE42-9061-E8E6BB351958}" type="slidenum">
              <a:rPr lang="en-GB"/>
              <a:pPr>
                <a:defRPr/>
              </a:pPr>
              <a:t>‹#›</a:t>
            </a:fld>
            <a:endParaRPr lang="en-GB"/>
          </a:p>
        </p:txBody>
      </p:sp>
    </p:spTree>
    <p:extLst>
      <p:ext uri="{BB962C8B-B14F-4D97-AF65-F5344CB8AC3E}">
        <p14:creationId xmlns:p14="http://schemas.microsoft.com/office/powerpoint/2010/main" val="92883438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23092C67-A84D-7A42-81F2-8D6B89B30594}" type="slidenum">
              <a:rPr lang="en-GB"/>
              <a:pPr>
                <a:defRPr/>
              </a:pPr>
              <a:t>‹#›</a:t>
            </a:fld>
            <a:endParaRPr lang="en-GB"/>
          </a:p>
        </p:txBody>
      </p:sp>
    </p:spTree>
    <p:extLst>
      <p:ext uri="{BB962C8B-B14F-4D97-AF65-F5344CB8AC3E}">
        <p14:creationId xmlns:p14="http://schemas.microsoft.com/office/powerpoint/2010/main" val="1706280881"/>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11536FF9-B3F6-224E-82C8-0263109B4FC7}" type="slidenum">
              <a:rPr lang="en-GB"/>
              <a:pPr>
                <a:defRPr/>
              </a:pPr>
              <a:t>‹#›</a:t>
            </a:fld>
            <a:endParaRPr lang="en-GB"/>
          </a:p>
        </p:txBody>
      </p:sp>
    </p:spTree>
    <p:extLst>
      <p:ext uri="{BB962C8B-B14F-4D97-AF65-F5344CB8AC3E}">
        <p14:creationId xmlns:p14="http://schemas.microsoft.com/office/powerpoint/2010/main" val="170656062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8/20/24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1562086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6DD56079-F295-4847-901C-0091A163F244}" type="slidenum">
              <a:rPr lang="en-GB"/>
              <a:pPr>
                <a:defRPr/>
              </a:pPr>
              <a:t>‹#›</a:t>
            </a:fld>
            <a:endParaRPr lang="en-GB"/>
          </a:p>
        </p:txBody>
      </p:sp>
    </p:spTree>
    <p:extLst>
      <p:ext uri="{BB962C8B-B14F-4D97-AF65-F5344CB8AC3E}">
        <p14:creationId xmlns:p14="http://schemas.microsoft.com/office/powerpoint/2010/main" val="396458264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BBEBD96-D909-C148-9D82-905AB802EFE7}" type="slidenum">
              <a:rPr lang="en-GB"/>
              <a:pPr>
                <a:defRPr/>
              </a:pPr>
              <a:t>‹#›</a:t>
            </a:fld>
            <a:endParaRPr lang="en-GB"/>
          </a:p>
        </p:txBody>
      </p:sp>
    </p:spTree>
    <p:extLst>
      <p:ext uri="{BB962C8B-B14F-4D97-AF65-F5344CB8AC3E}">
        <p14:creationId xmlns:p14="http://schemas.microsoft.com/office/powerpoint/2010/main" val="37820696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768C0E0F-3F07-F045-8F43-B580804D2415}" type="slidenum">
              <a:rPr lang="en-GB"/>
              <a:pPr>
                <a:defRPr/>
              </a:pPr>
              <a:t>‹#›</a:t>
            </a:fld>
            <a:endParaRPr lang="en-GB"/>
          </a:p>
        </p:txBody>
      </p:sp>
    </p:spTree>
    <p:extLst>
      <p:ext uri="{BB962C8B-B14F-4D97-AF65-F5344CB8AC3E}">
        <p14:creationId xmlns:p14="http://schemas.microsoft.com/office/powerpoint/2010/main" val="258427679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92708D3-37E3-1649-9835-3EF4CC915AF5}" type="slidenum">
              <a:rPr lang="en-GB"/>
              <a:pPr>
                <a:defRPr/>
              </a:pPr>
              <a:t>‹#›</a:t>
            </a:fld>
            <a:endParaRPr lang="en-GB"/>
          </a:p>
        </p:txBody>
      </p:sp>
    </p:spTree>
    <p:extLst>
      <p:ext uri="{BB962C8B-B14F-4D97-AF65-F5344CB8AC3E}">
        <p14:creationId xmlns:p14="http://schemas.microsoft.com/office/powerpoint/2010/main" val="268916766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B7361A57-155A-8E40-B2E0-E9F4085C56DA}" type="slidenum">
              <a:rPr lang="en-GB"/>
              <a:pPr>
                <a:defRPr/>
              </a:pPr>
              <a:t>‹#›</a:t>
            </a:fld>
            <a:endParaRPr lang="en-GB"/>
          </a:p>
        </p:txBody>
      </p:sp>
    </p:spTree>
    <p:extLst>
      <p:ext uri="{BB962C8B-B14F-4D97-AF65-F5344CB8AC3E}">
        <p14:creationId xmlns:p14="http://schemas.microsoft.com/office/powerpoint/2010/main" val="4104493902"/>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6B8D849-55D7-7248-A4DE-1655C660F3DD}" type="slidenum">
              <a:rPr lang="en-GB"/>
              <a:pPr>
                <a:defRPr/>
              </a:pPr>
              <a:t>‹#›</a:t>
            </a:fld>
            <a:endParaRPr lang="en-GB"/>
          </a:p>
        </p:txBody>
      </p:sp>
    </p:spTree>
    <p:extLst>
      <p:ext uri="{BB962C8B-B14F-4D97-AF65-F5344CB8AC3E}">
        <p14:creationId xmlns:p14="http://schemas.microsoft.com/office/powerpoint/2010/main" val="192257707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64F7C3F-C895-EA4C-892A-F3A0F715DD91}" type="slidenum">
              <a:rPr lang="en-GB"/>
              <a:pPr>
                <a:defRPr/>
              </a:pPr>
              <a:t>‹#›</a:t>
            </a:fld>
            <a:endParaRPr lang="en-GB"/>
          </a:p>
        </p:txBody>
      </p:sp>
    </p:spTree>
    <p:extLst>
      <p:ext uri="{BB962C8B-B14F-4D97-AF65-F5344CB8AC3E}">
        <p14:creationId xmlns:p14="http://schemas.microsoft.com/office/powerpoint/2010/main" val="233847155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F9C8FE-9B96-3D4A-A5C3-F8444FAA1A50}" type="slidenum">
              <a:rPr lang="en-GB"/>
              <a:pPr>
                <a:defRPr/>
              </a:pPr>
              <a:t>‹#›</a:t>
            </a:fld>
            <a:endParaRPr lang="en-GB"/>
          </a:p>
        </p:txBody>
      </p:sp>
    </p:spTree>
    <p:extLst>
      <p:ext uri="{BB962C8B-B14F-4D97-AF65-F5344CB8AC3E}">
        <p14:creationId xmlns:p14="http://schemas.microsoft.com/office/powerpoint/2010/main" val="188582618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450800F-C253-5647-82B7-AF33D4F1F377}" type="slidenum">
              <a:rPr lang="en-GB"/>
              <a:pPr>
                <a:defRPr/>
              </a:pPr>
              <a:t>‹#›</a:t>
            </a:fld>
            <a:endParaRPr lang="en-GB"/>
          </a:p>
        </p:txBody>
      </p:sp>
    </p:spTree>
    <p:extLst>
      <p:ext uri="{BB962C8B-B14F-4D97-AF65-F5344CB8AC3E}">
        <p14:creationId xmlns:p14="http://schemas.microsoft.com/office/powerpoint/2010/main" val="293491777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84B85F7-0282-D844-A527-BC0EE462B463}" type="slidenum">
              <a:rPr lang="en-GB"/>
              <a:pPr>
                <a:defRPr/>
              </a:pPr>
              <a:t>‹#›</a:t>
            </a:fld>
            <a:endParaRPr lang="en-GB"/>
          </a:p>
        </p:txBody>
      </p:sp>
    </p:spTree>
    <p:extLst>
      <p:ext uri="{BB962C8B-B14F-4D97-AF65-F5344CB8AC3E}">
        <p14:creationId xmlns:p14="http://schemas.microsoft.com/office/powerpoint/2010/main" val="118702075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8/20/24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6158438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BDD41A-C22B-1045-AD95-F65EF64DD020}" type="slidenum">
              <a:rPr lang="en-GB"/>
              <a:pPr>
                <a:defRPr/>
              </a:pPr>
              <a:t>‹#›</a:t>
            </a:fld>
            <a:endParaRPr lang="en-GB"/>
          </a:p>
        </p:txBody>
      </p:sp>
    </p:spTree>
    <p:extLst>
      <p:ext uri="{BB962C8B-B14F-4D97-AF65-F5344CB8AC3E}">
        <p14:creationId xmlns:p14="http://schemas.microsoft.com/office/powerpoint/2010/main" val="356909842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4E39DBD-5C9E-104C-A15D-B488AEB00A07}" type="slidenum">
              <a:rPr lang="en-GB"/>
              <a:pPr>
                <a:defRPr/>
              </a:pPr>
              <a:t>‹#›</a:t>
            </a:fld>
            <a:endParaRPr lang="en-GB"/>
          </a:p>
        </p:txBody>
      </p:sp>
    </p:spTree>
    <p:extLst>
      <p:ext uri="{BB962C8B-B14F-4D97-AF65-F5344CB8AC3E}">
        <p14:creationId xmlns:p14="http://schemas.microsoft.com/office/powerpoint/2010/main" val="2193911656"/>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97CD56C2-078D-1F4D-AB4F-DEEAD8FFEE96}" type="slidenum">
              <a:rPr lang="en-GB"/>
              <a:pPr>
                <a:defRPr/>
              </a:pPr>
              <a:t>‹#›</a:t>
            </a:fld>
            <a:endParaRPr lang="en-GB"/>
          </a:p>
        </p:txBody>
      </p:sp>
    </p:spTree>
    <p:extLst>
      <p:ext uri="{BB962C8B-B14F-4D97-AF65-F5344CB8AC3E}">
        <p14:creationId xmlns:p14="http://schemas.microsoft.com/office/powerpoint/2010/main" val="245511230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9390364"/>
      </p:ext>
    </p:extLst>
  </p:cSld>
  <p:clrMapOvr>
    <a:masterClrMapping/>
  </p:clrMapOvr>
  <p:transition spd="med">
    <p:randomBar dir="vert"/>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822367"/>
      </p:ext>
    </p:extLst>
  </p:cSld>
  <p:clrMapOvr>
    <a:masterClrMapping/>
  </p:clrMapOvr>
  <p:transition spd="med">
    <p:randomBar dir="vert"/>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1654156"/>
      </p:ext>
    </p:extLst>
  </p:cSld>
  <p:clrMapOvr>
    <a:masterClrMapping/>
  </p:clrMapOvr>
  <p:transition spd="med">
    <p:randomBar dir="vert"/>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452337"/>
      </p:ext>
    </p:extLst>
  </p:cSld>
  <p:clrMapOvr>
    <a:masterClrMapping/>
  </p:clrMapOvr>
  <p:transition spd="med">
    <p:randomBar dir="vert"/>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0412793"/>
      </p:ext>
    </p:extLst>
  </p:cSld>
  <p:clrMapOvr>
    <a:masterClrMapping/>
  </p:clrMapOvr>
  <p:transition spd="med">
    <p:randomBar dir="vert"/>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6778446"/>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6812115"/>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8/20/24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7700395"/>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6906619"/>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3661605"/>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9224650"/>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3324246"/>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9" name="Freeform 7"/>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5" name="Freeform 23"/>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a:extLst>
            <a:ext uri="{FAA26D3D-D897-4be2-8F04-BA451C77F1D7}">
              <ma14:placeholderFlag xmlns:ma14="http://schemas.microsoft.com/office/mac/drawingml/2011/main" xmlns="" val="1"/>
            </a:ext>
          </a:extLst>
        </p:spPr>
        <p:txBody>
          <a:bodyPr/>
          <a:lstStyle>
            <a:lvl1pPr>
              <a:defRPr/>
            </a:lvl1pPr>
          </a:lstStyle>
          <a:p>
            <a:endParaRPr lang="en-US" altLang="en-US">
              <a:solidFill>
                <a:srgbClr val="FFFFFF"/>
              </a:solidFill>
            </a:endParaRPr>
          </a:p>
        </p:txBody>
      </p:sp>
      <p:sp>
        <p:nvSpPr>
          <p:cNvPr id="45" name="Rectangle 45"/>
          <p:cNvSpPr>
            <a:spLocks noGrp="1" noChangeArrowheads="1"/>
          </p:cNvSpPr>
          <p:nvPr>
            <p:ph type="ftr" sz="quarter" idx="11"/>
          </p:nvPr>
        </p:nvSpPr>
        <p:spPr>
          <a:extLst>
            <a:ext uri="{FAA26D3D-D897-4be2-8F04-BA451C77F1D7}">
              <ma14:placeholderFlag xmlns:ma14="http://schemas.microsoft.com/office/mac/drawingml/2011/main" xmlns="" val="1"/>
            </a:ext>
          </a:extLst>
        </p:spPr>
        <p:txBody>
          <a:bodyPr/>
          <a:lstStyle>
            <a:lvl1pPr>
              <a:defRPr/>
            </a:lvl1pPr>
          </a:lstStyle>
          <a:p>
            <a:endParaRPr lang="en-US" altLang="en-US">
              <a:solidFill>
                <a:srgbClr val="FFFFFF"/>
              </a:solidFill>
            </a:endParaRPr>
          </a:p>
        </p:txBody>
      </p:sp>
      <p:sp>
        <p:nvSpPr>
          <p:cNvPr id="46" name="Rectangle 46"/>
          <p:cNvSpPr>
            <a:spLocks noGrp="1" noChangeArrowheads="1"/>
          </p:cNvSpPr>
          <p:nvPr>
            <p:ph type="sldNum" sz="quarter" idx="12"/>
          </p:nvPr>
        </p:nvSpPr>
        <p:spPr>
          <a:extLst>
            <a:ext uri="{FAA26D3D-D897-4be2-8F04-BA451C77F1D7}">
              <ma14:placeholderFlag xmlns:ma14="http://schemas.microsoft.com/office/mac/drawingml/2011/main" xmlns="" val="1"/>
            </a:ext>
          </a:extLst>
        </p:spPr>
        <p:txBody>
          <a:bodyPr/>
          <a:lstStyle>
            <a:lvl1pPr>
              <a:defRPr/>
            </a:lvl1pPr>
          </a:lstStyle>
          <a:p>
            <a:fld id="{FFB6DE7F-939C-4456-B1F2-6DEFABC1F29B}"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76647523"/>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5C6957E1-F85A-4526-830C-164244246860}"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1899184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FBDA6BED-4CF8-4763-AE34-E9FC6729415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2142001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6D54442D-54EC-478F-B7C2-087D8BD2D7C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49358983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4E1A6E06-88A6-40D2-8F62-C3DEED1C780F}"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26899009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E1A84A92-B78E-4B15-AAEA-8F9B7F26FE0F}"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17231400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8/20/24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0866015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C6F3D98A-F0E5-417F-A80A-86210B95C30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82783254"/>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C7495036-585C-4386-AFA3-93253276F6E1}"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31672692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F3504C64-C134-4B18-BCC6-B1BBF9A7C69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73360085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04DD227A-9BDF-4845-BFD2-C6492DCE800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17982707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B1A1AFA-0D29-4524-9A11-61B340C99DE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12671552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1502981B-2CDC-4056-B2C3-91B0CC132271}"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5398003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fld id="{61E7D5F5-3694-4DF5-9832-02A5581BC747}"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054142955"/>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1592591"/>
      </p:ext>
    </p:extLst>
  </p:cSld>
  <p:clrMapOvr>
    <a:masterClrMapping/>
  </p:clrMapOvr>
  <p:transition spd="med">
    <p:dissolve/>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3050497"/>
      </p:ext>
    </p:extLst>
  </p:cSld>
  <p:clrMapOvr>
    <a:masterClrMapping/>
  </p:clrMapOvr>
  <p:transition spd="med">
    <p:dissolve/>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68967628"/>
      </p:ext>
    </p:extLst>
  </p:cSld>
  <p:clrMapOvr>
    <a:masterClrMapping/>
  </p:clrMapOvr>
  <p:transition spd="med">
    <p:dissolv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8/20/24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306779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762001"/>
      </p:ext>
    </p:extLst>
  </p:cSld>
  <p:clrMapOvr>
    <a:masterClrMapping/>
  </p:clrMapOvr>
  <p:transition spd="med">
    <p:dissolve/>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38494112"/>
      </p:ext>
    </p:extLst>
  </p:cSld>
  <p:clrMapOvr>
    <a:masterClrMapping/>
  </p:clrMapOvr>
  <p:transition spd="med">
    <p:dissolve/>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58121741"/>
      </p:ext>
    </p:extLst>
  </p:cSld>
  <p:clrMapOvr>
    <a:masterClrMapping/>
  </p:clrMapOvr>
  <p:transition spd="med">
    <p:dissolve/>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9106553"/>
      </p:ext>
    </p:extLst>
  </p:cSld>
  <p:clrMapOvr>
    <a:masterClrMapping/>
  </p:clrMapOvr>
  <p:transition spd="med">
    <p:dissolve/>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03671619"/>
      </p:ext>
    </p:extLst>
  </p:cSld>
  <p:clrMapOvr>
    <a:masterClrMapping/>
  </p:clrMapOvr>
  <p:transition spd="med">
    <p:dissolve/>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67396455"/>
      </p:ext>
    </p:extLst>
  </p:cSld>
  <p:clrMapOvr>
    <a:masterClrMapping/>
  </p:clrMapOvr>
  <p:transition spd="med">
    <p:dissolve/>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1528815"/>
      </p:ext>
    </p:extLst>
  </p:cSld>
  <p:clrMapOvr>
    <a:masterClrMapping/>
  </p:clrMapOvr>
  <p:transition spd="med">
    <p:dissolve/>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9413618"/>
      </p:ext>
    </p:extLst>
  </p:cSld>
  <p:clrMapOvr>
    <a:masterClrMapping/>
  </p:clrMapOvr>
  <p:transition spd="med">
    <p:dissolve/>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049645017"/>
      </p:ext>
    </p:extLst>
  </p:cSld>
  <p:clrMapOvr>
    <a:masterClrMapping/>
  </p:clrMapOvr>
  <p:transition spd="med">
    <p:dissolve/>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652222"/>
      </p:ext>
    </p:extLst>
  </p:cSld>
  <p:clrMapOvr>
    <a:masterClrMapping/>
  </p:clrMapOvr>
  <p:transition spd="med">
    <p:dissolv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249556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46257719"/>
      </p:ext>
    </p:extLst>
  </p:cSld>
  <p:clrMapOvr>
    <a:masterClrMapping/>
  </p:clrMapOvr>
  <p:transition spd="med">
    <p:dissolve/>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26464749"/>
      </p:ext>
    </p:extLst>
  </p:cSld>
  <p:clrMapOvr>
    <a:masterClrMapping/>
  </p:clrMapOvr>
  <p:transition spd="med">
    <p:dissolve/>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52173077"/>
      </p:ext>
    </p:extLst>
  </p:cSld>
  <p:clrMapOvr>
    <a:masterClrMapping/>
  </p:clrMapOvr>
  <p:transition spd="med">
    <p:dissolv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79181815"/>
      </p:ext>
    </p:extLst>
  </p:cSld>
  <p:clrMapOvr>
    <a:masterClrMapping/>
  </p:clrMapOvr>
  <p:transition spd="med">
    <p:dissolve/>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336622"/>
      </p:ext>
    </p:extLst>
  </p:cSld>
  <p:clrMapOvr>
    <a:masterClrMapping/>
  </p:clrMapOvr>
  <p:transition spd="med">
    <p:dissolve/>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81086970"/>
      </p:ext>
    </p:extLst>
  </p:cSld>
  <p:clrMapOvr>
    <a:masterClrMapping/>
  </p:clrMapOvr>
  <p:transition spd="med">
    <p:dissolve/>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37448517"/>
      </p:ext>
    </p:extLst>
  </p:cSld>
  <p:clrMapOvr>
    <a:masterClrMapping/>
  </p:clrMapOvr>
  <p:transition spd="med">
    <p:dissolve/>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9343927"/>
      </p:ext>
    </p:extLst>
  </p:cSld>
  <p:clrMapOvr>
    <a:masterClrMapping/>
  </p:clrMapOvr>
  <p:transition spd="med">
    <p:dissolve/>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9316060"/>
      </p:ext>
    </p:extLst>
  </p:cSld>
  <p:clrMapOvr>
    <a:masterClrMapping/>
  </p:clrMapOvr>
  <p:transition spd="med">
    <p:dissolve/>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323522123"/>
      </p:ext>
    </p:extLst>
  </p:cSld>
  <p:clrMapOvr>
    <a:masterClrMapping/>
  </p:clrMapOvr>
  <p:transition spd="med">
    <p:dissolv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5617878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1638"/>
      </p:ext>
    </p:extLst>
  </p:cSld>
  <p:clrMapOvr>
    <a:masterClrMapping/>
  </p:clrMapOvr>
  <p:transition spd="med">
    <p:dissolve/>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00352321"/>
      </p:ext>
    </p:extLst>
  </p:cSld>
  <p:clrMapOvr>
    <a:masterClrMapping/>
  </p:clrMapOvr>
  <p:transition spd="med">
    <p:dissolve/>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940561"/>
      </p:ext>
    </p:extLst>
  </p:cSld>
  <p:clrMapOvr>
    <a:masterClrMapping/>
  </p:clrMapOvr>
  <p:transition spd="med">
    <p:dissolve/>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009983"/>
      </p:ext>
    </p:extLst>
  </p:cSld>
  <p:clrMapOvr>
    <a:masterClrMapping/>
  </p:clrMapOvr>
  <p:transition spd="med">
    <p:dissolve/>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93116063"/>
      </p:ext>
    </p:extLst>
  </p:cSld>
  <p:clrMapOvr>
    <a:masterClrMapping/>
  </p:clrMapOvr>
  <p:transition spd="med">
    <p:dissolve/>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3572174"/>
      </p:ext>
    </p:extLst>
  </p:cSld>
  <p:clrMapOvr>
    <a:masterClrMapping/>
  </p:clrMapOvr>
  <p:transition spd="med">
    <p:dissolve/>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81128176"/>
      </p:ext>
    </p:extLst>
  </p:cSld>
  <p:clrMapOvr>
    <a:masterClrMapping/>
  </p:clrMapOvr>
  <p:transition spd="med">
    <p:dissolve/>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90608881"/>
      </p:ext>
    </p:extLst>
  </p:cSld>
  <p:clrMapOvr>
    <a:masterClrMapping/>
  </p:clrMapOvr>
  <p:transition spd="med">
    <p:dissolve/>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6262905"/>
      </p:ext>
    </p:extLst>
  </p:cSld>
  <p:clrMapOvr>
    <a:masterClrMapping/>
  </p:clrMapOvr>
  <p:transition spd="med">
    <p:dissolve/>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1158839"/>
      </p:ext>
    </p:extLst>
  </p:cSld>
  <p:clrMapOvr>
    <a:masterClrMapping/>
  </p:clrMapOvr>
  <p:transition spd="med">
    <p:dissolv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89828565"/>
      </p:ext>
    </p:extLst>
  </p:cSld>
  <p:clrMapOvr>
    <a:masterClrMapping/>
  </p:clrMapOvr>
  <p:transition spd="med">
    <p:fade/>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83723021"/>
      </p:ext>
    </p:extLst>
  </p:cSld>
  <p:clrMapOvr>
    <a:masterClrMapping/>
  </p:clrMapOvr>
  <p:transition spd="med">
    <p:dissolve/>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1886302"/>
      </p:ext>
    </p:extLst>
  </p:cSld>
  <p:clrMapOvr>
    <a:masterClrMapping/>
  </p:clrMapOvr>
  <p:transition spd="med">
    <p:dissolve/>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87624963"/>
      </p:ext>
    </p:extLst>
  </p:cSld>
  <p:clrMapOvr>
    <a:masterClrMapping/>
  </p:clrMapOvr>
  <p:transition spd="med">
    <p:dissolve/>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88264387"/>
      </p:ext>
    </p:extLst>
  </p:cSld>
  <p:clrMapOvr>
    <a:masterClrMapping/>
  </p:clrMapOvr>
  <p:transition spd="med">
    <p:dissolve/>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0362414"/>
      </p:ext>
    </p:extLst>
  </p:cSld>
  <p:clrMapOvr>
    <a:masterClrMapping/>
  </p:clrMapOvr>
  <p:transition spd="med">
    <p:dissolve/>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03649331"/>
      </p:ext>
    </p:extLst>
  </p:cSld>
  <p:clrMapOvr>
    <a:masterClrMapping/>
  </p:clrMapOvr>
  <p:transition spd="med">
    <p:dissolve/>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24174231"/>
      </p:ext>
    </p:extLst>
  </p:cSld>
  <p:clrMapOvr>
    <a:masterClrMapping/>
  </p:clrMapOvr>
  <p:transition spd="med">
    <p:dissolve/>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296803"/>
      </p:ext>
    </p:extLst>
  </p:cSld>
  <p:clrMapOvr>
    <a:masterClrMapping/>
  </p:clrMapOvr>
  <p:transition spd="med">
    <p:dissolve/>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06038196"/>
      </p:ext>
    </p:extLst>
  </p:cSld>
  <p:clrMapOvr>
    <a:masterClrMapping/>
  </p:clrMapOvr>
  <p:transition spd="med">
    <p:dissolve/>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1117131"/>
      </p:ext>
    </p:extLst>
  </p:cSld>
  <p:clrMapOvr>
    <a:masterClrMapping/>
  </p:clrMapOvr>
  <p:transition spd="med">
    <p:dissolv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fld id="{5D451FE7-DA64-BD47-8933-B77D11809657}" type="slidenum">
              <a:rPr lang="en-US"/>
              <a:pPr/>
              <a:t>‹#›</a:t>
            </a:fld>
            <a:endParaRPr lang="en-US"/>
          </a:p>
        </p:txBody>
      </p:sp>
    </p:spTree>
    <p:extLst>
      <p:ext uri="{BB962C8B-B14F-4D97-AF65-F5344CB8AC3E}">
        <p14:creationId xmlns:p14="http://schemas.microsoft.com/office/powerpoint/2010/main" val="25659969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8702874"/>
      </p:ext>
    </p:extLst>
  </p:cSld>
  <p:clrMapOvr>
    <a:masterClrMapping/>
  </p:clrMapOvr>
  <p:transition spd="med">
    <p:fade/>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3984770"/>
      </p:ext>
    </p:extLst>
  </p:cSld>
  <p:clrMapOvr>
    <a:masterClrMapping/>
  </p:clrMapOvr>
  <p:transition spd="med">
    <p:dissolve/>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lvl1pPr>
          </a:lstStyle>
          <a:p>
            <a:endParaRPr lang="en-US" altLang="en-US"/>
          </a:p>
        </p:txBody>
      </p:sp>
      <p:sp>
        <p:nvSpPr>
          <p:cNvPr id="37" name="Rectangle 37"/>
          <p:cNvSpPr>
            <a:spLocks noGrp="1" noChangeArrowheads="1"/>
          </p:cNvSpPr>
          <p:nvPr>
            <p:ph type="ftr" sz="quarter" idx="11"/>
          </p:nvPr>
        </p:nvSpPr>
        <p:spPr/>
        <p:txBody>
          <a:bodyPr/>
          <a:lstStyle>
            <a:lvl1pPr>
              <a:defRPr/>
            </a:lvl1pPr>
          </a:lstStyle>
          <a:p>
            <a:endParaRPr lang="en-US" altLang="en-US"/>
          </a:p>
        </p:txBody>
      </p:sp>
      <p:sp>
        <p:nvSpPr>
          <p:cNvPr id="38" name="Rectangle 38"/>
          <p:cNvSpPr>
            <a:spLocks noGrp="1" noChangeArrowheads="1"/>
          </p:cNvSpPr>
          <p:nvPr>
            <p:ph type="sldNum" sz="quarter" idx="12"/>
          </p:nvPr>
        </p:nvSpPr>
        <p:spPr/>
        <p:txBody>
          <a:bodyPr/>
          <a:lstStyle>
            <a:lvl1pPr>
              <a:defRPr/>
            </a:lvl1pPr>
          </a:lstStyle>
          <a:p>
            <a:fld id="{97C368B5-6C09-4851-8BFC-4718E60C7E4F}" type="slidenum">
              <a:rPr lang="en-US" altLang="en-US"/>
              <a:pPr/>
              <a:t>‹#›</a:t>
            </a:fld>
            <a:endParaRPr lang="en-US" altLang="en-US"/>
          </a:p>
        </p:txBody>
      </p:sp>
    </p:spTree>
    <p:extLst>
      <p:ext uri="{BB962C8B-B14F-4D97-AF65-F5344CB8AC3E}">
        <p14:creationId xmlns:p14="http://schemas.microsoft.com/office/powerpoint/2010/main" val="254398199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2C7AC18-FF3A-4B48-8164-B993CA20CDA3}" type="slidenum">
              <a:rPr lang="en-US" altLang="en-US"/>
              <a:pPr/>
              <a:t>‹#›</a:t>
            </a:fld>
            <a:endParaRPr lang="en-US" altLang="en-US"/>
          </a:p>
        </p:txBody>
      </p:sp>
    </p:spTree>
    <p:extLst>
      <p:ext uri="{BB962C8B-B14F-4D97-AF65-F5344CB8AC3E}">
        <p14:creationId xmlns:p14="http://schemas.microsoft.com/office/powerpoint/2010/main" val="333450617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65FB59B9-FB83-4ABB-9713-752685D810C2}" type="slidenum">
              <a:rPr lang="en-US" altLang="en-US"/>
              <a:pPr/>
              <a:t>‹#›</a:t>
            </a:fld>
            <a:endParaRPr lang="en-US" altLang="en-US"/>
          </a:p>
        </p:txBody>
      </p:sp>
    </p:spTree>
    <p:extLst>
      <p:ext uri="{BB962C8B-B14F-4D97-AF65-F5344CB8AC3E}">
        <p14:creationId xmlns:p14="http://schemas.microsoft.com/office/powerpoint/2010/main" val="104841226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958938B8-8E4A-4E73-8256-CF5DC2C44431}" type="slidenum">
              <a:rPr lang="en-US" altLang="en-US"/>
              <a:pPr/>
              <a:t>‹#›</a:t>
            </a:fld>
            <a:endParaRPr lang="en-US" altLang="en-US"/>
          </a:p>
        </p:txBody>
      </p:sp>
    </p:spTree>
    <p:extLst>
      <p:ext uri="{BB962C8B-B14F-4D97-AF65-F5344CB8AC3E}">
        <p14:creationId xmlns:p14="http://schemas.microsoft.com/office/powerpoint/2010/main" val="835722512"/>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p:txBody>
          <a:bodyPr/>
          <a:lstStyle>
            <a:lvl1pPr>
              <a:defRPr/>
            </a:lvl1pPr>
          </a:lstStyle>
          <a:p>
            <a:endParaRPr lang="en-US" altLang="en-US"/>
          </a:p>
        </p:txBody>
      </p:sp>
      <p:sp>
        <p:nvSpPr>
          <p:cNvPr id="8" name="Rectangle 36"/>
          <p:cNvSpPr>
            <a:spLocks noGrp="1" noChangeArrowheads="1"/>
          </p:cNvSpPr>
          <p:nvPr>
            <p:ph type="ftr" sz="quarter" idx="11"/>
          </p:nvPr>
        </p:nvSpPr>
        <p:spPr/>
        <p:txBody>
          <a:bodyPr/>
          <a:lstStyle>
            <a:lvl1pPr>
              <a:defRPr/>
            </a:lvl1pPr>
          </a:lstStyle>
          <a:p>
            <a:endParaRPr lang="en-US" altLang="en-US"/>
          </a:p>
        </p:txBody>
      </p:sp>
      <p:sp>
        <p:nvSpPr>
          <p:cNvPr id="9" name="Rectangle 37"/>
          <p:cNvSpPr>
            <a:spLocks noGrp="1" noChangeArrowheads="1"/>
          </p:cNvSpPr>
          <p:nvPr>
            <p:ph type="sldNum" sz="quarter" idx="12"/>
          </p:nvPr>
        </p:nvSpPr>
        <p:spPr/>
        <p:txBody>
          <a:bodyPr/>
          <a:lstStyle>
            <a:lvl1pPr>
              <a:defRPr/>
            </a:lvl1pPr>
          </a:lstStyle>
          <a:p>
            <a:fld id="{3DDF9F94-FDD8-413D-BEDE-9D259A8C2716}" type="slidenum">
              <a:rPr lang="en-US" altLang="en-US"/>
              <a:pPr/>
              <a:t>‹#›</a:t>
            </a:fld>
            <a:endParaRPr lang="en-US" altLang="en-US"/>
          </a:p>
        </p:txBody>
      </p:sp>
    </p:spTree>
    <p:extLst>
      <p:ext uri="{BB962C8B-B14F-4D97-AF65-F5344CB8AC3E}">
        <p14:creationId xmlns:p14="http://schemas.microsoft.com/office/powerpoint/2010/main" val="324908063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p:txBody>
          <a:bodyPr/>
          <a:lstStyle>
            <a:lvl1pPr>
              <a:defRPr/>
            </a:lvl1pPr>
          </a:lstStyle>
          <a:p>
            <a:endParaRPr lang="en-US" altLang="en-US"/>
          </a:p>
        </p:txBody>
      </p:sp>
      <p:sp>
        <p:nvSpPr>
          <p:cNvPr id="4" name="Rectangle 36"/>
          <p:cNvSpPr>
            <a:spLocks noGrp="1" noChangeArrowheads="1"/>
          </p:cNvSpPr>
          <p:nvPr>
            <p:ph type="ftr" sz="quarter" idx="11"/>
          </p:nvPr>
        </p:nvSpPr>
        <p:spPr/>
        <p:txBody>
          <a:bodyPr/>
          <a:lstStyle>
            <a:lvl1pPr>
              <a:defRPr/>
            </a:lvl1pPr>
          </a:lstStyle>
          <a:p>
            <a:endParaRPr lang="en-US" altLang="en-US"/>
          </a:p>
        </p:txBody>
      </p:sp>
      <p:sp>
        <p:nvSpPr>
          <p:cNvPr id="5" name="Rectangle 37"/>
          <p:cNvSpPr>
            <a:spLocks noGrp="1" noChangeArrowheads="1"/>
          </p:cNvSpPr>
          <p:nvPr>
            <p:ph type="sldNum" sz="quarter" idx="12"/>
          </p:nvPr>
        </p:nvSpPr>
        <p:spPr/>
        <p:txBody>
          <a:bodyPr/>
          <a:lstStyle>
            <a:lvl1pPr>
              <a:defRPr/>
            </a:lvl1pPr>
          </a:lstStyle>
          <a:p>
            <a:fld id="{36C26374-F659-43B2-B1D6-7DD2A331983A}" type="slidenum">
              <a:rPr lang="en-US" altLang="en-US"/>
              <a:pPr/>
              <a:t>‹#›</a:t>
            </a:fld>
            <a:endParaRPr lang="en-US" altLang="en-US"/>
          </a:p>
        </p:txBody>
      </p:sp>
    </p:spTree>
    <p:extLst>
      <p:ext uri="{BB962C8B-B14F-4D97-AF65-F5344CB8AC3E}">
        <p14:creationId xmlns:p14="http://schemas.microsoft.com/office/powerpoint/2010/main" val="2704496422"/>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p:txBody>
          <a:bodyPr/>
          <a:lstStyle>
            <a:lvl1pPr>
              <a:defRPr/>
            </a:lvl1pPr>
          </a:lstStyle>
          <a:p>
            <a:endParaRPr lang="en-US" altLang="en-US"/>
          </a:p>
        </p:txBody>
      </p:sp>
      <p:sp>
        <p:nvSpPr>
          <p:cNvPr id="3" name="Rectangle 36"/>
          <p:cNvSpPr>
            <a:spLocks noGrp="1" noChangeArrowheads="1"/>
          </p:cNvSpPr>
          <p:nvPr>
            <p:ph type="ftr" sz="quarter" idx="11"/>
          </p:nvPr>
        </p:nvSpPr>
        <p:spPr/>
        <p:txBody>
          <a:bodyPr/>
          <a:lstStyle>
            <a:lvl1pPr>
              <a:defRPr/>
            </a:lvl1pPr>
          </a:lstStyle>
          <a:p>
            <a:endParaRPr lang="en-US" altLang="en-US"/>
          </a:p>
        </p:txBody>
      </p:sp>
      <p:sp>
        <p:nvSpPr>
          <p:cNvPr id="4" name="Rectangle 37"/>
          <p:cNvSpPr>
            <a:spLocks noGrp="1" noChangeArrowheads="1"/>
          </p:cNvSpPr>
          <p:nvPr>
            <p:ph type="sldNum" sz="quarter" idx="12"/>
          </p:nvPr>
        </p:nvSpPr>
        <p:spPr/>
        <p:txBody>
          <a:bodyPr/>
          <a:lstStyle>
            <a:lvl1pPr>
              <a:defRPr/>
            </a:lvl1pPr>
          </a:lstStyle>
          <a:p>
            <a:fld id="{16533EC8-F990-4ED3-88DB-FDD3263DB8FF}" type="slidenum">
              <a:rPr lang="en-US" altLang="en-US"/>
              <a:pPr/>
              <a:t>‹#›</a:t>
            </a:fld>
            <a:endParaRPr lang="en-US" altLang="en-US"/>
          </a:p>
        </p:txBody>
      </p:sp>
    </p:spTree>
    <p:extLst>
      <p:ext uri="{BB962C8B-B14F-4D97-AF65-F5344CB8AC3E}">
        <p14:creationId xmlns:p14="http://schemas.microsoft.com/office/powerpoint/2010/main" val="122728266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ED925650-EFEA-40AD-985A-C57E90F2E6DF}" type="slidenum">
              <a:rPr lang="en-US" altLang="en-US"/>
              <a:pPr/>
              <a:t>‹#›</a:t>
            </a:fld>
            <a:endParaRPr lang="en-US" altLang="en-US"/>
          </a:p>
        </p:txBody>
      </p:sp>
    </p:spTree>
    <p:extLst>
      <p:ext uri="{BB962C8B-B14F-4D97-AF65-F5344CB8AC3E}">
        <p14:creationId xmlns:p14="http://schemas.microsoft.com/office/powerpoint/2010/main" val="414781421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1AD38D73-FC63-4872-9073-15FB717A1C2E}" type="slidenum">
              <a:rPr lang="en-US" altLang="en-US"/>
              <a:pPr/>
              <a:t>‹#›</a:t>
            </a:fld>
            <a:endParaRPr lang="en-US" altLang="en-US"/>
          </a:p>
        </p:txBody>
      </p:sp>
    </p:spTree>
    <p:extLst>
      <p:ext uri="{BB962C8B-B14F-4D97-AF65-F5344CB8AC3E}">
        <p14:creationId xmlns:p14="http://schemas.microsoft.com/office/powerpoint/2010/main" val="416069195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295225021"/>
      </p:ext>
    </p:extLst>
  </p:cSld>
  <p:clrMapOvr>
    <a:masterClrMapping/>
  </p:clrMapOvr>
  <p:transition spd="med">
    <p:fade/>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F8F4162-5B0F-4A67-A0F6-453D17A8F196}" type="slidenum">
              <a:rPr lang="en-US" altLang="en-US"/>
              <a:pPr/>
              <a:t>‹#›</a:t>
            </a:fld>
            <a:endParaRPr lang="en-US" altLang="en-US"/>
          </a:p>
        </p:txBody>
      </p:sp>
    </p:spTree>
    <p:extLst>
      <p:ext uri="{BB962C8B-B14F-4D97-AF65-F5344CB8AC3E}">
        <p14:creationId xmlns:p14="http://schemas.microsoft.com/office/powerpoint/2010/main" val="3127316752"/>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9091327C-77D9-4B1B-BBEA-68D4CD897EA0}" type="slidenum">
              <a:rPr lang="en-US" altLang="en-US"/>
              <a:pPr/>
              <a:t>‹#›</a:t>
            </a:fld>
            <a:endParaRPr lang="en-US" altLang="en-US"/>
          </a:p>
        </p:txBody>
      </p:sp>
    </p:spTree>
    <p:extLst>
      <p:ext uri="{BB962C8B-B14F-4D97-AF65-F5344CB8AC3E}">
        <p14:creationId xmlns:p14="http://schemas.microsoft.com/office/powerpoint/2010/main" val="195268190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B15EC953-3DF6-4826-8A82-26773407D4A2}" type="slidenum">
              <a:rPr lang="en-US" altLang="en-US"/>
              <a:pPr/>
              <a:t>‹#›</a:t>
            </a:fld>
            <a:endParaRPr lang="en-US" altLang="en-US"/>
          </a:p>
        </p:txBody>
      </p:sp>
    </p:spTree>
    <p:extLst>
      <p:ext uri="{BB962C8B-B14F-4D97-AF65-F5344CB8AC3E}">
        <p14:creationId xmlns:p14="http://schemas.microsoft.com/office/powerpoint/2010/main" val="122763769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endParaRPr lang="en-US" alt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endParaRPr lang="en-US" alt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fld id="{B378F3A5-5722-4FD2-B547-2D4AAE7FB2E5}" type="slidenum">
              <a:rPr lang="en-US" altLang="en-US"/>
              <a:pPr/>
              <a:t>‹#›</a:t>
            </a:fld>
            <a:endParaRPr lang="en-US" altLang="en-US"/>
          </a:p>
        </p:txBody>
      </p:sp>
    </p:spTree>
    <p:extLst>
      <p:ext uri="{BB962C8B-B14F-4D97-AF65-F5344CB8AC3E}">
        <p14:creationId xmlns:p14="http://schemas.microsoft.com/office/powerpoint/2010/main" val="3218052497"/>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1E6C67BA-1784-445A-BCDF-7CD435C6261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93985629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4061A450-706C-4710-B27B-A6C6FA093AD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23159936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56AB15F-1A60-49DD-A424-30C5C131245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932198054"/>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fld id="{F6FDCE5F-1D8A-4063-AE01-C4B0AA7A3DE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7272149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fld id="{CBAE4221-18DF-44FC-84FC-7B66496321E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133993022"/>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fld id="{BBBD5451-812E-45B2-AF51-07ADBD10060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9087403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9894421"/>
      </p:ext>
    </p:extLst>
  </p:cSld>
  <p:clrMapOvr>
    <a:masterClrMapping/>
  </p:clrMapOvr>
  <p:transition spd="med">
    <p:fade/>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5913D702-DA6D-454D-98EB-E19B189623B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26339191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755788E-C7F7-4D98-9C71-3B887D20BB2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2971685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6A3B4A39-BE0B-496B-A3B5-4D5AD7B61D4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1012679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8044B02E-7122-44A0-8926-BD966BB30F9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133780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6510ED66-22E8-4A2B-B8DA-D7C549571F8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26049003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76130"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6131"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pPr lvl="0"/>
            <a:r>
              <a:rPr lang="en-US" altLang="en-US" noProof="0"/>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2" charset="2"/>
              <a:buNone/>
              <a:defRPr b="0">
                <a:latin typeface="Times New Roman" pitchFamily="18" charset="0"/>
              </a:defRPr>
            </a:lvl1pPr>
          </a:lstStyle>
          <a:p>
            <a:pPr lvl="0"/>
            <a:r>
              <a:rPr lang="en-US" altLang="en-US" noProof="0"/>
              <a:t>Click to edit Master subtitle style</a:t>
            </a:r>
          </a:p>
        </p:txBody>
      </p:sp>
      <p:sp>
        <p:nvSpPr>
          <p:cNvPr id="176134" name="Rectangle 6"/>
          <p:cNvSpPr>
            <a:spLocks noGrp="1" noChangeArrowheads="1"/>
          </p:cNvSpPr>
          <p:nvPr>
            <p:ph type="dt" sz="quarter" idx="2"/>
          </p:nvPr>
        </p:nvSpPr>
        <p:spPr/>
        <p:txBody>
          <a:bodyPr/>
          <a:lstStyle>
            <a:lvl1pPr>
              <a:defRPr/>
            </a:lvl1pPr>
          </a:lstStyle>
          <a:p>
            <a:endParaRPr lang="en-US" altLang="en-US">
              <a:solidFill>
                <a:srgbClr val="FFFFFF"/>
              </a:solidFill>
              <a:latin typeface="Times New Roman"/>
            </a:endParaRPr>
          </a:p>
        </p:txBody>
      </p:sp>
      <p:sp>
        <p:nvSpPr>
          <p:cNvPr id="176135" name="Rectangle 7"/>
          <p:cNvSpPr>
            <a:spLocks noGrp="1" noChangeArrowheads="1"/>
          </p:cNvSpPr>
          <p:nvPr>
            <p:ph type="ftr" sz="quarter" idx="3"/>
          </p:nvPr>
        </p:nvSpPr>
        <p:spPr/>
        <p:txBody>
          <a:bodyPr/>
          <a:lstStyle>
            <a:lvl1pPr>
              <a:defRPr/>
            </a:lvl1pPr>
          </a:lstStyle>
          <a:p>
            <a:endParaRPr lang="en-US" altLang="en-US">
              <a:solidFill>
                <a:srgbClr val="FFFFFF"/>
              </a:solidFill>
              <a:latin typeface="Times New Roman"/>
            </a:endParaRPr>
          </a:p>
        </p:txBody>
      </p:sp>
      <p:sp>
        <p:nvSpPr>
          <p:cNvPr id="176136" name="Rectangle 8"/>
          <p:cNvSpPr>
            <a:spLocks noGrp="1" noChangeArrowheads="1"/>
          </p:cNvSpPr>
          <p:nvPr>
            <p:ph type="sldNum" sz="quarter" idx="4"/>
          </p:nvPr>
        </p:nvSpPr>
        <p:spPr/>
        <p:txBody>
          <a:bodyPr/>
          <a:lstStyle>
            <a:lvl1pPr>
              <a:defRPr/>
            </a:lvl1pPr>
          </a:lstStyle>
          <a:p>
            <a:endParaRPr lang="en-US" altLang="en-US">
              <a:solidFill>
                <a:srgbClr val="FFFFFF"/>
              </a:solidFill>
              <a:latin typeface="Times New Roman"/>
            </a:endParaRPr>
          </a:p>
        </p:txBody>
      </p:sp>
      <p:sp>
        <p:nvSpPr>
          <p:cNvPr id="176137" name="Rectangle 9"/>
          <p:cNvSpPr>
            <a:spLocks noChangeArrowheads="1"/>
          </p:cNvSpPr>
          <p:nvPr/>
        </p:nvSpPr>
        <p:spPr bwMode="auto">
          <a:xfrm>
            <a:off x="0" y="3505200"/>
            <a:ext cx="4724400" cy="152400"/>
          </a:xfrm>
          <a:prstGeom prst="rect">
            <a:avLst/>
          </a:prstGeom>
          <a:solidFill>
            <a:schemeClr val="accent1">
              <a:alpha val="50000"/>
            </a:schemeClr>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Tree>
    <p:extLst>
      <p:ext uri="{BB962C8B-B14F-4D97-AF65-F5344CB8AC3E}">
        <p14:creationId xmlns:p14="http://schemas.microsoft.com/office/powerpoint/2010/main" val="617926440"/>
      </p:ext>
    </p:extLst>
  </p:cSld>
  <p:clrMapOvr>
    <a:masterClrMapping/>
  </p:clrMapOvr>
  <p:transition spd="med">
    <p:zoom dir="in"/>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620958744"/>
      </p:ext>
    </p:extLst>
  </p:cSld>
  <p:clrMapOvr>
    <a:masterClrMapping/>
  </p:clrMapOvr>
  <p:transition spd="med">
    <p:zoom dir="in"/>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967585587"/>
      </p:ext>
    </p:extLst>
  </p:cSld>
  <p:clrMapOvr>
    <a:masterClrMapping/>
  </p:clrMapOvr>
  <p:transition spd="med">
    <p:zoom dir="in"/>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000354314"/>
      </p:ext>
    </p:extLst>
  </p:cSld>
  <p:clrMapOvr>
    <a:masterClrMapping/>
  </p:clrMapOvr>
  <p:transition spd="med">
    <p:zoom dir="in"/>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804072353"/>
      </p:ext>
    </p:extLst>
  </p:cSld>
  <p:clrMapOvr>
    <a:masterClrMapping/>
  </p:clrMapOvr>
  <p:transition spd="med">
    <p:zoom dir="in"/>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1902961"/>
      </p:ext>
    </p:extLst>
  </p:cSld>
  <p:clrMapOvr>
    <a:masterClrMapping/>
  </p:clrMapOvr>
  <p:transition spd="med">
    <p:fade/>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213086037"/>
      </p:ext>
    </p:extLst>
  </p:cSld>
  <p:clrMapOvr>
    <a:masterClrMapping/>
  </p:clrMapOvr>
  <p:transition spd="med">
    <p:zoom dir="in"/>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3095307825"/>
      </p:ext>
    </p:extLst>
  </p:cSld>
  <p:clrMapOvr>
    <a:masterClrMapping/>
  </p:clrMapOvr>
  <p:transition spd="med">
    <p:zoom dir="in"/>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64042151"/>
      </p:ext>
    </p:extLst>
  </p:cSld>
  <p:clrMapOvr>
    <a:masterClrMapping/>
  </p:clrMapOvr>
  <p:transition spd="med">
    <p:zoom dir="in"/>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052487952"/>
      </p:ext>
    </p:extLst>
  </p:cSld>
  <p:clrMapOvr>
    <a:masterClrMapping/>
  </p:clrMapOvr>
  <p:transition spd="med">
    <p:zoom dir="in"/>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2480397342"/>
      </p:ext>
    </p:extLst>
  </p:cSld>
  <p:clrMapOvr>
    <a:masterClrMapping/>
  </p:clrMapOvr>
  <p:transition spd="med">
    <p:zoom dir="in"/>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2217428807"/>
      </p:ext>
    </p:extLst>
  </p:cSld>
  <p:clrMapOvr>
    <a:masterClrMapping/>
  </p:clrMapOvr>
  <p:transition spd="med">
    <p:zoom dir="in"/>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D7FD504-80AB-C94B-B6F1-8D7CFC1174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388322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A37326-C7ED-174D-8D92-82B878744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1365481"/>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4D8CDE-4CAB-6349-8220-F5643A7E9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111534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22FECF-DB2B-7C48-9798-19D1BBBBAA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7648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78896548"/>
      </p:ext>
    </p:extLst>
  </p:cSld>
  <p:clrMapOvr>
    <a:masterClrMapping/>
  </p:clrMapOvr>
  <p:transition spd="med">
    <p:fade/>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D7E0B8E-0218-B041-88AF-5196DA8361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890079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0367CDF-D725-5841-8DB4-7923FF7571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6094302"/>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1A264C-74CF-A146-8AEE-EC7229978F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1449559"/>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582C084-299D-4646-AA33-4CE07BF2E28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962065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72524CE-D065-0D4B-A952-D5D9068CCC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3200618"/>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7B980B-D6D9-6543-A58F-0B4067B079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16923072"/>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9511C3-3898-1249-B856-B06037B06E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1668891"/>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smtClean="0"/>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smtClean="0"/>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smtClean="0">
                <a:latin typeface="Arial Narrow" charset="0"/>
              </a:defRPr>
            </a:lvl1pPr>
          </a:lstStyle>
          <a:p>
            <a:pPr>
              <a:defRPr/>
            </a:pPr>
            <a:fld id="{05C1200B-62F4-1844-832B-8CB4CEF826AF}" type="slidenum">
              <a:rPr lang="en-US"/>
              <a:pPr>
                <a:defRPr/>
              </a:pPr>
              <a:t>‹#›</a:t>
            </a:fld>
            <a:endParaRPr lang="en-US"/>
          </a:p>
        </p:txBody>
      </p:sp>
    </p:spTree>
    <p:extLst>
      <p:ext uri="{BB962C8B-B14F-4D97-AF65-F5344CB8AC3E}">
        <p14:creationId xmlns:p14="http://schemas.microsoft.com/office/powerpoint/2010/main" val="2903842942"/>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BF4668D0-456A-1844-89FA-D171998EE75F}" type="slidenum">
              <a:rPr lang="en-US"/>
              <a:pPr>
                <a:defRPr/>
              </a:pPr>
              <a:t>‹#›</a:t>
            </a:fld>
            <a:endParaRPr lang="en-US"/>
          </a:p>
        </p:txBody>
      </p:sp>
    </p:spTree>
    <p:extLst>
      <p:ext uri="{BB962C8B-B14F-4D97-AF65-F5344CB8AC3E}">
        <p14:creationId xmlns:p14="http://schemas.microsoft.com/office/powerpoint/2010/main" val="32033352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6E83DE9D-86A1-C34D-8C2A-F7C58C2A1732}" type="slidenum">
              <a:rPr lang="en-US"/>
              <a:pPr>
                <a:defRPr/>
              </a:pPr>
              <a:t>‹#›</a:t>
            </a:fld>
            <a:endParaRPr lang="en-US"/>
          </a:p>
        </p:txBody>
      </p:sp>
    </p:spTree>
    <p:extLst>
      <p:ext uri="{BB962C8B-B14F-4D97-AF65-F5344CB8AC3E}">
        <p14:creationId xmlns:p14="http://schemas.microsoft.com/office/powerpoint/2010/main" val="87669052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7520677"/>
      </p:ext>
    </p:extLst>
  </p:cSld>
  <p:clrMapOvr>
    <a:masterClrMapping/>
  </p:clrMapOvr>
  <p:transition spd="med">
    <p:fade/>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33F095C-1AD4-B54C-B846-F4200A5E1103}" type="slidenum">
              <a:rPr lang="en-US"/>
              <a:pPr>
                <a:defRPr/>
              </a:pPr>
              <a:t>‹#›</a:t>
            </a:fld>
            <a:endParaRPr lang="en-US"/>
          </a:p>
        </p:txBody>
      </p:sp>
    </p:spTree>
    <p:extLst>
      <p:ext uri="{BB962C8B-B14F-4D97-AF65-F5344CB8AC3E}">
        <p14:creationId xmlns:p14="http://schemas.microsoft.com/office/powerpoint/2010/main" val="323915987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ED9743A-FF50-D541-BE5F-65541ACDF2C4}" type="slidenum">
              <a:rPr lang="en-US"/>
              <a:pPr>
                <a:defRPr/>
              </a:pPr>
              <a:t>‹#›</a:t>
            </a:fld>
            <a:endParaRPr lang="en-US"/>
          </a:p>
        </p:txBody>
      </p:sp>
    </p:spTree>
    <p:extLst>
      <p:ext uri="{BB962C8B-B14F-4D97-AF65-F5344CB8AC3E}">
        <p14:creationId xmlns:p14="http://schemas.microsoft.com/office/powerpoint/2010/main" val="1117631028"/>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0C831621-B521-0940-B6D6-710E920E3C50}" type="slidenum">
              <a:rPr lang="en-US"/>
              <a:pPr>
                <a:defRPr/>
              </a:pPr>
              <a:t>‹#›</a:t>
            </a:fld>
            <a:endParaRPr lang="en-US"/>
          </a:p>
        </p:txBody>
      </p:sp>
    </p:spTree>
    <p:extLst>
      <p:ext uri="{BB962C8B-B14F-4D97-AF65-F5344CB8AC3E}">
        <p14:creationId xmlns:p14="http://schemas.microsoft.com/office/powerpoint/2010/main" val="167888564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0573F25-86BC-2244-A002-67B6085E67DD}" type="slidenum">
              <a:rPr lang="en-US"/>
              <a:pPr>
                <a:defRPr/>
              </a:pPr>
              <a:t>‹#›</a:t>
            </a:fld>
            <a:endParaRPr lang="en-US"/>
          </a:p>
        </p:txBody>
      </p:sp>
    </p:spTree>
    <p:extLst>
      <p:ext uri="{BB962C8B-B14F-4D97-AF65-F5344CB8AC3E}">
        <p14:creationId xmlns:p14="http://schemas.microsoft.com/office/powerpoint/2010/main" val="98711486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C8DB19F-6218-3D44-A11E-A5762E897121}" type="slidenum">
              <a:rPr lang="en-US"/>
              <a:pPr>
                <a:defRPr/>
              </a:pPr>
              <a:t>‹#›</a:t>
            </a:fld>
            <a:endParaRPr lang="en-US"/>
          </a:p>
        </p:txBody>
      </p:sp>
    </p:spTree>
    <p:extLst>
      <p:ext uri="{BB962C8B-B14F-4D97-AF65-F5344CB8AC3E}">
        <p14:creationId xmlns:p14="http://schemas.microsoft.com/office/powerpoint/2010/main" val="63787584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A96DF28B-2EEC-974C-B582-8F681196B3F2}" type="slidenum">
              <a:rPr lang="en-US"/>
              <a:pPr>
                <a:defRPr/>
              </a:pPr>
              <a:t>‹#›</a:t>
            </a:fld>
            <a:endParaRPr lang="en-US"/>
          </a:p>
        </p:txBody>
      </p:sp>
    </p:spTree>
    <p:extLst>
      <p:ext uri="{BB962C8B-B14F-4D97-AF65-F5344CB8AC3E}">
        <p14:creationId xmlns:p14="http://schemas.microsoft.com/office/powerpoint/2010/main" val="291195030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C6933B9E-0704-6B45-B0DC-3B3D28B33E70}" type="slidenum">
              <a:rPr lang="en-US"/>
              <a:pPr>
                <a:defRPr/>
              </a:pPr>
              <a:t>‹#›</a:t>
            </a:fld>
            <a:endParaRPr lang="en-US"/>
          </a:p>
        </p:txBody>
      </p:sp>
    </p:spTree>
    <p:extLst>
      <p:ext uri="{BB962C8B-B14F-4D97-AF65-F5344CB8AC3E}">
        <p14:creationId xmlns:p14="http://schemas.microsoft.com/office/powerpoint/2010/main" val="292256459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837FB176-0368-D946-8B05-6E303E59AA37}" type="slidenum">
              <a:rPr lang="en-US"/>
              <a:pPr>
                <a:defRPr/>
              </a:pPr>
              <a:t>‹#›</a:t>
            </a:fld>
            <a:endParaRPr lang="en-US"/>
          </a:p>
        </p:txBody>
      </p:sp>
    </p:spTree>
    <p:extLst>
      <p:ext uri="{BB962C8B-B14F-4D97-AF65-F5344CB8AC3E}">
        <p14:creationId xmlns:p14="http://schemas.microsoft.com/office/powerpoint/2010/main" val="1561646243"/>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676BC03F-801C-AD40-AE70-EBA94FAE192E}" type="slidenum">
              <a:rPr lang="en-US"/>
              <a:pPr>
                <a:defRPr/>
              </a:pPr>
              <a:t>‹#›</a:t>
            </a:fld>
            <a:endParaRPr lang="en-US"/>
          </a:p>
        </p:txBody>
      </p:sp>
    </p:spTree>
    <p:extLst>
      <p:ext uri="{BB962C8B-B14F-4D97-AF65-F5344CB8AC3E}">
        <p14:creationId xmlns:p14="http://schemas.microsoft.com/office/powerpoint/2010/main" val="715776838"/>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AA5D5295-FDB1-274B-89D1-35037A498573}" type="slidenum">
              <a:rPr lang="en-US"/>
              <a:pPr>
                <a:defRPr/>
              </a:pPr>
              <a:t>‹#›</a:t>
            </a:fld>
            <a:endParaRPr lang="en-US"/>
          </a:p>
        </p:txBody>
      </p:sp>
    </p:spTree>
    <p:extLst>
      <p:ext uri="{BB962C8B-B14F-4D97-AF65-F5344CB8AC3E}">
        <p14:creationId xmlns:p14="http://schemas.microsoft.com/office/powerpoint/2010/main" val="3080090994"/>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5142451"/>
      </p:ext>
    </p:extLst>
  </p:cSld>
  <p:clrMapOvr>
    <a:masterClrMapping/>
  </p:clrMapOvr>
  <p:transition spd="med">
    <p:fade/>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39FFCDAF-24D9-4343-BBB0-53A29E86742F}" type="slidenum">
              <a:rPr lang="en-US"/>
              <a:pPr>
                <a:defRPr/>
              </a:pPr>
              <a:t>‹#›</a:t>
            </a:fld>
            <a:endParaRPr lang="en-US"/>
          </a:p>
        </p:txBody>
      </p:sp>
    </p:spTree>
    <p:extLst>
      <p:ext uri="{BB962C8B-B14F-4D97-AF65-F5344CB8AC3E}">
        <p14:creationId xmlns:p14="http://schemas.microsoft.com/office/powerpoint/2010/main" val="2991825782"/>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B72519EB-1F18-8A40-80AC-4EC28C69A526}" type="slidenum">
              <a:rPr lang="en-US"/>
              <a:pPr>
                <a:defRPr/>
              </a:pPr>
              <a:t>‹#›</a:t>
            </a:fld>
            <a:endParaRPr lang="en-US"/>
          </a:p>
        </p:txBody>
      </p:sp>
    </p:spTree>
    <p:extLst>
      <p:ext uri="{BB962C8B-B14F-4D97-AF65-F5344CB8AC3E}">
        <p14:creationId xmlns:p14="http://schemas.microsoft.com/office/powerpoint/2010/main" val="877703952"/>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7CC4E8D-A4C6-FA43-A370-1F20A7210CF0}" type="slidenum">
              <a:rPr lang="en-US"/>
              <a:pPr>
                <a:defRPr/>
              </a:pPr>
              <a:t>‹#›</a:t>
            </a:fld>
            <a:endParaRPr lang="en-US"/>
          </a:p>
        </p:txBody>
      </p:sp>
    </p:spTree>
    <p:extLst>
      <p:ext uri="{BB962C8B-B14F-4D97-AF65-F5344CB8AC3E}">
        <p14:creationId xmlns:p14="http://schemas.microsoft.com/office/powerpoint/2010/main" val="617697119"/>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84799BD5-809F-AB4A-942C-8FB50B63A59A}" type="slidenum">
              <a:rPr lang="en-US"/>
              <a:pPr>
                <a:defRPr/>
              </a:pPr>
              <a:t>‹#›</a:t>
            </a:fld>
            <a:endParaRPr lang="en-US"/>
          </a:p>
        </p:txBody>
      </p:sp>
    </p:spTree>
    <p:extLst>
      <p:ext uri="{BB962C8B-B14F-4D97-AF65-F5344CB8AC3E}">
        <p14:creationId xmlns:p14="http://schemas.microsoft.com/office/powerpoint/2010/main" val="1991777911"/>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D399BD0-ED53-8A40-9A32-7555A1EAFDAB}" type="slidenum">
              <a:rPr lang="en-US"/>
              <a:pPr>
                <a:defRPr/>
              </a:pPr>
              <a:t>‹#›</a:t>
            </a:fld>
            <a:endParaRPr lang="en-US"/>
          </a:p>
        </p:txBody>
      </p:sp>
    </p:spTree>
    <p:extLst>
      <p:ext uri="{BB962C8B-B14F-4D97-AF65-F5344CB8AC3E}">
        <p14:creationId xmlns:p14="http://schemas.microsoft.com/office/powerpoint/2010/main" val="3711082722"/>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96E5E4A-FAC1-DF4F-84F1-4140FAB22329}" type="slidenum">
              <a:rPr lang="en-US"/>
              <a:pPr>
                <a:defRPr/>
              </a:pPr>
              <a:t>‹#›</a:t>
            </a:fld>
            <a:endParaRPr lang="en-US"/>
          </a:p>
        </p:txBody>
      </p:sp>
    </p:spTree>
    <p:extLst>
      <p:ext uri="{BB962C8B-B14F-4D97-AF65-F5344CB8AC3E}">
        <p14:creationId xmlns:p14="http://schemas.microsoft.com/office/powerpoint/2010/main" val="1038524203"/>
      </p:ext>
    </p:extLst>
  </p:cSld>
  <p:clrMapOvr>
    <a:masterClrMapping/>
  </p:clrMapOvr>
  <p:transition spd="med">
    <p:randomBar dir="ver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46159097-3002-754F-857A-C20A1BD9557D}" type="slidenum">
              <a:rPr lang="en-US"/>
              <a:pPr>
                <a:defRPr/>
              </a:pPr>
              <a:t>‹#›</a:t>
            </a:fld>
            <a:endParaRPr lang="en-US"/>
          </a:p>
        </p:txBody>
      </p:sp>
    </p:spTree>
    <p:extLst>
      <p:ext uri="{BB962C8B-B14F-4D97-AF65-F5344CB8AC3E}">
        <p14:creationId xmlns:p14="http://schemas.microsoft.com/office/powerpoint/2010/main" val="133011155"/>
      </p:ext>
    </p:extLst>
  </p:cSld>
  <p:clrMapOvr>
    <a:masterClrMapping/>
  </p:clrMapOvr>
  <p:transition spd="med">
    <p:randomBar dir="ver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A389602-BE78-EC4F-9BD2-807EE454BB49}" type="slidenum">
              <a:rPr lang="en-US"/>
              <a:pPr>
                <a:defRPr/>
              </a:pPr>
              <a:t>‹#›</a:t>
            </a:fld>
            <a:endParaRPr lang="en-US"/>
          </a:p>
        </p:txBody>
      </p:sp>
    </p:spTree>
    <p:extLst>
      <p:ext uri="{BB962C8B-B14F-4D97-AF65-F5344CB8AC3E}">
        <p14:creationId xmlns:p14="http://schemas.microsoft.com/office/powerpoint/2010/main" val="2854135496"/>
      </p:ext>
    </p:extLst>
  </p:cSld>
  <p:clrMapOvr>
    <a:masterClrMapping/>
  </p:clrMapOvr>
  <p:transition spd="med">
    <p:randomBar dir="ver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7ED3F355-037F-2E46-9F7D-C83B2F525714}" type="slidenum">
              <a:rPr lang="en-US"/>
              <a:pPr>
                <a:defRPr/>
              </a:pPr>
              <a:t>‹#›</a:t>
            </a:fld>
            <a:endParaRPr lang="en-US"/>
          </a:p>
        </p:txBody>
      </p:sp>
    </p:spTree>
    <p:extLst>
      <p:ext uri="{BB962C8B-B14F-4D97-AF65-F5344CB8AC3E}">
        <p14:creationId xmlns:p14="http://schemas.microsoft.com/office/powerpoint/2010/main" val="2939459246"/>
      </p:ext>
    </p:extLst>
  </p:cSld>
  <p:clrMapOvr>
    <a:masterClrMapping/>
  </p:clrMapOvr>
  <p:transition spd="med">
    <p:randomBar dir="ver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sp>
        <p:nvSpPr>
          <p:cNvPr id="332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2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smtClean="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smtClean="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smtClean="0"/>
            </a:lvl1pPr>
          </a:lstStyle>
          <a:p>
            <a:pPr>
              <a:defRPr/>
            </a:pPr>
            <a:fld id="{317E9AF1-1556-B047-AD6B-FB1C4D1F872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805681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9524672"/>
      </p:ext>
    </p:extLst>
  </p:cSld>
  <p:clrMapOvr>
    <a:masterClrMapping/>
  </p:clrMapOvr>
  <p:transition spd="med">
    <p:fade/>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4AA5CA6-E3A3-A846-9258-0805EAAF771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643179"/>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57B5E67-4046-7A48-93B0-EC063DE3DFA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32313590"/>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56B0E216-C8F9-AA4C-8C6A-6755D1A7C92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2220917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9533919-9250-5644-BB62-8AB3C116E3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6328696"/>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DE2D76D3-9662-AE42-AAE7-B0F889CC7D2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5513374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D9B09396-9E29-1D42-B7B5-BE130E92E6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159056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12FFE94-B018-9741-8FD4-F06A04AB0E1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2459893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269EDAC-1ADA-6E40-8D72-4AD8B204DF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56532273"/>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F691FF47-0C39-AD47-B0EB-B9ED44DA56C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13519603"/>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990BB64-3BF7-314D-8584-153A9D502AC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5321882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55539981"/>
      </p:ext>
    </p:extLst>
  </p:cSld>
  <p:clrMapOvr>
    <a:masterClrMapping/>
  </p:clrMapOvr>
  <p:transition spd="med">
    <p:fade/>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FF113BBC-7361-5247-B0EA-B37F8AB1523B}" type="slidenum">
              <a:rPr lang="en-US"/>
              <a:pPr/>
              <a:t>‹#›</a:t>
            </a:fld>
            <a:endParaRPr lang="en-US"/>
          </a:p>
        </p:txBody>
      </p:sp>
    </p:spTree>
    <p:extLst>
      <p:ext uri="{BB962C8B-B14F-4D97-AF65-F5344CB8AC3E}">
        <p14:creationId xmlns:p14="http://schemas.microsoft.com/office/powerpoint/2010/main" val="199264715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602B6223-FDF2-414E-935C-509787A801A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67304699"/>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02CC21CA-9E8C-3440-B3E1-580AA3300C9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15528344"/>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39F05BF2-B5F2-A540-A176-6E15CCAFEB7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6763991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94806878-981C-EC4A-9A3F-18CB757C83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80930401"/>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A7D96067-20C4-5149-A44A-9AEC345CD36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0774064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5D451FE7-DA64-BD47-8933-B77D1180965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92445590"/>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260D028A-DAB0-9545-935E-ADDF1C01891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59585861"/>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F53623AD-B518-CB42-BED1-441D4CB9023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50628279"/>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94370254-60E5-ED4B-BD58-01C1729307B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3322010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0761201"/>
      </p:ext>
    </p:extLst>
  </p:cSld>
  <p:clrMapOvr>
    <a:masterClrMapping/>
  </p:clrMapOvr>
  <p:transition spd="med">
    <p:fade/>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15E5C577-5D05-DF44-BB12-589B7BD6E44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2946316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smtClean="0"/>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7AAC6246-24C1-4A47-83BE-BA5D94D991A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0896557"/>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22855EF-EB81-7343-9681-9C21ED8C494D}"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34238592"/>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0FC6AB6-A378-AB46-9B0F-D216E13B1D1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4145586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463C779-5495-B24C-985B-EDB9FD1D0FF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50488524"/>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8BAB734F-CB70-AA48-8368-29E37D7B8C5B}"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3386703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EC9D8D9E-6A69-C54D-93D7-ADFFD89F125C}"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30890675"/>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182B8F1-AA7B-3041-AC89-C9E60EDB51C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66984657"/>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38C4A98-2151-CA49-ACCD-9E3B24FCC06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28008061"/>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E4BB632-2292-2F4C-97B8-EA300CD372E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389308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fld id="{260D028A-DAB0-9545-935E-ADDF1C018918}" type="slidenum">
              <a:rPr lang="en-US"/>
              <a:pPr/>
              <a:t>‹#›</a:t>
            </a:fld>
            <a:endParaRPr lang="en-US"/>
          </a:p>
        </p:txBody>
      </p:sp>
    </p:spTree>
    <p:extLst>
      <p:ext uri="{BB962C8B-B14F-4D97-AF65-F5344CB8AC3E}">
        <p14:creationId xmlns:p14="http://schemas.microsoft.com/office/powerpoint/2010/main" val="367706695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DRESSING</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THE                                    </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476820510"/>
      </p:ext>
    </p:extLst>
  </p:cSld>
  <p:clrMapOvr>
    <a:masterClrMapping/>
  </p:clrMapOvr>
  <p:transition spd="med">
    <p:cut/>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D3B2A9-FB2E-9342-A831-B62BD97037A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52439780"/>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2189EC8-ECF1-B340-B5E2-3C4DAF1C785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6053035"/>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5FB45BE4-E54A-9548-8E71-516C0B305B48}"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47789821"/>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smtClean="0"/>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7AAC6246-24C1-4A47-83BE-BA5D94D991A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9354447"/>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22855EF-EB81-7343-9681-9C21ED8C494D}"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426560"/>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0FC6AB6-A378-AB46-9B0F-D216E13B1D1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9713080"/>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463C779-5495-B24C-985B-EDB9FD1D0FF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44738396"/>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8BAB734F-CB70-AA48-8368-29E37D7B8C5B}"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5337919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EC9D8D9E-6A69-C54D-93D7-ADFFD89F125C}"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4045079"/>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182B8F1-AA7B-3041-AC89-C9E60EDB51C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4209297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20/08/2024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250158015"/>
      </p:ext>
    </p:extLst>
  </p:cSld>
  <p:clrMapOvr>
    <a:overrideClrMapping bg1="dk1" tx1="lt1" bg2="dk2" tx2="lt2" accent1="accent1" accent2="accent2" accent3="accent3" accent4="accent4" accent5="accent5" accent6="accent6" hlink="hlink" folHlink="folHlink"/>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38C4A98-2151-CA49-ACCD-9E3B24FCC06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63964500"/>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E4BB632-2292-2F4C-97B8-EA300CD372E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36705052"/>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D3B2A9-FB2E-9342-A831-B62BD97037A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1281025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2189EC8-ECF1-B340-B5E2-3C4DAF1C785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8100456"/>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5FB45BE4-E54A-9548-8E71-516C0B305B48}"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0579584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05425998"/>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7867124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18565378"/>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8/20/24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20210209"/>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8/20/24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349690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20/08/2024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01773306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8/20/24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78347334"/>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8/20/24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84710593"/>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8/20/24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865716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8/20/24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19323689"/>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62614128"/>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9764249"/>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62088814"/>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37173275"/>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63167616"/>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4487018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20/08/2024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307980064"/>
      </p:ext>
    </p:extLst>
  </p:cSld>
  <p:clrMapOvr>
    <a:overrideClrMapping bg1="lt1" tx1="dk1" bg2="lt2" tx2="dk2" accent1="accent1" accent2="accent2" accent3="accent3" accent4="accent4" accent5="accent5" accent6="accent6" hlink="hlink" folHlink="folHlink"/>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45951666"/>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2564902"/>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96082026"/>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09206084"/>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3435149"/>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4830518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1914616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2005901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1758878509"/>
      </p:ext>
    </p:extLst>
  </p:cSld>
  <p:clrMapOvr>
    <a:masterClrMapping/>
  </p:clrMapOvr>
  <p:transition spd="med">
    <p:randomBar dir="vert"/>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7556437"/>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20/08/2024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9400937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4001370290"/>
      </p:ext>
    </p:extLst>
  </p:cSld>
  <p:clrMapOvr>
    <a:masterClrMapping/>
  </p:clrMapOvr>
  <p:transition spd="med">
    <p:randomBar dir="vert"/>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406857890"/>
      </p:ext>
    </p:extLst>
  </p:cSld>
  <p:clrMapOvr>
    <a:masterClrMapping/>
  </p:clrMapOvr>
  <p:transition spd="med">
    <p:randomBar dir="vert"/>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42007938"/>
      </p:ext>
    </p:extLst>
  </p:cSld>
  <p:clrMapOvr>
    <a:masterClrMapping/>
  </p:clrMapOvr>
  <p:transition spd="med">
    <p:randomBar dir="vert"/>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320432658"/>
      </p:ext>
    </p:extLst>
  </p:cSld>
  <p:clrMapOvr>
    <a:masterClrMapping/>
  </p:clrMapOvr>
  <p:transition spd="med">
    <p:randomBar dir="vert"/>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2298645103"/>
      </p:ext>
    </p:extLst>
  </p:cSld>
  <p:clrMapOvr>
    <a:masterClrMapping/>
  </p:clrMapOvr>
  <p:transition spd="med">
    <p:randomBar dir="vert"/>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2362681412"/>
      </p:ext>
    </p:extLst>
  </p:cSld>
  <p:clrMapOvr>
    <a:masterClrMapping/>
  </p:clrMapOvr>
  <p:transition spd="med">
    <p:randomBar dir="vert"/>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3934584834"/>
      </p:ext>
    </p:extLst>
  </p:cSld>
  <p:clrMapOvr>
    <a:masterClrMapping/>
  </p:clrMapOvr>
  <p:transition spd="med">
    <p:randomBar dir="vert"/>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1387103225"/>
      </p:ext>
    </p:extLst>
  </p:cSld>
  <p:clrMapOvr>
    <a:masterClrMapping/>
  </p:clrMapOvr>
  <p:transition spd="med">
    <p:randomBar dir="vert"/>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1270127199"/>
      </p:ext>
    </p:extLst>
  </p:cSld>
  <p:clrMapOvr>
    <a:masterClrMapping/>
  </p:clrMapOvr>
  <p:transition spd="med">
    <p:randomBar dir="vert"/>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94914591"/>
      </p:ext>
    </p:extLst>
  </p:cSld>
  <p:clrMapOvr>
    <a:masterClrMapping/>
  </p:clrMapOvr>
  <p:transition spd="med">
    <p:zoom dir="in"/>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20/08/2024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5193140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08947567"/>
      </p:ext>
    </p:extLst>
  </p:cSld>
  <p:clrMapOvr>
    <a:masterClrMapping/>
  </p:clrMapOvr>
  <p:transition spd="med">
    <p:zoom dir="in"/>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9502533"/>
      </p:ext>
    </p:extLst>
  </p:cSld>
  <p:clrMapOvr>
    <a:masterClrMapping/>
  </p:clrMapOvr>
  <p:transition spd="med">
    <p:zoom dir="in"/>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29309948"/>
      </p:ext>
    </p:extLst>
  </p:cSld>
  <p:clrMapOvr>
    <a:masterClrMapping/>
  </p:clrMapOvr>
  <p:transition spd="med">
    <p:zoom dir="in"/>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88223500"/>
      </p:ext>
    </p:extLst>
  </p:cSld>
  <p:clrMapOvr>
    <a:masterClrMapping/>
  </p:clrMapOvr>
  <p:transition spd="med">
    <p:zoom dir="in"/>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74730871"/>
      </p:ext>
    </p:extLst>
  </p:cSld>
  <p:clrMapOvr>
    <a:masterClrMapping/>
  </p:clrMapOvr>
  <p:transition spd="med">
    <p:zoom dir="in"/>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5991638"/>
      </p:ext>
    </p:extLst>
  </p:cSld>
  <p:clrMapOvr>
    <a:masterClrMapping/>
  </p:clrMapOvr>
  <p:transition spd="med">
    <p:zoom dir="in"/>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59718245"/>
      </p:ext>
    </p:extLst>
  </p:cSld>
  <p:clrMapOvr>
    <a:masterClrMapping/>
  </p:clrMapOvr>
  <p:transition spd="med">
    <p:zoom dir="in"/>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08581828"/>
      </p:ext>
    </p:extLst>
  </p:cSld>
  <p:clrMapOvr>
    <a:masterClrMapping/>
  </p:clrMapOvr>
  <p:transition spd="med">
    <p:zoom dir="in"/>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5817366"/>
      </p:ext>
    </p:extLst>
  </p:cSld>
  <p:clrMapOvr>
    <a:masterClrMapping/>
  </p:clrMapOvr>
  <p:transition spd="med">
    <p:zoom dir="in"/>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58671"/>
      </p:ext>
    </p:extLst>
  </p:cSld>
  <p:clrMapOvr>
    <a:masterClrMapping/>
  </p:clrMapOvr>
  <p:transition spd="med">
    <p:zoom dir="in"/>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20/08/2024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892001938"/>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111858217"/>
      </p:ext>
    </p:extLst>
  </p:cSld>
  <p:clrMapOvr>
    <a:masterClrMapping/>
  </p:clrMapOvr>
  <p:transition spd="med">
    <p:randomBar dir="vert"/>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3984806852"/>
      </p:ext>
    </p:extLst>
  </p:cSld>
  <p:clrMapOvr>
    <a:masterClrMapping/>
  </p:clrMapOvr>
  <p:transition spd="med">
    <p:randomBar dir="vert"/>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756209628"/>
      </p:ext>
    </p:extLst>
  </p:cSld>
  <p:clrMapOvr>
    <a:masterClrMapping/>
  </p:clrMapOvr>
  <p:transition spd="med">
    <p:randomBar dir="vert"/>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3510152226"/>
      </p:ext>
    </p:extLst>
  </p:cSld>
  <p:clrMapOvr>
    <a:masterClrMapping/>
  </p:clrMapOvr>
  <p:transition spd="med">
    <p:randomBar dir="vert"/>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58181377"/>
      </p:ext>
    </p:extLst>
  </p:cSld>
  <p:clrMapOvr>
    <a:masterClrMapping/>
  </p:clrMapOvr>
  <p:transition spd="med">
    <p:randomBar dir="vert"/>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1120281153"/>
      </p:ext>
    </p:extLst>
  </p:cSld>
  <p:clrMapOvr>
    <a:masterClrMapping/>
  </p:clrMapOvr>
  <p:transition spd="med">
    <p:randomBar dir="vert"/>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2145312873"/>
      </p:ext>
    </p:extLst>
  </p:cSld>
  <p:clrMapOvr>
    <a:masterClrMapping/>
  </p:clrMapOvr>
  <p:transition spd="med">
    <p:randomBar dir="vert"/>
  </p:transition>
</p:sldLayout>
</file>

<file path=ppt/slideLayouts/slideLayout8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697144506"/>
      </p:ext>
    </p:extLst>
  </p:cSld>
  <p:clrMapOvr>
    <a:masterClrMapping/>
  </p:clrMapOvr>
  <p:transition spd="med">
    <p:randomBar dir="vert"/>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258862585"/>
      </p:ext>
    </p:extLst>
  </p:cSld>
  <p:clrMapOvr>
    <a:masterClrMapping/>
  </p:clrMapOvr>
  <p:transition spd="med">
    <p:randomBar dir="vert"/>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2709960745"/>
      </p:ext>
    </p:extLst>
  </p:cSld>
  <p:clrMapOvr>
    <a:masterClrMapping/>
  </p:clrMapOvr>
  <p:transition spd="med">
    <p:randomBar dir="vert"/>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20/08/2024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97317963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3607296248"/>
      </p:ext>
    </p:extLst>
  </p:cSld>
  <p:clrMapOvr>
    <a:masterClrMapping/>
  </p:clrMapOvr>
  <p:transition spd="med">
    <p:randomBar dir="vert"/>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733869701"/>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4378448"/>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361852837"/>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51424619"/>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54636918"/>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429278837"/>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801420575"/>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21527066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4173340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20/08/2024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70572624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10409394"/>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56603139"/>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19712939"/>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28550657"/>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267790493"/>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804250981"/>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22321604"/>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00899207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3807902028"/>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374741320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20/08/2024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112035985"/>
      </p:ext>
    </p:extLst>
  </p:cSld>
  <p:clrMapOvr>
    <a:overrideClrMapping bg1="lt1" tx1="dk1" bg2="lt2" tx2="dk2" accent1="accent1" accent2="accent2" accent3="accent3" accent4="accent4" accent5="accent5" accent6="accent6" hlink="hlink" folHlink="folHlink"/>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334713671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2894258667"/>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222950921"/>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81733321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3890289649"/>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27606489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2963854220"/>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8147276"/>
      </p:ext>
    </p:extLst>
  </p:cSld>
  <p:clrMapOvr>
    <a:masterClrMapping/>
  </p:clrMapOvr>
  <p:transition spd="med">
    <p:dissolve/>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764435"/>
      </p:ext>
    </p:extLst>
  </p:cSld>
  <p:clrMapOvr>
    <a:masterClrMapping/>
  </p:clrMapOvr>
  <p:transition spd="med">
    <p:dissolve/>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48179594"/>
      </p:ext>
    </p:extLst>
  </p:cSld>
  <p:clrMapOvr>
    <a:masterClrMapping/>
  </p:clrMapOvr>
  <p:transition spd="med">
    <p:dissolv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fld id="{F53623AD-B518-CB42-BED1-441D4CB90235}" type="slidenum">
              <a:rPr lang="en-US"/>
              <a:pPr/>
              <a:t>‹#›</a:t>
            </a:fld>
            <a:endParaRPr lang="en-US"/>
          </a:p>
        </p:txBody>
      </p:sp>
    </p:spTree>
    <p:extLst>
      <p:ext uri="{BB962C8B-B14F-4D97-AF65-F5344CB8AC3E}">
        <p14:creationId xmlns:p14="http://schemas.microsoft.com/office/powerpoint/2010/main" val="176150144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20/08/2024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854882722"/>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9132901"/>
      </p:ext>
    </p:extLst>
  </p:cSld>
  <p:clrMapOvr>
    <a:masterClrMapping/>
  </p:clrMapOvr>
  <p:transition spd="med">
    <p:dissolve/>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0414421"/>
      </p:ext>
    </p:extLst>
  </p:cSld>
  <p:clrMapOvr>
    <a:masterClrMapping/>
  </p:clrMapOvr>
  <p:transition spd="med">
    <p:dissolve/>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84601892"/>
      </p:ext>
    </p:extLst>
  </p:cSld>
  <p:clrMapOvr>
    <a:masterClrMapping/>
  </p:clrMapOvr>
  <p:transition spd="med">
    <p:dissolve/>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0884076"/>
      </p:ext>
    </p:extLst>
  </p:cSld>
  <p:clrMapOvr>
    <a:masterClrMapping/>
  </p:clrMapOvr>
  <p:transition spd="med">
    <p:dissolve/>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82953161"/>
      </p:ext>
    </p:extLst>
  </p:cSld>
  <p:clrMapOvr>
    <a:masterClrMapping/>
  </p:clrMapOvr>
  <p:transition spd="med">
    <p:dissolve/>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77070414"/>
      </p:ext>
    </p:extLst>
  </p:cSld>
  <p:clrMapOvr>
    <a:masterClrMapping/>
  </p:clrMapOvr>
  <p:transition spd="med">
    <p:dissolve/>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5252871"/>
      </p:ext>
    </p:extLst>
  </p:cSld>
  <p:clrMapOvr>
    <a:masterClrMapping/>
  </p:clrMapOvr>
  <p:transition spd="med">
    <p:dissolve/>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6145588"/>
      </p:ext>
    </p:extLst>
  </p:cSld>
  <p:clrMapOvr>
    <a:masterClrMapping/>
  </p:clrMapOvr>
  <p:transition spd="med">
    <p:dissolve/>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5690442"/>
      </p:ext>
    </p:extLst>
  </p:cSld>
  <p:clrMapOvr>
    <a:masterClrMapping/>
  </p:clrMapOvr>
  <p:transition>
    <p:wheel spokes="0"/>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0691922"/>
      </p:ext>
    </p:extLst>
  </p:cSld>
  <p:clrMapOvr>
    <a:masterClrMapping/>
  </p:clrMapOvr>
  <p:transition>
    <p:wheel spokes="0"/>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20/08/2024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196640946"/>
      </p:ext>
    </p:extLst>
  </p:cSld>
  <p:clrMapOvr>
    <a:overrideClrMapping bg1="lt1" tx1="dk1" bg2="lt2" tx2="dk2" accent1="accent1" accent2="accent2" accent3="accent3" accent4="accent4" accent5="accent5" accent6="accent6" hlink="hlink" folHlink="folHlink"/>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62535936"/>
      </p:ext>
    </p:extLst>
  </p:cSld>
  <p:clrMapOvr>
    <a:masterClrMapping/>
  </p:clrMapOvr>
  <p:transition>
    <p:wheel spokes="0"/>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17662510"/>
      </p:ext>
    </p:extLst>
  </p:cSld>
  <p:clrMapOvr>
    <a:masterClrMapping/>
  </p:clrMapOvr>
  <p:transition>
    <p:wheel spokes="0"/>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1988307"/>
      </p:ext>
    </p:extLst>
  </p:cSld>
  <p:clrMapOvr>
    <a:masterClrMapping/>
  </p:clrMapOvr>
  <p:transition>
    <p:wheel spokes="0"/>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52365297"/>
      </p:ext>
    </p:extLst>
  </p:cSld>
  <p:clrMapOvr>
    <a:masterClrMapping/>
  </p:clrMapOvr>
  <p:transition>
    <p:wheel spokes="0"/>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413028"/>
      </p:ext>
    </p:extLst>
  </p:cSld>
  <p:clrMapOvr>
    <a:masterClrMapping/>
  </p:clrMapOvr>
  <p:transition>
    <p:wheel spokes="0"/>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8989971"/>
      </p:ext>
    </p:extLst>
  </p:cSld>
  <p:clrMapOvr>
    <a:masterClrMapping/>
  </p:clrMapOvr>
  <p:transition>
    <p:wheel spokes="0"/>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34582676"/>
      </p:ext>
    </p:extLst>
  </p:cSld>
  <p:clrMapOvr>
    <a:masterClrMapping/>
  </p:clrMapOvr>
  <p:transition>
    <p:wheel spokes="0"/>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4784515"/>
      </p:ext>
    </p:extLst>
  </p:cSld>
  <p:clrMapOvr>
    <a:masterClrMapping/>
  </p:clrMapOvr>
  <p:transition>
    <p:wheel spokes="0"/>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8628643"/>
      </p:ext>
    </p:extLst>
  </p:cSld>
  <p:clrMapOvr>
    <a:masterClrMapping/>
  </p:clrMapOvr>
  <p:transition>
    <p:wheel spokes="0"/>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17DD0BF-A08F-204A-8481-9AF352ADC33B}" type="slidenum">
              <a:rPr lang="en-US"/>
              <a:pPr>
                <a:defRPr/>
              </a:pPr>
              <a:t>‹#›</a:t>
            </a:fld>
            <a:endParaRPr lang="en-US"/>
          </a:p>
        </p:txBody>
      </p:sp>
    </p:spTree>
    <p:extLst>
      <p:ext uri="{BB962C8B-B14F-4D97-AF65-F5344CB8AC3E}">
        <p14:creationId xmlns:p14="http://schemas.microsoft.com/office/powerpoint/2010/main" val="372746741"/>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FF"/>
                  </a:solidFill>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FF"/>
                  </a:solidFill>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FF"/>
                  </a:solidFill>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lang="en-US"/>
              <a:pPr>
                <a:defRPr/>
              </a:pPr>
              <a:t>‹#›</a:t>
            </a:fld>
            <a:endParaRPr lang="en-US"/>
          </a:p>
        </p:txBody>
      </p:sp>
    </p:spTree>
    <p:extLst>
      <p:ext uri="{BB962C8B-B14F-4D97-AF65-F5344CB8AC3E}">
        <p14:creationId xmlns:p14="http://schemas.microsoft.com/office/powerpoint/2010/main" val="179900088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C30F88D-19D8-CD4C-8F75-1196A64AB1A7}" type="slidenum">
              <a:rPr lang="en-US"/>
              <a:pPr>
                <a:defRPr/>
              </a:pPr>
              <a:t>‹#›</a:t>
            </a:fld>
            <a:endParaRPr lang="en-US"/>
          </a:p>
        </p:txBody>
      </p:sp>
    </p:spTree>
    <p:extLst>
      <p:ext uri="{BB962C8B-B14F-4D97-AF65-F5344CB8AC3E}">
        <p14:creationId xmlns:p14="http://schemas.microsoft.com/office/powerpoint/2010/main" val="1575407534"/>
      </p:ext>
    </p:extLst>
  </p:cSld>
  <p:clrMapOvr>
    <a:masterClrMapping/>
  </p:clrMapOvr>
  <p:transition/>
</p:sldLayout>
</file>

<file path=ppt/slideLayouts/slideLayout9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F5AF944-55EC-B544-AB7C-EA2735419F04}" type="slidenum">
              <a:rPr lang="en-US"/>
              <a:pPr>
                <a:defRPr/>
              </a:pPr>
              <a:t>‹#›</a:t>
            </a:fld>
            <a:endParaRPr lang="en-US"/>
          </a:p>
        </p:txBody>
      </p:sp>
    </p:spTree>
    <p:extLst>
      <p:ext uri="{BB962C8B-B14F-4D97-AF65-F5344CB8AC3E}">
        <p14:creationId xmlns:p14="http://schemas.microsoft.com/office/powerpoint/2010/main" val="2740650617"/>
      </p:ext>
    </p:extLst>
  </p:cSld>
  <p:clrMapOvr>
    <a:masterClrMapping/>
  </p:clrMapOvr>
  <p:transition/>
</p:sldLayout>
</file>

<file path=ppt/slideLayouts/slideLayout9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CCD2C460-02F8-0E4E-A184-64FDC2A2A627}" type="slidenum">
              <a:rPr lang="en-US"/>
              <a:pPr>
                <a:defRPr/>
              </a:pPr>
              <a:t>‹#›</a:t>
            </a:fld>
            <a:endParaRPr lang="en-US"/>
          </a:p>
        </p:txBody>
      </p:sp>
    </p:spTree>
    <p:extLst>
      <p:ext uri="{BB962C8B-B14F-4D97-AF65-F5344CB8AC3E}">
        <p14:creationId xmlns:p14="http://schemas.microsoft.com/office/powerpoint/2010/main" val="1006895185"/>
      </p:ext>
    </p:extLst>
  </p:cSld>
  <p:clrMapOvr>
    <a:masterClrMapping/>
  </p:clrMapOvr>
  <p:transition/>
</p:sldLayout>
</file>

<file path=ppt/slideLayouts/slideLayout9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DFA78B-9810-7541-B306-FB73B29227B2}" type="slidenum">
              <a:rPr lang="en-US"/>
              <a:pPr>
                <a:defRPr/>
              </a:pPr>
              <a:t>‹#›</a:t>
            </a:fld>
            <a:endParaRPr lang="en-US"/>
          </a:p>
        </p:txBody>
      </p:sp>
    </p:spTree>
    <p:extLst>
      <p:ext uri="{BB962C8B-B14F-4D97-AF65-F5344CB8AC3E}">
        <p14:creationId xmlns:p14="http://schemas.microsoft.com/office/powerpoint/2010/main" val="2889550497"/>
      </p:ext>
    </p:extLst>
  </p:cSld>
  <p:clrMapOvr>
    <a:masterClrMapping/>
  </p:clrMapOvr>
  <p:transition/>
</p:sldLayout>
</file>

<file path=ppt/slideLayouts/slideLayout9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78B2828-ADF4-8847-AEF2-72AAA1E7723E}" type="slidenum">
              <a:rPr lang="en-US"/>
              <a:pPr>
                <a:defRPr/>
              </a:pPr>
              <a:t>‹#›</a:t>
            </a:fld>
            <a:endParaRPr lang="en-US"/>
          </a:p>
        </p:txBody>
      </p:sp>
    </p:spTree>
    <p:extLst>
      <p:ext uri="{BB962C8B-B14F-4D97-AF65-F5344CB8AC3E}">
        <p14:creationId xmlns:p14="http://schemas.microsoft.com/office/powerpoint/2010/main" val="2822536868"/>
      </p:ext>
    </p:extLst>
  </p:cSld>
  <p:clrMapOvr>
    <a:masterClrMapping/>
  </p:clrMapOvr>
  <p:transition/>
</p:sldLayout>
</file>

<file path=ppt/slideLayouts/slideLayout9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F200DCE-2B3C-5045-9833-C78B22DF6259}" type="slidenum">
              <a:rPr lang="en-US"/>
              <a:pPr>
                <a:defRPr/>
              </a:pPr>
              <a:t>‹#›</a:t>
            </a:fld>
            <a:endParaRPr lang="en-US"/>
          </a:p>
        </p:txBody>
      </p:sp>
    </p:spTree>
    <p:extLst>
      <p:ext uri="{BB962C8B-B14F-4D97-AF65-F5344CB8AC3E}">
        <p14:creationId xmlns:p14="http://schemas.microsoft.com/office/powerpoint/2010/main" val="362972160"/>
      </p:ext>
    </p:extLst>
  </p:cSld>
  <p:clrMapOvr>
    <a:masterClrMapping/>
  </p:clrMapOvr>
  <p:transition/>
</p:sldLayout>
</file>

<file path=ppt/slideLayouts/slideLayout9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563DA66-10A9-2347-B701-B9B22878B5BE}" type="slidenum">
              <a:rPr lang="en-US"/>
              <a:pPr>
                <a:defRPr/>
              </a:pPr>
              <a:t>‹#›</a:t>
            </a:fld>
            <a:endParaRPr lang="en-US"/>
          </a:p>
        </p:txBody>
      </p:sp>
    </p:spTree>
    <p:extLst>
      <p:ext uri="{BB962C8B-B14F-4D97-AF65-F5344CB8AC3E}">
        <p14:creationId xmlns:p14="http://schemas.microsoft.com/office/powerpoint/2010/main" val="4256781269"/>
      </p:ext>
    </p:extLst>
  </p:cSld>
  <p:clrMapOvr>
    <a:masterClrMapping/>
  </p:clrMapOvr>
  <p:transition/>
</p:sldLayout>
</file>

<file path=ppt/slideLayouts/slideLayout9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BC1FE5B-0E0D-5248-A004-BF5E6546E808}" type="slidenum">
              <a:rPr lang="en-US"/>
              <a:pPr>
                <a:defRPr/>
              </a:pPr>
              <a:t>‹#›</a:t>
            </a:fld>
            <a:endParaRPr lang="en-US"/>
          </a:p>
        </p:txBody>
      </p:sp>
    </p:spTree>
    <p:extLst>
      <p:ext uri="{BB962C8B-B14F-4D97-AF65-F5344CB8AC3E}">
        <p14:creationId xmlns:p14="http://schemas.microsoft.com/office/powerpoint/2010/main" val="282433692"/>
      </p:ext>
    </p:extLst>
  </p:cSld>
  <p:clrMapOvr>
    <a:masterClrMapping/>
  </p:clrMapOvr>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A93F9-4E83-0E42-A062-1F00E0C5980F}" type="slidenum">
              <a:rPr lang="en-US"/>
              <a:pPr>
                <a:defRPr/>
              </a:pPr>
              <a:t>‹#›</a:t>
            </a:fld>
            <a:endParaRPr lang="en-US"/>
          </a:p>
        </p:txBody>
      </p:sp>
    </p:spTree>
    <p:extLst>
      <p:ext uri="{BB962C8B-B14F-4D97-AF65-F5344CB8AC3E}">
        <p14:creationId xmlns:p14="http://schemas.microsoft.com/office/powerpoint/2010/main" val="2155967217"/>
      </p:ext>
    </p:extLst>
  </p:cSld>
  <p:clrMapOvr>
    <a:masterClrMapping/>
  </p:clrMapOvr>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8409D6A-87D7-B04D-B519-0FD5414DCB7B}" type="slidenum">
              <a:rPr lang="en-US"/>
              <a:pPr>
                <a:defRPr/>
              </a:pPr>
              <a:t>‹#›</a:t>
            </a:fld>
            <a:endParaRPr lang="en-US"/>
          </a:p>
        </p:txBody>
      </p:sp>
    </p:spTree>
    <p:extLst>
      <p:ext uri="{BB962C8B-B14F-4D97-AF65-F5344CB8AC3E}">
        <p14:creationId xmlns:p14="http://schemas.microsoft.com/office/powerpoint/2010/main" val="2714888473"/>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lang="en-US"/>
              <a:pPr>
                <a:defRPr/>
              </a:pPr>
              <a:t>‹#›</a:t>
            </a:fld>
            <a:endParaRPr lang="en-US"/>
          </a:p>
        </p:txBody>
      </p:sp>
    </p:spTree>
    <p:extLst>
      <p:ext uri="{BB962C8B-B14F-4D97-AF65-F5344CB8AC3E}">
        <p14:creationId xmlns:p14="http://schemas.microsoft.com/office/powerpoint/2010/main" val="3722934573"/>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cs typeface="ＭＳ Ｐゴシック"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cs typeface="ＭＳ Ｐゴシック"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7918D88-7D68-0C4D-8296-FC78DD8D1D76}" type="slidenum">
              <a:rPr lang="en-US"/>
              <a:pPr>
                <a:defRPr/>
              </a:pPr>
              <a:t>‹#›</a:t>
            </a:fld>
            <a:endParaRPr lang="en-US"/>
          </a:p>
        </p:txBody>
      </p:sp>
    </p:spTree>
    <p:extLst>
      <p:ext uri="{BB962C8B-B14F-4D97-AF65-F5344CB8AC3E}">
        <p14:creationId xmlns:p14="http://schemas.microsoft.com/office/powerpoint/2010/main" val="2632394633"/>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5EC26C-C72D-AD4E-BD5B-27DEA70C9336}" type="slidenum">
              <a:rPr lang="en-US"/>
              <a:pPr>
                <a:defRPr/>
              </a:pPr>
              <a:t>‹#›</a:t>
            </a:fld>
            <a:endParaRPr lang="en-US"/>
          </a:p>
        </p:txBody>
      </p:sp>
    </p:spTree>
    <p:extLst>
      <p:ext uri="{BB962C8B-B14F-4D97-AF65-F5344CB8AC3E}">
        <p14:creationId xmlns:p14="http://schemas.microsoft.com/office/powerpoint/2010/main" val="3110600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193E80-86D9-6E45-9A0D-A1D6A3E80F6A}" type="slidenum">
              <a:rPr lang="en-US"/>
              <a:pPr>
                <a:defRPr/>
              </a:pPr>
              <a:t>‹#›</a:t>
            </a:fld>
            <a:endParaRPr lang="en-US"/>
          </a:p>
        </p:txBody>
      </p:sp>
    </p:spTree>
    <p:extLst>
      <p:ext uri="{BB962C8B-B14F-4D97-AF65-F5344CB8AC3E}">
        <p14:creationId xmlns:p14="http://schemas.microsoft.com/office/powerpoint/2010/main" val="2068420851"/>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E73ACE7-C99A-524A-9D4C-1561748375CD}" type="slidenum">
              <a:rPr lang="en-US"/>
              <a:pPr>
                <a:defRPr/>
              </a:pPr>
              <a:t>‹#›</a:t>
            </a:fld>
            <a:endParaRPr lang="en-US"/>
          </a:p>
        </p:txBody>
      </p:sp>
    </p:spTree>
    <p:extLst>
      <p:ext uri="{BB962C8B-B14F-4D97-AF65-F5344CB8AC3E}">
        <p14:creationId xmlns:p14="http://schemas.microsoft.com/office/powerpoint/2010/main" val="902048799"/>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C71D9F2-62DE-2A42-98C9-33F80120F5B8}" type="slidenum">
              <a:rPr lang="en-US"/>
              <a:pPr>
                <a:defRPr/>
              </a:pPr>
              <a:t>‹#›</a:t>
            </a:fld>
            <a:endParaRPr lang="en-US"/>
          </a:p>
        </p:txBody>
      </p:sp>
    </p:spTree>
    <p:extLst>
      <p:ext uri="{BB962C8B-B14F-4D97-AF65-F5344CB8AC3E}">
        <p14:creationId xmlns:p14="http://schemas.microsoft.com/office/powerpoint/2010/main" val="11936915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D3AD25CB-1870-1446-A58B-DAB20E3FB90B}" type="slidenum">
              <a:rPr lang="en-US"/>
              <a:pPr>
                <a:defRPr/>
              </a:pPr>
              <a:t>‹#›</a:t>
            </a:fld>
            <a:endParaRPr lang="en-US"/>
          </a:p>
        </p:txBody>
      </p:sp>
    </p:spTree>
    <p:extLst>
      <p:ext uri="{BB962C8B-B14F-4D97-AF65-F5344CB8AC3E}">
        <p14:creationId xmlns:p14="http://schemas.microsoft.com/office/powerpoint/2010/main" val="362439600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8635DBE-27F8-3041-AB8A-3509B1EE02FB}" type="slidenum">
              <a:rPr lang="en-US"/>
              <a:pPr>
                <a:defRPr/>
              </a:pPr>
              <a:t>‹#›</a:t>
            </a:fld>
            <a:endParaRPr lang="en-US"/>
          </a:p>
        </p:txBody>
      </p:sp>
    </p:spTree>
    <p:extLst>
      <p:ext uri="{BB962C8B-B14F-4D97-AF65-F5344CB8AC3E}">
        <p14:creationId xmlns:p14="http://schemas.microsoft.com/office/powerpoint/2010/main" val="1127193191"/>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5F3BE78-21C7-DC4A-8B20-5249360DE42D}" type="slidenum">
              <a:rPr lang="en-US"/>
              <a:pPr>
                <a:defRPr/>
              </a:pPr>
              <a:t>‹#›</a:t>
            </a:fld>
            <a:endParaRPr lang="en-US"/>
          </a:p>
        </p:txBody>
      </p:sp>
    </p:spTree>
    <p:extLst>
      <p:ext uri="{BB962C8B-B14F-4D97-AF65-F5344CB8AC3E}">
        <p14:creationId xmlns:p14="http://schemas.microsoft.com/office/powerpoint/2010/main" val="2016113195"/>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6D9738B-DAE0-EB41-96AD-A71C72760EC0}" type="slidenum">
              <a:rPr lang="en-US"/>
              <a:pPr>
                <a:defRPr/>
              </a:pPr>
              <a:t>‹#›</a:t>
            </a:fld>
            <a:endParaRPr lang="en-US"/>
          </a:p>
        </p:txBody>
      </p:sp>
    </p:spTree>
    <p:extLst>
      <p:ext uri="{BB962C8B-B14F-4D97-AF65-F5344CB8AC3E}">
        <p14:creationId xmlns:p14="http://schemas.microsoft.com/office/powerpoint/2010/main" val="329201372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0622E3B4-05A7-D24A-BA1C-8BEE01C6C6A5}" type="slidenum">
              <a:rPr lang="en-US"/>
              <a:pPr>
                <a:defRPr/>
              </a:pPr>
              <a:t>‹#›</a:t>
            </a:fld>
            <a:endParaRPr lang="en-US"/>
          </a:p>
        </p:txBody>
      </p:sp>
    </p:spTree>
    <p:extLst>
      <p:ext uri="{BB962C8B-B14F-4D97-AF65-F5344CB8AC3E}">
        <p14:creationId xmlns:p14="http://schemas.microsoft.com/office/powerpoint/2010/main" val="324501670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lang="en-US"/>
              <a:pPr>
                <a:defRPr/>
              </a:pPr>
              <a:t>‹#›</a:t>
            </a:fld>
            <a:endParaRPr lang="en-US"/>
          </a:p>
        </p:txBody>
      </p:sp>
    </p:spTree>
    <p:extLst>
      <p:ext uri="{BB962C8B-B14F-4D97-AF65-F5344CB8AC3E}">
        <p14:creationId xmlns:p14="http://schemas.microsoft.com/office/powerpoint/2010/main" val="1956367796"/>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21843C6-7A90-C84F-A5C9-6FBC489A7862}" type="slidenum">
              <a:rPr lang="en-US"/>
              <a:pPr>
                <a:defRPr/>
              </a:pPr>
              <a:t>‹#›</a:t>
            </a:fld>
            <a:endParaRPr lang="en-US"/>
          </a:p>
        </p:txBody>
      </p:sp>
    </p:spTree>
    <p:extLst>
      <p:ext uri="{BB962C8B-B14F-4D97-AF65-F5344CB8AC3E}">
        <p14:creationId xmlns:p14="http://schemas.microsoft.com/office/powerpoint/2010/main" val="3018471090"/>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264344"/>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2175156"/>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161341"/>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1429278"/>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5096635"/>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4699400"/>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4764280"/>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6352331"/>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325079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lang="en-US"/>
              <a:pPr>
                <a:defRPr/>
              </a:pPr>
              <a:t>‹#›</a:t>
            </a:fld>
            <a:endParaRPr lang="en-US"/>
          </a:p>
        </p:txBody>
      </p:sp>
    </p:spTree>
    <p:extLst>
      <p:ext uri="{BB962C8B-B14F-4D97-AF65-F5344CB8AC3E}">
        <p14:creationId xmlns:p14="http://schemas.microsoft.com/office/powerpoint/2010/main" val="428695036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9457252"/>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2264112"/>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3576153"/>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831354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00747599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47394762"/>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99293837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17907774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50361820"/>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43163121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lang="en-US"/>
              <a:pPr>
                <a:defRPr/>
              </a:pPr>
              <a:t>‹#›</a:t>
            </a:fld>
            <a:endParaRPr lang="en-US"/>
          </a:p>
        </p:txBody>
      </p:sp>
    </p:spTree>
    <p:extLst>
      <p:ext uri="{BB962C8B-B14F-4D97-AF65-F5344CB8AC3E}">
        <p14:creationId xmlns:p14="http://schemas.microsoft.com/office/powerpoint/2010/main" val="195865606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109881150"/>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74133175"/>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32026643"/>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72657934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36765765"/>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72E06A8-B516-F34A-9326-AA6C716440A9}"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2254237769"/>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205DBB85-1A84-2840-9183-377D76B4763C}"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1538482285"/>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1F7B8F62-DD8F-C84F-85DB-8DF0DC41B19C}"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2710872353"/>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57"/>
          <p:cNvSpPr>
            <a:spLocks noGrp="1" noChangeArrowheads="1"/>
          </p:cNvSpPr>
          <p:nvPr>
            <p:ph type="sldNum" sz="quarter" idx="12"/>
          </p:nvPr>
        </p:nvSpPr>
        <p:spPr>
          <a:ln/>
        </p:spPr>
        <p:txBody>
          <a:bodyPr/>
          <a:lstStyle>
            <a:lvl1pPr>
              <a:defRPr/>
            </a:lvl1pPr>
          </a:lstStyle>
          <a:p>
            <a:pPr>
              <a:defRPr/>
            </a:pPr>
            <a:fld id="{1005474E-6343-A342-BBDD-C7369F664BB9}"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074732966"/>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57"/>
          <p:cNvSpPr>
            <a:spLocks noGrp="1" noChangeArrowheads="1"/>
          </p:cNvSpPr>
          <p:nvPr>
            <p:ph type="sldNum" sz="quarter" idx="12"/>
          </p:nvPr>
        </p:nvSpPr>
        <p:spPr>
          <a:ln/>
        </p:spPr>
        <p:txBody>
          <a:bodyPr/>
          <a:lstStyle>
            <a:lvl1pPr>
              <a:defRPr/>
            </a:lvl1pPr>
          </a:lstStyle>
          <a:p>
            <a:pPr>
              <a:defRPr/>
            </a:pPr>
            <a:fld id="{07E17199-6FFF-0D45-8CC6-D2B3EA237E80}"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1391682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lang="en-US"/>
              <a:pPr>
                <a:defRPr/>
              </a:pPr>
              <a:t>‹#›</a:t>
            </a:fld>
            <a:endParaRPr lang="en-US"/>
          </a:p>
        </p:txBody>
      </p:sp>
    </p:spTree>
    <p:extLst>
      <p:ext uri="{BB962C8B-B14F-4D97-AF65-F5344CB8AC3E}">
        <p14:creationId xmlns:p14="http://schemas.microsoft.com/office/powerpoint/2010/main" val="175453378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57"/>
          <p:cNvSpPr>
            <a:spLocks noGrp="1" noChangeArrowheads="1"/>
          </p:cNvSpPr>
          <p:nvPr>
            <p:ph type="sldNum" sz="quarter" idx="12"/>
          </p:nvPr>
        </p:nvSpPr>
        <p:spPr>
          <a:ln/>
        </p:spPr>
        <p:txBody>
          <a:bodyPr/>
          <a:lstStyle>
            <a:lvl1pPr>
              <a:defRPr/>
            </a:lvl1pPr>
          </a:lstStyle>
          <a:p>
            <a:pPr>
              <a:defRPr/>
            </a:pPr>
            <a:fld id="{8A9C735F-25FE-BD42-A5CF-83129A1A2CEC}"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4278467558"/>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4F33EEE9-DB05-3042-B86D-07C520C79A90}"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86456601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5C2C8E55-7AAD-C84D-B100-5CF96000E353}"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4084060757"/>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CB0275E-2844-1E4A-97C7-CFCA4E996C48}"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951270038"/>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B668E748-2F91-604A-B970-5F398BBA8209}"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1982605260"/>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363494-E9D7-C842-89B0-97A94E81F9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8781732"/>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7DCBC1-BB4B-C749-9BF8-64DF00B18B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7319143"/>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DC4D77-F545-F44C-B03A-89A7AD91AE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2721014"/>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3E4596-EDC1-634A-B8B5-B4E45D281A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644838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AA3CE27-D5C2-FE45-9830-3BE89527BD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537508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lang="en-US"/>
              <a:pPr>
                <a:defRPr/>
              </a:pPr>
              <a:t>‹#›</a:t>
            </a:fld>
            <a:endParaRPr lang="en-US"/>
          </a:p>
        </p:txBody>
      </p:sp>
    </p:spTree>
    <p:extLst>
      <p:ext uri="{BB962C8B-B14F-4D97-AF65-F5344CB8AC3E}">
        <p14:creationId xmlns:p14="http://schemas.microsoft.com/office/powerpoint/2010/main" val="35003343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89F4923-AA80-9545-BEC0-CA8396E8A5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468314"/>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F0F07BF-B28E-9944-B1E6-5DECA603A4D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0531972"/>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DA24EE-D4A7-1E4B-BA06-DCF93BA4D8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1450011"/>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5FC6F-BB9F-B347-9467-6FC0B17B5C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693811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01290F-D555-8043-8886-AE45223762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252504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CCBBB47-5FF0-294F-8EE0-F96FF5F475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3685080"/>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A06C67D-1D8C-1E40-9237-F12C39652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6238309"/>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0BD9FD-17C4-6A4F-8D36-4F2675C9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1333188"/>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943373395"/>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410643478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lang="en-US"/>
              <a:pPr>
                <a:defRPr/>
              </a:pPr>
              <a:t>‹#›</a:t>
            </a:fld>
            <a:endParaRPr lang="en-US"/>
          </a:p>
        </p:txBody>
      </p:sp>
    </p:spTree>
    <p:extLst>
      <p:ext uri="{BB962C8B-B14F-4D97-AF65-F5344CB8AC3E}">
        <p14:creationId xmlns:p14="http://schemas.microsoft.com/office/powerpoint/2010/main" val="3053356123"/>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2180852505"/>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526369725"/>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3643057838"/>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1683582460"/>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3813996071"/>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1007802261"/>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4159262946"/>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3529382395"/>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607731402"/>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901371009"/>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119.xml"/><Relationship Id="rId13" Type="http://schemas.openxmlformats.org/officeDocument/2006/relationships/slideLayout" Target="../slideLayouts/slideLayout1124.xml"/><Relationship Id="rId3" Type="http://schemas.openxmlformats.org/officeDocument/2006/relationships/slideLayout" Target="../slideLayouts/slideLayout1114.xml"/><Relationship Id="rId7" Type="http://schemas.openxmlformats.org/officeDocument/2006/relationships/slideLayout" Target="../slideLayouts/slideLayout1118.xml"/><Relationship Id="rId12" Type="http://schemas.openxmlformats.org/officeDocument/2006/relationships/slideLayout" Target="../slideLayouts/slideLayout1123.xml"/><Relationship Id="rId2" Type="http://schemas.openxmlformats.org/officeDocument/2006/relationships/slideLayout" Target="../slideLayouts/slideLayout1113.xml"/><Relationship Id="rId1" Type="http://schemas.openxmlformats.org/officeDocument/2006/relationships/slideLayout" Target="../slideLayouts/slideLayout1112.xml"/><Relationship Id="rId6" Type="http://schemas.openxmlformats.org/officeDocument/2006/relationships/slideLayout" Target="../slideLayouts/slideLayout1117.xml"/><Relationship Id="rId11" Type="http://schemas.openxmlformats.org/officeDocument/2006/relationships/slideLayout" Target="../slideLayouts/slideLayout1122.xml"/><Relationship Id="rId5" Type="http://schemas.openxmlformats.org/officeDocument/2006/relationships/slideLayout" Target="../slideLayouts/slideLayout1116.xml"/><Relationship Id="rId10" Type="http://schemas.openxmlformats.org/officeDocument/2006/relationships/slideLayout" Target="../slideLayouts/slideLayout1121.xml"/><Relationship Id="rId4" Type="http://schemas.openxmlformats.org/officeDocument/2006/relationships/slideLayout" Target="../slideLayouts/slideLayout1115.xml"/><Relationship Id="rId9" Type="http://schemas.openxmlformats.org/officeDocument/2006/relationships/slideLayout" Target="../slideLayouts/slideLayout1120.xml"/><Relationship Id="rId1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132.xml"/><Relationship Id="rId13" Type="http://schemas.openxmlformats.org/officeDocument/2006/relationships/slideLayout" Target="../slideLayouts/slideLayout1137.xml"/><Relationship Id="rId3" Type="http://schemas.openxmlformats.org/officeDocument/2006/relationships/slideLayout" Target="../slideLayouts/slideLayout1127.xml"/><Relationship Id="rId7" Type="http://schemas.openxmlformats.org/officeDocument/2006/relationships/slideLayout" Target="../slideLayouts/slideLayout1131.xml"/><Relationship Id="rId12" Type="http://schemas.openxmlformats.org/officeDocument/2006/relationships/slideLayout" Target="../slideLayouts/slideLayout1136.xml"/><Relationship Id="rId2" Type="http://schemas.openxmlformats.org/officeDocument/2006/relationships/slideLayout" Target="../slideLayouts/slideLayout1126.xml"/><Relationship Id="rId1" Type="http://schemas.openxmlformats.org/officeDocument/2006/relationships/slideLayout" Target="../slideLayouts/slideLayout1125.xml"/><Relationship Id="rId6" Type="http://schemas.openxmlformats.org/officeDocument/2006/relationships/slideLayout" Target="../slideLayouts/slideLayout1130.xml"/><Relationship Id="rId11" Type="http://schemas.openxmlformats.org/officeDocument/2006/relationships/slideLayout" Target="../slideLayouts/slideLayout1135.xml"/><Relationship Id="rId5" Type="http://schemas.openxmlformats.org/officeDocument/2006/relationships/slideLayout" Target="../slideLayouts/slideLayout1129.xml"/><Relationship Id="rId10" Type="http://schemas.openxmlformats.org/officeDocument/2006/relationships/slideLayout" Target="../slideLayouts/slideLayout1134.xml"/><Relationship Id="rId4" Type="http://schemas.openxmlformats.org/officeDocument/2006/relationships/slideLayout" Target="../slideLayouts/slideLayout1128.xml"/><Relationship Id="rId9" Type="http://schemas.openxmlformats.org/officeDocument/2006/relationships/slideLayout" Target="../slideLayouts/slideLayout1133.xml"/><Relationship Id="rId14" Type="http://schemas.openxmlformats.org/officeDocument/2006/relationships/theme" Target="../theme/theme101.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145.xml"/><Relationship Id="rId3" Type="http://schemas.openxmlformats.org/officeDocument/2006/relationships/slideLayout" Target="../slideLayouts/slideLayout1140.xml"/><Relationship Id="rId7" Type="http://schemas.openxmlformats.org/officeDocument/2006/relationships/slideLayout" Target="../slideLayouts/slideLayout1144.xml"/><Relationship Id="rId12" Type="http://schemas.openxmlformats.org/officeDocument/2006/relationships/theme" Target="../theme/theme102.xml"/><Relationship Id="rId2" Type="http://schemas.openxmlformats.org/officeDocument/2006/relationships/slideLayout" Target="../slideLayouts/slideLayout1139.xml"/><Relationship Id="rId1" Type="http://schemas.openxmlformats.org/officeDocument/2006/relationships/slideLayout" Target="../slideLayouts/slideLayout1138.xml"/><Relationship Id="rId6" Type="http://schemas.openxmlformats.org/officeDocument/2006/relationships/slideLayout" Target="../slideLayouts/slideLayout1143.xml"/><Relationship Id="rId11" Type="http://schemas.openxmlformats.org/officeDocument/2006/relationships/slideLayout" Target="../slideLayouts/slideLayout1148.xml"/><Relationship Id="rId5" Type="http://schemas.openxmlformats.org/officeDocument/2006/relationships/slideLayout" Target="../slideLayouts/slideLayout1142.xml"/><Relationship Id="rId10" Type="http://schemas.openxmlformats.org/officeDocument/2006/relationships/slideLayout" Target="../slideLayouts/slideLayout1147.xml"/><Relationship Id="rId4" Type="http://schemas.openxmlformats.org/officeDocument/2006/relationships/slideLayout" Target="../slideLayouts/slideLayout1141.xml"/><Relationship Id="rId9" Type="http://schemas.openxmlformats.org/officeDocument/2006/relationships/slideLayout" Target="../slideLayouts/slideLayout1146.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56.xml"/><Relationship Id="rId13" Type="http://schemas.openxmlformats.org/officeDocument/2006/relationships/slideLayout" Target="../slideLayouts/slideLayout1161.xml"/><Relationship Id="rId3" Type="http://schemas.openxmlformats.org/officeDocument/2006/relationships/slideLayout" Target="../slideLayouts/slideLayout1151.xml"/><Relationship Id="rId7" Type="http://schemas.openxmlformats.org/officeDocument/2006/relationships/slideLayout" Target="../slideLayouts/slideLayout1155.xml"/><Relationship Id="rId12" Type="http://schemas.openxmlformats.org/officeDocument/2006/relationships/slideLayout" Target="../slideLayouts/slideLayout1160.xml"/><Relationship Id="rId17" Type="http://schemas.openxmlformats.org/officeDocument/2006/relationships/theme" Target="../theme/theme103.xml"/><Relationship Id="rId2" Type="http://schemas.openxmlformats.org/officeDocument/2006/relationships/slideLayout" Target="../slideLayouts/slideLayout1150.xml"/><Relationship Id="rId16" Type="http://schemas.openxmlformats.org/officeDocument/2006/relationships/slideLayout" Target="../slideLayouts/slideLayout1164.xml"/><Relationship Id="rId1" Type="http://schemas.openxmlformats.org/officeDocument/2006/relationships/slideLayout" Target="../slideLayouts/slideLayout1149.xml"/><Relationship Id="rId6" Type="http://schemas.openxmlformats.org/officeDocument/2006/relationships/slideLayout" Target="../slideLayouts/slideLayout1154.xml"/><Relationship Id="rId11" Type="http://schemas.openxmlformats.org/officeDocument/2006/relationships/slideLayout" Target="../slideLayouts/slideLayout1159.xml"/><Relationship Id="rId5" Type="http://schemas.openxmlformats.org/officeDocument/2006/relationships/slideLayout" Target="../slideLayouts/slideLayout1153.xml"/><Relationship Id="rId15" Type="http://schemas.openxmlformats.org/officeDocument/2006/relationships/slideLayout" Target="../slideLayouts/slideLayout1163.xml"/><Relationship Id="rId10" Type="http://schemas.openxmlformats.org/officeDocument/2006/relationships/slideLayout" Target="../slideLayouts/slideLayout1158.xml"/><Relationship Id="rId4" Type="http://schemas.openxmlformats.org/officeDocument/2006/relationships/slideLayout" Target="../slideLayouts/slideLayout1152.xml"/><Relationship Id="rId9" Type="http://schemas.openxmlformats.org/officeDocument/2006/relationships/slideLayout" Target="../slideLayouts/slideLayout1157.xml"/><Relationship Id="rId14" Type="http://schemas.openxmlformats.org/officeDocument/2006/relationships/slideLayout" Target="../slideLayouts/slideLayout1162.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172.xml"/><Relationship Id="rId3" Type="http://schemas.openxmlformats.org/officeDocument/2006/relationships/slideLayout" Target="../slideLayouts/slideLayout1167.xml"/><Relationship Id="rId7" Type="http://schemas.openxmlformats.org/officeDocument/2006/relationships/slideLayout" Target="../slideLayouts/slideLayout1171.xml"/><Relationship Id="rId12" Type="http://schemas.openxmlformats.org/officeDocument/2006/relationships/theme" Target="../theme/theme104.xml"/><Relationship Id="rId2" Type="http://schemas.openxmlformats.org/officeDocument/2006/relationships/slideLayout" Target="../slideLayouts/slideLayout1166.xml"/><Relationship Id="rId1" Type="http://schemas.openxmlformats.org/officeDocument/2006/relationships/slideLayout" Target="../slideLayouts/slideLayout1165.xml"/><Relationship Id="rId6" Type="http://schemas.openxmlformats.org/officeDocument/2006/relationships/slideLayout" Target="../slideLayouts/slideLayout1170.xml"/><Relationship Id="rId11" Type="http://schemas.openxmlformats.org/officeDocument/2006/relationships/slideLayout" Target="../slideLayouts/slideLayout1175.xml"/><Relationship Id="rId5" Type="http://schemas.openxmlformats.org/officeDocument/2006/relationships/slideLayout" Target="../slideLayouts/slideLayout1169.xml"/><Relationship Id="rId10" Type="http://schemas.openxmlformats.org/officeDocument/2006/relationships/slideLayout" Target="../slideLayouts/slideLayout1174.xml"/><Relationship Id="rId4" Type="http://schemas.openxmlformats.org/officeDocument/2006/relationships/slideLayout" Target="../slideLayouts/slideLayout1168.xml"/><Relationship Id="rId9" Type="http://schemas.openxmlformats.org/officeDocument/2006/relationships/slideLayout" Target="../slideLayouts/slideLayout1173.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83.xml"/><Relationship Id="rId3" Type="http://schemas.openxmlformats.org/officeDocument/2006/relationships/slideLayout" Target="../slideLayouts/slideLayout1178.xml"/><Relationship Id="rId7" Type="http://schemas.openxmlformats.org/officeDocument/2006/relationships/slideLayout" Target="../slideLayouts/slideLayout1182.xml"/><Relationship Id="rId12" Type="http://schemas.openxmlformats.org/officeDocument/2006/relationships/theme" Target="../theme/theme105.xml"/><Relationship Id="rId2" Type="http://schemas.openxmlformats.org/officeDocument/2006/relationships/slideLayout" Target="../slideLayouts/slideLayout1177.xml"/><Relationship Id="rId1" Type="http://schemas.openxmlformats.org/officeDocument/2006/relationships/slideLayout" Target="../slideLayouts/slideLayout1176.xml"/><Relationship Id="rId6" Type="http://schemas.openxmlformats.org/officeDocument/2006/relationships/slideLayout" Target="../slideLayouts/slideLayout1181.xml"/><Relationship Id="rId11" Type="http://schemas.openxmlformats.org/officeDocument/2006/relationships/slideLayout" Target="../slideLayouts/slideLayout1186.xml"/><Relationship Id="rId5" Type="http://schemas.openxmlformats.org/officeDocument/2006/relationships/slideLayout" Target="../slideLayouts/slideLayout1180.xml"/><Relationship Id="rId10" Type="http://schemas.openxmlformats.org/officeDocument/2006/relationships/slideLayout" Target="../slideLayouts/slideLayout1185.xml"/><Relationship Id="rId4" Type="http://schemas.openxmlformats.org/officeDocument/2006/relationships/slideLayout" Target="../slideLayouts/slideLayout1179.xml"/><Relationship Id="rId9" Type="http://schemas.openxmlformats.org/officeDocument/2006/relationships/slideLayout" Target="../slideLayouts/slideLayout118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2.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3.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3.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4.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15.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16.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theme" Target="../theme/theme1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slideLayout" Target="../slideLayouts/slideLayout191.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5" Type="http://schemas.openxmlformats.org/officeDocument/2006/relationships/image" Target="../media/image2.png"/><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image" Target="../media/image1.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9.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theme" Target="../theme/theme18.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0.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19.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20.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1.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2.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23.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5.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24.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25.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6.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27.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9.xml"/><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28.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29.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4.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1.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theme" Target="../theme/theme30.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2.xml"/><Relationship Id="rId13" Type="http://schemas.openxmlformats.org/officeDocument/2006/relationships/image" Target="../media/image4.png"/><Relationship Id="rId3" Type="http://schemas.openxmlformats.org/officeDocument/2006/relationships/slideLayout" Target="../slideLayouts/slideLayout337.xml"/><Relationship Id="rId7" Type="http://schemas.openxmlformats.org/officeDocument/2006/relationships/slideLayout" Target="../slideLayouts/slideLayout341.xml"/><Relationship Id="rId12" Type="http://schemas.openxmlformats.org/officeDocument/2006/relationships/theme" Target="../theme/theme31.xml"/><Relationship Id="rId2" Type="http://schemas.openxmlformats.org/officeDocument/2006/relationships/slideLayout" Target="../slideLayouts/slideLayout336.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5" Type="http://schemas.openxmlformats.org/officeDocument/2006/relationships/slideLayout" Target="../slideLayouts/slideLayout339.xml"/><Relationship Id="rId10" Type="http://schemas.openxmlformats.org/officeDocument/2006/relationships/slideLayout" Target="../slideLayouts/slideLayout344.xml"/><Relationship Id="rId4" Type="http://schemas.openxmlformats.org/officeDocument/2006/relationships/slideLayout" Target="../slideLayouts/slideLayout338.xml"/><Relationship Id="rId9" Type="http://schemas.openxmlformats.org/officeDocument/2006/relationships/slideLayout" Target="../slideLayouts/slideLayout34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3.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theme" Target="../theme/theme32.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4.xml"/><Relationship Id="rId3" Type="http://schemas.openxmlformats.org/officeDocument/2006/relationships/slideLayout" Target="../slideLayouts/slideLayout359.xml"/><Relationship Id="rId7" Type="http://schemas.openxmlformats.org/officeDocument/2006/relationships/slideLayout" Target="../slideLayouts/slideLayout363.xml"/><Relationship Id="rId12" Type="http://schemas.openxmlformats.org/officeDocument/2006/relationships/theme" Target="../theme/theme33.xml"/><Relationship Id="rId2" Type="http://schemas.openxmlformats.org/officeDocument/2006/relationships/slideLayout" Target="../slideLayouts/slideLayout358.xml"/><Relationship Id="rId1" Type="http://schemas.openxmlformats.org/officeDocument/2006/relationships/slideLayout" Target="../slideLayouts/slideLayout357.xml"/><Relationship Id="rId6" Type="http://schemas.openxmlformats.org/officeDocument/2006/relationships/slideLayout" Target="../slideLayouts/slideLayout362.xml"/><Relationship Id="rId11" Type="http://schemas.openxmlformats.org/officeDocument/2006/relationships/slideLayout" Target="../slideLayouts/slideLayout367.xml"/><Relationship Id="rId5" Type="http://schemas.openxmlformats.org/officeDocument/2006/relationships/slideLayout" Target="../slideLayouts/slideLayout361.xml"/><Relationship Id="rId10" Type="http://schemas.openxmlformats.org/officeDocument/2006/relationships/slideLayout" Target="../slideLayouts/slideLayout366.xml"/><Relationship Id="rId4" Type="http://schemas.openxmlformats.org/officeDocument/2006/relationships/slideLayout" Target="../slideLayouts/slideLayout360.xml"/><Relationship Id="rId9" Type="http://schemas.openxmlformats.org/officeDocument/2006/relationships/slideLayout" Target="../slideLayouts/slideLayout36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5.xml"/><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theme" Target="../theme/theme34.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6.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theme" Target="../theme/theme35.xml"/><Relationship Id="rId2" Type="http://schemas.openxmlformats.org/officeDocument/2006/relationships/slideLayout" Target="../slideLayouts/slideLayout380.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7.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theme" Target="../theme/theme36.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8.xml"/><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37.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38.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39.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1.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0.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2.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theme" Target="../theme/theme41.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3.xml"/><Relationship Id="rId13" Type="http://schemas.openxmlformats.org/officeDocument/2006/relationships/theme" Target="../theme/theme42.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slideLayout" Target="../slideLayouts/slideLayout467.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5" Type="http://schemas.openxmlformats.org/officeDocument/2006/relationships/image" Target="../media/image2.png"/><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 Id="rId14" Type="http://schemas.openxmlformats.org/officeDocument/2006/relationships/image" Target="../media/image1.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5.xml"/><Relationship Id="rId13" Type="http://schemas.openxmlformats.org/officeDocument/2006/relationships/theme" Target="../theme/theme43.xml"/><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slideLayout" Target="../slideLayouts/slideLayout479.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5" Type="http://schemas.openxmlformats.org/officeDocument/2006/relationships/image" Target="../media/image2.png"/><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 Id="rId14" Type="http://schemas.openxmlformats.org/officeDocument/2006/relationships/image" Target="../media/image1.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theme" Target="../theme/theme44.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5" Type="http://schemas.openxmlformats.org/officeDocument/2006/relationships/image" Target="../media/image2.png"/><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 Id="rId14" Type="http://schemas.openxmlformats.org/officeDocument/2006/relationships/image" Target="../media/image1.pn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theme" Target="../theme/theme45.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slideLayout" Target="../slideLayouts/slideLayout503.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5" Type="http://schemas.openxmlformats.org/officeDocument/2006/relationships/image" Target="../media/image2.png"/><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 Id="rId14" Type="http://schemas.openxmlformats.org/officeDocument/2006/relationships/image" Target="../media/image1.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theme" Target="../theme/theme46.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slideLayout" Target="../slideLayouts/slideLayout515.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5" Type="http://schemas.openxmlformats.org/officeDocument/2006/relationships/image" Target="../media/image2.png"/><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14" Type="http://schemas.openxmlformats.org/officeDocument/2006/relationships/image" Target="../media/image1.png"/></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3.xml"/><Relationship Id="rId13" Type="http://schemas.openxmlformats.org/officeDocument/2006/relationships/theme" Target="../theme/theme47.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slideLayout" Target="../slideLayouts/slideLayout527.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5" Type="http://schemas.openxmlformats.org/officeDocument/2006/relationships/image" Target="../media/image2.png"/><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 Id="rId14" Type="http://schemas.openxmlformats.org/officeDocument/2006/relationships/image" Target="../media/image1.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theme" Target="../theme/theme48.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5" Type="http://schemas.openxmlformats.org/officeDocument/2006/relationships/image" Target="../media/image2.png"/><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 Id="rId14" Type="http://schemas.openxmlformats.org/officeDocument/2006/relationships/image" Target="../media/image1.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49.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50.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9.xml"/><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51.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0.xml"/><Relationship Id="rId3" Type="http://schemas.openxmlformats.org/officeDocument/2006/relationships/slideLayout" Target="../slideLayouts/slideLayout575.xml"/><Relationship Id="rId7" Type="http://schemas.openxmlformats.org/officeDocument/2006/relationships/slideLayout" Target="../slideLayouts/slideLayout579.xml"/><Relationship Id="rId12" Type="http://schemas.openxmlformats.org/officeDocument/2006/relationships/theme" Target="../theme/theme52.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11" Type="http://schemas.openxmlformats.org/officeDocument/2006/relationships/slideLayout" Target="../slideLayouts/slideLayout583.xml"/><Relationship Id="rId5" Type="http://schemas.openxmlformats.org/officeDocument/2006/relationships/slideLayout" Target="../slideLayouts/slideLayout577.xml"/><Relationship Id="rId10" Type="http://schemas.openxmlformats.org/officeDocument/2006/relationships/slideLayout" Target="../slideLayouts/slideLayout582.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1.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53.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02.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theme" Target="../theme/theme54.xml"/><Relationship Id="rId2" Type="http://schemas.openxmlformats.org/officeDocument/2006/relationships/slideLayout" Target="../slideLayouts/slideLayout596.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13.xml"/><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55.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slideLayout" Target="../slideLayouts/slideLayout629.xml"/><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slideLayout" Target="../slideLayouts/slideLayout628.xml"/><Relationship Id="rId17" Type="http://schemas.openxmlformats.org/officeDocument/2006/relationships/theme" Target="../theme/theme56.xml"/><Relationship Id="rId2" Type="http://schemas.openxmlformats.org/officeDocument/2006/relationships/slideLayout" Target="../slideLayouts/slideLayout618.xml"/><Relationship Id="rId16" Type="http://schemas.openxmlformats.org/officeDocument/2006/relationships/slideLayout" Target="../slideLayouts/slideLayout632.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5" Type="http://schemas.openxmlformats.org/officeDocument/2006/relationships/slideLayout" Target="../slideLayouts/slideLayout63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slideLayout" Target="../slideLayouts/slideLayout63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40.xml"/><Relationship Id="rId3" Type="http://schemas.openxmlformats.org/officeDocument/2006/relationships/slideLayout" Target="../slideLayouts/slideLayout635.xml"/><Relationship Id="rId7" Type="http://schemas.openxmlformats.org/officeDocument/2006/relationships/slideLayout" Target="../slideLayouts/slideLayout639.xml"/><Relationship Id="rId12" Type="http://schemas.openxmlformats.org/officeDocument/2006/relationships/theme" Target="../theme/theme57.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slideLayout" Target="../slideLayouts/slideLayout643.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slideLayout" Target="../slideLayouts/slideLayout656.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slideLayout" Target="../slideLayouts/slideLayout655.xml"/><Relationship Id="rId17" Type="http://schemas.openxmlformats.org/officeDocument/2006/relationships/image" Target="../media/image9.png"/><Relationship Id="rId2" Type="http://schemas.openxmlformats.org/officeDocument/2006/relationships/slideLayout" Target="../slideLayouts/slideLayout645.xml"/><Relationship Id="rId16" Type="http://schemas.openxmlformats.org/officeDocument/2006/relationships/image" Target="../media/image8.png"/><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5" Type="http://schemas.openxmlformats.org/officeDocument/2006/relationships/image" Target="../media/image7.png"/><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64.xml"/><Relationship Id="rId3" Type="http://schemas.openxmlformats.org/officeDocument/2006/relationships/slideLayout" Target="../slideLayouts/slideLayout659.xml"/><Relationship Id="rId7" Type="http://schemas.openxmlformats.org/officeDocument/2006/relationships/slideLayout" Target="../slideLayouts/slideLayout663.xml"/><Relationship Id="rId12" Type="http://schemas.openxmlformats.org/officeDocument/2006/relationships/theme" Target="../theme/theme59.xml"/><Relationship Id="rId2" Type="http://schemas.openxmlformats.org/officeDocument/2006/relationships/slideLayout" Target="../slideLayouts/slideLayout658.xml"/><Relationship Id="rId1" Type="http://schemas.openxmlformats.org/officeDocument/2006/relationships/slideLayout" Target="../slideLayouts/slideLayout657.xml"/><Relationship Id="rId6" Type="http://schemas.openxmlformats.org/officeDocument/2006/relationships/slideLayout" Target="../slideLayouts/slideLayout662.xml"/><Relationship Id="rId11" Type="http://schemas.openxmlformats.org/officeDocument/2006/relationships/slideLayout" Target="../slideLayouts/slideLayout667.xml"/><Relationship Id="rId5" Type="http://schemas.openxmlformats.org/officeDocument/2006/relationships/slideLayout" Target="../slideLayouts/slideLayout661.xml"/><Relationship Id="rId10" Type="http://schemas.openxmlformats.org/officeDocument/2006/relationships/slideLayout" Target="../slideLayouts/slideLayout666.xml"/><Relationship Id="rId4" Type="http://schemas.openxmlformats.org/officeDocument/2006/relationships/slideLayout" Target="../slideLayouts/slideLayout660.xml"/><Relationship Id="rId9" Type="http://schemas.openxmlformats.org/officeDocument/2006/relationships/slideLayout" Target="../slideLayouts/slideLayout66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60.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6.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theme" Target="../theme/theme61.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97.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theme" Target="../theme/theme62.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08.xml"/><Relationship Id="rId13" Type="http://schemas.openxmlformats.org/officeDocument/2006/relationships/theme" Target="../theme/theme63.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slideLayout" Target="../slideLayouts/slideLayout712.xml"/><Relationship Id="rId2" Type="http://schemas.openxmlformats.org/officeDocument/2006/relationships/slideLayout" Target="../slideLayouts/slideLayout702.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20.xml"/><Relationship Id="rId13" Type="http://schemas.openxmlformats.org/officeDocument/2006/relationships/theme" Target="../theme/theme64.xml"/><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slideLayout" Target="../slideLayouts/slideLayout724.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32.xml"/><Relationship Id="rId3" Type="http://schemas.openxmlformats.org/officeDocument/2006/relationships/slideLayout" Target="../slideLayouts/slideLayout727.xml"/><Relationship Id="rId7" Type="http://schemas.openxmlformats.org/officeDocument/2006/relationships/slideLayout" Target="../slideLayouts/slideLayout731.xml"/><Relationship Id="rId12" Type="http://schemas.openxmlformats.org/officeDocument/2006/relationships/theme" Target="../theme/theme65.xml"/><Relationship Id="rId2" Type="http://schemas.openxmlformats.org/officeDocument/2006/relationships/slideLayout" Target="../slideLayouts/slideLayout726.xml"/><Relationship Id="rId1" Type="http://schemas.openxmlformats.org/officeDocument/2006/relationships/slideLayout" Target="../slideLayouts/slideLayout725.xml"/><Relationship Id="rId6" Type="http://schemas.openxmlformats.org/officeDocument/2006/relationships/slideLayout" Target="../slideLayouts/slideLayout730.xml"/><Relationship Id="rId11" Type="http://schemas.openxmlformats.org/officeDocument/2006/relationships/slideLayout" Target="../slideLayouts/slideLayout735.xml"/><Relationship Id="rId5" Type="http://schemas.openxmlformats.org/officeDocument/2006/relationships/slideLayout" Target="../slideLayouts/slideLayout729.xml"/><Relationship Id="rId10" Type="http://schemas.openxmlformats.org/officeDocument/2006/relationships/slideLayout" Target="../slideLayouts/slideLayout734.xml"/><Relationship Id="rId4" Type="http://schemas.openxmlformats.org/officeDocument/2006/relationships/slideLayout" Target="../slideLayouts/slideLayout728.xml"/><Relationship Id="rId9" Type="http://schemas.openxmlformats.org/officeDocument/2006/relationships/slideLayout" Target="../slideLayouts/slideLayout73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43.xml"/><Relationship Id="rId3" Type="http://schemas.openxmlformats.org/officeDocument/2006/relationships/slideLayout" Target="../slideLayouts/slideLayout738.xml"/><Relationship Id="rId7" Type="http://schemas.openxmlformats.org/officeDocument/2006/relationships/slideLayout" Target="../slideLayouts/slideLayout742.xml"/><Relationship Id="rId12" Type="http://schemas.openxmlformats.org/officeDocument/2006/relationships/theme" Target="../theme/theme66.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11" Type="http://schemas.openxmlformats.org/officeDocument/2006/relationships/slideLayout" Target="../slideLayouts/slideLayout746.xml"/><Relationship Id="rId5" Type="http://schemas.openxmlformats.org/officeDocument/2006/relationships/slideLayout" Target="../slideLayouts/slideLayout740.xml"/><Relationship Id="rId10" Type="http://schemas.openxmlformats.org/officeDocument/2006/relationships/slideLayout" Target="../slideLayouts/slideLayout745.xml"/><Relationship Id="rId4" Type="http://schemas.openxmlformats.org/officeDocument/2006/relationships/slideLayout" Target="../slideLayouts/slideLayout739.xml"/><Relationship Id="rId9" Type="http://schemas.openxmlformats.org/officeDocument/2006/relationships/slideLayout" Target="../slideLayouts/slideLayout74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67.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68.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69.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theme" Target="../theme/theme7.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87.xml"/><Relationship Id="rId3" Type="http://schemas.openxmlformats.org/officeDocument/2006/relationships/slideLayout" Target="../slideLayouts/slideLayout782.xml"/><Relationship Id="rId7" Type="http://schemas.openxmlformats.org/officeDocument/2006/relationships/slideLayout" Target="../slideLayouts/slideLayout786.xml"/><Relationship Id="rId12" Type="http://schemas.openxmlformats.org/officeDocument/2006/relationships/theme" Target="../theme/theme70.xml"/><Relationship Id="rId2" Type="http://schemas.openxmlformats.org/officeDocument/2006/relationships/slideLayout" Target="../slideLayouts/slideLayout781.xml"/><Relationship Id="rId1" Type="http://schemas.openxmlformats.org/officeDocument/2006/relationships/slideLayout" Target="../slideLayouts/slideLayout780.xml"/><Relationship Id="rId6" Type="http://schemas.openxmlformats.org/officeDocument/2006/relationships/slideLayout" Target="../slideLayouts/slideLayout785.xml"/><Relationship Id="rId11" Type="http://schemas.openxmlformats.org/officeDocument/2006/relationships/slideLayout" Target="../slideLayouts/slideLayout790.xml"/><Relationship Id="rId5" Type="http://schemas.openxmlformats.org/officeDocument/2006/relationships/slideLayout" Target="../slideLayouts/slideLayout784.xml"/><Relationship Id="rId10" Type="http://schemas.openxmlformats.org/officeDocument/2006/relationships/slideLayout" Target="../slideLayouts/slideLayout789.xml"/><Relationship Id="rId4" Type="http://schemas.openxmlformats.org/officeDocument/2006/relationships/slideLayout" Target="../slideLayouts/slideLayout783.xml"/><Relationship Id="rId9" Type="http://schemas.openxmlformats.org/officeDocument/2006/relationships/slideLayout" Target="../slideLayouts/slideLayout78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98.xml"/><Relationship Id="rId13" Type="http://schemas.openxmlformats.org/officeDocument/2006/relationships/theme" Target="../theme/theme71.xml"/><Relationship Id="rId3" Type="http://schemas.openxmlformats.org/officeDocument/2006/relationships/slideLayout" Target="../slideLayouts/slideLayout793.xml"/><Relationship Id="rId7" Type="http://schemas.openxmlformats.org/officeDocument/2006/relationships/slideLayout" Target="../slideLayouts/slideLayout797.xml"/><Relationship Id="rId12" Type="http://schemas.openxmlformats.org/officeDocument/2006/relationships/slideLayout" Target="../slideLayouts/slideLayout802.xml"/><Relationship Id="rId2" Type="http://schemas.openxmlformats.org/officeDocument/2006/relationships/slideLayout" Target="../slideLayouts/slideLayout792.xml"/><Relationship Id="rId1" Type="http://schemas.openxmlformats.org/officeDocument/2006/relationships/slideLayout" Target="../slideLayouts/slideLayout791.xml"/><Relationship Id="rId6" Type="http://schemas.openxmlformats.org/officeDocument/2006/relationships/slideLayout" Target="../slideLayouts/slideLayout796.xml"/><Relationship Id="rId11" Type="http://schemas.openxmlformats.org/officeDocument/2006/relationships/slideLayout" Target="../slideLayouts/slideLayout801.xml"/><Relationship Id="rId5" Type="http://schemas.openxmlformats.org/officeDocument/2006/relationships/slideLayout" Target="../slideLayouts/slideLayout795.xml"/><Relationship Id="rId10" Type="http://schemas.openxmlformats.org/officeDocument/2006/relationships/slideLayout" Target="../slideLayouts/slideLayout800.xml"/><Relationship Id="rId4" Type="http://schemas.openxmlformats.org/officeDocument/2006/relationships/slideLayout" Target="../slideLayouts/slideLayout794.xml"/><Relationship Id="rId9" Type="http://schemas.openxmlformats.org/officeDocument/2006/relationships/slideLayout" Target="../slideLayouts/slideLayout799.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10.xml"/><Relationship Id="rId13" Type="http://schemas.openxmlformats.org/officeDocument/2006/relationships/theme" Target="../theme/theme72.xml"/><Relationship Id="rId3" Type="http://schemas.openxmlformats.org/officeDocument/2006/relationships/slideLayout" Target="../slideLayouts/slideLayout805.xml"/><Relationship Id="rId7" Type="http://schemas.openxmlformats.org/officeDocument/2006/relationships/slideLayout" Target="../slideLayouts/slideLayout809.xml"/><Relationship Id="rId12" Type="http://schemas.openxmlformats.org/officeDocument/2006/relationships/slideLayout" Target="../slideLayouts/slideLayout814.xml"/><Relationship Id="rId2" Type="http://schemas.openxmlformats.org/officeDocument/2006/relationships/slideLayout" Target="../slideLayouts/slideLayout804.xml"/><Relationship Id="rId1" Type="http://schemas.openxmlformats.org/officeDocument/2006/relationships/slideLayout" Target="../slideLayouts/slideLayout803.xml"/><Relationship Id="rId6" Type="http://schemas.openxmlformats.org/officeDocument/2006/relationships/slideLayout" Target="../slideLayouts/slideLayout808.xml"/><Relationship Id="rId11" Type="http://schemas.openxmlformats.org/officeDocument/2006/relationships/slideLayout" Target="../slideLayouts/slideLayout813.xml"/><Relationship Id="rId5" Type="http://schemas.openxmlformats.org/officeDocument/2006/relationships/slideLayout" Target="../slideLayouts/slideLayout807.xml"/><Relationship Id="rId10" Type="http://schemas.openxmlformats.org/officeDocument/2006/relationships/slideLayout" Target="../slideLayouts/slideLayout812.xml"/><Relationship Id="rId4" Type="http://schemas.openxmlformats.org/officeDocument/2006/relationships/slideLayout" Target="../slideLayouts/slideLayout806.xml"/><Relationship Id="rId9" Type="http://schemas.openxmlformats.org/officeDocument/2006/relationships/slideLayout" Target="../slideLayouts/slideLayout811.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22.xml"/><Relationship Id="rId3" Type="http://schemas.openxmlformats.org/officeDocument/2006/relationships/slideLayout" Target="../slideLayouts/slideLayout817.xml"/><Relationship Id="rId7" Type="http://schemas.openxmlformats.org/officeDocument/2006/relationships/slideLayout" Target="../slideLayouts/slideLayout821.xml"/><Relationship Id="rId12" Type="http://schemas.openxmlformats.org/officeDocument/2006/relationships/theme" Target="../theme/theme73.xml"/><Relationship Id="rId2" Type="http://schemas.openxmlformats.org/officeDocument/2006/relationships/slideLayout" Target="../slideLayouts/slideLayout816.xml"/><Relationship Id="rId1" Type="http://schemas.openxmlformats.org/officeDocument/2006/relationships/slideLayout" Target="../slideLayouts/slideLayout815.xml"/><Relationship Id="rId6" Type="http://schemas.openxmlformats.org/officeDocument/2006/relationships/slideLayout" Target="../slideLayouts/slideLayout820.xml"/><Relationship Id="rId11" Type="http://schemas.openxmlformats.org/officeDocument/2006/relationships/slideLayout" Target="../slideLayouts/slideLayout825.xml"/><Relationship Id="rId5" Type="http://schemas.openxmlformats.org/officeDocument/2006/relationships/slideLayout" Target="../slideLayouts/slideLayout819.xml"/><Relationship Id="rId10" Type="http://schemas.openxmlformats.org/officeDocument/2006/relationships/slideLayout" Target="../slideLayouts/slideLayout824.xml"/><Relationship Id="rId4" Type="http://schemas.openxmlformats.org/officeDocument/2006/relationships/slideLayout" Target="../slideLayouts/slideLayout818.xml"/><Relationship Id="rId9" Type="http://schemas.openxmlformats.org/officeDocument/2006/relationships/slideLayout" Target="../slideLayouts/slideLayout82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33.xml"/><Relationship Id="rId13" Type="http://schemas.openxmlformats.org/officeDocument/2006/relationships/theme" Target="../theme/theme74.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slideLayout" Target="../slideLayouts/slideLayout837.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 Id="rId14" Type="http://schemas.openxmlformats.org/officeDocument/2006/relationships/image" Target="../media/image1.png"/></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45.xml"/><Relationship Id="rId3" Type="http://schemas.openxmlformats.org/officeDocument/2006/relationships/slideLayout" Target="../slideLayouts/slideLayout840.xml"/><Relationship Id="rId7" Type="http://schemas.openxmlformats.org/officeDocument/2006/relationships/slideLayout" Target="../slideLayouts/slideLayout844.xml"/><Relationship Id="rId12" Type="http://schemas.openxmlformats.org/officeDocument/2006/relationships/theme" Target="../theme/theme75.xml"/><Relationship Id="rId2" Type="http://schemas.openxmlformats.org/officeDocument/2006/relationships/slideLayout" Target="../slideLayouts/slideLayout839.xml"/><Relationship Id="rId1" Type="http://schemas.openxmlformats.org/officeDocument/2006/relationships/slideLayout" Target="../slideLayouts/slideLayout838.xml"/><Relationship Id="rId6" Type="http://schemas.openxmlformats.org/officeDocument/2006/relationships/slideLayout" Target="../slideLayouts/slideLayout843.xml"/><Relationship Id="rId11" Type="http://schemas.openxmlformats.org/officeDocument/2006/relationships/slideLayout" Target="../slideLayouts/slideLayout848.xml"/><Relationship Id="rId5" Type="http://schemas.openxmlformats.org/officeDocument/2006/relationships/slideLayout" Target="../slideLayouts/slideLayout842.xml"/><Relationship Id="rId10" Type="http://schemas.openxmlformats.org/officeDocument/2006/relationships/slideLayout" Target="../slideLayouts/slideLayout847.xml"/><Relationship Id="rId4" Type="http://schemas.openxmlformats.org/officeDocument/2006/relationships/slideLayout" Target="../slideLayouts/slideLayout841.xml"/><Relationship Id="rId9" Type="http://schemas.openxmlformats.org/officeDocument/2006/relationships/slideLayout" Target="../slideLayouts/slideLayout84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56.xml"/><Relationship Id="rId3" Type="http://schemas.openxmlformats.org/officeDocument/2006/relationships/slideLayout" Target="../slideLayouts/slideLayout851.xml"/><Relationship Id="rId7" Type="http://schemas.openxmlformats.org/officeDocument/2006/relationships/slideLayout" Target="../slideLayouts/slideLayout855.xml"/><Relationship Id="rId12" Type="http://schemas.openxmlformats.org/officeDocument/2006/relationships/theme" Target="../theme/theme76.xml"/><Relationship Id="rId2" Type="http://schemas.openxmlformats.org/officeDocument/2006/relationships/slideLayout" Target="../slideLayouts/slideLayout850.xml"/><Relationship Id="rId1" Type="http://schemas.openxmlformats.org/officeDocument/2006/relationships/slideLayout" Target="../slideLayouts/slideLayout849.xml"/><Relationship Id="rId6" Type="http://schemas.openxmlformats.org/officeDocument/2006/relationships/slideLayout" Target="../slideLayouts/slideLayout854.xml"/><Relationship Id="rId11" Type="http://schemas.openxmlformats.org/officeDocument/2006/relationships/slideLayout" Target="../slideLayouts/slideLayout859.xml"/><Relationship Id="rId5" Type="http://schemas.openxmlformats.org/officeDocument/2006/relationships/slideLayout" Target="../slideLayouts/slideLayout853.xml"/><Relationship Id="rId10" Type="http://schemas.openxmlformats.org/officeDocument/2006/relationships/slideLayout" Target="../slideLayouts/slideLayout858.xml"/><Relationship Id="rId4" Type="http://schemas.openxmlformats.org/officeDocument/2006/relationships/slideLayout" Target="../slideLayouts/slideLayout852.xml"/><Relationship Id="rId9" Type="http://schemas.openxmlformats.org/officeDocument/2006/relationships/slideLayout" Target="../slideLayouts/slideLayout85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67.xml"/><Relationship Id="rId3" Type="http://schemas.openxmlformats.org/officeDocument/2006/relationships/slideLayout" Target="../slideLayouts/slideLayout862.xml"/><Relationship Id="rId7" Type="http://schemas.openxmlformats.org/officeDocument/2006/relationships/slideLayout" Target="../slideLayouts/slideLayout866.xml"/><Relationship Id="rId12" Type="http://schemas.openxmlformats.org/officeDocument/2006/relationships/theme" Target="../theme/theme77.xml"/><Relationship Id="rId2" Type="http://schemas.openxmlformats.org/officeDocument/2006/relationships/slideLayout" Target="../slideLayouts/slideLayout861.xml"/><Relationship Id="rId1" Type="http://schemas.openxmlformats.org/officeDocument/2006/relationships/slideLayout" Target="../slideLayouts/slideLayout860.xml"/><Relationship Id="rId6" Type="http://schemas.openxmlformats.org/officeDocument/2006/relationships/slideLayout" Target="../slideLayouts/slideLayout865.xml"/><Relationship Id="rId11" Type="http://schemas.openxmlformats.org/officeDocument/2006/relationships/slideLayout" Target="../slideLayouts/slideLayout870.xml"/><Relationship Id="rId5" Type="http://schemas.openxmlformats.org/officeDocument/2006/relationships/slideLayout" Target="../slideLayouts/slideLayout864.xml"/><Relationship Id="rId10" Type="http://schemas.openxmlformats.org/officeDocument/2006/relationships/slideLayout" Target="../slideLayouts/slideLayout869.xml"/><Relationship Id="rId4" Type="http://schemas.openxmlformats.org/officeDocument/2006/relationships/slideLayout" Target="../slideLayouts/slideLayout863.xml"/><Relationship Id="rId9" Type="http://schemas.openxmlformats.org/officeDocument/2006/relationships/slideLayout" Target="../slideLayouts/slideLayout868.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78.xml"/><Relationship Id="rId13" Type="http://schemas.openxmlformats.org/officeDocument/2006/relationships/slideLayout" Target="../slideLayouts/slideLayout883.xml"/><Relationship Id="rId3" Type="http://schemas.openxmlformats.org/officeDocument/2006/relationships/slideLayout" Target="../slideLayouts/slideLayout873.xml"/><Relationship Id="rId7" Type="http://schemas.openxmlformats.org/officeDocument/2006/relationships/slideLayout" Target="../slideLayouts/slideLayout877.xml"/><Relationship Id="rId12" Type="http://schemas.openxmlformats.org/officeDocument/2006/relationships/slideLayout" Target="../slideLayouts/slideLayout882.xml"/><Relationship Id="rId2" Type="http://schemas.openxmlformats.org/officeDocument/2006/relationships/slideLayout" Target="../slideLayouts/slideLayout872.xml"/><Relationship Id="rId1" Type="http://schemas.openxmlformats.org/officeDocument/2006/relationships/slideLayout" Target="../slideLayouts/slideLayout871.xml"/><Relationship Id="rId6" Type="http://schemas.openxmlformats.org/officeDocument/2006/relationships/slideLayout" Target="../slideLayouts/slideLayout876.xml"/><Relationship Id="rId11" Type="http://schemas.openxmlformats.org/officeDocument/2006/relationships/slideLayout" Target="../slideLayouts/slideLayout881.xml"/><Relationship Id="rId5" Type="http://schemas.openxmlformats.org/officeDocument/2006/relationships/slideLayout" Target="../slideLayouts/slideLayout875.xml"/><Relationship Id="rId10" Type="http://schemas.openxmlformats.org/officeDocument/2006/relationships/slideLayout" Target="../slideLayouts/slideLayout880.xml"/><Relationship Id="rId4" Type="http://schemas.openxmlformats.org/officeDocument/2006/relationships/slideLayout" Target="../slideLayouts/slideLayout874.xml"/><Relationship Id="rId9" Type="http://schemas.openxmlformats.org/officeDocument/2006/relationships/slideLayout" Target="../slideLayouts/slideLayout879.xml"/><Relationship Id="rId14" Type="http://schemas.openxmlformats.org/officeDocument/2006/relationships/theme" Target="../theme/theme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91.xml"/><Relationship Id="rId13" Type="http://schemas.openxmlformats.org/officeDocument/2006/relationships/slideLayout" Target="../slideLayouts/slideLayout896.xml"/><Relationship Id="rId3" Type="http://schemas.openxmlformats.org/officeDocument/2006/relationships/slideLayout" Target="../slideLayouts/slideLayout886.xml"/><Relationship Id="rId7" Type="http://schemas.openxmlformats.org/officeDocument/2006/relationships/slideLayout" Target="../slideLayouts/slideLayout890.xml"/><Relationship Id="rId12" Type="http://schemas.openxmlformats.org/officeDocument/2006/relationships/slideLayout" Target="../slideLayouts/slideLayout895.xml"/><Relationship Id="rId2" Type="http://schemas.openxmlformats.org/officeDocument/2006/relationships/slideLayout" Target="../slideLayouts/slideLayout885.xml"/><Relationship Id="rId1" Type="http://schemas.openxmlformats.org/officeDocument/2006/relationships/slideLayout" Target="../slideLayouts/slideLayout884.xml"/><Relationship Id="rId6" Type="http://schemas.openxmlformats.org/officeDocument/2006/relationships/slideLayout" Target="../slideLayouts/slideLayout889.xml"/><Relationship Id="rId11" Type="http://schemas.openxmlformats.org/officeDocument/2006/relationships/slideLayout" Target="../slideLayouts/slideLayout894.xml"/><Relationship Id="rId5" Type="http://schemas.openxmlformats.org/officeDocument/2006/relationships/slideLayout" Target="../slideLayouts/slideLayout888.xml"/><Relationship Id="rId10" Type="http://schemas.openxmlformats.org/officeDocument/2006/relationships/slideLayout" Target="../slideLayouts/slideLayout893.xml"/><Relationship Id="rId4" Type="http://schemas.openxmlformats.org/officeDocument/2006/relationships/slideLayout" Target="../slideLayouts/slideLayout887.xml"/><Relationship Id="rId9" Type="http://schemas.openxmlformats.org/officeDocument/2006/relationships/slideLayout" Target="../slideLayouts/slideLayout892.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904.xml"/><Relationship Id="rId3" Type="http://schemas.openxmlformats.org/officeDocument/2006/relationships/slideLayout" Target="../slideLayouts/slideLayout899.xml"/><Relationship Id="rId7" Type="http://schemas.openxmlformats.org/officeDocument/2006/relationships/slideLayout" Target="../slideLayouts/slideLayout903.xml"/><Relationship Id="rId12" Type="http://schemas.openxmlformats.org/officeDocument/2006/relationships/theme" Target="../theme/theme80.xml"/><Relationship Id="rId2" Type="http://schemas.openxmlformats.org/officeDocument/2006/relationships/slideLayout" Target="../slideLayouts/slideLayout898.xml"/><Relationship Id="rId1" Type="http://schemas.openxmlformats.org/officeDocument/2006/relationships/slideLayout" Target="../slideLayouts/slideLayout897.xml"/><Relationship Id="rId6" Type="http://schemas.openxmlformats.org/officeDocument/2006/relationships/slideLayout" Target="../slideLayouts/slideLayout902.xml"/><Relationship Id="rId11" Type="http://schemas.openxmlformats.org/officeDocument/2006/relationships/slideLayout" Target="../slideLayouts/slideLayout907.xml"/><Relationship Id="rId5" Type="http://schemas.openxmlformats.org/officeDocument/2006/relationships/slideLayout" Target="../slideLayouts/slideLayout901.xml"/><Relationship Id="rId10" Type="http://schemas.openxmlformats.org/officeDocument/2006/relationships/slideLayout" Target="../slideLayouts/slideLayout906.xml"/><Relationship Id="rId4" Type="http://schemas.openxmlformats.org/officeDocument/2006/relationships/slideLayout" Target="../slideLayouts/slideLayout900.xml"/><Relationship Id="rId9" Type="http://schemas.openxmlformats.org/officeDocument/2006/relationships/slideLayout" Target="../slideLayouts/slideLayout905.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915.xml"/><Relationship Id="rId3" Type="http://schemas.openxmlformats.org/officeDocument/2006/relationships/slideLayout" Target="../slideLayouts/slideLayout910.xml"/><Relationship Id="rId7" Type="http://schemas.openxmlformats.org/officeDocument/2006/relationships/slideLayout" Target="../slideLayouts/slideLayout914.xml"/><Relationship Id="rId12" Type="http://schemas.openxmlformats.org/officeDocument/2006/relationships/theme" Target="../theme/theme81.xml"/><Relationship Id="rId2" Type="http://schemas.openxmlformats.org/officeDocument/2006/relationships/slideLayout" Target="../slideLayouts/slideLayout909.xml"/><Relationship Id="rId1" Type="http://schemas.openxmlformats.org/officeDocument/2006/relationships/slideLayout" Target="../slideLayouts/slideLayout908.xml"/><Relationship Id="rId6" Type="http://schemas.openxmlformats.org/officeDocument/2006/relationships/slideLayout" Target="../slideLayouts/slideLayout913.xml"/><Relationship Id="rId11" Type="http://schemas.openxmlformats.org/officeDocument/2006/relationships/slideLayout" Target="../slideLayouts/slideLayout918.xml"/><Relationship Id="rId5" Type="http://schemas.openxmlformats.org/officeDocument/2006/relationships/slideLayout" Target="../slideLayouts/slideLayout912.xml"/><Relationship Id="rId10" Type="http://schemas.openxmlformats.org/officeDocument/2006/relationships/slideLayout" Target="../slideLayouts/slideLayout917.xml"/><Relationship Id="rId4" Type="http://schemas.openxmlformats.org/officeDocument/2006/relationships/slideLayout" Target="../slideLayouts/slideLayout911.xml"/><Relationship Id="rId9" Type="http://schemas.openxmlformats.org/officeDocument/2006/relationships/slideLayout" Target="../slideLayouts/slideLayout916.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926.xml"/><Relationship Id="rId3" Type="http://schemas.openxmlformats.org/officeDocument/2006/relationships/slideLayout" Target="../slideLayouts/slideLayout921.xml"/><Relationship Id="rId7" Type="http://schemas.openxmlformats.org/officeDocument/2006/relationships/slideLayout" Target="../slideLayouts/slideLayout925.xml"/><Relationship Id="rId12" Type="http://schemas.openxmlformats.org/officeDocument/2006/relationships/theme" Target="../theme/theme82.xml"/><Relationship Id="rId2" Type="http://schemas.openxmlformats.org/officeDocument/2006/relationships/slideLayout" Target="../slideLayouts/slideLayout920.xml"/><Relationship Id="rId1" Type="http://schemas.openxmlformats.org/officeDocument/2006/relationships/slideLayout" Target="../slideLayouts/slideLayout919.xml"/><Relationship Id="rId6" Type="http://schemas.openxmlformats.org/officeDocument/2006/relationships/slideLayout" Target="../slideLayouts/slideLayout924.xml"/><Relationship Id="rId11" Type="http://schemas.openxmlformats.org/officeDocument/2006/relationships/slideLayout" Target="../slideLayouts/slideLayout929.xml"/><Relationship Id="rId5" Type="http://schemas.openxmlformats.org/officeDocument/2006/relationships/slideLayout" Target="../slideLayouts/slideLayout923.xml"/><Relationship Id="rId10" Type="http://schemas.openxmlformats.org/officeDocument/2006/relationships/slideLayout" Target="../slideLayouts/slideLayout928.xml"/><Relationship Id="rId4" Type="http://schemas.openxmlformats.org/officeDocument/2006/relationships/slideLayout" Target="../slideLayouts/slideLayout922.xml"/><Relationship Id="rId9" Type="http://schemas.openxmlformats.org/officeDocument/2006/relationships/slideLayout" Target="../slideLayouts/slideLayout927.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37.xml"/><Relationship Id="rId3" Type="http://schemas.openxmlformats.org/officeDocument/2006/relationships/slideLayout" Target="../slideLayouts/slideLayout932.xml"/><Relationship Id="rId7" Type="http://schemas.openxmlformats.org/officeDocument/2006/relationships/slideLayout" Target="../slideLayouts/slideLayout936.xml"/><Relationship Id="rId12" Type="http://schemas.openxmlformats.org/officeDocument/2006/relationships/theme" Target="../theme/theme83.xml"/><Relationship Id="rId2" Type="http://schemas.openxmlformats.org/officeDocument/2006/relationships/slideLayout" Target="../slideLayouts/slideLayout931.xml"/><Relationship Id="rId1" Type="http://schemas.openxmlformats.org/officeDocument/2006/relationships/slideLayout" Target="../slideLayouts/slideLayout930.xml"/><Relationship Id="rId6" Type="http://schemas.openxmlformats.org/officeDocument/2006/relationships/slideLayout" Target="../slideLayouts/slideLayout935.xml"/><Relationship Id="rId11" Type="http://schemas.openxmlformats.org/officeDocument/2006/relationships/slideLayout" Target="../slideLayouts/slideLayout940.xml"/><Relationship Id="rId5" Type="http://schemas.openxmlformats.org/officeDocument/2006/relationships/slideLayout" Target="../slideLayouts/slideLayout934.xml"/><Relationship Id="rId10" Type="http://schemas.openxmlformats.org/officeDocument/2006/relationships/slideLayout" Target="../slideLayouts/slideLayout939.xml"/><Relationship Id="rId4" Type="http://schemas.openxmlformats.org/officeDocument/2006/relationships/slideLayout" Target="../slideLayouts/slideLayout933.xml"/><Relationship Id="rId9" Type="http://schemas.openxmlformats.org/officeDocument/2006/relationships/slideLayout" Target="../slideLayouts/slideLayout93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48.xml"/><Relationship Id="rId13" Type="http://schemas.openxmlformats.org/officeDocument/2006/relationships/slideLayout" Target="../slideLayouts/slideLayout953.xml"/><Relationship Id="rId3" Type="http://schemas.openxmlformats.org/officeDocument/2006/relationships/slideLayout" Target="../slideLayouts/slideLayout943.xml"/><Relationship Id="rId7" Type="http://schemas.openxmlformats.org/officeDocument/2006/relationships/slideLayout" Target="../slideLayouts/slideLayout947.xml"/><Relationship Id="rId12" Type="http://schemas.openxmlformats.org/officeDocument/2006/relationships/slideLayout" Target="../slideLayouts/slideLayout952.xml"/><Relationship Id="rId2" Type="http://schemas.openxmlformats.org/officeDocument/2006/relationships/slideLayout" Target="../slideLayouts/slideLayout942.xml"/><Relationship Id="rId1" Type="http://schemas.openxmlformats.org/officeDocument/2006/relationships/slideLayout" Target="../slideLayouts/slideLayout941.xml"/><Relationship Id="rId6" Type="http://schemas.openxmlformats.org/officeDocument/2006/relationships/slideLayout" Target="../slideLayouts/slideLayout946.xml"/><Relationship Id="rId11" Type="http://schemas.openxmlformats.org/officeDocument/2006/relationships/slideLayout" Target="../slideLayouts/slideLayout951.xml"/><Relationship Id="rId5" Type="http://schemas.openxmlformats.org/officeDocument/2006/relationships/slideLayout" Target="../slideLayouts/slideLayout945.xml"/><Relationship Id="rId10" Type="http://schemas.openxmlformats.org/officeDocument/2006/relationships/slideLayout" Target="../slideLayouts/slideLayout950.xml"/><Relationship Id="rId4" Type="http://schemas.openxmlformats.org/officeDocument/2006/relationships/slideLayout" Target="../slideLayouts/slideLayout944.xml"/><Relationship Id="rId9" Type="http://schemas.openxmlformats.org/officeDocument/2006/relationships/slideLayout" Target="../slideLayouts/slideLayout949.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61.xml"/><Relationship Id="rId3" Type="http://schemas.openxmlformats.org/officeDocument/2006/relationships/slideLayout" Target="../slideLayouts/slideLayout956.xml"/><Relationship Id="rId7" Type="http://schemas.openxmlformats.org/officeDocument/2006/relationships/slideLayout" Target="../slideLayouts/slideLayout960.xml"/><Relationship Id="rId12" Type="http://schemas.openxmlformats.org/officeDocument/2006/relationships/theme" Target="../theme/theme85.xml"/><Relationship Id="rId2" Type="http://schemas.openxmlformats.org/officeDocument/2006/relationships/slideLayout" Target="../slideLayouts/slideLayout955.xml"/><Relationship Id="rId1" Type="http://schemas.openxmlformats.org/officeDocument/2006/relationships/slideLayout" Target="../slideLayouts/slideLayout954.xml"/><Relationship Id="rId6" Type="http://schemas.openxmlformats.org/officeDocument/2006/relationships/slideLayout" Target="../slideLayouts/slideLayout959.xml"/><Relationship Id="rId11" Type="http://schemas.openxmlformats.org/officeDocument/2006/relationships/slideLayout" Target="../slideLayouts/slideLayout964.xml"/><Relationship Id="rId5" Type="http://schemas.openxmlformats.org/officeDocument/2006/relationships/slideLayout" Target="../slideLayouts/slideLayout958.xml"/><Relationship Id="rId10" Type="http://schemas.openxmlformats.org/officeDocument/2006/relationships/slideLayout" Target="../slideLayouts/slideLayout963.xml"/><Relationship Id="rId4" Type="http://schemas.openxmlformats.org/officeDocument/2006/relationships/slideLayout" Target="../slideLayouts/slideLayout957.xml"/><Relationship Id="rId9" Type="http://schemas.openxmlformats.org/officeDocument/2006/relationships/slideLayout" Target="../slideLayouts/slideLayout962.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72.xml"/><Relationship Id="rId3" Type="http://schemas.openxmlformats.org/officeDocument/2006/relationships/slideLayout" Target="../slideLayouts/slideLayout967.xml"/><Relationship Id="rId7" Type="http://schemas.openxmlformats.org/officeDocument/2006/relationships/slideLayout" Target="../slideLayouts/slideLayout971.xml"/><Relationship Id="rId2" Type="http://schemas.openxmlformats.org/officeDocument/2006/relationships/slideLayout" Target="../slideLayouts/slideLayout966.xml"/><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theme" Target="../theme/theme86.xml"/><Relationship Id="rId5" Type="http://schemas.openxmlformats.org/officeDocument/2006/relationships/slideLayout" Target="../slideLayouts/slideLayout969.xml"/><Relationship Id="rId10" Type="http://schemas.openxmlformats.org/officeDocument/2006/relationships/slideLayout" Target="../slideLayouts/slideLayout974.xml"/><Relationship Id="rId4" Type="http://schemas.openxmlformats.org/officeDocument/2006/relationships/slideLayout" Target="../slideLayouts/slideLayout968.xml"/><Relationship Id="rId9" Type="http://schemas.openxmlformats.org/officeDocument/2006/relationships/slideLayout" Target="../slideLayouts/slideLayout973.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82.xml"/><Relationship Id="rId13" Type="http://schemas.openxmlformats.org/officeDocument/2006/relationships/slideLayout" Target="../slideLayouts/slideLayout987.xml"/><Relationship Id="rId3" Type="http://schemas.openxmlformats.org/officeDocument/2006/relationships/slideLayout" Target="../slideLayouts/slideLayout977.xml"/><Relationship Id="rId7" Type="http://schemas.openxmlformats.org/officeDocument/2006/relationships/slideLayout" Target="../slideLayouts/slideLayout981.xml"/><Relationship Id="rId12" Type="http://schemas.openxmlformats.org/officeDocument/2006/relationships/slideLayout" Target="../slideLayouts/slideLayout986.xml"/><Relationship Id="rId2" Type="http://schemas.openxmlformats.org/officeDocument/2006/relationships/slideLayout" Target="../slideLayouts/slideLayout976.xml"/><Relationship Id="rId1" Type="http://schemas.openxmlformats.org/officeDocument/2006/relationships/slideLayout" Target="../slideLayouts/slideLayout975.xml"/><Relationship Id="rId6" Type="http://schemas.openxmlformats.org/officeDocument/2006/relationships/slideLayout" Target="../slideLayouts/slideLayout980.xml"/><Relationship Id="rId11" Type="http://schemas.openxmlformats.org/officeDocument/2006/relationships/slideLayout" Target="../slideLayouts/slideLayout985.xml"/><Relationship Id="rId5" Type="http://schemas.openxmlformats.org/officeDocument/2006/relationships/slideLayout" Target="../slideLayouts/slideLayout979.xml"/><Relationship Id="rId10" Type="http://schemas.openxmlformats.org/officeDocument/2006/relationships/slideLayout" Target="../slideLayouts/slideLayout984.xml"/><Relationship Id="rId4" Type="http://schemas.openxmlformats.org/officeDocument/2006/relationships/slideLayout" Target="../slideLayouts/slideLayout978.xml"/><Relationship Id="rId9" Type="http://schemas.openxmlformats.org/officeDocument/2006/relationships/slideLayout" Target="../slideLayouts/slideLayout983.xml"/><Relationship Id="rId14" Type="http://schemas.openxmlformats.org/officeDocument/2006/relationships/theme" Target="../theme/theme8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95.xml"/><Relationship Id="rId13" Type="http://schemas.openxmlformats.org/officeDocument/2006/relationships/image" Target="../media/image1.png"/><Relationship Id="rId3" Type="http://schemas.openxmlformats.org/officeDocument/2006/relationships/slideLayout" Target="../slideLayouts/slideLayout990.xml"/><Relationship Id="rId7" Type="http://schemas.openxmlformats.org/officeDocument/2006/relationships/slideLayout" Target="../slideLayouts/slideLayout994.xml"/><Relationship Id="rId12" Type="http://schemas.openxmlformats.org/officeDocument/2006/relationships/theme" Target="../theme/theme88.xml"/><Relationship Id="rId2" Type="http://schemas.openxmlformats.org/officeDocument/2006/relationships/slideLayout" Target="../slideLayouts/slideLayout989.xml"/><Relationship Id="rId1" Type="http://schemas.openxmlformats.org/officeDocument/2006/relationships/slideLayout" Target="../slideLayouts/slideLayout988.xml"/><Relationship Id="rId6" Type="http://schemas.openxmlformats.org/officeDocument/2006/relationships/slideLayout" Target="../slideLayouts/slideLayout993.xml"/><Relationship Id="rId11" Type="http://schemas.openxmlformats.org/officeDocument/2006/relationships/slideLayout" Target="../slideLayouts/slideLayout998.xml"/><Relationship Id="rId5" Type="http://schemas.openxmlformats.org/officeDocument/2006/relationships/slideLayout" Target="../slideLayouts/slideLayout992.xml"/><Relationship Id="rId10" Type="http://schemas.openxmlformats.org/officeDocument/2006/relationships/slideLayout" Target="../slideLayouts/slideLayout997.xml"/><Relationship Id="rId4" Type="http://schemas.openxmlformats.org/officeDocument/2006/relationships/slideLayout" Target="../slideLayouts/slideLayout991.xml"/><Relationship Id="rId9" Type="http://schemas.openxmlformats.org/officeDocument/2006/relationships/slideLayout" Target="../slideLayouts/slideLayout996.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99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1007.xml"/><Relationship Id="rId13" Type="http://schemas.openxmlformats.org/officeDocument/2006/relationships/image" Target="../media/image10.png"/><Relationship Id="rId3" Type="http://schemas.openxmlformats.org/officeDocument/2006/relationships/slideLayout" Target="../slideLayouts/slideLayout1002.xml"/><Relationship Id="rId7" Type="http://schemas.openxmlformats.org/officeDocument/2006/relationships/slideLayout" Target="../slideLayouts/slideLayout1006.xml"/><Relationship Id="rId12" Type="http://schemas.openxmlformats.org/officeDocument/2006/relationships/theme" Target="../theme/theme90.xml"/><Relationship Id="rId2" Type="http://schemas.openxmlformats.org/officeDocument/2006/relationships/slideLayout" Target="../slideLayouts/slideLayout1001.xml"/><Relationship Id="rId1" Type="http://schemas.openxmlformats.org/officeDocument/2006/relationships/slideLayout" Target="../slideLayouts/slideLayout1000.xml"/><Relationship Id="rId6" Type="http://schemas.openxmlformats.org/officeDocument/2006/relationships/slideLayout" Target="../slideLayouts/slideLayout1005.xml"/><Relationship Id="rId11" Type="http://schemas.openxmlformats.org/officeDocument/2006/relationships/slideLayout" Target="../slideLayouts/slideLayout1010.xml"/><Relationship Id="rId5" Type="http://schemas.openxmlformats.org/officeDocument/2006/relationships/slideLayout" Target="../slideLayouts/slideLayout1004.xml"/><Relationship Id="rId10" Type="http://schemas.openxmlformats.org/officeDocument/2006/relationships/slideLayout" Target="../slideLayouts/slideLayout1009.xml"/><Relationship Id="rId4" Type="http://schemas.openxmlformats.org/officeDocument/2006/relationships/slideLayout" Target="../slideLayouts/slideLayout1003.xml"/><Relationship Id="rId9" Type="http://schemas.openxmlformats.org/officeDocument/2006/relationships/slideLayout" Target="../slideLayouts/slideLayout1008.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1018.xml"/><Relationship Id="rId3" Type="http://schemas.openxmlformats.org/officeDocument/2006/relationships/slideLayout" Target="../slideLayouts/slideLayout1013.xml"/><Relationship Id="rId7" Type="http://schemas.openxmlformats.org/officeDocument/2006/relationships/slideLayout" Target="../slideLayouts/slideLayout1017.xml"/><Relationship Id="rId12" Type="http://schemas.openxmlformats.org/officeDocument/2006/relationships/theme" Target="../theme/theme91.xml"/><Relationship Id="rId2" Type="http://schemas.openxmlformats.org/officeDocument/2006/relationships/slideLayout" Target="../slideLayouts/slideLayout1012.xml"/><Relationship Id="rId1" Type="http://schemas.openxmlformats.org/officeDocument/2006/relationships/slideLayout" Target="../slideLayouts/slideLayout1011.xml"/><Relationship Id="rId6" Type="http://schemas.openxmlformats.org/officeDocument/2006/relationships/slideLayout" Target="../slideLayouts/slideLayout1016.xml"/><Relationship Id="rId11" Type="http://schemas.openxmlformats.org/officeDocument/2006/relationships/slideLayout" Target="../slideLayouts/slideLayout1021.xml"/><Relationship Id="rId5" Type="http://schemas.openxmlformats.org/officeDocument/2006/relationships/slideLayout" Target="../slideLayouts/slideLayout1015.xml"/><Relationship Id="rId10" Type="http://schemas.openxmlformats.org/officeDocument/2006/relationships/slideLayout" Target="../slideLayouts/slideLayout1020.xml"/><Relationship Id="rId4" Type="http://schemas.openxmlformats.org/officeDocument/2006/relationships/slideLayout" Target="../slideLayouts/slideLayout1014.xml"/><Relationship Id="rId9" Type="http://schemas.openxmlformats.org/officeDocument/2006/relationships/slideLayout" Target="../slideLayouts/slideLayout1019.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029.xml"/><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12" Type="http://schemas.openxmlformats.org/officeDocument/2006/relationships/theme" Target="../theme/theme92.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slideLayout" Target="../slideLayouts/slideLayout1032.xml"/><Relationship Id="rId5" Type="http://schemas.openxmlformats.org/officeDocument/2006/relationships/slideLayout" Target="../slideLayouts/slideLayout1026.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40.xml"/><Relationship Id="rId3" Type="http://schemas.openxmlformats.org/officeDocument/2006/relationships/slideLayout" Target="../slideLayouts/slideLayout1035.xml"/><Relationship Id="rId7" Type="http://schemas.openxmlformats.org/officeDocument/2006/relationships/slideLayout" Target="../slideLayouts/slideLayout1039.xml"/><Relationship Id="rId12" Type="http://schemas.openxmlformats.org/officeDocument/2006/relationships/theme" Target="../theme/theme93.xml"/><Relationship Id="rId2" Type="http://schemas.openxmlformats.org/officeDocument/2006/relationships/slideLayout" Target="../slideLayouts/slideLayout1034.xml"/><Relationship Id="rId1" Type="http://schemas.openxmlformats.org/officeDocument/2006/relationships/slideLayout" Target="../slideLayouts/slideLayout1033.xml"/><Relationship Id="rId6" Type="http://schemas.openxmlformats.org/officeDocument/2006/relationships/slideLayout" Target="../slideLayouts/slideLayout1038.xml"/><Relationship Id="rId11" Type="http://schemas.openxmlformats.org/officeDocument/2006/relationships/slideLayout" Target="../slideLayouts/slideLayout1043.xml"/><Relationship Id="rId5" Type="http://schemas.openxmlformats.org/officeDocument/2006/relationships/slideLayout" Target="../slideLayouts/slideLayout1037.xml"/><Relationship Id="rId10" Type="http://schemas.openxmlformats.org/officeDocument/2006/relationships/slideLayout" Target="../slideLayouts/slideLayout1042.xml"/><Relationship Id="rId4" Type="http://schemas.openxmlformats.org/officeDocument/2006/relationships/slideLayout" Target="../slideLayouts/slideLayout1036.xml"/><Relationship Id="rId9" Type="http://schemas.openxmlformats.org/officeDocument/2006/relationships/slideLayout" Target="../slideLayouts/slideLayout1041.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51.xml"/><Relationship Id="rId3" Type="http://schemas.openxmlformats.org/officeDocument/2006/relationships/slideLayout" Target="../slideLayouts/slideLayout1046.xml"/><Relationship Id="rId7" Type="http://schemas.openxmlformats.org/officeDocument/2006/relationships/slideLayout" Target="../slideLayouts/slideLayout1050.xml"/><Relationship Id="rId12" Type="http://schemas.openxmlformats.org/officeDocument/2006/relationships/theme" Target="../theme/theme94.xml"/><Relationship Id="rId2" Type="http://schemas.openxmlformats.org/officeDocument/2006/relationships/slideLayout" Target="../slideLayouts/slideLayout1045.xml"/><Relationship Id="rId1" Type="http://schemas.openxmlformats.org/officeDocument/2006/relationships/slideLayout" Target="../slideLayouts/slideLayout1044.xml"/><Relationship Id="rId6" Type="http://schemas.openxmlformats.org/officeDocument/2006/relationships/slideLayout" Target="../slideLayouts/slideLayout1049.xml"/><Relationship Id="rId11" Type="http://schemas.openxmlformats.org/officeDocument/2006/relationships/slideLayout" Target="../slideLayouts/slideLayout1054.xml"/><Relationship Id="rId5" Type="http://schemas.openxmlformats.org/officeDocument/2006/relationships/slideLayout" Target="../slideLayouts/slideLayout1048.xml"/><Relationship Id="rId10" Type="http://schemas.openxmlformats.org/officeDocument/2006/relationships/slideLayout" Target="../slideLayouts/slideLayout1053.xml"/><Relationship Id="rId4" Type="http://schemas.openxmlformats.org/officeDocument/2006/relationships/slideLayout" Target="../slideLayouts/slideLayout1047.xml"/><Relationship Id="rId9" Type="http://schemas.openxmlformats.org/officeDocument/2006/relationships/slideLayout" Target="../slideLayouts/slideLayout105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62.xml"/><Relationship Id="rId13" Type="http://schemas.openxmlformats.org/officeDocument/2006/relationships/theme" Target="../theme/theme95.xml"/><Relationship Id="rId3" Type="http://schemas.openxmlformats.org/officeDocument/2006/relationships/slideLayout" Target="../slideLayouts/slideLayout1057.xml"/><Relationship Id="rId7" Type="http://schemas.openxmlformats.org/officeDocument/2006/relationships/slideLayout" Target="../slideLayouts/slideLayout1061.xml"/><Relationship Id="rId12" Type="http://schemas.openxmlformats.org/officeDocument/2006/relationships/slideLayout" Target="../slideLayouts/slideLayout1066.xml"/><Relationship Id="rId2" Type="http://schemas.openxmlformats.org/officeDocument/2006/relationships/slideLayout" Target="../slideLayouts/slideLayout1056.xml"/><Relationship Id="rId1" Type="http://schemas.openxmlformats.org/officeDocument/2006/relationships/slideLayout" Target="../slideLayouts/slideLayout1055.xml"/><Relationship Id="rId6" Type="http://schemas.openxmlformats.org/officeDocument/2006/relationships/slideLayout" Target="../slideLayouts/slideLayout1060.xml"/><Relationship Id="rId11" Type="http://schemas.openxmlformats.org/officeDocument/2006/relationships/slideLayout" Target="../slideLayouts/slideLayout1065.xml"/><Relationship Id="rId5" Type="http://schemas.openxmlformats.org/officeDocument/2006/relationships/slideLayout" Target="../slideLayouts/slideLayout1059.xml"/><Relationship Id="rId10" Type="http://schemas.openxmlformats.org/officeDocument/2006/relationships/slideLayout" Target="../slideLayouts/slideLayout1064.xml"/><Relationship Id="rId4" Type="http://schemas.openxmlformats.org/officeDocument/2006/relationships/slideLayout" Target="../slideLayouts/slideLayout1058.xml"/><Relationship Id="rId9" Type="http://schemas.openxmlformats.org/officeDocument/2006/relationships/slideLayout" Target="../slideLayouts/slideLayout1063.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74.xml"/><Relationship Id="rId13" Type="http://schemas.openxmlformats.org/officeDocument/2006/relationships/theme" Target="../theme/theme96.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slideLayout" Target="../slideLayouts/slideLayout1078.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86.xml"/><Relationship Id="rId3" Type="http://schemas.openxmlformats.org/officeDocument/2006/relationships/slideLayout" Target="../slideLayouts/slideLayout1081.xml"/><Relationship Id="rId7" Type="http://schemas.openxmlformats.org/officeDocument/2006/relationships/slideLayout" Target="../slideLayouts/slideLayout1085.xml"/><Relationship Id="rId12" Type="http://schemas.openxmlformats.org/officeDocument/2006/relationships/theme" Target="../theme/theme97.xml"/><Relationship Id="rId2" Type="http://schemas.openxmlformats.org/officeDocument/2006/relationships/slideLayout" Target="../slideLayouts/slideLayout1080.xml"/><Relationship Id="rId1" Type="http://schemas.openxmlformats.org/officeDocument/2006/relationships/slideLayout" Target="../slideLayouts/slideLayout1079.xml"/><Relationship Id="rId6" Type="http://schemas.openxmlformats.org/officeDocument/2006/relationships/slideLayout" Target="../slideLayouts/slideLayout1084.xml"/><Relationship Id="rId11" Type="http://schemas.openxmlformats.org/officeDocument/2006/relationships/slideLayout" Target="../slideLayouts/slideLayout1089.xml"/><Relationship Id="rId5" Type="http://schemas.openxmlformats.org/officeDocument/2006/relationships/slideLayout" Target="../slideLayouts/slideLayout1083.xml"/><Relationship Id="rId10" Type="http://schemas.openxmlformats.org/officeDocument/2006/relationships/slideLayout" Target="../slideLayouts/slideLayout1088.xml"/><Relationship Id="rId4" Type="http://schemas.openxmlformats.org/officeDocument/2006/relationships/slideLayout" Target="../slideLayouts/slideLayout1082.xml"/><Relationship Id="rId9" Type="http://schemas.openxmlformats.org/officeDocument/2006/relationships/slideLayout" Target="../slideLayouts/slideLayout1087.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97.xml"/><Relationship Id="rId3" Type="http://schemas.openxmlformats.org/officeDocument/2006/relationships/slideLayout" Target="../slideLayouts/slideLayout1092.xml"/><Relationship Id="rId7" Type="http://schemas.openxmlformats.org/officeDocument/2006/relationships/slideLayout" Target="../slideLayouts/slideLayout1096.xml"/><Relationship Id="rId12" Type="http://schemas.openxmlformats.org/officeDocument/2006/relationships/theme" Target="../theme/theme98.xml"/><Relationship Id="rId2" Type="http://schemas.openxmlformats.org/officeDocument/2006/relationships/slideLayout" Target="../slideLayouts/slideLayout1091.xml"/><Relationship Id="rId1" Type="http://schemas.openxmlformats.org/officeDocument/2006/relationships/slideLayout" Target="../slideLayouts/slideLayout1090.xml"/><Relationship Id="rId6" Type="http://schemas.openxmlformats.org/officeDocument/2006/relationships/slideLayout" Target="../slideLayouts/slideLayout1095.xml"/><Relationship Id="rId11" Type="http://schemas.openxmlformats.org/officeDocument/2006/relationships/slideLayout" Target="../slideLayouts/slideLayout1100.xml"/><Relationship Id="rId5" Type="http://schemas.openxmlformats.org/officeDocument/2006/relationships/slideLayout" Target="../slideLayouts/slideLayout1094.xml"/><Relationship Id="rId10" Type="http://schemas.openxmlformats.org/officeDocument/2006/relationships/slideLayout" Target="../slideLayouts/slideLayout1099.xml"/><Relationship Id="rId4" Type="http://schemas.openxmlformats.org/officeDocument/2006/relationships/slideLayout" Target="../slideLayouts/slideLayout1093.xml"/><Relationship Id="rId9" Type="http://schemas.openxmlformats.org/officeDocument/2006/relationships/slideLayout" Target="../slideLayouts/slideLayout1098.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108.xml"/><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theme" Target="../theme/theme99.xml"/><Relationship Id="rId2" Type="http://schemas.openxmlformats.org/officeDocument/2006/relationships/slideLayout" Target="../slideLayouts/slideLayout1102.xml"/><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0" Type="http://schemas.openxmlformats.org/officeDocument/2006/relationships/slideLayout" Target="../slideLayouts/slideLayout1110.xml"/><Relationship Id="rId4" Type="http://schemas.openxmlformats.org/officeDocument/2006/relationships/slideLayout" Target="../slideLayouts/slideLayout1104.xml"/><Relationship Id="rId9" Type="http://schemas.openxmlformats.org/officeDocument/2006/relationships/slideLayout" Target="../slideLayouts/slideLayout110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6147"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6149"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0"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1"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2"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3"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4"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5"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6"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sp>
          <p:nvSpPr>
            <p:cNvPr id="6157"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sp>
          <p:nvSpPr>
            <p:cNvPr id="6158"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9"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60"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3"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nSpc>
                <a:spcPct val="100000"/>
              </a:lnSpc>
              <a:spcBef>
                <a:spcPct val="50000"/>
              </a:spcBef>
              <a:buFontTx/>
              <a:buNone/>
              <a:defRPr kumimoji="0" sz="1400" b="0">
                <a:latin typeface="Times New Roman" charset="0"/>
                <a:ea typeface="Times New Roman" charset="0"/>
              </a:defRPr>
            </a:lvl1pPr>
          </a:lstStyle>
          <a:p>
            <a:pPr>
              <a:defRPr/>
            </a:pPr>
            <a:endParaRPr lang="en-US"/>
          </a:p>
        </p:txBody>
      </p:sp>
      <p:sp>
        <p:nvSpPr>
          <p:cNvPr id="6164"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lnSpc>
                <a:spcPct val="100000"/>
              </a:lnSpc>
              <a:spcBef>
                <a:spcPct val="50000"/>
              </a:spcBef>
              <a:buFontTx/>
              <a:buNone/>
              <a:defRPr kumimoji="0" sz="1400" b="0">
                <a:latin typeface="Times New Roman" charset="0"/>
                <a:ea typeface="Times New Roman" charset="0"/>
              </a:defRPr>
            </a:lvl1pPr>
          </a:lstStyle>
          <a:p>
            <a:pPr>
              <a:defRPr/>
            </a:pPr>
            <a:endParaRPr lang="en-US"/>
          </a:p>
        </p:txBody>
      </p:sp>
      <p:sp>
        <p:nvSpPr>
          <p:cNvPr id="6165"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lnSpc>
                <a:spcPct val="100000"/>
              </a:lnSpc>
              <a:spcBef>
                <a:spcPct val="50000"/>
              </a:spcBef>
              <a:buFontTx/>
              <a:buNone/>
              <a:defRPr kumimoji="0" sz="1400" b="0">
                <a:latin typeface="Times New Roman" charset="0"/>
              </a:defRPr>
            </a:lvl1pPr>
          </a:lstStyle>
          <a:p>
            <a:fld id="{86C051E4-932E-5340-9C49-D03671545505}"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321" r:id="rId1"/>
    <p:sldLayoutId id="2147485247" r:id="rId2"/>
    <p:sldLayoutId id="2147485248" r:id="rId3"/>
    <p:sldLayoutId id="2147485249" r:id="rId4"/>
    <p:sldLayoutId id="2147485250" r:id="rId5"/>
    <p:sldLayoutId id="2147485251" r:id="rId6"/>
    <p:sldLayoutId id="2147485252" r:id="rId7"/>
    <p:sldLayoutId id="2147485253" r:id="rId8"/>
    <p:sldLayoutId id="2147485254" r:id="rId9"/>
    <p:sldLayoutId id="2147485255" r:id="rId10"/>
    <p:sldLayoutId id="2147485256" r:id="rId11"/>
  </p:sldLayoutIdLst>
  <p:txStyles>
    <p:titleStyle>
      <a:lvl1pPr algn="ctr"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4255645489"/>
      </p:ext>
    </p:extLst>
  </p:cSld>
  <p:clrMap bg1="lt1" tx1="dk1" bg2="lt2" tx2="dk2" accent1="accent1" accent2="accent2" accent3="accent3" accent4="accent4" accent5="accent5" accent6="accent6" hlink="hlink" folHlink="folHlink"/>
  <p:sldLayoutIdLst>
    <p:sldLayoutId id="2147485424" r:id="rId1"/>
    <p:sldLayoutId id="2147485425" r:id="rId2"/>
    <p:sldLayoutId id="2147485426" r:id="rId3"/>
    <p:sldLayoutId id="2147485427" r:id="rId4"/>
    <p:sldLayoutId id="2147485428" r:id="rId5"/>
    <p:sldLayoutId id="2147485429" r:id="rId6"/>
    <p:sldLayoutId id="2147485430" r:id="rId7"/>
    <p:sldLayoutId id="2147485431" r:id="rId8"/>
    <p:sldLayoutId id="2147485432" r:id="rId9"/>
    <p:sldLayoutId id="2147485433" r:id="rId10"/>
    <p:sldLayoutId id="214748543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spcBef>
                <a:spcPct val="0"/>
              </a:spcBef>
              <a:defRPr/>
            </a:pPr>
            <a:fld id="{C7FCEC4A-0619-534F-AB0C-4C4D1986DF16}" type="slidenum">
              <a:rPr lang="en-US">
                <a:ea typeface="ＭＳ Ｐゴシック" charset="0"/>
              </a:rPr>
              <a:pPr eaLnBrk="0" hangingPunct="0">
                <a:spcBef>
                  <a:spcPct val="0"/>
                </a:spcBef>
                <a:defRPr/>
              </a:pPr>
              <a:t>‹#›</a:t>
            </a:fld>
            <a:endParaRPr lang="en-US">
              <a:ea typeface="ＭＳ Ｐゴシック" charset="0"/>
            </a:endParaRPr>
          </a:p>
        </p:txBody>
      </p:sp>
    </p:spTree>
    <p:extLst>
      <p:ext uri="{BB962C8B-B14F-4D97-AF65-F5344CB8AC3E}">
        <p14:creationId xmlns:p14="http://schemas.microsoft.com/office/powerpoint/2010/main" val="3317806281"/>
      </p:ext>
    </p:extLst>
  </p:cSld>
  <p:clrMap bg1="lt1" tx1="dk1" bg2="lt2" tx2="dk2" accent1="accent1" accent2="accent2" accent3="accent3" accent4="accent4" accent5="accent5" accent6="accent6" hlink="hlink" folHlink="folHlink"/>
  <p:sldLayoutIdLst>
    <p:sldLayoutId id="2147487096" r:id="rId1"/>
    <p:sldLayoutId id="2147487097" r:id="rId2"/>
    <p:sldLayoutId id="2147487098" r:id="rId3"/>
    <p:sldLayoutId id="2147487099" r:id="rId4"/>
    <p:sldLayoutId id="2147487100" r:id="rId5"/>
    <p:sldLayoutId id="2147487101" r:id="rId6"/>
    <p:sldLayoutId id="2147487102" r:id="rId7"/>
    <p:sldLayoutId id="2147487103" r:id="rId8"/>
    <p:sldLayoutId id="2147487104" r:id="rId9"/>
    <p:sldLayoutId id="2147487105" r:id="rId10"/>
    <p:sldLayoutId id="2147487106" r:id="rId11"/>
    <p:sldLayoutId id="2147487107" r:id="rId12"/>
    <p:sldLayoutId id="214748710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spcBef>
                <a:spcPct val="0"/>
              </a:spcBef>
              <a:defRPr/>
            </a:pPr>
            <a:fld id="{C7FCEC4A-0619-534F-AB0C-4C4D1986DF16}" type="slidenum">
              <a:rPr lang="en-US"/>
              <a:pPr eaLnBrk="0" hangingPunct="0">
                <a:spcBef>
                  <a:spcPct val="0"/>
                </a:spcBef>
                <a:defRPr/>
              </a:pPr>
              <a:t>‹#›</a:t>
            </a:fld>
            <a:endParaRPr lang="en-US"/>
          </a:p>
        </p:txBody>
      </p:sp>
    </p:spTree>
    <p:extLst>
      <p:ext uri="{BB962C8B-B14F-4D97-AF65-F5344CB8AC3E}">
        <p14:creationId xmlns:p14="http://schemas.microsoft.com/office/powerpoint/2010/main" val="619166305"/>
      </p:ext>
    </p:extLst>
  </p:cSld>
  <p:clrMap bg1="lt1" tx1="dk1" bg2="lt2" tx2="dk2" accent1="accent1" accent2="accent2" accent3="accent3" accent4="accent4" accent5="accent5" accent6="accent6" hlink="hlink" folHlink="folHlink"/>
  <p:sldLayoutIdLst>
    <p:sldLayoutId id="2147487110" r:id="rId1"/>
    <p:sldLayoutId id="2147487111" r:id="rId2"/>
    <p:sldLayoutId id="2147487112" r:id="rId3"/>
    <p:sldLayoutId id="2147487113" r:id="rId4"/>
    <p:sldLayoutId id="2147487114" r:id="rId5"/>
    <p:sldLayoutId id="2147487115" r:id="rId6"/>
    <p:sldLayoutId id="2147487116" r:id="rId7"/>
    <p:sldLayoutId id="2147487117" r:id="rId8"/>
    <p:sldLayoutId id="2147487118" r:id="rId9"/>
    <p:sldLayoutId id="2147487119" r:id="rId10"/>
    <p:sldLayoutId id="2147487120" r:id="rId11"/>
    <p:sldLayoutId id="2147487121" r:id="rId12"/>
    <p:sldLayoutId id="214748712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9682"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9683"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fld id="{652FFC4A-55BC-49B1-B02B-A2103CB64D03}" type="datetime1">
              <a:rPr lang="en-US" altLang="en-US"/>
              <a:pPr/>
              <a:t>8/20/24</a:t>
            </a:fld>
            <a:endParaRPr lang="en-US" alt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780112C6-7423-4270-A9C0-4BD1BB6EA4D0}" type="slidenum">
              <a:rPr lang="en-US" altLang="en-US"/>
              <a:pPr/>
              <a:t>‹#›</a:t>
            </a:fld>
            <a:endParaRPr lang="en-US" altLang="en-US"/>
          </a:p>
        </p:txBody>
      </p:sp>
    </p:spTree>
    <p:extLst>
      <p:ext uri="{BB962C8B-B14F-4D97-AF65-F5344CB8AC3E}">
        <p14:creationId xmlns:p14="http://schemas.microsoft.com/office/powerpoint/2010/main" val="2545099382"/>
      </p:ext>
    </p:extLst>
  </p:cSld>
  <p:clrMap bg1="lt1" tx1="dk1" bg2="lt2" tx2="dk2" accent1="accent1" accent2="accent2" accent3="accent3" accent4="accent4" accent5="accent5" accent6="accent6" hlink="hlink" folHlink="folHlink"/>
  <p:sldLayoutIdLst>
    <p:sldLayoutId id="2147487124" r:id="rId1"/>
    <p:sldLayoutId id="2147487125" r:id="rId2"/>
    <p:sldLayoutId id="2147487126" r:id="rId3"/>
    <p:sldLayoutId id="2147487127" r:id="rId4"/>
    <p:sldLayoutId id="2147487128" r:id="rId5"/>
    <p:sldLayoutId id="2147487129" r:id="rId6"/>
    <p:sldLayoutId id="2147487130" r:id="rId7"/>
    <p:sldLayoutId id="2147487131" r:id="rId8"/>
    <p:sldLayoutId id="2147487132" r:id="rId9"/>
    <p:sldLayoutId id="2147487133" r:id="rId10"/>
    <p:sldLayoutId id="214748713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pPr>
                <a:defRPr/>
              </a:pPr>
              <a:t>‹#›</a:t>
            </a:fld>
            <a:endParaRPr lang="en-GB"/>
          </a:p>
        </p:txBody>
      </p:sp>
    </p:spTree>
    <p:extLst>
      <p:ext uri="{BB962C8B-B14F-4D97-AF65-F5344CB8AC3E}">
        <p14:creationId xmlns:p14="http://schemas.microsoft.com/office/powerpoint/2010/main" val="1037729598"/>
      </p:ext>
    </p:extLst>
  </p:cSld>
  <p:clrMap bg1="lt1" tx1="dk1" bg2="lt2" tx2="dk2" accent1="accent1" accent2="accent2" accent3="accent3" accent4="accent4" accent5="accent5" accent6="accent6" hlink="hlink" folHlink="folHlink"/>
  <p:sldLayoutIdLst>
    <p:sldLayoutId id="2147487136" r:id="rId1"/>
    <p:sldLayoutId id="2147487137" r:id="rId2"/>
    <p:sldLayoutId id="2147487138" r:id="rId3"/>
    <p:sldLayoutId id="2147487139" r:id="rId4"/>
    <p:sldLayoutId id="2147487140" r:id="rId5"/>
    <p:sldLayoutId id="2147487141" r:id="rId6"/>
    <p:sldLayoutId id="2147487142" r:id="rId7"/>
    <p:sldLayoutId id="2147487143" r:id="rId8"/>
    <p:sldLayoutId id="2147487144" r:id="rId9"/>
    <p:sldLayoutId id="2147487145" r:id="rId10"/>
    <p:sldLayoutId id="2147487146" r:id="rId11"/>
    <p:sldLayoutId id="2147487147" r:id="rId12"/>
    <p:sldLayoutId id="2147487148" r:id="rId13"/>
    <p:sldLayoutId id="2147487149" r:id="rId14"/>
    <p:sldLayoutId id="2147487150" r:id="rId15"/>
    <p:sldLayoutId id="2147487151"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extLst>
      <p:ext uri="{BB962C8B-B14F-4D97-AF65-F5344CB8AC3E}">
        <p14:creationId xmlns:p14="http://schemas.microsoft.com/office/powerpoint/2010/main" val="1375820052"/>
      </p:ext>
    </p:extLst>
  </p:cSld>
  <p:clrMap bg1="lt1" tx1="dk1" bg2="lt2" tx2="dk2" accent1="accent1" accent2="accent2" accent3="accent3" accent4="accent4" accent5="accent5" accent6="accent6" hlink="hlink" folHlink="folHlink"/>
  <p:sldLayoutIdLst>
    <p:sldLayoutId id="2147487153" r:id="rId1"/>
    <p:sldLayoutId id="2147487154" r:id="rId2"/>
    <p:sldLayoutId id="2147487155" r:id="rId3"/>
    <p:sldLayoutId id="2147487156" r:id="rId4"/>
    <p:sldLayoutId id="2147487157" r:id="rId5"/>
    <p:sldLayoutId id="2147487158" r:id="rId6"/>
    <p:sldLayoutId id="2147487159" r:id="rId7"/>
    <p:sldLayoutId id="2147487160" r:id="rId8"/>
    <p:sldLayoutId id="2147487161" r:id="rId9"/>
    <p:sldLayoutId id="2147487162" r:id="rId10"/>
    <p:sldLayoutId id="214748716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1023156367"/>
      </p:ext>
    </p:extLst>
  </p:cSld>
  <p:clrMap bg1="lt1" tx1="dk1" bg2="lt2" tx2="dk2" accent1="accent1" accent2="accent2" accent3="accent3" accent4="accent4" accent5="accent5" accent6="accent6" hlink="hlink" folHlink="folHlink"/>
  <p:sldLayoutIdLst>
    <p:sldLayoutId id="2147487165" r:id="rId1"/>
    <p:sldLayoutId id="2147487166" r:id="rId2"/>
    <p:sldLayoutId id="2147487167" r:id="rId3"/>
    <p:sldLayoutId id="2147487168" r:id="rId4"/>
    <p:sldLayoutId id="2147487169" r:id="rId5"/>
    <p:sldLayoutId id="2147487170" r:id="rId6"/>
    <p:sldLayoutId id="2147487171" r:id="rId7"/>
    <p:sldLayoutId id="2147487172" r:id="rId8"/>
    <p:sldLayoutId id="2147487173" r:id="rId9"/>
    <p:sldLayoutId id="2147487174" r:id="rId10"/>
    <p:sldLayoutId id="214748717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831902696"/>
      </p:ext>
    </p:extLst>
  </p:cSld>
  <p:clrMap bg1="lt1" tx1="dk1" bg2="lt2" tx2="dk2" accent1="accent1" accent2="accent2" accent3="accent3" accent4="accent4" accent5="accent5" accent6="accent6" hlink="hlink" folHlink="folHlink"/>
  <p:sldLayoutIdLst>
    <p:sldLayoutId id="2147485436" r:id="rId1"/>
    <p:sldLayoutId id="2147485437" r:id="rId2"/>
    <p:sldLayoutId id="2147485438" r:id="rId3"/>
    <p:sldLayoutId id="2147485439" r:id="rId4"/>
    <p:sldLayoutId id="2147485440" r:id="rId5"/>
    <p:sldLayoutId id="2147485441" r:id="rId6"/>
    <p:sldLayoutId id="2147485442" r:id="rId7"/>
    <p:sldLayoutId id="2147485443" r:id="rId8"/>
    <p:sldLayoutId id="2147485444" r:id="rId9"/>
    <p:sldLayoutId id="2147485445" r:id="rId10"/>
    <p:sldLayoutId id="214748544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996533251"/>
      </p:ext>
    </p:extLst>
  </p:cSld>
  <p:clrMap bg1="lt1" tx1="dk1" bg2="lt2" tx2="dk2" accent1="accent1" accent2="accent2" accent3="accent3" accent4="accent4" accent5="accent5" accent6="accent6" hlink="hlink" folHlink="folHlink"/>
  <p:sldLayoutIdLst>
    <p:sldLayoutId id="2147485448" r:id="rId1"/>
    <p:sldLayoutId id="2147485449" r:id="rId2"/>
    <p:sldLayoutId id="2147485450" r:id="rId3"/>
    <p:sldLayoutId id="2147485451" r:id="rId4"/>
    <p:sldLayoutId id="2147485452" r:id="rId5"/>
    <p:sldLayoutId id="2147485453" r:id="rId6"/>
    <p:sldLayoutId id="2147485454" r:id="rId7"/>
    <p:sldLayoutId id="2147485455" r:id="rId8"/>
    <p:sldLayoutId id="2147485456" r:id="rId9"/>
    <p:sldLayoutId id="2147485457" r:id="rId10"/>
    <p:sldLayoutId id="214748545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831936335"/>
      </p:ext>
    </p:extLst>
  </p:cSld>
  <p:clrMap bg1="lt1" tx1="dk1" bg2="lt2" tx2="dk2" accent1="accent1" accent2="accent2" accent3="accent3" accent4="accent4" accent5="accent5" accent6="accent6" hlink="hlink" folHlink="folHlink"/>
  <p:sldLayoutIdLst>
    <p:sldLayoutId id="2147485460" r:id="rId1"/>
    <p:sldLayoutId id="2147485461" r:id="rId2"/>
    <p:sldLayoutId id="2147485462" r:id="rId3"/>
    <p:sldLayoutId id="2147485463" r:id="rId4"/>
    <p:sldLayoutId id="2147485464" r:id="rId5"/>
    <p:sldLayoutId id="2147485465" r:id="rId6"/>
    <p:sldLayoutId id="2147485466" r:id="rId7"/>
    <p:sldLayoutId id="2147485467" r:id="rId8"/>
    <p:sldLayoutId id="2147485468" r:id="rId9"/>
    <p:sldLayoutId id="2147485469" r:id="rId10"/>
    <p:sldLayoutId id="21474854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523731261"/>
      </p:ext>
    </p:extLst>
  </p:cSld>
  <p:clrMap bg1="lt1" tx1="dk1" bg2="lt2" tx2="dk2" accent1="accent1" accent2="accent2" accent3="accent3" accent4="accent4" accent5="accent5" accent6="accent6" hlink="hlink" folHlink="folHlink"/>
  <p:sldLayoutIdLst>
    <p:sldLayoutId id="2147485472" r:id="rId1"/>
    <p:sldLayoutId id="2147485473" r:id="rId2"/>
    <p:sldLayoutId id="2147485474" r:id="rId3"/>
    <p:sldLayoutId id="2147485475" r:id="rId4"/>
    <p:sldLayoutId id="2147485476" r:id="rId5"/>
    <p:sldLayoutId id="2147485477" r:id="rId6"/>
    <p:sldLayoutId id="2147485478" r:id="rId7"/>
    <p:sldLayoutId id="2147485479" r:id="rId8"/>
    <p:sldLayoutId id="2147485480" r:id="rId9"/>
    <p:sldLayoutId id="2147485481" r:id="rId10"/>
    <p:sldLayoutId id="214748548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1071550123"/>
      </p:ext>
    </p:extLst>
  </p:cSld>
  <p:clrMap bg1="lt1" tx1="dk1" bg2="lt2" tx2="dk2" accent1="accent1" accent2="accent2" accent3="accent3" accent4="accent4" accent5="accent5" accent6="accent6" hlink="hlink" folHlink="folHlink"/>
  <p:sldLayoutIdLst>
    <p:sldLayoutId id="2147485484" r:id="rId1"/>
    <p:sldLayoutId id="2147485485" r:id="rId2"/>
    <p:sldLayoutId id="2147485486" r:id="rId3"/>
    <p:sldLayoutId id="2147485487" r:id="rId4"/>
    <p:sldLayoutId id="2147485488" r:id="rId5"/>
    <p:sldLayoutId id="2147485489" r:id="rId6"/>
    <p:sldLayoutId id="2147485490" r:id="rId7"/>
    <p:sldLayoutId id="2147485491" r:id="rId8"/>
    <p:sldLayoutId id="2147485492" r:id="rId9"/>
    <p:sldLayoutId id="2147485493" r:id="rId10"/>
    <p:sldLayoutId id="214748549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229444624"/>
      </p:ext>
    </p:extLst>
  </p:cSld>
  <p:clrMap bg1="lt1" tx1="dk1" bg2="lt2" tx2="dk2" accent1="accent1" accent2="accent2" accent3="accent3" accent4="accent4" accent5="accent5" accent6="accent6" hlink="hlink" folHlink="folHlink"/>
  <p:sldLayoutIdLst>
    <p:sldLayoutId id="2147485510" r:id="rId1"/>
    <p:sldLayoutId id="2147485511" r:id="rId2"/>
    <p:sldLayoutId id="2147485512" r:id="rId3"/>
    <p:sldLayoutId id="2147485513" r:id="rId4"/>
    <p:sldLayoutId id="2147485514" r:id="rId5"/>
    <p:sldLayoutId id="2147485515" r:id="rId6"/>
    <p:sldLayoutId id="2147485516" r:id="rId7"/>
    <p:sldLayoutId id="2147485517" r:id="rId8"/>
    <p:sldLayoutId id="2147485518" r:id="rId9"/>
    <p:sldLayoutId id="2147485519" r:id="rId10"/>
    <p:sldLayoutId id="21474855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937686237"/>
      </p:ext>
    </p:extLst>
  </p:cSld>
  <p:clrMap bg1="lt1" tx1="dk1" bg2="lt2" tx2="dk2" accent1="accent1" accent2="accent2" accent3="accent3" accent4="accent4" accent5="accent5" accent6="accent6" hlink="hlink" folHlink="folHlink"/>
  <p:sldLayoutIdLst>
    <p:sldLayoutId id="2147485522" r:id="rId1"/>
    <p:sldLayoutId id="2147485523" r:id="rId2"/>
    <p:sldLayoutId id="2147485524" r:id="rId3"/>
    <p:sldLayoutId id="2147485525" r:id="rId4"/>
    <p:sldLayoutId id="2147485526" r:id="rId5"/>
    <p:sldLayoutId id="2147485527" r:id="rId6"/>
    <p:sldLayoutId id="2147485528" r:id="rId7"/>
    <p:sldLayoutId id="2147485529" r:id="rId8"/>
    <p:sldLayoutId id="2147485530" r:id="rId9"/>
    <p:sldLayoutId id="2147485531" r:id="rId10"/>
    <p:sldLayoutId id="2147485532" r:id="rId11"/>
    <p:sldLayoutId id="2147485533"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37814462"/>
      </p:ext>
    </p:extLst>
  </p:cSld>
  <p:clrMap bg1="lt1" tx1="dk1" bg2="lt2" tx2="dk2" accent1="accent1" accent2="accent2" accent3="accent3" accent4="accent4" accent5="accent5" accent6="accent6" hlink="hlink" folHlink="folHlink"/>
  <p:sldLayoutIdLst>
    <p:sldLayoutId id="2147485535" r:id="rId1"/>
    <p:sldLayoutId id="2147485536" r:id="rId2"/>
    <p:sldLayoutId id="2147485537" r:id="rId3"/>
    <p:sldLayoutId id="2147485538" r:id="rId4"/>
    <p:sldLayoutId id="2147485539" r:id="rId5"/>
    <p:sldLayoutId id="2147485540" r:id="rId6"/>
    <p:sldLayoutId id="2147485541" r:id="rId7"/>
    <p:sldLayoutId id="2147485542" r:id="rId8"/>
    <p:sldLayoutId id="2147485543" r:id="rId9"/>
    <p:sldLayoutId id="2147485544" r:id="rId10"/>
    <p:sldLayoutId id="214748554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F53A6E7A-500B-9C41-A4F4-A7911BD1D5B1}" type="slidenum">
              <a:rPr lang="en-US"/>
              <a:pPr>
                <a:defRPr/>
              </a:pPr>
              <a:t>‹#›</a:t>
            </a:fld>
            <a:endParaRPr lang="en-US"/>
          </a:p>
        </p:txBody>
      </p:sp>
    </p:spTree>
    <p:extLst>
      <p:ext uri="{BB962C8B-B14F-4D97-AF65-F5344CB8AC3E}">
        <p14:creationId xmlns:p14="http://schemas.microsoft.com/office/powerpoint/2010/main" val="893631507"/>
      </p:ext>
    </p:extLst>
  </p:cSld>
  <p:clrMap bg1="lt1" tx1="dk1" bg2="lt2" tx2="dk2" accent1="accent1" accent2="accent2" accent3="accent3" accent4="accent4" accent5="accent5" accent6="accent6" hlink="hlink" folHlink="folHlink"/>
  <p:sldLayoutIdLst>
    <p:sldLayoutId id="2147485595" r:id="rId1"/>
    <p:sldLayoutId id="2147485596" r:id="rId2"/>
    <p:sldLayoutId id="2147485597" r:id="rId3"/>
    <p:sldLayoutId id="2147485598" r:id="rId4"/>
    <p:sldLayoutId id="2147485599" r:id="rId5"/>
    <p:sldLayoutId id="2147485600" r:id="rId6"/>
    <p:sldLayoutId id="2147485601" r:id="rId7"/>
    <p:sldLayoutId id="2147485602" r:id="rId8"/>
    <p:sldLayoutId id="2147485603" r:id="rId9"/>
    <p:sldLayoutId id="2147485604" r:id="rId10"/>
    <p:sldLayoutId id="2147485605"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5058" name="Rectangle 2"/>
          <p:cNvSpPr>
            <a:spLocks noChangeArrowheads="1"/>
          </p:cNvSpPr>
          <p:nvPr/>
        </p:nvSpPr>
        <p:spPr bwMode="ltGray">
          <a:xfrm>
            <a:off x="609600" y="228600"/>
            <a:ext cx="8239125" cy="6391275"/>
          </a:xfrm>
          <a:prstGeom prst="rect">
            <a:avLst/>
          </a:prstGeom>
          <a:solidFill>
            <a:srgbClr val="EDE7E3"/>
          </a:solidFill>
          <a:ln w="9525">
            <a:noFill/>
            <a:miter lim="800000"/>
            <a:headEnd/>
            <a:tailEnd/>
          </a:ln>
        </p:spPr>
        <p:txBody>
          <a:bodyPr wrap="none" anchor="ctr"/>
          <a:lstStyle/>
          <a:p>
            <a:pPr algn="ctr" eaLnBrk="1" hangingPunct="1">
              <a:lnSpc>
                <a:spcPct val="100000"/>
              </a:lnSpc>
              <a:spcBef>
                <a:spcPct val="0"/>
              </a:spcBef>
              <a:buFontTx/>
              <a:buNone/>
              <a:defRPr/>
            </a:pPr>
            <a:endParaRPr lang="en-US" b="0">
              <a:latin typeface="Times New Roman" charset="0"/>
              <a:ea typeface="Times New Roman" charset="0"/>
            </a:endParaRPr>
          </a:p>
        </p:txBody>
      </p:sp>
      <p:sp>
        <p:nvSpPr>
          <p:cNvPr id="45059" name="Line 3"/>
          <p:cNvSpPr>
            <a:spLocks noChangeShapeType="1"/>
          </p:cNvSpPr>
          <p:nvPr/>
        </p:nvSpPr>
        <p:spPr bwMode="ltGray">
          <a:xfrm>
            <a:off x="1016000" y="1600200"/>
            <a:ext cx="7670800" cy="0"/>
          </a:xfrm>
          <a:prstGeom prst="line">
            <a:avLst/>
          </a:prstGeom>
          <a:noFill/>
          <a:ln w="3175">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pic>
        <p:nvPicPr>
          <p:cNvPr id="25604" name="Picture 4"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5" name="Picture 5"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6"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latin typeface="Times New Roman" charset="0"/>
              </a:defRPr>
            </a:lvl1pPr>
          </a:lstStyle>
          <a:p>
            <a:fld id="{E4C4F60C-E710-814D-B1D7-045C5AE98E0D}"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322" r:id="rId1"/>
    <p:sldLayoutId id="2147485268" r:id="rId2"/>
    <p:sldLayoutId id="2147485269" r:id="rId3"/>
    <p:sldLayoutId id="2147485270" r:id="rId4"/>
    <p:sldLayoutId id="2147485271" r:id="rId5"/>
    <p:sldLayoutId id="2147485272" r:id="rId6"/>
    <p:sldLayoutId id="2147485273" r:id="rId7"/>
    <p:sldLayoutId id="2147485274" r:id="rId8"/>
    <p:sldLayoutId id="2147485275" r:id="rId9"/>
    <p:sldLayoutId id="2147485276" r:id="rId10"/>
    <p:sldLayoutId id="2147485277"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a:solidFill>
                  <a:srgbClr val="FFFFFF"/>
                </a:solidFill>
                <a:latin typeface="Arial" charset="0"/>
              </a:rPr>
              <a:t>© </a:t>
            </a:r>
            <a:r>
              <a:rPr kumimoji="0" lang="en-US" sz="1000">
                <a:solidFill>
                  <a:srgbClr val="FFFFFF"/>
                </a:solidFill>
                <a:latin typeface="Arial" charset="0"/>
              </a:rPr>
              <a:t>2006 </a:t>
            </a:r>
            <a:r>
              <a:rPr kumimoji="0" lang="en-US" sz="900">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3570489894"/>
      </p:ext>
    </p:extLst>
  </p:cSld>
  <p:clrMap bg1="dk2" tx1="lt1" bg2="dk1" tx2="lt2" accent1="accent1" accent2="accent2" accent3="accent3" accent4="accent4" accent5="accent5" accent6="accent6" hlink="hlink" folHlink="folHlink"/>
  <p:sldLayoutIdLst>
    <p:sldLayoutId id="2147485619" r:id="rId1"/>
    <p:sldLayoutId id="2147485620" r:id="rId2"/>
    <p:sldLayoutId id="2147485621" r:id="rId3"/>
    <p:sldLayoutId id="2147485622" r:id="rId4"/>
    <p:sldLayoutId id="2147485623" r:id="rId5"/>
    <p:sldLayoutId id="2147485624" r:id="rId6"/>
    <p:sldLayoutId id="2147485625" r:id="rId7"/>
    <p:sldLayoutId id="2147485626" r:id="rId8"/>
    <p:sldLayoutId id="2147485627" r:id="rId9"/>
    <p:sldLayoutId id="2147485628" r:id="rId10"/>
    <p:sldLayoutId id="2147485629"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306416638"/>
      </p:ext>
    </p:extLst>
  </p:cSld>
  <p:clrMap bg1="lt1" tx1="dk1" bg2="lt2" tx2="dk2" accent1="accent1" accent2="accent2" accent3="accent3" accent4="accent4" accent5="accent5" accent6="accent6" hlink="hlink" folHlink="folHlink"/>
  <p:sldLayoutIdLst>
    <p:sldLayoutId id="2147485631" r:id="rId1"/>
    <p:sldLayoutId id="2147485632" r:id="rId2"/>
    <p:sldLayoutId id="2147485633" r:id="rId3"/>
    <p:sldLayoutId id="2147485634" r:id="rId4"/>
    <p:sldLayoutId id="2147485635" r:id="rId5"/>
    <p:sldLayoutId id="2147485636" r:id="rId6"/>
    <p:sldLayoutId id="2147485637" r:id="rId7"/>
    <p:sldLayoutId id="2147485638" r:id="rId8"/>
    <p:sldLayoutId id="2147485639" r:id="rId9"/>
    <p:sldLayoutId id="2147485640" r:id="rId10"/>
    <p:sldLayoutId id="21474856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8857788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70532631"/>
      </p:ext>
    </p:extLst>
  </p:cSld>
  <p:clrMap bg1="lt1" tx1="dk1" bg2="lt2" tx2="dk2" accent1="accent1" accent2="accent2" accent3="accent3" accent4="accent4" accent5="accent5" accent6="accent6" hlink="hlink" folHlink="folHlink"/>
  <p:sldLayoutIdLst>
    <p:sldLayoutId id="2147485704" r:id="rId1"/>
    <p:sldLayoutId id="2147485705" r:id="rId2"/>
    <p:sldLayoutId id="2147485706" r:id="rId3"/>
    <p:sldLayoutId id="2147485707" r:id="rId4"/>
    <p:sldLayoutId id="2147485708" r:id="rId5"/>
    <p:sldLayoutId id="2147485709" r:id="rId6"/>
    <p:sldLayoutId id="2147485710" r:id="rId7"/>
    <p:sldLayoutId id="2147485711" r:id="rId8"/>
    <p:sldLayoutId id="2147485712" r:id="rId9"/>
    <p:sldLayoutId id="2147485713" r:id="rId10"/>
    <p:sldLayoutId id="214748571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715707883"/>
      </p:ext>
    </p:extLst>
  </p:cSld>
  <p:clrMap bg1="lt1" tx1="dk1" bg2="lt2" tx2="dk2" accent1="accent1" accent2="accent2" accent3="accent3" accent4="accent4" accent5="accent5" accent6="accent6" hlink="hlink" folHlink="folHlink"/>
  <p:sldLayoutIdLst>
    <p:sldLayoutId id="2147485716" r:id="rId1"/>
    <p:sldLayoutId id="2147485717" r:id="rId2"/>
    <p:sldLayoutId id="2147485718" r:id="rId3"/>
    <p:sldLayoutId id="2147485719" r:id="rId4"/>
    <p:sldLayoutId id="2147485720" r:id="rId5"/>
    <p:sldLayoutId id="2147485721" r:id="rId6"/>
    <p:sldLayoutId id="2147485722" r:id="rId7"/>
    <p:sldLayoutId id="2147485723" r:id="rId8"/>
    <p:sldLayoutId id="2147485724" r:id="rId9"/>
    <p:sldLayoutId id="2147485725" r:id="rId10"/>
    <p:sldLayoutId id="214748572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809942767"/>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274339062"/>
      </p:ext>
    </p:extLst>
  </p:cSld>
  <p:clrMap bg1="lt1" tx1="dk1" bg2="lt2" tx2="dk2" accent1="accent1" accent2="accent2" accent3="accent3" accent4="accent4" accent5="accent5" accent6="accent6" hlink="hlink" folHlink="folHlink"/>
  <p:sldLayoutIdLst>
    <p:sldLayoutId id="2147485753" r:id="rId1"/>
    <p:sldLayoutId id="2147485754" r:id="rId2"/>
    <p:sldLayoutId id="2147485755" r:id="rId3"/>
    <p:sldLayoutId id="2147485756" r:id="rId4"/>
    <p:sldLayoutId id="2147485757" r:id="rId5"/>
    <p:sldLayoutId id="2147485758" r:id="rId6"/>
    <p:sldLayoutId id="2147485759" r:id="rId7"/>
    <p:sldLayoutId id="2147485760" r:id="rId8"/>
    <p:sldLayoutId id="2147485761" r:id="rId9"/>
    <p:sldLayoutId id="2147485762" r:id="rId10"/>
    <p:sldLayoutId id="21474857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58575316"/>
      </p:ext>
    </p:extLst>
  </p:cSld>
  <p:clrMap bg1="lt1" tx1="dk1" bg2="lt2" tx2="dk2" accent1="accent1" accent2="accent2" accent3="accent3" accent4="accent4" accent5="accent5" accent6="accent6" hlink="hlink" folHlink="folHlink"/>
  <p:sldLayoutIdLst>
    <p:sldLayoutId id="2147485778" r:id="rId1"/>
    <p:sldLayoutId id="2147485779" r:id="rId2"/>
    <p:sldLayoutId id="2147485780" r:id="rId3"/>
    <p:sldLayoutId id="2147485781" r:id="rId4"/>
    <p:sldLayoutId id="2147485782" r:id="rId5"/>
    <p:sldLayoutId id="2147485783" r:id="rId6"/>
    <p:sldLayoutId id="2147485784" r:id="rId7"/>
    <p:sldLayoutId id="2147485785" r:id="rId8"/>
    <p:sldLayoutId id="2147485786" r:id="rId9"/>
    <p:sldLayoutId id="2147485787" r:id="rId10"/>
    <p:sldLayoutId id="21474857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1" hangingPunct="1">
              <a:lnSpc>
                <a:spcPct val="100000"/>
              </a:lnSpc>
              <a:spcBef>
                <a:spcPct val="0"/>
              </a:spcBef>
              <a:buFontTx/>
              <a:buNone/>
              <a:defRPr/>
            </a:pPr>
            <a:fld id="{AAD39680-1F54-E141-9E32-973F00A29FA2}" type="slidenum">
              <a:rPr kumimoji="0" lang="en-US" altLang="en-US" b="0">
                <a:solidFill>
                  <a:srgbClr val="000000"/>
                </a:solidFill>
                <a:latin typeface="Times New Roman" charset="0"/>
              </a:rPr>
              <a:pPr eaLnBrk="1" hangingPunct="1">
                <a:lnSpc>
                  <a:spcPct val="100000"/>
                </a:lnSpc>
                <a:spcBef>
                  <a:spcPct val="0"/>
                </a:spcBef>
                <a:buFontTx/>
                <a:buNone/>
                <a:defRPr/>
              </a:pPr>
              <a:t>‹#›</a:t>
            </a:fld>
            <a:endParaRPr kumimoji="0" lang="en-US" altLang="en-US" b="0">
              <a:solidFill>
                <a:srgbClr val="000000"/>
              </a:solidFill>
              <a:latin typeface="Times New Roman" charset="0"/>
            </a:endParaRPr>
          </a:p>
        </p:txBody>
      </p:sp>
    </p:spTree>
    <p:extLst>
      <p:ext uri="{BB962C8B-B14F-4D97-AF65-F5344CB8AC3E}">
        <p14:creationId xmlns:p14="http://schemas.microsoft.com/office/powerpoint/2010/main" val="176970085"/>
      </p:ext>
    </p:extLst>
  </p:cSld>
  <p:clrMap bg1="lt1" tx1="dk1" bg2="lt2" tx2="dk2" accent1="accent1" accent2="accent2" accent3="accent3" accent4="accent4" accent5="accent5" accent6="accent6" hlink="hlink" folHlink="folHlink"/>
  <p:sldLayoutIdLst>
    <p:sldLayoutId id="2147485790" r:id="rId1"/>
    <p:sldLayoutId id="2147485791" r:id="rId2"/>
    <p:sldLayoutId id="2147485792" r:id="rId3"/>
    <p:sldLayoutId id="2147485793" r:id="rId4"/>
    <p:sldLayoutId id="2147485794" r:id="rId5"/>
    <p:sldLayoutId id="2147485795" r:id="rId6"/>
    <p:sldLayoutId id="2147485796" r:id="rId7"/>
    <p:sldLayoutId id="2147485797" r:id="rId8"/>
    <p:sldLayoutId id="2147485798" r:id="rId9"/>
    <p:sldLayoutId id="2147485799" r:id="rId10"/>
    <p:sldLayoutId id="2147485800" r:id="rId11"/>
  </p:sldLayoutIdLst>
  <p:txStyles>
    <p:title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n-ea"/>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n-ea"/>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n-ea"/>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n-ea"/>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262749139"/>
      </p:ext>
    </p:extLst>
  </p:cSld>
  <p:clrMap bg1="lt1" tx1="dk1" bg2="lt2" tx2="dk2" accent1="accent1" accent2="accent2" accent3="accent3" accent4="accent4" accent5="accent5" accent6="accent6" hlink="hlink" folHlink="folHlink"/>
  <p:sldLayoutIdLst>
    <p:sldLayoutId id="2147485877" r:id="rId1"/>
    <p:sldLayoutId id="2147485878" r:id="rId2"/>
    <p:sldLayoutId id="2147485879" r:id="rId3"/>
    <p:sldLayoutId id="2147485880" r:id="rId4"/>
    <p:sldLayoutId id="2147485881" r:id="rId5"/>
    <p:sldLayoutId id="2147485882" r:id="rId6"/>
    <p:sldLayoutId id="2147485883" r:id="rId7"/>
    <p:sldLayoutId id="2147485884" r:id="rId8"/>
    <p:sldLayoutId id="2147485885" r:id="rId9"/>
    <p:sldLayoutId id="2147485886" r:id="rId10"/>
    <p:sldLayoutId id="214748588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kumimoji="0" sz="1400" b="0">
                <a:latin typeface="Times New Roman" charset="0"/>
              </a:defRPr>
            </a:lvl1pPr>
          </a:lstStyle>
          <a:p>
            <a:fld id="{D5657724-C164-8342-99D1-B5EA17EF7103}"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278" r:id="rId1"/>
    <p:sldLayoutId id="2147485279" r:id="rId2"/>
    <p:sldLayoutId id="2147485280" r:id="rId3"/>
    <p:sldLayoutId id="2147485281" r:id="rId4"/>
    <p:sldLayoutId id="2147485282" r:id="rId5"/>
    <p:sldLayoutId id="2147485283" r:id="rId6"/>
    <p:sldLayoutId id="2147485284" r:id="rId7"/>
    <p:sldLayoutId id="2147485285" r:id="rId8"/>
    <p:sldLayoutId id="2147485286" r:id="rId9"/>
    <p:sldLayoutId id="2147485287" r:id="rId10"/>
    <p:sldLayoutId id="2147485288"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399792456"/>
      </p:ext>
    </p:extLst>
  </p:cSld>
  <p:clrMap bg1="lt1" tx1="dk1" bg2="lt2" tx2="dk2" accent1="accent1" accent2="accent2" accent3="accent3" accent4="accent4" accent5="accent5" accent6="accent6" hlink="hlink" folHlink="folHlink"/>
  <p:sldLayoutIdLst>
    <p:sldLayoutId id="2147485889" r:id="rId1"/>
    <p:sldLayoutId id="2147485890" r:id="rId2"/>
    <p:sldLayoutId id="2147485891" r:id="rId3"/>
    <p:sldLayoutId id="2147485892" r:id="rId4"/>
    <p:sldLayoutId id="2147485893" r:id="rId5"/>
    <p:sldLayoutId id="2147485894" r:id="rId6"/>
    <p:sldLayoutId id="2147485895" r:id="rId7"/>
    <p:sldLayoutId id="2147485896" r:id="rId8"/>
    <p:sldLayoutId id="2147485897" r:id="rId9"/>
    <p:sldLayoutId id="2147485898" r:id="rId10"/>
    <p:sldLayoutId id="21474858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1DCDDF1A-B6F9-6849-B41C-E5E2D3FB6901}" type="slidenum">
              <a:rPr lang="en-US"/>
              <a:pPr>
                <a:defRPr/>
              </a:pPr>
              <a:t>‹#›</a:t>
            </a:fld>
            <a:endParaRPr lang="en-US"/>
          </a:p>
        </p:txBody>
      </p:sp>
    </p:spTree>
    <p:extLst>
      <p:ext uri="{BB962C8B-B14F-4D97-AF65-F5344CB8AC3E}">
        <p14:creationId xmlns:p14="http://schemas.microsoft.com/office/powerpoint/2010/main" val="2452137437"/>
      </p:ext>
    </p:extLst>
  </p:cSld>
  <p:clrMap bg1="lt1" tx1="dk1" bg2="lt2" tx2="dk2" accent1="accent1" accent2="accent2" accent3="accent3" accent4="accent4" accent5="accent5" accent6="accent6" hlink="hlink" folHlink="folHlink"/>
  <p:sldLayoutIdLst>
    <p:sldLayoutId id="2147485901" r:id="rId1"/>
    <p:sldLayoutId id="2147485902" r:id="rId2"/>
    <p:sldLayoutId id="2147485903" r:id="rId3"/>
    <p:sldLayoutId id="2147485904" r:id="rId4"/>
    <p:sldLayoutId id="2147485905" r:id="rId5"/>
    <p:sldLayoutId id="2147485906" r:id="rId6"/>
    <p:sldLayoutId id="2147485907" r:id="rId7"/>
    <p:sldLayoutId id="2147485908" r:id="rId8"/>
    <p:sldLayoutId id="2147485909" r:id="rId9"/>
    <p:sldLayoutId id="2147485910" r:id="rId10"/>
    <p:sldLayoutId id="214748591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extLst>
      <p:ext uri="{BB962C8B-B14F-4D97-AF65-F5344CB8AC3E}">
        <p14:creationId xmlns:p14="http://schemas.microsoft.com/office/powerpoint/2010/main" val="1718446983"/>
      </p:ext>
    </p:extLst>
  </p:cSld>
  <p:clrMap bg1="lt1" tx1="dk1" bg2="lt2" tx2="dk2" accent1="accent1" accent2="accent2" accent3="accent3" accent4="accent4" accent5="accent5" accent6="accent6" hlink="hlink" folHlink="folHlink"/>
  <p:sldLayoutIdLst>
    <p:sldLayoutId id="2147485937" r:id="rId1"/>
    <p:sldLayoutId id="2147485938" r:id="rId2"/>
    <p:sldLayoutId id="2147485939" r:id="rId3"/>
    <p:sldLayoutId id="2147485940" r:id="rId4"/>
    <p:sldLayoutId id="2147485941" r:id="rId5"/>
    <p:sldLayoutId id="2147485942" r:id="rId6"/>
    <p:sldLayoutId id="2147485943" r:id="rId7"/>
    <p:sldLayoutId id="2147485944" r:id="rId8"/>
    <p:sldLayoutId id="2147485945" r:id="rId9"/>
    <p:sldLayoutId id="2147485946" r:id="rId10"/>
    <p:sldLayoutId id="2147485947"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818561116"/>
      </p:ext>
    </p:extLst>
  </p:cSld>
  <p:clrMap bg1="lt1" tx1="dk1" bg2="lt2" tx2="dk2" accent1="accent1" accent2="accent2" accent3="accent3" accent4="accent4" accent5="accent5" accent6="accent6" hlink="hlink" folHlink="folHlink"/>
  <p:sldLayoutIdLst>
    <p:sldLayoutId id="2147485949" r:id="rId1"/>
    <p:sldLayoutId id="2147485950" r:id="rId2"/>
    <p:sldLayoutId id="2147485951" r:id="rId3"/>
    <p:sldLayoutId id="2147485952" r:id="rId4"/>
    <p:sldLayoutId id="2147485953" r:id="rId5"/>
    <p:sldLayoutId id="2147485954" r:id="rId6"/>
    <p:sldLayoutId id="2147485955" r:id="rId7"/>
    <p:sldLayoutId id="2147485956" r:id="rId8"/>
    <p:sldLayoutId id="2147485957" r:id="rId9"/>
    <p:sldLayoutId id="2147485958" r:id="rId10"/>
    <p:sldLayoutId id="214748595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4076789887"/>
      </p:ext>
    </p:extLst>
  </p:cSld>
  <p:clrMap bg1="lt1" tx1="dk1" bg2="lt2" tx2="dk2" accent1="accent1" accent2="accent2" accent3="accent3" accent4="accent4" accent5="accent5" accent6="accent6" hlink="hlink" folHlink="folHlink"/>
  <p:sldLayoutIdLst>
    <p:sldLayoutId id="2147485961" r:id="rId1"/>
    <p:sldLayoutId id="2147485962" r:id="rId2"/>
    <p:sldLayoutId id="2147485963" r:id="rId3"/>
    <p:sldLayoutId id="2147485964" r:id="rId4"/>
    <p:sldLayoutId id="2147485965" r:id="rId5"/>
    <p:sldLayoutId id="2147485966" r:id="rId6"/>
    <p:sldLayoutId id="2147485967" r:id="rId7"/>
    <p:sldLayoutId id="2147485968" r:id="rId8"/>
    <p:sldLayoutId id="2147485969" r:id="rId9"/>
    <p:sldLayoutId id="2147485970" r:id="rId10"/>
    <p:sldLayoutId id="214748597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097495175"/>
      </p:ext>
    </p:extLst>
  </p:cSld>
  <p:clrMap bg1="lt1" tx1="dk1" bg2="lt2" tx2="dk2" accent1="accent1" accent2="accent2" accent3="accent3" accent4="accent4" accent5="accent5" accent6="accent6" hlink="hlink" folHlink="folHlink"/>
  <p:sldLayoutIdLst>
    <p:sldLayoutId id="2147485973" r:id="rId1"/>
    <p:sldLayoutId id="2147485974" r:id="rId2"/>
    <p:sldLayoutId id="2147485975" r:id="rId3"/>
    <p:sldLayoutId id="2147485976" r:id="rId4"/>
    <p:sldLayoutId id="2147485977" r:id="rId5"/>
    <p:sldLayoutId id="2147485978" r:id="rId6"/>
    <p:sldLayoutId id="2147485979" r:id="rId7"/>
    <p:sldLayoutId id="2147485980" r:id="rId8"/>
    <p:sldLayoutId id="2147485981" r:id="rId9"/>
    <p:sldLayoutId id="2147485982" r:id="rId10"/>
    <p:sldLayoutId id="214748598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905629296"/>
      </p:ext>
    </p:extLst>
  </p:cSld>
  <p:clrMap bg1="lt1" tx1="dk1" bg2="lt2" tx2="dk2" accent1="accent1" accent2="accent2" accent3="accent3" accent4="accent4" accent5="accent5" accent6="accent6" hlink="hlink" folHlink="folHlink"/>
  <p:sldLayoutIdLst>
    <p:sldLayoutId id="2147485998" r:id="rId1"/>
    <p:sldLayoutId id="2147485999" r:id="rId2"/>
    <p:sldLayoutId id="2147486000" r:id="rId3"/>
    <p:sldLayoutId id="2147486001" r:id="rId4"/>
    <p:sldLayoutId id="2147486002" r:id="rId5"/>
    <p:sldLayoutId id="2147486003" r:id="rId6"/>
    <p:sldLayoutId id="2147486004" r:id="rId7"/>
    <p:sldLayoutId id="2147486005" r:id="rId8"/>
    <p:sldLayoutId id="2147486006" r:id="rId9"/>
    <p:sldLayoutId id="2147486007" r:id="rId10"/>
    <p:sldLayoutId id="214748600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defRPr>
            </a:lvl1pPr>
          </a:lstStyle>
          <a:p>
            <a:pPr>
              <a:lnSpc>
                <a:spcPct val="100000"/>
              </a:lnSpc>
              <a:buFontTx/>
              <a:buNone/>
              <a:defRPr/>
            </a:pPr>
            <a:fld id="{A4FF9E5A-01D3-EB4B-B480-238130A9993B}"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93181977"/>
      </p:ext>
    </p:extLst>
  </p:cSld>
  <p:clrMap bg1="dk2" tx1="lt1" bg2="dk1" tx2="lt2" accent1="accent1" accent2="accent2" accent3="accent3" accent4="accent4" accent5="accent5" accent6="accent6" hlink="hlink" folHlink="folHlink"/>
  <p:sldLayoutIdLst>
    <p:sldLayoutId id="2147486023" r:id="rId1"/>
    <p:sldLayoutId id="2147486024" r:id="rId2"/>
    <p:sldLayoutId id="2147486025" r:id="rId3"/>
    <p:sldLayoutId id="2147486026" r:id="rId4"/>
    <p:sldLayoutId id="2147486027" r:id="rId5"/>
    <p:sldLayoutId id="2147486028" r:id="rId6"/>
    <p:sldLayoutId id="2147486029" r:id="rId7"/>
    <p:sldLayoutId id="2147486030" r:id="rId8"/>
    <p:sldLayoutId id="2147486031" r:id="rId9"/>
    <p:sldLayoutId id="2147486032" r:id="rId10"/>
    <p:sldLayoutId id="214748603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extLst>
      <p:ext uri="{BB962C8B-B14F-4D97-AF65-F5344CB8AC3E}">
        <p14:creationId xmlns:p14="http://schemas.microsoft.com/office/powerpoint/2010/main" val="2623301845"/>
      </p:ext>
    </p:extLst>
  </p:cSld>
  <p:clrMap bg1="lt1" tx1="dk1" bg2="lt2" tx2="dk2" accent1="accent1" accent2="accent2" accent3="accent3" accent4="accent4" accent5="accent5" accent6="accent6" hlink="hlink" folHlink="folHlink"/>
  <p:sldLayoutIdLst>
    <p:sldLayoutId id="2147486048" r:id="rId1"/>
    <p:sldLayoutId id="2147486049" r:id="rId2"/>
    <p:sldLayoutId id="2147486050" r:id="rId3"/>
    <p:sldLayoutId id="2147486051" r:id="rId4"/>
    <p:sldLayoutId id="2147486052" r:id="rId5"/>
    <p:sldLayoutId id="2147486053" r:id="rId6"/>
    <p:sldLayoutId id="2147486054" r:id="rId7"/>
    <p:sldLayoutId id="2147486055" r:id="rId8"/>
    <p:sldLayoutId id="2147486056" r:id="rId9"/>
    <p:sldLayoutId id="2147486057" r:id="rId10"/>
    <p:sldLayoutId id="2147486058"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261875230"/>
      </p:ext>
    </p:extLst>
  </p:cSld>
  <p:clrMap bg1="lt1" tx1="dk1" bg2="lt2" tx2="dk2" accent1="accent1" accent2="accent2" accent3="accent3" accent4="accent4" accent5="accent5" accent6="accent6" hlink="hlink" folHlink="folHlink"/>
  <p:sldLayoutIdLst>
    <p:sldLayoutId id="2147486060" r:id="rId1"/>
    <p:sldLayoutId id="2147486061" r:id="rId2"/>
    <p:sldLayoutId id="2147486062" r:id="rId3"/>
    <p:sldLayoutId id="2147486063" r:id="rId4"/>
    <p:sldLayoutId id="2147486064" r:id="rId5"/>
    <p:sldLayoutId id="2147486065" r:id="rId6"/>
    <p:sldLayoutId id="2147486066" r:id="rId7"/>
    <p:sldLayoutId id="2147486067" r:id="rId8"/>
    <p:sldLayoutId id="2147486068" r:id="rId9"/>
    <p:sldLayoutId id="2147486069" r:id="rId10"/>
    <p:sldLayoutId id="21474860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32888" cy="6845300"/>
            <a:chOff x="0" y="0"/>
            <a:chExt cx="5753" cy="4312"/>
          </a:xfrm>
        </p:grpSpPr>
        <p:sp>
          <p:nvSpPr>
            <p:cNvPr id="911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grpSp>
          <p:nvGrpSpPr>
            <p:cNvPr id="74758"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a:defRPr/>
                </a:pPr>
                <a:endParaRPr lang="en-US">
                  <a:latin typeface="Arial Narrow" pitchFamily="-112" charset="0"/>
                  <a:ea typeface="Times New Roman" charset="0"/>
                </a:endParaRPr>
              </a:p>
            </p:txBody>
          </p:sp>
          <p:sp>
            <p:nvSpPr>
              <p:cNvPr id="911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grpSp>
        <p:grpSp>
          <p:nvGrpSpPr>
            <p:cNvPr id="74759" name="Group 28"/>
            <p:cNvGrpSpPr>
              <a:grpSpLocks/>
            </p:cNvGrpSpPr>
            <p:nvPr/>
          </p:nvGrpSpPr>
          <p:grpSpPr bwMode="auto">
            <a:xfrm>
              <a:off x="0" y="0"/>
              <a:ext cx="1246" cy="1232"/>
              <a:chOff x="0" y="0"/>
              <a:chExt cx="1246" cy="1232"/>
            </a:xfrm>
          </p:grpSpPr>
          <p:sp>
            <p:nvSpPr>
              <p:cNvPr id="911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sp>
            <p:nvSpPr>
              <p:cNvPr id="911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sp>
            <p:nvSpPr>
              <p:cNvPr id="911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grpSp>
      </p:grpSp>
      <p:sp>
        <p:nvSpPr>
          <p:cNvPr id="91168" name="Text Box 32"/>
          <p:cNvSpPr txBox="1">
            <a:spLocks noChangeArrowheads="1"/>
          </p:cNvSpPr>
          <p:nvPr userDrawn="1"/>
        </p:nvSpPr>
        <p:spPr bwMode="auto">
          <a:xfrm>
            <a:off x="465138" y="6577013"/>
            <a:ext cx="915987" cy="228600"/>
          </a:xfrm>
          <a:prstGeom prst="rect">
            <a:avLst/>
          </a:prstGeom>
          <a:noFill/>
          <a:ln w="12700">
            <a:noFill/>
            <a:miter lim="800000"/>
            <a:headEnd/>
            <a:tailEnd/>
          </a:ln>
          <a:effectLst/>
        </p:spPr>
        <p:txBody>
          <a:bodyPr wrap="none" anchor="ctr">
            <a:spAutoFit/>
          </a:bodyPr>
          <a:lstStyle/>
          <a:p>
            <a:pPr algn="ctr">
              <a:lnSpc>
                <a:spcPct val="100000"/>
              </a:lnSpc>
              <a:spcBef>
                <a:spcPct val="50000"/>
              </a:spcBef>
              <a:buFontTx/>
              <a:buNone/>
              <a:defRPr/>
            </a:pPr>
            <a:r>
              <a:rPr kumimoji="0" lang="en-US" sz="900">
                <a:solidFill>
                  <a:srgbClr val="FFFFFF"/>
                </a:solidFill>
                <a:latin typeface="Arial" charset="0"/>
                <a:ea typeface="Times New Roman" charset="0"/>
              </a:rPr>
              <a:t>©2003 TBBMI</a:t>
            </a:r>
          </a:p>
        </p:txBody>
      </p:sp>
      <p:sp>
        <p:nvSpPr>
          <p:cNvPr id="91169" name="Rectangle 33"/>
          <p:cNvSpPr>
            <a:spLocks noChangeArrowheads="1"/>
          </p:cNvSpPr>
          <p:nvPr userDrawn="1"/>
        </p:nvSpPr>
        <p:spPr bwMode="auto">
          <a:xfrm>
            <a:off x="7539038" y="6532563"/>
            <a:ext cx="736600" cy="268287"/>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7.5.03d.</a:t>
            </a:r>
          </a:p>
        </p:txBody>
      </p:sp>
    </p:spTree>
  </p:cSld>
  <p:clrMap bg1="dk2" tx1="lt1" bg2="dk1" tx2="lt2" accent1="accent1" accent2="accent2" accent3="accent3" accent4="accent4" accent5="accent5" accent6="accent6" hlink="hlink" folHlink="folHlink"/>
  <p:sldLayoutIdLst>
    <p:sldLayoutId id="2147485310" r:id="rId1"/>
    <p:sldLayoutId id="2147485311" r:id="rId2"/>
    <p:sldLayoutId id="2147485312" r:id="rId3"/>
    <p:sldLayoutId id="2147485313" r:id="rId4"/>
    <p:sldLayoutId id="2147485314" r:id="rId5"/>
    <p:sldLayoutId id="2147485315" r:id="rId6"/>
    <p:sldLayoutId id="2147485316" r:id="rId7"/>
    <p:sldLayoutId id="2147485317" r:id="rId8"/>
    <p:sldLayoutId id="2147485318" r:id="rId9"/>
    <p:sldLayoutId id="2147485319" r:id="rId10"/>
    <p:sldLayoutId id="214748532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174447905"/>
      </p:ext>
    </p:extLst>
  </p:cSld>
  <p:clrMap bg1="lt1" tx1="dk1" bg2="lt2" tx2="dk2" accent1="accent1" accent2="accent2" accent3="accent3" accent4="accent4" accent5="accent5" accent6="accent6" hlink="hlink" folHlink="folHlink"/>
  <p:sldLayoutIdLst>
    <p:sldLayoutId id="2147486072" r:id="rId1"/>
    <p:sldLayoutId id="2147486073" r:id="rId2"/>
    <p:sldLayoutId id="2147486074" r:id="rId3"/>
    <p:sldLayoutId id="2147486075" r:id="rId4"/>
    <p:sldLayoutId id="2147486076" r:id="rId5"/>
    <p:sldLayoutId id="2147486077" r:id="rId6"/>
    <p:sldLayoutId id="2147486078" r:id="rId7"/>
    <p:sldLayoutId id="2147486079" r:id="rId8"/>
    <p:sldLayoutId id="2147486080" r:id="rId9"/>
    <p:sldLayoutId id="2147486081" r:id="rId10"/>
    <p:sldLayoutId id="214748608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390828535"/>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14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sp>
        <p:nvSpPr>
          <p:cNvPr id="614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pic>
        <p:nvPicPr>
          <p:cNvPr id="614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extLst>
            <a:ext uri="{909E8E84-426E-40dd-AFC4-6F175D3DCCD1}">
              <a14:hiddenFill xmlns:a14="http://schemas.microsoft.com/office/drawing/2010/main" xmlns="">
                <a:solidFill>
                  <a:srgbClr val="FFFFFF"/>
                </a:solidFill>
              </a14:hiddenFill>
            </a:ext>
          </a:extLst>
        </p:spPr>
      </p:pic>
      <p:pic>
        <p:nvPicPr>
          <p:cNvPr id="614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a14="http://schemas.microsoft.com/office/drawing/2010/main" xmlns="">
                <a:solidFill>
                  <a:srgbClr val="FFFFFF"/>
                </a:solidFill>
              </a14:hiddenFill>
            </a:ext>
          </a:extLst>
        </p:spPr>
      </p:pic>
      <p:sp>
        <p:nvSpPr>
          <p:cNvPr id="6150" name="Rectangle 6"/>
          <p:cNvSpPr>
            <a:spLocks noGrp="1" noChangeArrowheads="1"/>
          </p:cNvSpPr>
          <p:nvPr>
            <p:ph type="title"/>
          </p:nvPr>
        </p:nvSpPr>
        <p:spPr bwMode="auto">
          <a:xfrm>
            <a:off x="1066800" y="381000"/>
            <a:ext cx="7620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51" name="Rectangle 7"/>
          <p:cNvSpPr>
            <a:spLocks noGrp="1" noChangeArrowheads="1"/>
          </p:cNvSpPr>
          <p:nvPr>
            <p:ph type="body" idx="1"/>
          </p:nvPr>
        </p:nvSpPr>
        <p:spPr bwMode="auto">
          <a:xfrm>
            <a:off x="1066800" y="1752600"/>
            <a:ext cx="76200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pPr>
            <a:fld id="{C29E6E15-4679-3E49-9090-6858A974CEF6}" type="slidenum">
              <a:rPr kumimoji="0" lang="en-US" b="0">
                <a:solidFill>
                  <a:srgbClr val="000000"/>
                </a:solidFill>
                <a:latin typeface="Times New Roman" charset="0"/>
                <a:cs typeface="+mn-cs"/>
              </a:rPr>
              <a:pPr eaLnBrk="1" hangingPunct="1">
                <a:lnSpc>
                  <a:spcPct val="100000"/>
                </a:lnSpc>
                <a:spcBef>
                  <a:spcPct val="0"/>
                </a:spcBef>
                <a:buFontTx/>
                <a:buNone/>
              </a:pPr>
              <a:t>‹#›</a:t>
            </a:fld>
            <a:endParaRPr kumimoji="0" lang="en-US" b="0">
              <a:solidFill>
                <a:srgbClr val="000000"/>
              </a:solidFill>
              <a:latin typeface="Times New Roman" charset="0"/>
              <a:cs typeface="+mn-cs"/>
            </a:endParaRPr>
          </a:p>
        </p:txBody>
      </p:sp>
    </p:spTree>
    <p:extLst>
      <p:ext uri="{BB962C8B-B14F-4D97-AF65-F5344CB8AC3E}">
        <p14:creationId xmlns:p14="http://schemas.microsoft.com/office/powerpoint/2010/main" val="4178890807"/>
      </p:ext>
    </p:extLst>
  </p:cSld>
  <p:clrMap bg1="lt1" tx1="dk1" bg2="lt2" tx2="dk2" accent1="accent1" accent2="accent2" accent3="accent3" accent4="accent4" accent5="accent5" accent6="accent6" hlink="hlink" folHlink="folHlink"/>
  <p:sldLayoutIdLst>
    <p:sldLayoutId id="2147486158" r:id="rId1"/>
    <p:sldLayoutId id="2147486159" r:id="rId2"/>
    <p:sldLayoutId id="2147486160" r:id="rId3"/>
    <p:sldLayoutId id="2147486161" r:id="rId4"/>
    <p:sldLayoutId id="2147486162" r:id="rId5"/>
    <p:sldLayoutId id="2147486163" r:id="rId6"/>
    <p:sldLayoutId id="2147486164" r:id="rId7"/>
    <p:sldLayoutId id="2147486165" r:id="rId8"/>
    <p:sldLayoutId id="2147486166" r:id="rId9"/>
    <p:sldLayoutId id="2147486167" r:id="rId10"/>
    <p:sldLayoutId id="2147486168" r:id="rId11"/>
    <p:sldLayoutId id="2147486169"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14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sp>
        <p:nvSpPr>
          <p:cNvPr id="614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pic>
        <p:nvPicPr>
          <p:cNvPr id="614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extLst>
            <a:ext uri="{909E8E84-426E-40dd-AFC4-6F175D3DCCD1}">
              <a14:hiddenFill xmlns:a14="http://schemas.microsoft.com/office/drawing/2010/main" xmlns="">
                <a:solidFill>
                  <a:srgbClr val="FFFFFF"/>
                </a:solidFill>
              </a14:hiddenFill>
            </a:ext>
          </a:extLst>
        </p:spPr>
      </p:pic>
      <p:pic>
        <p:nvPicPr>
          <p:cNvPr id="614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a14="http://schemas.microsoft.com/office/drawing/2010/main" xmlns="">
                <a:solidFill>
                  <a:srgbClr val="FFFFFF"/>
                </a:solidFill>
              </a14:hiddenFill>
            </a:ext>
          </a:extLst>
        </p:spPr>
      </p:pic>
      <p:sp>
        <p:nvSpPr>
          <p:cNvPr id="6150" name="Rectangle 6"/>
          <p:cNvSpPr>
            <a:spLocks noGrp="1" noChangeArrowheads="1"/>
          </p:cNvSpPr>
          <p:nvPr>
            <p:ph type="title"/>
          </p:nvPr>
        </p:nvSpPr>
        <p:spPr bwMode="auto">
          <a:xfrm>
            <a:off x="1066800" y="381000"/>
            <a:ext cx="7620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51" name="Rectangle 7"/>
          <p:cNvSpPr>
            <a:spLocks noGrp="1" noChangeArrowheads="1"/>
          </p:cNvSpPr>
          <p:nvPr>
            <p:ph type="body" idx="1"/>
          </p:nvPr>
        </p:nvSpPr>
        <p:spPr bwMode="auto">
          <a:xfrm>
            <a:off x="1066800" y="1752600"/>
            <a:ext cx="76200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pPr>
            <a:fld id="{C29E6E15-4679-3E49-9090-6858A974CEF6}" type="slidenum">
              <a:rPr kumimoji="0" lang="en-US" b="0">
                <a:solidFill>
                  <a:srgbClr val="000000"/>
                </a:solidFill>
                <a:latin typeface="Times New Roman" charset="0"/>
                <a:cs typeface="+mn-cs"/>
              </a:rPr>
              <a:pPr eaLnBrk="1" hangingPunct="1">
                <a:lnSpc>
                  <a:spcPct val="100000"/>
                </a:lnSpc>
                <a:spcBef>
                  <a:spcPct val="0"/>
                </a:spcBef>
                <a:buFontTx/>
                <a:buNone/>
              </a:pPr>
              <a:t>‹#›</a:t>
            </a:fld>
            <a:endParaRPr kumimoji="0" lang="en-US" b="0">
              <a:solidFill>
                <a:srgbClr val="000000"/>
              </a:solidFill>
              <a:latin typeface="Times New Roman" charset="0"/>
              <a:cs typeface="+mn-cs"/>
            </a:endParaRPr>
          </a:p>
        </p:txBody>
      </p:sp>
    </p:spTree>
    <p:extLst>
      <p:ext uri="{BB962C8B-B14F-4D97-AF65-F5344CB8AC3E}">
        <p14:creationId xmlns:p14="http://schemas.microsoft.com/office/powerpoint/2010/main" val="3670414134"/>
      </p:ext>
    </p:extLst>
  </p:cSld>
  <p:clrMap bg1="lt1" tx1="dk1" bg2="lt2" tx2="dk2" accent1="accent1" accent2="accent2" accent3="accent3" accent4="accent4" accent5="accent5" accent6="accent6" hlink="hlink" folHlink="folHlink"/>
  <p:sldLayoutIdLst>
    <p:sldLayoutId id="2147486171" r:id="rId1"/>
    <p:sldLayoutId id="2147486172" r:id="rId2"/>
    <p:sldLayoutId id="2147486173" r:id="rId3"/>
    <p:sldLayoutId id="2147486174" r:id="rId4"/>
    <p:sldLayoutId id="2147486175" r:id="rId5"/>
    <p:sldLayoutId id="2147486176" r:id="rId6"/>
    <p:sldLayoutId id="2147486177" r:id="rId7"/>
    <p:sldLayoutId id="2147486178" r:id="rId8"/>
    <p:sldLayoutId id="2147486179" r:id="rId9"/>
    <p:sldLayoutId id="2147486180" r:id="rId10"/>
    <p:sldLayoutId id="2147486181" r:id="rId11"/>
    <p:sldLayoutId id="2147486182"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5441632"/>
      </p:ext>
    </p:extLst>
  </p:cSld>
  <p:clrMap bg1="lt1" tx1="dk1" bg2="lt2" tx2="dk2" accent1="accent1" accent2="accent2" accent3="accent3" accent4="accent4" accent5="accent5" accent6="accent6" hlink="hlink" folHlink="folHlink"/>
  <p:sldLayoutIdLst>
    <p:sldLayoutId id="2147486184" r:id="rId1"/>
    <p:sldLayoutId id="2147486185" r:id="rId2"/>
    <p:sldLayoutId id="2147486186" r:id="rId3"/>
    <p:sldLayoutId id="2147486187" r:id="rId4"/>
    <p:sldLayoutId id="2147486188" r:id="rId5"/>
    <p:sldLayoutId id="2147486189" r:id="rId6"/>
    <p:sldLayoutId id="2147486190" r:id="rId7"/>
    <p:sldLayoutId id="2147486191" r:id="rId8"/>
    <p:sldLayoutId id="2147486192" r:id="rId9"/>
    <p:sldLayoutId id="2147486193" r:id="rId10"/>
    <p:sldLayoutId id="2147486194" r:id="rId11"/>
    <p:sldLayoutId id="214748619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5441632"/>
      </p:ext>
    </p:extLst>
  </p:cSld>
  <p:clrMap bg1="lt1" tx1="dk1" bg2="lt2" tx2="dk2" accent1="accent1" accent2="accent2" accent3="accent3" accent4="accent4" accent5="accent5" accent6="accent6" hlink="hlink" folHlink="folHlink"/>
  <p:sldLayoutIdLst>
    <p:sldLayoutId id="2147486197" r:id="rId1"/>
    <p:sldLayoutId id="2147486198" r:id="rId2"/>
    <p:sldLayoutId id="2147486199" r:id="rId3"/>
    <p:sldLayoutId id="2147486200" r:id="rId4"/>
    <p:sldLayoutId id="2147486201" r:id="rId5"/>
    <p:sldLayoutId id="2147486202" r:id="rId6"/>
    <p:sldLayoutId id="2147486203" r:id="rId7"/>
    <p:sldLayoutId id="2147486204" r:id="rId8"/>
    <p:sldLayoutId id="2147486205" r:id="rId9"/>
    <p:sldLayoutId id="2147486206" r:id="rId10"/>
    <p:sldLayoutId id="2147486207" r:id="rId11"/>
    <p:sldLayoutId id="214748620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0751282"/>
      </p:ext>
    </p:extLst>
  </p:cSld>
  <p:clrMap bg1="lt1" tx1="dk1" bg2="lt2" tx2="dk2" accent1="accent1" accent2="accent2" accent3="accent3" accent4="accent4" accent5="accent5" accent6="accent6" hlink="hlink" folHlink="folHlink"/>
  <p:sldLayoutIdLst>
    <p:sldLayoutId id="2147486210" r:id="rId1"/>
    <p:sldLayoutId id="2147486211" r:id="rId2"/>
    <p:sldLayoutId id="2147486212" r:id="rId3"/>
    <p:sldLayoutId id="2147486213" r:id="rId4"/>
    <p:sldLayoutId id="2147486214" r:id="rId5"/>
    <p:sldLayoutId id="2147486215" r:id="rId6"/>
    <p:sldLayoutId id="2147486216" r:id="rId7"/>
    <p:sldLayoutId id="2147486217" r:id="rId8"/>
    <p:sldLayoutId id="2147486218" r:id="rId9"/>
    <p:sldLayoutId id="2147486219" r:id="rId10"/>
    <p:sldLayoutId id="2147486220" r:id="rId11"/>
    <p:sldLayoutId id="2147486221"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0751282"/>
      </p:ext>
    </p:extLst>
  </p:cSld>
  <p:clrMap bg1="lt1" tx1="dk1" bg2="lt2" tx2="dk2" accent1="accent1" accent2="accent2" accent3="accent3" accent4="accent4" accent5="accent5" accent6="accent6" hlink="hlink" folHlink="folHlink"/>
  <p:sldLayoutIdLst>
    <p:sldLayoutId id="2147486223" r:id="rId1"/>
    <p:sldLayoutId id="2147486224" r:id="rId2"/>
    <p:sldLayoutId id="2147486225" r:id="rId3"/>
    <p:sldLayoutId id="2147486226" r:id="rId4"/>
    <p:sldLayoutId id="2147486227" r:id="rId5"/>
    <p:sldLayoutId id="2147486228" r:id="rId6"/>
    <p:sldLayoutId id="2147486229" r:id="rId7"/>
    <p:sldLayoutId id="2147486230" r:id="rId8"/>
    <p:sldLayoutId id="2147486231" r:id="rId9"/>
    <p:sldLayoutId id="2147486232" r:id="rId10"/>
    <p:sldLayoutId id="2147486233" r:id="rId11"/>
    <p:sldLayoutId id="214748623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0751282"/>
      </p:ext>
    </p:extLst>
  </p:cSld>
  <p:clrMap bg1="lt1" tx1="dk1" bg2="lt2" tx2="dk2" accent1="accent1" accent2="accent2" accent3="accent3" accent4="accent4" accent5="accent5" accent6="accent6" hlink="hlink" folHlink="folHlink"/>
  <p:sldLayoutIdLst>
    <p:sldLayoutId id="2147486236" r:id="rId1"/>
    <p:sldLayoutId id="2147486237" r:id="rId2"/>
    <p:sldLayoutId id="2147486238" r:id="rId3"/>
    <p:sldLayoutId id="2147486239" r:id="rId4"/>
    <p:sldLayoutId id="2147486240" r:id="rId5"/>
    <p:sldLayoutId id="2147486241" r:id="rId6"/>
    <p:sldLayoutId id="2147486242" r:id="rId7"/>
    <p:sldLayoutId id="2147486243" r:id="rId8"/>
    <p:sldLayoutId id="2147486244" r:id="rId9"/>
    <p:sldLayoutId id="2147486245" r:id="rId10"/>
    <p:sldLayoutId id="2147486246" r:id="rId11"/>
    <p:sldLayoutId id="2147486247"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eaLnBrk="1" hangingPunct="1">
              <a:lnSpc>
                <a:spcPct val="100000"/>
              </a:lnSpc>
              <a:spcBef>
                <a:spcPct val="0"/>
              </a:spcBef>
              <a:buFontTx/>
              <a:buNone/>
              <a:defRPr/>
            </a:pPr>
            <a:fld id="{7023D8DD-BEB4-4D45-A07F-9B3EE692E84D}" type="slidenum">
              <a:rPr kumimoji="0" lang="en-US">
                <a:latin typeface="Times New Roman" charset="0"/>
              </a:rPr>
              <a:pPr eaLnBrk="1" hangingPunct="1">
                <a:lnSpc>
                  <a:spcPct val="100000"/>
                </a:lnSpc>
                <a:spcBef>
                  <a:spcPct val="0"/>
                </a:spcBef>
                <a:buFontTx/>
                <a:buNone/>
                <a:defRPr/>
              </a:pPr>
              <a:t>‹#›</a:t>
            </a:fld>
            <a:endParaRPr kumimoji="0" lang="en-US">
              <a:latin typeface="Times New Roman" charset="0"/>
            </a:endParaRPr>
          </a:p>
        </p:txBody>
      </p:sp>
    </p:spTree>
    <p:extLst>
      <p:ext uri="{BB962C8B-B14F-4D97-AF65-F5344CB8AC3E}">
        <p14:creationId xmlns:p14="http://schemas.microsoft.com/office/powerpoint/2010/main" val="1848963764"/>
      </p:ext>
    </p:extLst>
  </p:cSld>
  <p:clrMap bg1="lt1" tx1="dk1" bg2="lt2" tx2="dk2" accent1="accent1" accent2="accent2" accent3="accent3" accent4="accent4" accent5="accent5" accent6="accent6" hlink="hlink" folHlink="folHlink"/>
  <p:sldLayoutIdLst>
    <p:sldLayoutId id="2147486249" r:id="rId1"/>
    <p:sldLayoutId id="2147486250" r:id="rId2"/>
    <p:sldLayoutId id="2147486251" r:id="rId3"/>
    <p:sldLayoutId id="2147486252" r:id="rId4"/>
    <p:sldLayoutId id="2147486253" r:id="rId5"/>
    <p:sldLayoutId id="2147486254" r:id="rId6"/>
    <p:sldLayoutId id="2147486255" r:id="rId7"/>
    <p:sldLayoutId id="2147486256" r:id="rId8"/>
    <p:sldLayoutId id="2147486257" r:id="rId9"/>
    <p:sldLayoutId id="2147486258" r:id="rId10"/>
    <p:sldLayoutId id="214748625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736456815"/>
      </p:ext>
    </p:extLst>
  </p:cSld>
  <p:clrMap bg1="lt1" tx1="dk1" bg2="lt2" tx2="dk2" accent1="accent1" accent2="accent2" accent3="accent3" accent4="accent4" accent5="accent5" accent6="accent6" hlink="hlink" folHlink="folHlink"/>
  <p:sldLayoutIdLst>
    <p:sldLayoutId id="2147485337" r:id="rId1"/>
    <p:sldLayoutId id="2147485338" r:id="rId2"/>
    <p:sldLayoutId id="2147485339" r:id="rId3"/>
    <p:sldLayoutId id="2147485340" r:id="rId4"/>
    <p:sldLayoutId id="2147485341" r:id="rId5"/>
    <p:sldLayoutId id="2147485342" r:id="rId6"/>
    <p:sldLayoutId id="2147485343" r:id="rId7"/>
    <p:sldLayoutId id="2147485344" r:id="rId8"/>
    <p:sldLayoutId id="2147485345" r:id="rId9"/>
    <p:sldLayoutId id="2147485346" r:id="rId10"/>
    <p:sldLayoutId id="2147485347" r:id="rId11"/>
    <p:sldLayoutId id="2147485348" r:id="rId12"/>
    <p:sldLayoutId id="21474853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eaLnBrk="1" hangingPunct="1">
              <a:lnSpc>
                <a:spcPct val="100000"/>
              </a:lnSpc>
              <a:spcBef>
                <a:spcPct val="0"/>
              </a:spcBef>
              <a:buFontTx/>
              <a:buNone/>
              <a:defRPr/>
            </a:pPr>
            <a:fld id="{7023D8DD-BEB4-4D45-A07F-9B3EE692E84D}" type="slidenum">
              <a:rPr kumimoji="0" lang="en-US">
                <a:latin typeface="Times New Roman" charset="0"/>
              </a:rPr>
              <a:pPr eaLnBrk="1" hangingPunct="1">
                <a:lnSpc>
                  <a:spcPct val="100000"/>
                </a:lnSpc>
                <a:spcBef>
                  <a:spcPct val="0"/>
                </a:spcBef>
                <a:buFontTx/>
                <a:buNone/>
                <a:defRPr/>
              </a:pPr>
              <a:t>‹#›</a:t>
            </a:fld>
            <a:endParaRPr kumimoji="0" lang="en-US">
              <a:latin typeface="Times New Roman" charset="0"/>
            </a:endParaRPr>
          </a:p>
        </p:txBody>
      </p:sp>
    </p:spTree>
    <p:extLst>
      <p:ext uri="{BB962C8B-B14F-4D97-AF65-F5344CB8AC3E}">
        <p14:creationId xmlns:p14="http://schemas.microsoft.com/office/powerpoint/2010/main" val="1983181081"/>
      </p:ext>
    </p:extLst>
  </p:cSld>
  <p:clrMap bg1="lt1" tx1="dk1" bg2="lt2" tx2="dk2" accent1="accent1" accent2="accent2" accent3="accent3" accent4="accent4" accent5="accent5" accent6="accent6" hlink="hlink" folHlink="folHlink"/>
  <p:sldLayoutIdLst>
    <p:sldLayoutId id="2147486261" r:id="rId1"/>
    <p:sldLayoutId id="2147486262" r:id="rId2"/>
    <p:sldLayoutId id="2147486263" r:id="rId3"/>
    <p:sldLayoutId id="2147486264" r:id="rId4"/>
    <p:sldLayoutId id="2147486265" r:id="rId5"/>
    <p:sldLayoutId id="2147486266" r:id="rId6"/>
    <p:sldLayoutId id="2147486267" r:id="rId7"/>
    <p:sldLayoutId id="2147486268" r:id="rId8"/>
    <p:sldLayoutId id="2147486269" r:id="rId9"/>
    <p:sldLayoutId id="2147486270" r:id="rId10"/>
    <p:sldLayoutId id="214748627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3225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Arial" charset="0"/>
                <a:cs typeface="Arial" charset="0"/>
              </a:defRPr>
            </a:lvl1pPr>
          </a:lstStyle>
          <a:p>
            <a:pPr eaLnBrk="1" hangingPunct="1">
              <a:lnSpc>
                <a:spcPct val="100000"/>
              </a:lnSpc>
              <a:buFontTx/>
              <a:buNone/>
              <a:defRPr/>
            </a:pPr>
            <a:endParaRPr kumimoji="0" lang="en-GB" b="0">
              <a:ea typeface="MS PGothic" charset="0"/>
            </a:endParaRPr>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Arial" charset="0"/>
                <a:cs typeface="Arial" charset="0"/>
              </a:defRPr>
            </a:lvl1pPr>
          </a:lstStyle>
          <a:p>
            <a:pPr eaLnBrk="1" hangingPunct="1">
              <a:lnSpc>
                <a:spcPct val="100000"/>
              </a:lnSpc>
              <a:buFontTx/>
              <a:buNone/>
              <a:defRPr/>
            </a:pPr>
            <a:endParaRPr kumimoji="0" lang="en-GB" b="0">
              <a:ea typeface="MS PGothic" charset="0"/>
            </a:endParaRPr>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Arial" charset="0"/>
                <a:cs typeface="Arial" charset="0"/>
              </a:defRPr>
            </a:lvl1pPr>
          </a:lstStyle>
          <a:p>
            <a:pPr eaLnBrk="1" hangingPunct="1">
              <a:lnSpc>
                <a:spcPct val="100000"/>
              </a:lnSpc>
              <a:buFontTx/>
              <a:buNone/>
              <a:defRPr/>
            </a:pPr>
            <a:fld id="{C58E8BD5-0BC9-CE43-8188-589968977F6F}" type="slidenum">
              <a:rPr kumimoji="0" lang="en-GB" b="0">
                <a:ea typeface="MS PGothic" charset="0"/>
              </a:rPr>
              <a:pPr eaLnBrk="1" hangingPunct="1">
                <a:lnSpc>
                  <a:spcPct val="100000"/>
                </a:lnSpc>
                <a:buFontTx/>
                <a:buNone/>
                <a:defRPr/>
              </a:pPr>
              <a:t>‹#›</a:t>
            </a:fld>
            <a:endParaRPr kumimoji="0" lang="en-GB" b="0">
              <a:ea typeface="MS PGothic" charset="0"/>
            </a:endParaRPr>
          </a:p>
        </p:txBody>
      </p:sp>
    </p:spTree>
    <p:extLst>
      <p:ext uri="{BB962C8B-B14F-4D97-AF65-F5344CB8AC3E}">
        <p14:creationId xmlns:p14="http://schemas.microsoft.com/office/powerpoint/2010/main" val="213243701"/>
      </p:ext>
    </p:extLst>
  </p:cSld>
  <p:clrMap bg1="lt1" tx1="dk1" bg2="lt2" tx2="dk2" accent1="accent1" accent2="accent2" accent3="accent3" accent4="accent4" accent5="accent5" accent6="accent6" hlink="hlink" folHlink="folHlink"/>
  <p:sldLayoutIdLst>
    <p:sldLayoutId id="2147486309" r:id="rId1"/>
    <p:sldLayoutId id="2147486310" r:id="rId2"/>
    <p:sldLayoutId id="2147486311" r:id="rId3"/>
    <p:sldLayoutId id="2147486312" r:id="rId4"/>
    <p:sldLayoutId id="2147486313" r:id="rId5"/>
    <p:sldLayoutId id="2147486314" r:id="rId6"/>
    <p:sldLayoutId id="2147486315" r:id="rId7"/>
    <p:sldLayoutId id="2147486316" r:id="rId8"/>
    <p:sldLayoutId id="2147486317" r:id="rId9"/>
    <p:sldLayoutId id="2147486318" r:id="rId10"/>
    <p:sldLayoutId id="2147486319"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S PGothic" charset="0"/>
          <a:cs typeface="+mj-cs"/>
        </a:defRPr>
      </a:lvl1pPr>
      <a:lvl2pPr algn="ctr" rtl="0" eaLnBrk="0" fontAlgn="base" hangingPunct="0">
        <a:spcBef>
          <a:spcPct val="0"/>
        </a:spcBef>
        <a:spcAft>
          <a:spcPct val="0"/>
        </a:spcAft>
        <a:defRPr sz="4400">
          <a:solidFill>
            <a:schemeClr val="tx2"/>
          </a:solidFill>
          <a:latin typeface="Arial" charset="0"/>
          <a:ea typeface="MS PGothic" charset="0"/>
          <a:cs typeface="Arial" charset="0"/>
        </a:defRPr>
      </a:lvl2pPr>
      <a:lvl3pPr algn="ctr" rtl="0" eaLnBrk="0" fontAlgn="base" hangingPunct="0">
        <a:spcBef>
          <a:spcPct val="0"/>
        </a:spcBef>
        <a:spcAft>
          <a:spcPct val="0"/>
        </a:spcAft>
        <a:defRPr sz="4400">
          <a:solidFill>
            <a:schemeClr val="tx2"/>
          </a:solidFill>
          <a:latin typeface="Arial" charset="0"/>
          <a:ea typeface="MS PGothic" charset="0"/>
          <a:cs typeface="Arial" charset="0"/>
        </a:defRPr>
      </a:lvl3pPr>
      <a:lvl4pPr algn="ctr" rtl="0" eaLnBrk="0" fontAlgn="base" hangingPunct="0">
        <a:spcBef>
          <a:spcPct val="0"/>
        </a:spcBef>
        <a:spcAft>
          <a:spcPct val="0"/>
        </a:spcAft>
        <a:defRPr sz="4400">
          <a:solidFill>
            <a:schemeClr val="tx2"/>
          </a:solidFill>
          <a:latin typeface="Arial" charset="0"/>
          <a:ea typeface="MS PGothic" charset="0"/>
          <a:cs typeface="Arial" charset="0"/>
        </a:defRPr>
      </a:lvl4pPr>
      <a:lvl5pPr algn="ctr" rtl="0" eaLnBrk="0" fontAlgn="base" hangingPunct="0">
        <a:spcBef>
          <a:spcPct val="0"/>
        </a:spcBef>
        <a:spcAft>
          <a:spcPct val="0"/>
        </a:spcAft>
        <a:defRPr sz="4400">
          <a:solidFill>
            <a:schemeClr val="tx2"/>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48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solidFill>
                  <a:srgbClr val="000000"/>
                </a:solidFill>
                <a:latin typeface="Arial" charset="0"/>
              </a:defRPr>
            </a:lvl1pPr>
          </a:lstStyle>
          <a:p>
            <a:pPr>
              <a:lnSpc>
                <a:spcPct val="100000"/>
              </a:lnSpc>
              <a:buFontTx/>
              <a:buNone/>
              <a:defRPr/>
            </a:pPr>
            <a:endParaRPr kumimoji="0" lang="en-US" b="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Arial" charset="0"/>
              </a:defRPr>
            </a:lvl1pPr>
          </a:lstStyle>
          <a:p>
            <a:pPr>
              <a:lnSpc>
                <a:spcPct val="100000"/>
              </a:lnSpc>
              <a:buFontTx/>
              <a:buNone/>
              <a:defRPr/>
            </a:pPr>
            <a:endParaRPr kumimoji="0" lang="en-US" b="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Arial" charset="0"/>
              </a:defRPr>
            </a:lvl1pPr>
          </a:lstStyle>
          <a:p>
            <a:pPr>
              <a:lnSpc>
                <a:spcPct val="100000"/>
              </a:lnSpc>
              <a:buFontTx/>
              <a:buNone/>
              <a:defRPr/>
            </a:pPr>
            <a:fld id="{2FFA0FAE-9983-6649-9277-E25A59B8EB97}" type="slidenum">
              <a:rPr kumimoji="0" lang="en-US" b="0">
                <a:ea typeface="MS PGothic" charset="0"/>
              </a:rPr>
              <a:pPr>
                <a:lnSpc>
                  <a:spcPct val="100000"/>
                </a:lnSpc>
                <a:buFontTx/>
                <a:buNone/>
                <a:defRPr/>
              </a:pPr>
              <a:t>‹#›</a:t>
            </a:fld>
            <a:endParaRPr kumimoji="0" lang="en-US" b="0">
              <a:ea typeface="MS PGothic" charset="0"/>
            </a:endParaRPr>
          </a:p>
        </p:txBody>
      </p:sp>
    </p:spTree>
    <p:extLst>
      <p:ext uri="{BB962C8B-B14F-4D97-AF65-F5344CB8AC3E}">
        <p14:creationId xmlns:p14="http://schemas.microsoft.com/office/powerpoint/2010/main" val="1799846542"/>
      </p:ext>
    </p:extLst>
  </p:cSld>
  <p:clrMap bg1="lt1" tx1="dk1" bg2="lt2" tx2="dk2" accent1="accent1" accent2="accent2" accent3="accent3" accent4="accent4" accent5="accent5" accent6="accent6" hlink="hlink" folHlink="folHlink"/>
  <p:sldLayoutIdLst>
    <p:sldLayoutId id="2147486321" r:id="rId1"/>
    <p:sldLayoutId id="2147486322" r:id="rId2"/>
    <p:sldLayoutId id="2147486323" r:id="rId3"/>
    <p:sldLayoutId id="2147486324" r:id="rId4"/>
    <p:sldLayoutId id="2147486325" r:id="rId5"/>
    <p:sldLayoutId id="2147486326" r:id="rId6"/>
    <p:sldLayoutId id="2147486327" r:id="rId7"/>
    <p:sldLayoutId id="2147486328" r:id="rId8"/>
    <p:sldLayoutId id="2147486329" r:id="rId9"/>
    <p:sldLayoutId id="2147486330" r:id="rId10"/>
    <p:sldLayoutId id="2147486331" r:id="rId11"/>
  </p:sldLayoutIdLst>
  <p:txStyles>
    <p:titleStyle>
      <a:lvl1pPr algn="ctr" rtl="0" eaLnBrk="0" fontAlgn="base" hangingPunct="0">
        <a:spcBef>
          <a:spcPct val="0"/>
        </a:spcBef>
        <a:spcAft>
          <a:spcPct val="0"/>
        </a:spcAft>
        <a:defRPr sz="4400">
          <a:solidFill>
            <a:schemeClr val="tx2"/>
          </a:solidFill>
          <a:latin typeface="+mj-lt"/>
          <a:ea typeface="MS PGothic"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3205676953"/>
      </p:ext>
    </p:extLst>
  </p:cSld>
  <p:clrMap bg1="lt1" tx1="dk1" bg2="lt2" tx2="dk2" accent1="accent1" accent2="accent2" accent3="accent3" accent4="accent4" accent5="accent5" accent6="accent6" hlink="hlink" folHlink="folHlink"/>
  <p:sldLayoutIdLst>
    <p:sldLayoutId id="2147486333" r:id="rId1"/>
    <p:sldLayoutId id="2147486334" r:id="rId2"/>
    <p:sldLayoutId id="2147486335" r:id="rId3"/>
    <p:sldLayoutId id="2147486336" r:id="rId4"/>
    <p:sldLayoutId id="2147486337" r:id="rId5"/>
    <p:sldLayoutId id="2147486338" r:id="rId6"/>
    <p:sldLayoutId id="2147486339" r:id="rId7"/>
    <p:sldLayoutId id="2147486340" r:id="rId8"/>
    <p:sldLayoutId id="2147486341" r:id="rId9"/>
    <p:sldLayoutId id="2147486342" r:id="rId10"/>
    <p:sldLayoutId id="2147486343"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6055951"/>
      </p:ext>
    </p:extLst>
  </p:cSld>
  <p:clrMap bg1="lt1" tx1="dk1" bg2="lt2" tx2="dk2" accent1="accent1" accent2="accent2" accent3="accent3" accent4="accent4" accent5="accent5" accent6="accent6" hlink="hlink" folHlink="folHlink"/>
  <p:sldLayoutIdLst>
    <p:sldLayoutId id="2147486345" r:id="rId1"/>
    <p:sldLayoutId id="2147486346" r:id="rId2"/>
    <p:sldLayoutId id="2147486347" r:id="rId3"/>
    <p:sldLayoutId id="2147486348" r:id="rId4"/>
    <p:sldLayoutId id="2147486349" r:id="rId5"/>
    <p:sldLayoutId id="2147486350" r:id="rId6"/>
    <p:sldLayoutId id="2147486351" r:id="rId7"/>
    <p:sldLayoutId id="2147486352" r:id="rId8"/>
    <p:sldLayoutId id="2147486353" r:id="rId9"/>
    <p:sldLayoutId id="2147486354" r:id="rId10"/>
    <p:sldLayoutId id="2147486355"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179683311"/>
      </p:ext>
    </p:extLst>
  </p:cSld>
  <p:clrMap bg1="dk2" tx1="lt1" bg2="dk1" tx2="lt2" accent1="accent1" accent2="accent2" accent3="accent3" accent4="accent4" accent5="accent5" accent6="accent6" hlink="hlink" folHlink="folHlink"/>
  <p:sldLayoutIdLst>
    <p:sldLayoutId id="2147486405" r:id="rId1"/>
    <p:sldLayoutId id="2147486406" r:id="rId2"/>
    <p:sldLayoutId id="2147486407" r:id="rId3"/>
    <p:sldLayoutId id="2147486408" r:id="rId4"/>
    <p:sldLayoutId id="2147486409" r:id="rId5"/>
    <p:sldLayoutId id="2147486410" r:id="rId6"/>
    <p:sldLayoutId id="2147486411" r:id="rId7"/>
    <p:sldLayoutId id="2147486412" r:id="rId8"/>
    <p:sldLayoutId id="2147486413" r:id="rId9"/>
    <p:sldLayoutId id="2147486414" r:id="rId10"/>
    <p:sldLayoutId id="214748641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211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11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eaLnBrk="1" hangingPunct="1">
              <a:lnSpc>
                <a:spcPct val="100000"/>
              </a:lnSpc>
              <a:spcBef>
                <a:spcPct val="0"/>
              </a:spcBef>
              <a:buFontTx/>
              <a:buNone/>
              <a:defRPr/>
            </a:pPr>
            <a:endParaRPr kumimoji="0" lang="en-GB" b="0">
              <a:latin typeface="Arial" charset="0"/>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defRPr>
            </a:lvl1pPr>
          </a:lstStyle>
          <a:p>
            <a:pPr eaLnBrk="1" hangingPunct="1">
              <a:lnSpc>
                <a:spcPct val="100000"/>
              </a:lnSpc>
              <a:spcBef>
                <a:spcPct val="0"/>
              </a:spcBef>
              <a:buFontTx/>
              <a:buNone/>
              <a:defRPr/>
            </a:pPr>
            <a:endParaRPr kumimoji="0" lang="en-GB" b="0">
              <a:latin typeface="Arial" charset="0"/>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eaLnBrk="1" hangingPunct="1">
              <a:lnSpc>
                <a:spcPct val="100000"/>
              </a:lnSpc>
              <a:spcBef>
                <a:spcPct val="0"/>
              </a:spcBef>
              <a:buFontTx/>
              <a:buNone/>
              <a:defRPr/>
            </a:pPr>
            <a:fld id="{118EB69A-0602-9D4A-8C28-A5CE8D7C3B4B}" type="slidenum">
              <a:rPr kumimoji="0" lang="en-GB" b="0">
                <a:latin typeface="Arial" charset="0"/>
              </a:rPr>
              <a:pPr eaLnBrk="1" hangingPunct="1">
                <a:lnSpc>
                  <a:spcPct val="100000"/>
                </a:lnSpc>
                <a:spcBef>
                  <a:spcPct val="0"/>
                </a:spcBef>
                <a:buFontTx/>
                <a:buNone/>
                <a:defRPr/>
              </a:pPr>
              <a:t>‹#›</a:t>
            </a:fld>
            <a:endParaRPr kumimoji="0" lang="en-GB" b="0">
              <a:latin typeface="Arial" charset="0"/>
            </a:endParaRPr>
          </a:p>
        </p:txBody>
      </p:sp>
    </p:spTree>
    <p:extLst>
      <p:ext uri="{BB962C8B-B14F-4D97-AF65-F5344CB8AC3E}">
        <p14:creationId xmlns:p14="http://schemas.microsoft.com/office/powerpoint/2010/main" val="94666730"/>
      </p:ext>
    </p:extLst>
  </p:cSld>
  <p:clrMap bg1="lt1" tx1="dk1" bg2="lt2" tx2="dk2" accent1="accent1" accent2="accent2" accent3="accent3" accent4="accent4" accent5="accent5" accent6="accent6" hlink="hlink" folHlink="folHlink"/>
  <p:sldLayoutIdLst>
    <p:sldLayoutId id="2147486417" r:id="rId1"/>
    <p:sldLayoutId id="2147486418" r:id="rId2"/>
    <p:sldLayoutId id="2147486419" r:id="rId3"/>
    <p:sldLayoutId id="2147486420" r:id="rId4"/>
    <p:sldLayoutId id="2147486421" r:id="rId5"/>
    <p:sldLayoutId id="2147486422" r:id="rId6"/>
    <p:sldLayoutId id="2147486423" r:id="rId7"/>
    <p:sldLayoutId id="2147486424" r:id="rId8"/>
    <p:sldLayoutId id="2147486425" r:id="rId9"/>
    <p:sldLayoutId id="2147486426" r:id="rId10"/>
    <p:sldLayoutId id="2147486427" r:id="rId11"/>
    <p:sldLayoutId id="2147486428" r:id="rId12"/>
    <p:sldLayoutId id="2147486429" r:id="rId13"/>
    <p:sldLayoutId id="2147486430" r:id="rId14"/>
    <p:sldLayoutId id="2147486431" r:id="rId15"/>
    <p:sldLayoutId id="2147486432"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833471831"/>
      </p:ext>
    </p:extLst>
  </p:cSld>
  <p:clrMap bg1="lt1" tx1="dk1" bg2="lt2" tx2="dk2" accent1="accent1" accent2="accent2" accent3="accent3" accent4="accent4" accent5="accent5" accent6="accent6" hlink="hlink" folHlink="folHlink"/>
  <p:sldLayoutIdLst>
    <p:sldLayoutId id="2147486434" r:id="rId1"/>
    <p:sldLayoutId id="2147486435" r:id="rId2"/>
    <p:sldLayoutId id="2147486436" r:id="rId3"/>
    <p:sldLayoutId id="2147486437" r:id="rId4"/>
    <p:sldLayoutId id="2147486438" r:id="rId5"/>
    <p:sldLayoutId id="2147486439" r:id="rId6"/>
    <p:sldLayoutId id="2147486440" r:id="rId7"/>
    <p:sldLayoutId id="2147486441" r:id="rId8"/>
    <p:sldLayoutId id="2147486442" r:id="rId9"/>
    <p:sldLayoutId id="2147486443" r:id="rId10"/>
    <p:sldLayoutId id="214748644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5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5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59" name="Freeform 7"/>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6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7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75" name="Freeform 23"/>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7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8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8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9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9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a:lnSpc>
                <a:spcPct val="100000"/>
              </a:lnSpc>
              <a:spcBef>
                <a:spcPct val="0"/>
              </a:spcBef>
              <a:buFontTx/>
              <a:buNone/>
            </a:pPr>
            <a:endParaRPr kumimoji="0" lang="en-US" altLang="en-US" b="0">
              <a:solidFill>
                <a:srgbClr val="FFFFFF"/>
              </a:solidFill>
              <a:latin typeface="Arial" pitchFamily="34" charset="0"/>
              <a:ea typeface="ＭＳ Ｐゴシック" pitchFamily="34" charset="-128"/>
              <a:cs typeface="+mn-cs"/>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a:lnSpc>
                <a:spcPct val="100000"/>
              </a:lnSpc>
              <a:spcBef>
                <a:spcPct val="0"/>
              </a:spcBef>
              <a:buFontTx/>
              <a:buNone/>
            </a:pPr>
            <a:endParaRPr kumimoji="0" lang="en-US" altLang="en-US" b="0">
              <a:solidFill>
                <a:srgbClr val="FFFFFF"/>
              </a:solidFill>
              <a:latin typeface="Arial" pitchFamily="34" charset="0"/>
              <a:ea typeface="ＭＳ Ｐゴシック" pitchFamily="34" charset="-128"/>
              <a:cs typeface="+mn-cs"/>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lnSpc>
                <a:spcPct val="100000"/>
              </a:lnSpc>
              <a:spcBef>
                <a:spcPct val="0"/>
              </a:spcBef>
              <a:buFontTx/>
              <a:buNone/>
            </a:pPr>
            <a:fld id="{0E05AD74-8FA0-4275-9D7D-5E285BD8C298}" type="slidenum">
              <a:rPr kumimoji="0" lang="en-US" altLang="en-US" b="0">
                <a:solidFill>
                  <a:srgbClr val="FFFFFF"/>
                </a:solidFill>
                <a:latin typeface="Arial" pitchFamily="34" charset="0"/>
                <a:ea typeface="ＭＳ Ｐゴシック" pitchFamily="34" charset="-128"/>
                <a:cs typeface="+mn-cs"/>
              </a:rPr>
              <a:pPr>
                <a:lnSpc>
                  <a:spcPct val="100000"/>
                </a:lnSpc>
                <a:spcBef>
                  <a:spcPct val="0"/>
                </a:spcBef>
                <a:buFontTx/>
                <a:buNone/>
              </a:pPr>
              <a:t>‹#›</a:t>
            </a:fld>
            <a:endParaRPr kumimoji="0" lang="en-US" altLang="en-US" b="0">
              <a:solidFill>
                <a:srgbClr val="FFFFFF"/>
              </a:solidFill>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958189074"/>
      </p:ext>
    </p:extLst>
  </p:cSld>
  <p:clrMap bg1="dk2" tx1="lt1" bg2="dk1" tx2="lt2" accent1="accent1" accent2="accent2" accent3="accent3" accent4="accent4" accent5="accent5" accent6="accent6" hlink="hlink" folHlink="folHlink"/>
  <p:sldLayoutIdLst>
    <p:sldLayoutId id="2147486446" r:id="rId1"/>
    <p:sldLayoutId id="2147486447" r:id="rId2"/>
    <p:sldLayoutId id="2147486448" r:id="rId3"/>
    <p:sldLayoutId id="2147486449" r:id="rId4"/>
    <p:sldLayoutId id="2147486450" r:id="rId5"/>
    <p:sldLayoutId id="2147486451" r:id="rId6"/>
    <p:sldLayoutId id="2147486452" r:id="rId7"/>
    <p:sldLayoutId id="2147486453" r:id="rId8"/>
    <p:sldLayoutId id="2147486454" r:id="rId9"/>
    <p:sldLayoutId id="2147486455" r:id="rId10"/>
    <p:sldLayoutId id="2147486456" r:id="rId11"/>
    <p:sldLayoutId id="2147486457" r:id="rId12"/>
    <p:sldLayoutId id="214748645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1927290517"/>
      </p:ext>
    </p:extLst>
  </p:cSld>
  <p:clrMap bg1="dk2" tx1="lt1" bg2="dk1" tx2="lt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 id="2147486480" r:id="rId8"/>
    <p:sldLayoutId id="2147486481" r:id="rId9"/>
    <p:sldLayoutId id="2147486482" r:id="rId10"/>
    <p:sldLayoutId id="2147486483"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lnSpc>
                <a:spcPct val="100000"/>
              </a:lnSpc>
              <a:spcBef>
                <a:spcPct val="0"/>
              </a:spcBef>
              <a:buFontTx/>
              <a:buNone/>
              <a:defRPr/>
            </a:pPr>
            <a:fld id="{C16A198B-9034-4749-8A8D-B90A5F5B90A3}" type="datetimeFigureOut">
              <a:rPr kumimoji="0" lang="en-US" b="0">
                <a:latin typeface="Calibri" charset="0"/>
              </a:rPr>
              <a:pPr eaLnBrk="1" hangingPunct="1">
                <a:lnSpc>
                  <a:spcPct val="100000"/>
                </a:lnSpc>
                <a:spcBef>
                  <a:spcPct val="0"/>
                </a:spcBef>
                <a:buFontTx/>
                <a:buNone/>
                <a:defRPr/>
              </a:pPr>
              <a:t>8/20/24</a:t>
            </a:fld>
            <a:endParaRPr kumimoji="0"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lnSpc>
                <a:spcPct val="100000"/>
              </a:lnSpc>
              <a:spcBef>
                <a:spcPct val="0"/>
              </a:spcBef>
              <a:buFontTx/>
              <a:buNone/>
              <a:defRPr/>
            </a:pPr>
            <a:fld id="{FA356419-7718-C74B-9C0F-E2D2C7D5AD85}" type="slidenum">
              <a:rPr kumimoji="0" lang="en-US" b="0">
                <a:latin typeface="Calibri" charset="0"/>
              </a:rPr>
              <a:pPr eaLnBrk="1" hangingPunct="1">
                <a:lnSpc>
                  <a:spcPct val="100000"/>
                </a:lnSpc>
                <a:spcBef>
                  <a:spcPct val="0"/>
                </a:spcBef>
                <a:buFontTx/>
                <a:buNone/>
                <a:defRPr/>
              </a:pPr>
              <a:t>‹#›</a:t>
            </a:fld>
            <a:endParaRPr kumimoji="0" lang="en-US" b="0">
              <a:latin typeface="Calibri" charset="0"/>
            </a:endParaRPr>
          </a:p>
        </p:txBody>
      </p:sp>
    </p:spTree>
    <p:extLst>
      <p:ext uri="{BB962C8B-B14F-4D97-AF65-F5344CB8AC3E}">
        <p14:creationId xmlns:p14="http://schemas.microsoft.com/office/powerpoint/2010/main" val="3820233827"/>
      </p:ext>
    </p:extLst>
  </p:cSld>
  <p:clrMap bg1="lt1" tx1="dk1" bg2="lt2" tx2="dk2" accent1="accent1" accent2="accent2" accent3="accent3" accent4="accent4" accent5="accent5" accent6="accent6" hlink="hlink" folHlink="folHlink"/>
  <p:sldLayoutIdLst>
    <p:sldLayoutId id="2147485351" r:id="rId1"/>
    <p:sldLayoutId id="2147485352" r:id="rId2"/>
    <p:sldLayoutId id="2147485353" r:id="rId3"/>
    <p:sldLayoutId id="2147485354" r:id="rId4"/>
    <p:sldLayoutId id="2147485355" r:id="rId5"/>
    <p:sldLayoutId id="2147485356" r:id="rId6"/>
    <p:sldLayoutId id="2147485357" r:id="rId7"/>
    <p:sldLayoutId id="2147485358" r:id="rId8"/>
    <p:sldLayoutId id="2147485359" r:id="rId9"/>
    <p:sldLayoutId id="2147485360" r:id="rId10"/>
    <p:sldLayoutId id="214748536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1985405983"/>
      </p:ext>
    </p:extLst>
  </p:cSld>
  <p:clrMap bg1="dk2" tx1="lt1" bg2="dk1" tx2="lt2" accent1="accent1" accent2="accent2" accent3="accent3" accent4="accent4" accent5="accent5" accent6="accent6" hlink="hlink" folHlink="folHlink"/>
  <p:sldLayoutIdLst>
    <p:sldLayoutId id="2147486485" r:id="rId1"/>
    <p:sldLayoutId id="2147486486" r:id="rId2"/>
    <p:sldLayoutId id="2147486487" r:id="rId3"/>
    <p:sldLayoutId id="2147486488" r:id="rId4"/>
    <p:sldLayoutId id="2147486489" r:id="rId5"/>
    <p:sldLayoutId id="2147486490" r:id="rId6"/>
    <p:sldLayoutId id="2147486491" r:id="rId7"/>
    <p:sldLayoutId id="2147486492" r:id="rId8"/>
    <p:sldLayoutId id="2147486493" r:id="rId9"/>
    <p:sldLayoutId id="2147486494" r:id="rId10"/>
    <p:sldLayoutId id="2147486495"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3685689637"/>
      </p:ext>
    </p:extLst>
  </p:cSld>
  <p:clrMap bg1="dk2" tx1="lt1" bg2="dk1" tx2="lt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3001271359"/>
      </p:ext>
    </p:extLst>
  </p:cSld>
  <p:clrMap bg1="dk2" tx1="lt1" bg2="dk1" tx2="lt2" accent1="accent1" accent2="accent2" accent3="accent3" accent4="accent4" accent5="accent5" accent6="accent6" hlink="hlink" folHlink="folHlink"/>
  <p:sldLayoutIdLst>
    <p:sldLayoutId id="2147486509" r:id="rId1"/>
    <p:sldLayoutId id="2147486510" r:id="rId2"/>
    <p:sldLayoutId id="2147486511" r:id="rId3"/>
    <p:sldLayoutId id="2147486512" r:id="rId4"/>
    <p:sldLayoutId id="2147486513" r:id="rId5"/>
    <p:sldLayoutId id="2147486514" r:id="rId6"/>
    <p:sldLayoutId id="2147486515" r:id="rId7"/>
    <p:sldLayoutId id="2147486516" r:id="rId8"/>
    <p:sldLayoutId id="2147486517" r:id="rId9"/>
    <p:sldLayoutId id="2147486518" r:id="rId10"/>
    <p:sldLayoutId id="2147486519"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7346"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57353" name="Group 4"/>
            <p:cNvGrpSpPr>
              <a:grpSpLocks/>
            </p:cNvGrpSpPr>
            <p:nvPr/>
          </p:nvGrpSpPr>
          <p:grpSpPr bwMode="auto">
            <a:xfrm>
              <a:off x="48" y="102"/>
              <a:ext cx="96" cy="4128"/>
              <a:chOff x="48" y="102"/>
              <a:chExt cx="96" cy="4128"/>
            </a:xfrm>
          </p:grpSpPr>
          <p:sp>
            <p:nvSpPr>
              <p:cNvPr id="5735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8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8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8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5734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FF"/>
                </a:solidFill>
              </a:defRPr>
            </a:lvl1pPr>
          </a:lstStyle>
          <a:p>
            <a:pPr eaLnBrk="1" hangingPunct="1">
              <a:lnSpc>
                <a:spcPct val="100000"/>
              </a:lnSpc>
              <a:spcBef>
                <a:spcPct val="0"/>
              </a:spcBef>
              <a:buFontTx/>
              <a:buNone/>
            </a:pPr>
            <a:endParaRPr kumimoji="0" lang="en-US" altLang="en-US" b="0">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defRPr>
            </a:lvl1pPr>
          </a:lstStyle>
          <a:p>
            <a:pPr eaLnBrk="1" hangingPunct="1">
              <a:lnSpc>
                <a:spcPct val="100000"/>
              </a:lnSpc>
              <a:spcBef>
                <a:spcPct val="0"/>
              </a:spcBef>
              <a:buFontTx/>
              <a:buNone/>
            </a:pPr>
            <a:endParaRPr kumimoji="0" lang="en-US" altLang="en-US" b="0">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pPr eaLnBrk="1" hangingPunct="1">
              <a:lnSpc>
                <a:spcPct val="100000"/>
              </a:lnSpc>
              <a:spcBef>
                <a:spcPct val="0"/>
              </a:spcBef>
              <a:buFontTx/>
              <a:buNone/>
            </a:pPr>
            <a:fld id="{00CF10C4-D01D-4D31-B3CB-67078977B7B3}" type="slidenum">
              <a:rPr kumimoji="0" lang="en-US" altLang="en-US" b="0">
                <a:latin typeface="Times New Roman" pitchFamily="18" charset="0"/>
                <a:ea typeface="MS PGothic" pitchFamily="34" charset="-128"/>
                <a:cs typeface="+mn-cs"/>
              </a:rPr>
              <a:pPr eaLnBrk="1" hangingPunct="1">
                <a:lnSpc>
                  <a:spcPct val="100000"/>
                </a:lnSpc>
                <a:spcBef>
                  <a:spcPct val="0"/>
                </a:spcBef>
                <a:buFontTx/>
                <a:buNone/>
              </a:pPr>
              <a:t>‹#›</a:t>
            </a:fld>
            <a:endParaRPr kumimoji="0" lang="en-US" altLang="en-US" b="0">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0289619"/>
      </p:ext>
    </p:extLst>
  </p:cSld>
  <p:clrMap bg1="dk2" tx1="lt1" bg2="dk1" tx2="lt2" accent1="accent1" accent2="accent2" accent3="accent3" accent4="accent4" accent5="accent5" accent6="accent6" hlink="hlink" folHlink="folHlink"/>
  <p:sldLayoutIdLst>
    <p:sldLayoutId id="2147486521" r:id="rId1"/>
    <p:sldLayoutId id="2147486522" r:id="rId2"/>
    <p:sldLayoutId id="2147486523" r:id="rId3"/>
    <p:sldLayoutId id="2147486524" r:id="rId4"/>
    <p:sldLayoutId id="2147486525" r:id="rId5"/>
    <p:sldLayoutId id="2147486526" r:id="rId6"/>
    <p:sldLayoutId id="2147486527" r:id="rId7"/>
    <p:sldLayoutId id="2147486528" r:id="rId8"/>
    <p:sldLayoutId id="2147486529" r:id="rId9"/>
    <p:sldLayoutId id="2147486530" r:id="rId10"/>
    <p:sldLayoutId id="2147486531" r:id="rId11"/>
    <p:sldLayoutId id="2147486532"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37897" name="Group 4"/>
            <p:cNvGrpSpPr>
              <a:grpSpLocks/>
            </p:cNvGrpSpPr>
            <p:nvPr/>
          </p:nvGrpSpPr>
          <p:grpSpPr bwMode="auto">
            <a:xfrm>
              <a:off x="48" y="102"/>
              <a:ext cx="96" cy="4128"/>
              <a:chOff x="48" y="102"/>
              <a:chExt cx="96" cy="4128"/>
            </a:xfrm>
          </p:grpSpPr>
          <p:sp>
            <p:nvSpPr>
              <p:cNvPr id="37898"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899"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0"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1"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2"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3"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4"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5"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6"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7"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8"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9"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0"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1"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2"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3"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4"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5"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6"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7"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8"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9"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0"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1"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2"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3"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4"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5"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6"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37891"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vl1pPr>
          </a:lstStyle>
          <a:p>
            <a:pPr eaLnBrk="1" hangingPunct="1">
              <a:lnSpc>
                <a:spcPct val="100000"/>
              </a:lnSpc>
              <a:spcBef>
                <a:spcPct val="0"/>
              </a:spcBef>
              <a:buFontTx/>
              <a:buNone/>
            </a:pPr>
            <a:endParaRPr kumimoji="0" lang="en-US" altLang="en-US" b="0">
              <a:solidFill>
                <a:srgbClr val="FFFFFF"/>
              </a:solidFill>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vl1pPr>
          </a:lstStyle>
          <a:p>
            <a:pPr eaLnBrk="1" hangingPunct="1">
              <a:lnSpc>
                <a:spcPct val="100000"/>
              </a:lnSpc>
              <a:spcBef>
                <a:spcPct val="0"/>
              </a:spcBef>
              <a:buFontTx/>
              <a:buNone/>
            </a:pPr>
            <a:endParaRPr kumimoji="0" lang="en-US" altLang="en-US" b="0">
              <a:solidFill>
                <a:srgbClr val="FFFFFF"/>
              </a:solidFill>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eaLnBrk="1" hangingPunct="1">
              <a:lnSpc>
                <a:spcPct val="100000"/>
              </a:lnSpc>
              <a:spcBef>
                <a:spcPct val="0"/>
              </a:spcBef>
              <a:buFontTx/>
              <a:buNone/>
            </a:pPr>
            <a:fld id="{CE47E2BA-0B16-470E-A19F-C3684CB5D132}" type="slidenum">
              <a:rPr kumimoji="0" lang="en-US" altLang="en-US" b="0">
                <a:solidFill>
                  <a:srgbClr val="FFFFFF"/>
                </a:solidFill>
                <a:latin typeface="Times New Roman" pitchFamily="18" charset="0"/>
                <a:ea typeface="MS PGothic" pitchFamily="34" charset="-128"/>
                <a:cs typeface="+mn-cs"/>
              </a:rPr>
              <a:pPr eaLnBrk="1" hangingPunct="1">
                <a:lnSpc>
                  <a:spcPct val="100000"/>
                </a:lnSpc>
                <a:spcBef>
                  <a:spcPct val="0"/>
                </a:spcBef>
                <a:buFontTx/>
                <a:buNone/>
              </a:pPr>
              <a:t>‹#›</a:t>
            </a:fld>
            <a:endParaRPr kumimoji="0" lang="en-US" altLang="en-US" b="0">
              <a:solidFill>
                <a:srgbClr val="FFFFFF"/>
              </a:solidFill>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0985870"/>
      </p:ext>
    </p:extLst>
  </p:cSld>
  <p:clrMap bg1="dk2" tx1="lt1" bg2="dk1" tx2="lt2" accent1="accent1" accent2="accent2" accent3="accent3" accent4="accent4" accent5="accent5" accent6="accent6" hlink="hlink" folHlink="folHlink"/>
  <p:sldLayoutIdLst>
    <p:sldLayoutId id="2147486534" r:id="rId1"/>
    <p:sldLayoutId id="2147486535" r:id="rId2"/>
    <p:sldLayoutId id="2147486536" r:id="rId3"/>
    <p:sldLayoutId id="2147486537" r:id="rId4"/>
    <p:sldLayoutId id="2147486538" r:id="rId5"/>
    <p:sldLayoutId id="2147486539" r:id="rId6"/>
    <p:sldLayoutId id="2147486540" r:id="rId7"/>
    <p:sldLayoutId id="2147486541" r:id="rId8"/>
    <p:sldLayoutId id="2147486542" r:id="rId9"/>
    <p:sldLayoutId id="2147486543" r:id="rId10"/>
    <p:sldLayoutId id="2147486544" r:id="rId11"/>
    <p:sldLayoutId id="2147486545"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07" name="Rectangle 3"/>
          <p:cNvSpPr>
            <a:spLocks noChangeArrowheads="1"/>
          </p:cNvSpPr>
          <p:nvPr/>
        </p:nvSpPr>
        <p:spPr bwMode="auto">
          <a:xfrm>
            <a:off x="152400" y="1752600"/>
            <a:ext cx="4724400" cy="152400"/>
          </a:xfrm>
          <a:prstGeom prst="rect">
            <a:avLst/>
          </a:prstGeom>
          <a:solidFill>
            <a:schemeClr val="accent1">
              <a:alpha val="50000"/>
            </a:schemeClr>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ltLang="en-US"/>
              <a:t>Click to edit Master title style</a:t>
            </a:r>
          </a:p>
        </p:txBody>
      </p:sp>
      <p:sp>
        <p:nvSpPr>
          <p:cNvPr id="175111"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eaLnBrk="0" hangingPunct="0">
              <a:defRPr kumimoji="1" sz="1400" b="0">
                <a:latin typeface="+mj-lt"/>
              </a:defRPr>
            </a:lvl1pPr>
          </a:lstStyle>
          <a:p>
            <a:pPr>
              <a:lnSpc>
                <a:spcPct val="100000"/>
              </a:lnSpc>
              <a:spcBef>
                <a:spcPct val="0"/>
              </a:spcBef>
              <a:buFontTx/>
              <a:buNone/>
            </a:pPr>
            <a:endParaRPr lang="en-US" altLang="en-US">
              <a:solidFill>
                <a:srgbClr val="FFFFFF"/>
              </a:solidFill>
              <a:latin typeface="Times New Roman"/>
              <a:cs typeface="ＭＳ Ｐゴシック" charset="0"/>
            </a:endParaRPr>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ctr" eaLnBrk="0" hangingPunct="0">
              <a:defRPr kumimoji="1" sz="1400" b="0">
                <a:latin typeface="+mj-lt"/>
              </a:defRPr>
            </a:lvl1pPr>
          </a:lstStyle>
          <a:p>
            <a:pPr>
              <a:lnSpc>
                <a:spcPct val="100000"/>
              </a:lnSpc>
              <a:spcBef>
                <a:spcPct val="0"/>
              </a:spcBef>
              <a:buFontTx/>
              <a:buNone/>
            </a:pPr>
            <a:endParaRPr lang="en-US" altLang="en-US">
              <a:solidFill>
                <a:srgbClr val="FFFFFF"/>
              </a:solidFill>
              <a:latin typeface="Times New Roman"/>
              <a:cs typeface="ＭＳ Ｐゴシック" charset="0"/>
            </a:endParaRPr>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r" eaLnBrk="0" hangingPunct="0">
              <a:defRPr kumimoji="1" sz="1400" b="0">
                <a:latin typeface="+mj-lt"/>
              </a:defRPr>
            </a:lvl1pPr>
          </a:lstStyle>
          <a:p>
            <a:pPr>
              <a:lnSpc>
                <a:spcPct val="100000"/>
              </a:lnSpc>
              <a:spcBef>
                <a:spcPct val="0"/>
              </a:spcBef>
              <a:buFontTx/>
              <a:buNone/>
            </a:pPr>
            <a:endParaRPr lang="en-US" altLang="en-US">
              <a:solidFill>
                <a:srgbClr val="FFFFFF"/>
              </a:solidFill>
              <a:latin typeface="Times New Roman"/>
              <a:cs typeface="ＭＳ Ｐゴシック" charset="0"/>
            </a:endParaRPr>
          </a:p>
        </p:txBody>
      </p:sp>
    </p:spTree>
    <p:extLst>
      <p:ext uri="{BB962C8B-B14F-4D97-AF65-F5344CB8AC3E}">
        <p14:creationId xmlns:p14="http://schemas.microsoft.com/office/powerpoint/2010/main" val="2639440610"/>
      </p:ext>
    </p:extLst>
  </p:cSld>
  <p:clrMap bg1="dk2" tx1="lt1" bg2="dk1" tx2="lt2" accent1="accent1" accent2="accent2" accent3="accent3" accent4="accent4" accent5="accent5" accent6="accent6" hlink="hlink" folHlink="folHlink"/>
  <p:sldLayoutIdLst>
    <p:sldLayoutId id="2147486559" r:id="rId1"/>
    <p:sldLayoutId id="2147486560" r:id="rId2"/>
    <p:sldLayoutId id="2147486561" r:id="rId3"/>
    <p:sldLayoutId id="2147486562" r:id="rId4"/>
    <p:sldLayoutId id="2147486563" r:id="rId5"/>
    <p:sldLayoutId id="2147486564" r:id="rId6"/>
    <p:sldLayoutId id="2147486565" r:id="rId7"/>
    <p:sldLayoutId id="2147486566" r:id="rId8"/>
    <p:sldLayoutId id="2147486567" r:id="rId9"/>
    <p:sldLayoutId id="2147486568" r:id="rId10"/>
    <p:sldLayoutId id="2147486569"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b="1">
          <a:solidFill>
            <a:schemeClr val="tx1"/>
          </a:solidFill>
          <a:latin typeface="+mn-lt"/>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defRPr>
      </a:lvl3pPr>
      <a:lvl4pPr marL="1600200" indent="-228600" algn="l" rtl="0" eaLnBrk="0" fontAlgn="base" hangingPunct="0">
        <a:spcBef>
          <a:spcPct val="20000"/>
        </a:spcBef>
        <a:spcAft>
          <a:spcPct val="0"/>
        </a:spcAft>
        <a:buChar char="–"/>
        <a:defRPr kumimoji="1" sz="2000" b="1">
          <a:solidFill>
            <a:schemeClr val="tx1"/>
          </a:solidFill>
          <a:latin typeface="+mn-lt"/>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nvGrpSpPr>
          <p:cNvPr id="18436"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sp>
        <p:nvSpPr>
          <p:cNvPr id="18437"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latin typeface="Times" charset="0"/>
              </a:defRPr>
            </a:lvl1pPr>
          </a:lstStyle>
          <a:p>
            <a:pPr>
              <a:lnSpc>
                <a:spcPct val="100000"/>
              </a:lnSpc>
              <a:spcBef>
                <a:spcPct val="0"/>
              </a:spcBef>
              <a:buFontTx/>
              <a:buNone/>
              <a:defRPr/>
            </a:pPr>
            <a:endParaRPr kumimoji="0" lang="en-US" b="0">
              <a:solidFill>
                <a:srgbClr val="FFFFFF"/>
              </a:solidFill>
              <a:cs typeface="ＭＳ Ｐゴシック" charset="0"/>
            </a:endParaRPr>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latin typeface="Times" charset="0"/>
              </a:defRPr>
            </a:lvl1pPr>
          </a:lstStyle>
          <a:p>
            <a:pPr>
              <a:lnSpc>
                <a:spcPct val="100000"/>
              </a:lnSpc>
              <a:spcBef>
                <a:spcPct val="0"/>
              </a:spcBef>
              <a:buFontTx/>
              <a:buNone/>
              <a:defRPr/>
            </a:pPr>
            <a:endParaRPr kumimoji="0" lang="en-US" b="0">
              <a:solidFill>
                <a:srgbClr val="FFFFFF"/>
              </a:solidFill>
              <a:cs typeface="ＭＳ Ｐゴシック" charset="0"/>
            </a:endParaRPr>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latin typeface="Times" charset="0"/>
              </a:defRPr>
            </a:lvl1pPr>
          </a:lstStyle>
          <a:p>
            <a:pPr>
              <a:lnSpc>
                <a:spcPct val="100000"/>
              </a:lnSpc>
              <a:spcBef>
                <a:spcPct val="0"/>
              </a:spcBef>
              <a:buFontTx/>
              <a:buNone/>
              <a:defRPr/>
            </a:pPr>
            <a:fld id="{067F40DD-EAD9-8F4E-A988-9F39680019A7}" type="slidenum">
              <a:rPr kumimoji="0" lang="en-US" b="0">
                <a:solidFill>
                  <a:srgbClr val="FFFFFF"/>
                </a:solidFill>
                <a:cs typeface="ＭＳ Ｐゴシック" charset="0"/>
              </a:rPr>
              <a:pPr>
                <a:lnSpc>
                  <a:spcPct val="100000"/>
                </a:lnSpc>
                <a:spcBef>
                  <a:spcPct val="0"/>
                </a:spcBef>
                <a:buFontTx/>
                <a:buNone/>
                <a:defRPr/>
              </a:pPr>
              <a:t>‹#›</a:t>
            </a:fld>
            <a:endParaRPr kumimoji="0" lang="en-US" b="0">
              <a:solidFill>
                <a:srgbClr val="FFFFFF"/>
              </a:solidFill>
              <a:cs typeface="ＭＳ Ｐゴシック" charset="0"/>
            </a:endParaRPr>
          </a:p>
        </p:txBody>
      </p:sp>
    </p:spTree>
    <p:extLst>
      <p:ext uri="{BB962C8B-B14F-4D97-AF65-F5344CB8AC3E}">
        <p14:creationId xmlns:p14="http://schemas.microsoft.com/office/powerpoint/2010/main" val="3450355909"/>
      </p:ext>
    </p:extLst>
  </p:cSld>
  <p:clrMap bg1="dk2" tx1="lt1" bg2="dk1" tx2="lt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5pPr>
      <a:lvl6pPr marL="457200" algn="ctr" rtl="0" eaLnBrk="0" fontAlgn="base" hangingPunct="0">
        <a:spcBef>
          <a:spcPct val="0"/>
        </a:spcBef>
        <a:spcAft>
          <a:spcPct val="0"/>
        </a:spcAft>
        <a:defRPr sz="4400" b="1">
          <a:solidFill>
            <a:schemeClr val="tx2"/>
          </a:solidFill>
          <a:latin typeface="Arial" charset="0"/>
          <a:ea typeface="ＭＳ Ｐゴシック" pitchFamily="-128" charset="-128"/>
        </a:defRPr>
      </a:lvl6pPr>
      <a:lvl7pPr marL="914400" algn="ctr" rtl="0" eaLnBrk="0" fontAlgn="base" hangingPunct="0">
        <a:spcBef>
          <a:spcPct val="0"/>
        </a:spcBef>
        <a:spcAft>
          <a:spcPct val="0"/>
        </a:spcAft>
        <a:defRPr sz="4400" b="1">
          <a:solidFill>
            <a:schemeClr val="tx2"/>
          </a:solidFill>
          <a:latin typeface="Arial" charset="0"/>
          <a:ea typeface="ＭＳ Ｐゴシック" pitchFamily="-128" charset="-128"/>
        </a:defRPr>
      </a:lvl7pPr>
      <a:lvl8pPr marL="1371600" algn="ctr" rtl="0" eaLnBrk="0" fontAlgn="base" hangingPunct="0">
        <a:spcBef>
          <a:spcPct val="0"/>
        </a:spcBef>
        <a:spcAft>
          <a:spcPct val="0"/>
        </a:spcAft>
        <a:defRPr sz="4400" b="1">
          <a:solidFill>
            <a:schemeClr val="tx2"/>
          </a:solidFill>
          <a:latin typeface="Arial" charset="0"/>
          <a:ea typeface="ＭＳ Ｐゴシック" pitchFamily="-128" charset="-128"/>
        </a:defRPr>
      </a:lvl8pPr>
      <a:lvl9pPr marL="1828800" algn="ctr" rtl="0" eaLnBrk="0" fontAlgn="base" hangingPunct="0">
        <a:spcBef>
          <a:spcPct val="0"/>
        </a:spcBef>
        <a:spcAft>
          <a:spcPct val="0"/>
        </a:spcAft>
        <a:defRPr sz="4400" b="1">
          <a:solidFill>
            <a:schemeClr val="tx2"/>
          </a:solidFill>
          <a:latin typeface="Arial" charset="0"/>
          <a:ea typeface="ＭＳ Ｐゴシック" pitchFamily="-128"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34" charset="-128"/>
          <a:cs typeface="MS PGothic" pitchFamily="34"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34" charset="-128"/>
          <a:cs typeface="MS PGothic" pitchFamily="34"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34" charset="-128"/>
          <a:cs typeface="MS PGothic" pitchFamily="34"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34" charset="-128"/>
          <a:cs typeface="MS PGothic" pitchFamily="34" charset="-128"/>
        </a:defRPr>
      </a:lvl5pPr>
      <a:lvl6pPr marL="25146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solidFill>
                  <a:srgbClr val="FFFFFF"/>
                </a:solidFill>
                <a:latin typeface="Times" charset="0"/>
              </a:defRPr>
            </a:lvl1pPr>
          </a:lstStyle>
          <a:p>
            <a:pPr>
              <a:lnSpc>
                <a:spcPct val="100000"/>
              </a:lnSpc>
              <a:spcBef>
                <a:spcPct val="0"/>
              </a:spcBef>
              <a:buFontTx/>
              <a:buNone/>
              <a:defRPr/>
            </a:pPr>
            <a:endParaRPr kumimoji="0" lang="en-US" b="0">
              <a:cs typeface="ＭＳ Ｐゴシック" charset="0"/>
            </a:endParaRPr>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solidFill>
                  <a:srgbClr val="FFFFFF"/>
                </a:solidFill>
                <a:latin typeface="Times" charset="0"/>
              </a:defRPr>
            </a:lvl1pPr>
          </a:lstStyle>
          <a:p>
            <a:pPr>
              <a:lnSpc>
                <a:spcPct val="100000"/>
              </a:lnSpc>
              <a:spcBef>
                <a:spcPct val="0"/>
              </a:spcBef>
              <a:buFontTx/>
              <a:buNone/>
              <a:defRPr/>
            </a:pPr>
            <a:endParaRPr kumimoji="0" lang="en-US" b="0">
              <a:cs typeface="ＭＳ Ｐゴシック" charset="0"/>
            </a:endParaRPr>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FFFFFF"/>
                </a:solidFill>
                <a:latin typeface="Times" charset="0"/>
              </a:defRPr>
            </a:lvl1pPr>
          </a:lstStyle>
          <a:p>
            <a:pPr>
              <a:lnSpc>
                <a:spcPct val="100000"/>
              </a:lnSpc>
              <a:spcBef>
                <a:spcPct val="0"/>
              </a:spcBef>
              <a:buFontTx/>
              <a:buNone/>
              <a:defRPr/>
            </a:pPr>
            <a:fld id="{86AA20FC-52A4-D146-B3A2-B3C7536B77AE}" type="slidenum">
              <a:rPr kumimoji="0" lang="en-US" b="0">
                <a:cs typeface="ＭＳ Ｐゴシック" charset="0"/>
              </a:rPr>
              <a:pPr>
                <a:lnSpc>
                  <a:spcPct val="100000"/>
                </a:lnSpc>
                <a:spcBef>
                  <a:spcPct val="0"/>
                </a:spcBef>
                <a:buFontTx/>
                <a:buNone/>
                <a:defRPr/>
              </a:pPr>
              <a:t>‹#›</a:t>
            </a:fld>
            <a:endParaRPr kumimoji="0" lang="en-US" b="0">
              <a:cs typeface="ＭＳ Ｐゴシック" charset="0"/>
            </a:endParaRPr>
          </a:p>
        </p:txBody>
      </p:sp>
      <p:grpSp>
        <p:nvGrpSpPr>
          <p:cNvPr id="139271"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sp>
        <p:nvSpPr>
          <p:cNvPr id="13927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21239126"/>
      </p:ext>
    </p:extLst>
  </p:cSld>
  <p:clrMap bg1="dk2" tx1="lt1" bg2="dk1" tx2="lt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1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eaLnBrk="1" hangingPunct="1">
              <a:lnSpc>
                <a:spcPct val="100000"/>
              </a:lnSpc>
              <a:spcBef>
                <a:spcPct val="0"/>
              </a:spcBef>
              <a:buFontTx/>
              <a:buNone/>
              <a:defRPr/>
            </a:pPr>
            <a:endParaRPr kumimoji="0" lang="en-US" b="0">
              <a:cs typeface="ＭＳ Ｐゴシック" charset="0"/>
            </a:endParaRPr>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eaLnBrk="1" hangingPunct="1">
              <a:lnSpc>
                <a:spcPct val="100000"/>
              </a:lnSpc>
              <a:spcBef>
                <a:spcPct val="0"/>
              </a:spcBef>
              <a:buFontTx/>
              <a:buNone/>
              <a:defRPr/>
            </a:pPr>
            <a:endParaRPr kumimoji="0" lang="en-US" b="0">
              <a:cs typeface="ＭＳ Ｐゴシック" charset="0"/>
            </a:endParaRPr>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eaLnBrk="1" hangingPunct="1">
              <a:lnSpc>
                <a:spcPct val="100000"/>
              </a:lnSpc>
              <a:spcBef>
                <a:spcPct val="0"/>
              </a:spcBef>
              <a:buFontTx/>
              <a:buNone/>
              <a:defRPr/>
            </a:pPr>
            <a:fld id="{3C481B63-0530-0A4C-BA00-E85B9A24D464}" type="slidenum">
              <a:rPr kumimoji="0" lang="en-US" b="0">
                <a:cs typeface="ＭＳ Ｐゴシック" charset="0"/>
              </a:rPr>
              <a:pPr eaLnBrk="1" hangingPunct="1">
                <a:lnSpc>
                  <a:spcPct val="100000"/>
                </a:lnSpc>
                <a:spcBef>
                  <a:spcPct val="0"/>
                </a:spcBef>
                <a:buFontTx/>
                <a:buNone/>
                <a:defRPr/>
              </a:pPr>
              <a:t>‹#›</a:t>
            </a:fld>
            <a:endParaRPr kumimoji="0" lang="en-US" b="0">
              <a:cs typeface="ＭＳ Ｐゴシック" charset="0"/>
            </a:endParaRPr>
          </a:p>
        </p:txBody>
      </p:sp>
    </p:spTree>
    <p:extLst>
      <p:ext uri="{BB962C8B-B14F-4D97-AF65-F5344CB8AC3E}">
        <p14:creationId xmlns:p14="http://schemas.microsoft.com/office/powerpoint/2010/main" val="435658227"/>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2pPr>
      <a:lvl3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3pPr>
      <a:lvl4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4pPr>
      <a:lvl5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55298" name="Group 2"/>
          <p:cNvGrpSpPr>
            <a:grpSpLocks/>
          </p:cNvGrpSpPr>
          <p:nvPr/>
        </p:nvGrpSpPr>
        <p:grpSpPr bwMode="auto">
          <a:xfrm>
            <a:off x="0" y="0"/>
            <a:ext cx="8839200" cy="6858000"/>
            <a:chOff x="0" y="0"/>
            <a:chExt cx="5568" cy="4320"/>
          </a:xfrm>
        </p:grpSpPr>
        <p:grpSp>
          <p:nvGrpSpPr>
            <p:cNvPr id="55304" name="Group 3"/>
            <p:cNvGrpSpPr>
              <a:grpSpLocks/>
            </p:cNvGrpSpPr>
            <p:nvPr userDrawn="1"/>
          </p:nvGrpSpPr>
          <p:grpSpPr bwMode="auto">
            <a:xfrm>
              <a:off x="0" y="0"/>
              <a:ext cx="3216" cy="3072"/>
              <a:chOff x="0" y="0"/>
              <a:chExt cx="2928" cy="2784"/>
            </a:xfrm>
          </p:grpSpPr>
          <p:sp>
            <p:nvSpPr>
              <p:cNvPr id="5531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2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2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55305" name="Group 9"/>
            <p:cNvGrpSpPr>
              <a:grpSpLocks/>
            </p:cNvGrpSpPr>
            <p:nvPr userDrawn="1"/>
          </p:nvGrpSpPr>
          <p:grpSpPr bwMode="auto">
            <a:xfrm>
              <a:off x="2016" y="2016"/>
              <a:ext cx="2448" cy="2304"/>
              <a:chOff x="0" y="0"/>
              <a:chExt cx="2928" cy="2784"/>
            </a:xfrm>
          </p:grpSpPr>
          <p:sp>
            <p:nvSpPr>
              <p:cNvPr id="5531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55306" name="Group 15"/>
            <p:cNvGrpSpPr>
              <a:grpSpLocks/>
            </p:cNvGrpSpPr>
            <p:nvPr userDrawn="1"/>
          </p:nvGrpSpPr>
          <p:grpSpPr bwMode="auto">
            <a:xfrm>
              <a:off x="2832" y="96"/>
              <a:ext cx="2736" cy="2592"/>
              <a:chOff x="0" y="0"/>
              <a:chExt cx="2928" cy="2784"/>
            </a:xfrm>
          </p:grpSpPr>
          <p:sp>
            <p:nvSpPr>
              <p:cNvPr id="5530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0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0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sp>
        <p:nvSpPr>
          <p:cNvPr id="5529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30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1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smtClean="0">
                <a:latin typeface="Times New Roman" charset="0"/>
              </a:defRPr>
            </a:lvl1pPr>
          </a:lstStyle>
          <a:p>
            <a:pPr eaLnBrk="1" hangingPunct="1">
              <a:lnSpc>
                <a:spcPct val="100000"/>
              </a:lnSpc>
              <a:spcBef>
                <a:spcPct val="0"/>
              </a:spcBef>
              <a:buFontTx/>
              <a:buNone/>
              <a:defRPr/>
            </a:pPr>
            <a:endParaRPr kumimoji="0" lang="en-US">
              <a:solidFill>
                <a:srgbClr val="EAEAEA"/>
              </a:solidFill>
              <a:cs typeface="ＭＳ Ｐゴシック" charset="0"/>
            </a:endParaRPr>
          </a:p>
        </p:txBody>
      </p:sp>
      <p:sp>
        <p:nvSpPr>
          <p:cNvPr id="331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smtClean="0">
                <a:latin typeface="Times New Roman" charset="0"/>
              </a:defRPr>
            </a:lvl1pPr>
          </a:lstStyle>
          <a:p>
            <a:pPr eaLnBrk="1" hangingPunct="1">
              <a:lnSpc>
                <a:spcPct val="100000"/>
              </a:lnSpc>
              <a:spcBef>
                <a:spcPct val="0"/>
              </a:spcBef>
              <a:buFontTx/>
              <a:buNone/>
              <a:defRPr/>
            </a:pPr>
            <a:endParaRPr kumimoji="0" lang="en-US">
              <a:solidFill>
                <a:srgbClr val="EAEAEA"/>
              </a:solidFill>
              <a:cs typeface="ＭＳ Ｐゴシック" charset="0"/>
            </a:endParaRPr>
          </a:p>
        </p:txBody>
      </p:sp>
      <p:sp>
        <p:nvSpPr>
          <p:cNvPr id="331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smtClean="0">
                <a:latin typeface="Times New Roman" charset="0"/>
              </a:defRPr>
            </a:lvl1pPr>
          </a:lstStyle>
          <a:p>
            <a:pPr eaLnBrk="1" hangingPunct="1">
              <a:lnSpc>
                <a:spcPct val="100000"/>
              </a:lnSpc>
              <a:spcBef>
                <a:spcPct val="0"/>
              </a:spcBef>
              <a:buFontTx/>
              <a:buNone/>
              <a:defRPr/>
            </a:pPr>
            <a:fld id="{28E7776B-D1AB-9B43-8FC2-7CEDEAC55043}" type="slidenum">
              <a:rPr kumimoji="0" lang="en-US">
                <a:solidFill>
                  <a:srgbClr val="EAEAEA"/>
                </a:solidFill>
                <a:cs typeface="ＭＳ Ｐゴシック" charset="0"/>
              </a:rPr>
              <a:pPr eaLnBrk="1" hangingPunct="1">
                <a:lnSpc>
                  <a:spcPct val="100000"/>
                </a:lnSpc>
                <a:spcBef>
                  <a:spcPct val="0"/>
                </a:spcBef>
                <a:buFontTx/>
                <a:buNone/>
                <a:defRPr/>
              </a:pPr>
              <a:t>‹#›</a:t>
            </a:fld>
            <a:endParaRPr kumimoji="0" lang="en-US">
              <a:solidFill>
                <a:srgbClr val="EAEAEA"/>
              </a:solidFill>
              <a:cs typeface="ＭＳ Ｐゴシック" charset="0"/>
            </a:endParaRPr>
          </a:p>
        </p:txBody>
      </p:sp>
    </p:spTree>
    <p:extLst>
      <p:ext uri="{BB962C8B-B14F-4D97-AF65-F5344CB8AC3E}">
        <p14:creationId xmlns:p14="http://schemas.microsoft.com/office/powerpoint/2010/main" val="1750290378"/>
      </p:ext>
    </p:extLst>
  </p:cSld>
  <p:clrMap bg1="dk2" tx1="lt1" bg2="dk1" tx2="lt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28" charset="0"/>
        </a:defRPr>
      </a:lvl6pPr>
      <a:lvl7pPr marL="914400" algn="ctr" rtl="0" fontAlgn="base">
        <a:spcBef>
          <a:spcPct val="0"/>
        </a:spcBef>
        <a:spcAft>
          <a:spcPct val="0"/>
        </a:spcAft>
        <a:defRPr sz="4400">
          <a:solidFill>
            <a:schemeClr val="tx2"/>
          </a:solidFill>
          <a:latin typeface="Times New Roman" pitchFamily="-128" charset="0"/>
        </a:defRPr>
      </a:lvl7pPr>
      <a:lvl8pPr marL="1371600" algn="ctr" rtl="0" fontAlgn="base">
        <a:spcBef>
          <a:spcPct val="0"/>
        </a:spcBef>
        <a:spcAft>
          <a:spcPct val="0"/>
        </a:spcAft>
        <a:defRPr sz="4400">
          <a:solidFill>
            <a:schemeClr val="tx2"/>
          </a:solidFill>
          <a:latin typeface="Times New Roman" pitchFamily="-128" charset="0"/>
        </a:defRPr>
      </a:lvl8pPr>
      <a:lvl9pPr marL="1828800" algn="ctr"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1"/>
        </a:buClr>
        <a:buChar char="•"/>
        <a:defRPr sz="2000">
          <a:solidFill>
            <a:schemeClr val="tx1"/>
          </a:solidFill>
          <a:latin typeface="+mn-lt"/>
        </a:defRPr>
      </a:lvl6pPr>
      <a:lvl7pPr marL="2971800" indent="-228600" algn="l" rtl="0" fontAlgn="base">
        <a:spcBef>
          <a:spcPct val="20000"/>
        </a:spcBef>
        <a:spcAft>
          <a:spcPct val="0"/>
        </a:spcAft>
        <a:buClr>
          <a:schemeClr val="tx1"/>
        </a:buClr>
        <a:buChar char="•"/>
        <a:defRPr sz="2000">
          <a:solidFill>
            <a:schemeClr val="tx1"/>
          </a:solidFill>
          <a:latin typeface="+mn-lt"/>
        </a:defRPr>
      </a:lvl7pPr>
      <a:lvl8pPr marL="3429000" indent="-228600" algn="l" rtl="0" fontAlgn="base">
        <a:spcBef>
          <a:spcPct val="20000"/>
        </a:spcBef>
        <a:spcAft>
          <a:spcPct val="0"/>
        </a:spcAft>
        <a:buClr>
          <a:schemeClr val="tx1"/>
        </a:buClr>
        <a:buChar char="•"/>
        <a:defRPr sz="2000">
          <a:solidFill>
            <a:schemeClr val="tx1"/>
          </a:solidFill>
          <a:latin typeface="+mn-lt"/>
        </a:defRPr>
      </a:lvl8pPr>
      <a:lvl9pPr marL="3886200" indent="-228600" algn="l" rtl="0" fontAlgn="base">
        <a:spcBef>
          <a:spcPct val="20000"/>
        </a:spcBef>
        <a:spcAft>
          <a:spcPct val="0"/>
        </a:spcAft>
        <a:buClr>
          <a:schemeClr val="tx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lnSpc>
                    <a:spcPct val="100000"/>
                  </a:lnSpc>
                  <a:spcBef>
                    <a:spcPct val="0"/>
                  </a:spcBef>
                  <a:buFontTx/>
                  <a:buNone/>
                  <a:defRPr/>
                </a:pPr>
                <a:endParaRPr kumimoji="0" lang="en-US" sz="900" b="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grpSp>
      </p:grpSp>
    </p:spTree>
    <p:extLst>
      <p:ext uri="{BB962C8B-B14F-4D97-AF65-F5344CB8AC3E}">
        <p14:creationId xmlns:p14="http://schemas.microsoft.com/office/powerpoint/2010/main" val="2406224592"/>
      </p:ext>
    </p:extLst>
  </p:cSld>
  <p:clrMap bg1="dk2" tx1="lt1" bg2="dk1" tx2="lt2" accent1="accent1" accent2="accent2" accent3="accent3" accent4="accent4" accent5="accent5" accent6="accent6" hlink="hlink" folHlink="folHlink"/>
  <p:sldLayoutIdLst>
    <p:sldLayoutId id="2147485363" r:id="rId1"/>
    <p:sldLayoutId id="2147485364" r:id="rId2"/>
    <p:sldLayoutId id="2147485365" r:id="rId3"/>
    <p:sldLayoutId id="2147485366" r:id="rId4"/>
    <p:sldLayoutId id="2147485367" r:id="rId5"/>
    <p:sldLayoutId id="2147485368" r:id="rId6"/>
    <p:sldLayoutId id="2147485369" r:id="rId7"/>
    <p:sldLayoutId id="2147485370" r:id="rId8"/>
    <p:sldLayoutId id="2147485371" r:id="rId9"/>
    <p:sldLayoutId id="2147485372" r:id="rId10"/>
    <p:sldLayoutId id="2147485373" r:id="rId11"/>
    <p:sldLayoutId id="21474853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8493227"/>
      </p:ext>
    </p:extLst>
  </p:cSld>
  <p:clrMap bg1="dk2" tx1="lt1" bg2="dk1" tx2="lt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cs typeface="+mn-cs"/>
              </a:defRPr>
            </a:lvl1pPr>
          </a:lstStyle>
          <a:p>
            <a:pPr>
              <a:lnSpc>
                <a:spcPct val="100000"/>
              </a:lnSpc>
              <a:buFontTx/>
              <a:buNone/>
              <a:defRPr/>
            </a:pPr>
            <a:fld id="{C8F3746D-6865-E74D-9D12-3EC9DB756E05}"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3"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6" name="Freeform 12"/>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1114785"/>
      </p:ext>
    </p:extLst>
  </p:cSld>
  <p:clrMap bg1="dk2" tx1="lt1" bg2="dk1" tx2="lt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 id="2147486642"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cs typeface="+mn-cs"/>
              </a:defRPr>
            </a:lvl1pPr>
          </a:lstStyle>
          <a:p>
            <a:pPr>
              <a:lnSpc>
                <a:spcPct val="100000"/>
              </a:lnSpc>
              <a:buFontTx/>
              <a:buNone/>
              <a:defRPr/>
            </a:pPr>
            <a:fld id="{C8F3746D-6865-E74D-9D12-3EC9DB756E05}"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3"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6" name="Freeform 12"/>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2823853"/>
      </p:ext>
    </p:extLst>
  </p:cSld>
  <p:clrMap bg1="dk2" tx1="lt1" bg2="dk1" tx2="lt2" accent1="accent1" accent2="accent2" accent3="accent3" accent4="accent4" accent5="accent5" accent6="accent6" hlink="hlink" folHlink="folHlink"/>
  <p:sldLayoutIdLst>
    <p:sldLayoutId id="2147486644" r:id="rId1"/>
    <p:sldLayoutId id="2147486645" r:id="rId2"/>
    <p:sldLayoutId id="2147486646" r:id="rId3"/>
    <p:sldLayoutId id="2147486647" r:id="rId4"/>
    <p:sldLayoutId id="2147486648" r:id="rId5"/>
    <p:sldLayoutId id="2147486649" r:id="rId6"/>
    <p:sldLayoutId id="2147486650" r:id="rId7"/>
    <p:sldLayoutId id="2147486651" r:id="rId8"/>
    <p:sldLayoutId id="2147486652" r:id="rId9"/>
    <p:sldLayoutId id="2147486653" r:id="rId10"/>
    <p:sldLayoutId id="2147486654" r:id="rId11"/>
    <p:sldLayoutId id="2147486655"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lnSpc>
                <a:spcPct val="100000"/>
              </a:lnSpc>
              <a:spcBef>
                <a:spcPct val="0"/>
              </a:spcBef>
              <a:buFontTx/>
              <a:buNone/>
              <a:defRPr/>
            </a:pPr>
            <a:fld id="{C16A198B-9034-4749-8A8D-B90A5F5B90A3}" type="datetimeFigureOut">
              <a:rPr kumimoji="0" lang="en-US" b="0">
                <a:latin typeface="Calibri" charset="0"/>
              </a:rPr>
              <a:pPr eaLnBrk="1" hangingPunct="1">
                <a:lnSpc>
                  <a:spcPct val="100000"/>
                </a:lnSpc>
                <a:spcBef>
                  <a:spcPct val="0"/>
                </a:spcBef>
                <a:buFontTx/>
                <a:buNone/>
                <a:defRPr/>
              </a:pPr>
              <a:t>8/20/24</a:t>
            </a:fld>
            <a:endParaRPr kumimoji="0"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lnSpc>
                <a:spcPct val="100000"/>
              </a:lnSpc>
              <a:spcBef>
                <a:spcPct val="0"/>
              </a:spcBef>
              <a:buFontTx/>
              <a:buNone/>
              <a:defRPr/>
            </a:pPr>
            <a:fld id="{FA356419-7718-C74B-9C0F-E2D2C7D5AD85}" type="slidenum">
              <a:rPr kumimoji="0" lang="en-US" b="0">
                <a:latin typeface="Calibri" charset="0"/>
              </a:rPr>
              <a:pPr eaLnBrk="1" hangingPunct="1">
                <a:lnSpc>
                  <a:spcPct val="100000"/>
                </a:lnSpc>
                <a:spcBef>
                  <a:spcPct val="0"/>
                </a:spcBef>
                <a:buFontTx/>
                <a:buNone/>
                <a:defRPr/>
              </a:pPr>
              <a:t>‹#›</a:t>
            </a:fld>
            <a:endParaRPr kumimoji="0" lang="en-US" b="0">
              <a:latin typeface="Calibri" charset="0"/>
            </a:endParaRPr>
          </a:p>
        </p:txBody>
      </p:sp>
    </p:spTree>
    <p:extLst>
      <p:ext uri="{BB962C8B-B14F-4D97-AF65-F5344CB8AC3E}">
        <p14:creationId xmlns:p14="http://schemas.microsoft.com/office/powerpoint/2010/main" val="3342364318"/>
      </p:ext>
    </p:extLst>
  </p:cSld>
  <p:clrMap bg1="lt1" tx1="dk1" bg2="lt2" tx2="dk2" accent1="accent1" accent2="accent2" accent3="accent3" accent4="accent4" accent5="accent5" accent6="accent6" hlink="hlink" folHlink="folHlink"/>
  <p:sldLayoutIdLst>
    <p:sldLayoutId id="2147486657" r:id="rId1"/>
    <p:sldLayoutId id="2147486658" r:id="rId2"/>
    <p:sldLayoutId id="2147486659" r:id="rId3"/>
    <p:sldLayoutId id="2147486660" r:id="rId4"/>
    <p:sldLayoutId id="2147486661" r:id="rId5"/>
    <p:sldLayoutId id="2147486662" r:id="rId6"/>
    <p:sldLayoutId id="2147486663" r:id="rId7"/>
    <p:sldLayoutId id="2147486664" r:id="rId8"/>
    <p:sldLayoutId id="2147486665" r:id="rId9"/>
    <p:sldLayoutId id="2147486666" r:id="rId10"/>
    <p:sldLayoutId id="214748666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911871197"/>
      </p:ext>
    </p:extLst>
  </p:cSld>
  <p:clrMap bg1="lt1" tx1="dk1" bg2="lt2" tx2="dk2" accent1="accent1" accent2="accent2" accent3="accent3" accent4="accent4" accent5="accent5" accent6="accent6" hlink="hlink" folHlink="folHlink"/>
  <p:sldLayoutIdLst>
    <p:sldLayoutId id="2147486669" r:id="rId1"/>
    <p:sldLayoutId id="2147486670" r:id="rId2"/>
    <p:sldLayoutId id="2147486671" r:id="rId3"/>
    <p:sldLayoutId id="2147486672" r:id="rId4"/>
    <p:sldLayoutId id="2147486673" r:id="rId5"/>
    <p:sldLayoutId id="2147486674" r:id="rId6"/>
    <p:sldLayoutId id="2147486675" r:id="rId7"/>
    <p:sldLayoutId id="2147486676" r:id="rId8"/>
    <p:sldLayoutId id="2147486677" r:id="rId9"/>
    <p:sldLayoutId id="2147486678" r:id="rId10"/>
    <p:sldLayoutId id="2147486679" r:id="rId11"/>
    <p:sldLayoutId id="2147486680"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eaLnBrk="1" hangingPunct="1">
              <a:lnSpc>
                <a:spcPct val="100000"/>
              </a:lnSpc>
              <a:spcBef>
                <a:spcPct val="0"/>
              </a:spcBef>
              <a:buFontTx/>
              <a:buNone/>
              <a:defRPr/>
            </a:pPr>
            <a:fld id="{0C51EB5B-F75C-D04E-A71B-06104D0E2A94}" type="slidenum">
              <a:rPr lang="en-US"/>
              <a:pPr eaLnBrk="1" hangingPunct="1">
                <a:lnSpc>
                  <a:spcPct val="100000"/>
                </a:lnSpc>
                <a:spcBef>
                  <a:spcPct val="0"/>
                </a:spcBef>
                <a:buFontTx/>
                <a:buNone/>
                <a:defRPr/>
              </a:pPr>
              <a:t>‹#›</a:t>
            </a:fld>
            <a:endParaRPr lang="en-US"/>
          </a:p>
        </p:txBody>
      </p:sp>
    </p:spTree>
    <p:extLst>
      <p:ext uri="{BB962C8B-B14F-4D97-AF65-F5344CB8AC3E}">
        <p14:creationId xmlns:p14="http://schemas.microsoft.com/office/powerpoint/2010/main" val="170483897"/>
      </p:ext>
    </p:extLst>
  </p:cSld>
  <p:clrMap bg1="lt1" tx1="dk1" bg2="lt2" tx2="dk2" accent1="accent1" accent2="accent2" accent3="accent3" accent4="accent4" accent5="accent5" accent6="accent6" hlink="hlink" folHlink="folHlink"/>
  <p:sldLayoutIdLst>
    <p:sldLayoutId id="2147486694" r:id="rId1"/>
    <p:sldLayoutId id="2147486695" r:id="rId2"/>
    <p:sldLayoutId id="2147486696" r:id="rId3"/>
    <p:sldLayoutId id="2147486697" r:id="rId4"/>
    <p:sldLayoutId id="2147486698" r:id="rId5"/>
    <p:sldLayoutId id="2147486699" r:id="rId6"/>
    <p:sldLayoutId id="2147486700" r:id="rId7"/>
    <p:sldLayoutId id="2147486701" r:id="rId8"/>
    <p:sldLayoutId id="2147486702" r:id="rId9"/>
    <p:sldLayoutId id="2147486703" r:id="rId10"/>
    <p:sldLayoutId id="2147486704"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Tree>
    <p:extLst>
      <p:ext uri="{BB962C8B-B14F-4D97-AF65-F5344CB8AC3E}">
        <p14:creationId xmlns:p14="http://schemas.microsoft.com/office/powerpoint/2010/main" val="1160085414"/>
      </p:ext>
    </p:extLst>
  </p:cSld>
  <p:clrMap bg1="dk2" tx1="lt1" bg2="dk1" tx2="lt2" accent1="accent1" accent2="accent2" accent3="accent3" accent4="accent4" accent5="accent5" accent6="accent6" hlink="hlink" folHlink="folHlink"/>
  <p:sldLayoutIdLst>
    <p:sldLayoutId id="2147486706" r:id="rId1"/>
    <p:sldLayoutId id="2147486707" r:id="rId2"/>
    <p:sldLayoutId id="2147486708" r:id="rId3"/>
    <p:sldLayoutId id="2147486709" r:id="rId4"/>
    <p:sldLayoutId id="2147486710" r:id="rId5"/>
    <p:sldLayoutId id="2147486711" r:id="rId6"/>
    <p:sldLayoutId id="2147486712" r:id="rId7"/>
    <p:sldLayoutId id="2147486713" r:id="rId8"/>
    <p:sldLayoutId id="2147486714" r:id="rId9"/>
    <p:sldLayoutId id="2147486715" r:id="rId10"/>
    <p:sldLayoutId id="2147486716"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eaLnBrk="1" hangingPunct="1">
              <a:lnSpc>
                <a:spcPct val="100000"/>
              </a:lnSpc>
              <a:spcBef>
                <a:spcPct val="0"/>
              </a:spcBef>
              <a:buFontTx/>
              <a:buNone/>
              <a:defRPr/>
            </a:pPr>
            <a:fld id="{DBBE7B64-30CB-424E-8C29-6751EC407BFC}"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119107106"/>
      </p:ext>
    </p:extLst>
  </p:cSld>
  <p:clrMap bg1="lt1" tx1="dk1" bg2="lt2" tx2="dk2" accent1="accent1" accent2="accent2" accent3="accent3" accent4="accent4" accent5="accent5" accent6="accent6" hlink="hlink" folHlink="folHlink"/>
  <p:sldLayoutIdLst>
    <p:sldLayoutId id="2147486721" r:id="rId1"/>
    <p:sldLayoutId id="2147486722" r:id="rId2"/>
    <p:sldLayoutId id="2147486723" r:id="rId3"/>
    <p:sldLayoutId id="2147486724" r:id="rId4"/>
    <p:sldLayoutId id="2147486725" r:id="rId5"/>
    <p:sldLayoutId id="2147486726" r:id="rId6"/>
    <p:sldLayoutId id="2147486727" r:id="rId7"/>
    <p:sldLayoutId id="2147486728" r:id="rId8"/>
    <p:sldLayoutId id="2147486729" r:id="rId9"/>
    <p:sldLayoutId id="2147486730" r:id="rId10"/>
    <p:sldLayoutId id="2147486731"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cs typeface="ＭＳ Ｐゴシック" charset="0"/>
              </a:rPr>
              <a:pPr>
                <a:lnSpc>
                  <a:spcPct val="100000"/>
                </a:lnSpc>
                <a:spcBef>
                  <a:spcPct val="0"/>
                </a:spcBef>
                <a:buFontTx/>
                <a:buNone/>
                <a:defRPr/>
              </a:pPr>
              <a:t>‹#›</a:t>
            </a:fld>
            <a:endParaRPr kumimoji="0" lang="en-US" b="0">
              <a:cs typeface="ＭＳ Ｐゴシック" charset="0"/>
            </a:endParaRPr>
          </a:p>
        </p:txBody>
      </p:sp>
    </p:spTree>
    <p:extLst>
      <p:ext uri="{BB962C8B-B14F-4D97-AF65-F5344CB8AC3E}">
        <p14:creationId xmlns:p14="http://schemas.microsoft.com/office/powerpoint/2010/main" val="3721362055"/>
      </p:ext>
    </p:extLst>
  </p:cSld>
  <p:clrMap bg1="lt1" tx1="dk1" bg2="lt2" tx2="dk2" accent1="accent1" accent2="accent2" accent3="accent3" accent4="accent4" accent5="accent5" accent6="accent6" hlink="hlink" folHlink="folHlink"/>
  <p:sldLayoutIdLst>
    <p:sldLayoutId id="2147486750" r:id="rId1"/>
    <p:sldLayoutId id="2147486751" r:id="rId2"/>
    <p:sldLayoutId id="2147486752" r:id="rId3"/>
    <p:sldLayoutId id="2147486753" r:id="rId4"/>
    <p:sldLayoutId id="2147486754" r:id="rId5"/>
    <p:sldLayoutId id="2147486755" r:id="rId6"/>
    <p:sldLayoutId id="2147486756" r:id="rId7"/>
    <p:sldLayoutId id="2147486757" r:id="rId8"/>
    <p:sldLayoutId id="2147486758" r:id="rId9"/>
    <p:sldLayoutId id="2147486759" r:id="rId10"/>
    <p:sldLayoutId id="2147486760" r:id="rId11"/>
    <p:sldLayoutId id="2147486761" r:id="rId12"/>
    <p:sldLayoutId id="21474867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eaLnBrk="1" hangingPunct="1">
              <a:lnSpc>
                <a:spcPct val="100000"/>
              </a:lnSpc>
              <a:buFontTx/>
              <a:buNone/>
              <a:defRPr/>
            </a:pPr>
            <a:fld id="{38897548-9C6D-6D41-B47D-E15ED9C905FA}" type="slidenum">
              <a:rPr kumimoji="0" lang="en-US" b="0">
                <a:cs typeface="ＭＳ Ｐゴシック" charset="0"/>
              </a:rPr>
              <a:pPr eaLnBrk="1" hangingPunct="1">
                <a:lnSpc>
                  <a:spcPct val="100000"/>
                </a:lnSpc>
                <a:buFontTx/>
                <a:buNone/>
                <a:defRPr/>
              </a:pPr>
              <a:t>‹#›</a:t>
            </a:fld>
            <a:endParaRPr kumimoji="0" lang="en-US" b="0">
              <a:cs typeface="ＭＳ Ｐゴシック" charset="0"/>
            </a:endParaRPr>
          </a:p>
        </p:txBody>
      </p:sp>
    </p:spTree>
    <p:extLst>
      <p:ext uri="{BB962C8B-B14F-4D97-AF65-F5344CB8AC3E}">
        <p14:creationId xmlns:p14="http://schemas.microsoft.com/office/powerpoint/2010/main" val="2380888165"/>
      </p:ext>
    </p:extLst>
  </p:cSld>
  <p:clrMap bg1="lt1" tx1="dk1" bg2="lt2" tx2="dk2" accent1="accent1" accent2="accent2" accent3="accent3" accent4="accent4" accent5="accent5" accent6="accent6" hlink="hlink" folHlink="folHlink"/>
  <p:sldLayoutIdLst>
    <p:sldLayoutId id="2147486776" r:id="rId1"/>
    <p:sldLayoutId id="2147486777" r:id="rId2"/>
    <p:sldLayoutId id="2147486778" r:id="rId3"/>
    <p:sldLayoutId id="2147486779" r:id="rId4"/>
    <p:sldLayoutId id="2147486780" r:id="rId5"/>
    <p:sldLayoutId id="2147486781" r:id="rId6"/>
    <p:sldLayoutId id="2147486782" r:id="rId7"/>
    <p:sldLayoutId id="2147486783" r:id="rId8"/>
    <p:sldLayoutId id="2147486784" r:id="rId9"/>
    <p:sldLayoutId id="2147486785" r:id="rId10"/>
    <p:sldLayoutId id="2147486786" r:id="rId11"/>
    <p:sldLayoutId id="2147486787" r:id="rId12"/>
    <p:sldLayoutId id="2147486788"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lnSpc>
                <a:spcPct val="100000"/>
              </a:lnSpc>
              <a:buFontTx/>
              <a:buNone/>
              <a:defRPr/>
            </a:pPr>
            <a:fld id="{1D5C261E-1679-774F-B786-F39C014CA69C}" type="datetimeFigureOut">
              <a:rPr lang="en-NZ"/>
              <a:pPr>
                <a:lnSpc>
                  <a:spcPct val="100000"/>
                </a:lnSpc>
                <a:buFontTx/>
                <a:buNone/>
                <a:defRPr/>
              </a:pPr>
              <a:t>20/08/2024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lnSpc>
                <a:spcPct val="100000"/>
              </a:lnSpc>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lnSpc>
                <a:spcPct val="100000"/>
              </a:lnSpc>
              <a:buFontTx/>
              <a:buNone/>
              <a:defRPr/>
            </a:pPr>
            <a:fld id="{FAAF8DCE-046A-904B-90A6-C0407654BE76}" type="slidenum">
              <a:rPr lang="en-NZ"/>
              <a:pPr>
                <a:lnSpc>
                  <a:spcPct val="100000"/>
                </a:lnSpc>
                <a:buFontTx/>
                <a:buNone/>
                <a:defRPr/>
              </a:pPr>
              <a:t>‹#›</a:t>
            </a:fld>
            <a:endParaRPr lang="en-NZ"/>
          </a:p>
        </p:txBody>
      </p:sp>
    </p:spTree>
    <p:extLst>
      <p:ext uri="{BB962C8B-B14F-4D97-AF65-F5344CB8AC3E}">
        <p14:creationId xmlns:p14="http://schemas.microsoft.com/office/powerpoint/2010/main" val="2196054393"/>
      </p:ext>
    </p:extLst>
  </p:cSld>
  <p:clrMap bg1="lt1" tx1="dk1" bg2="lt2" tx2="dk2" accent1="accent1" accent2="accent2" accent3="accent3" accent4="accent4" accent5="accent5" accent6="accent6" hlink="hlink" folHlink="folHlink"/>
  <p:sldLayoutIdLst>
    <p:sldLayoutId id="2147485376" r:id="rId1"/>
    <p:sldLayoutId id="2147485377" r:id="rId2"/>
    <p:sldLayoutId id="2147485378" r:id="rId3"/>
    <p:sldLayoutId id="2147485379" r:id="rId4"/>
    <p:sldLayoutId id="2147485380" r:id="rId5"/>
    <p:sldLayoutId id="2147485381" r:id="rId6"/>
    <p:sldLayoutId id="2147485382" r:id="rId7"/>
    <p:sldLayoutId id="2147485383" r:id="rId8"/>
    <p:sldLayoutId id="2147485384" r:id="rId9"/>
    <p:sldLayoutId id="2147485385" r:id="rId10"/>
    <p:sldLayoutId id="214748538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1386384704"/>
      </p:ext>
    </p:extLst>
  </p:cSld>
  <p:clrMap bg1="dk2" tx1="lt1" bg2="dk1" tx2="lt2" accent1="accent1" accent2="accent2" accent3="accent3" accent4="accent4" accent5="accent5" accent6="accent6" hlink="hlink" folHlink="folHlink"/>
  <p:sldLayoutIdLst>
    <p:sldLayoutId id="2147486826" r:id="rId1"/>
    <p:sldLayoutId id="2147486827" r:id="rId2"/>
    <p:sldLayoutId id="2147486828" r:id="rId3"/>
    <p:sldLayoutId id="2147486829" r:id="rId4"/>
    <p:sldLayoutId id="2147486830" r:id="rId5"/>
    <p:sldLayoutId id="2147486831" r:id="rId6"/>
    <p:sldLayoutId id="2147486832" r:id="rId7"/>
    <p:sldLayoutId id="2147486833" r:id="rId8"/>
    <p:sldLayoutId id="2147486834" r:id="rId9"/>
    <p:sldLayoutId id="2147486835" r:id="rId10"/>
    <p:sldLayoutId id="2147486836"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32888" cy="6845300"/>
            <a:chOff x="0" y="0"/>
            <a:chExt cx="5753" cy="4312"/>
          </a:xfrm>
        </p:grpSpPr>
        <p:sp>
          <p:nvSpPr>
            <p:cNvPr id="911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grpSp>
          <p:nvGrpSpPr>
            <p:cNvPr id="74758"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a:defRPr/>
                </a:pPr>
                <a:endParaRPr lang="en-US">
                  <a:solidFill>
                    <a:srgbClr val="FFFFFF"/>
                  </a:solidFill>
                  <a:latin typeface="Arial Narrow" pitchFamily="-112" charset="0"/>
                  <a:ea typeface="Times New Roman" charset="0"/>
                </a:endParaRPr>
              </a:p>
            </p:txBody>
          </p:sp>
          <p:sp>
            <p:nvSpPr>
              <p:cNvPr id="911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grpSp>
        <p:grpSp>
          <p:nvGrpSpPr>
            <p:cNvPr id="74759" name="Group 28"/>
            <p:cNvGrpSpPr>
              <a:grpSpLocks/>
            </p:cNvGrpSpPr>
            <p:nvPr/>
          </p:nvGrpSpPr>
          <p:grpSpPr bwMode="auto">
            <a:xfrm>
              <a:off x="0" y="0"/>
              <a:ext cx="1246" cy="1232"/>
              <a:chOff x="0" y="0"/>
              <a:chExt cx="1246" cy="1232"/>
            </a:xfrm>
          </p:grpSpPr>
          <p:sp>
            <p:nvSpPr>
              <p:cNvPr id="911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sp>
            <p:nvSpPr>
              <p:cNvPr id="911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sp>
            <p:nvSpPr>
              <p:cNvPr id="911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grpSp>
      </p:grpSp>
      <p:sp>
        <p:nvSpPr>
          <p:cNvPr id="91168" name="Text Box 32"/>
          <p:cNvSpPr txBox="1">
            <a:spLocks noChangeArrowheads="1"/>
          </p:cNvSpPr>
          <p:nvPr userDrawn="1"/>
        </p:nvSpPr>
        <p:spPr bwMode="auto">
          <a:xfrm>
            <a:off x="465138" y="6577013"/>
            <a:ext cx="915987" cy="228600"/>
          </a:xfrm>
          <a:prstGeom prst="rect">
            <a:avLst/>
          </a:prstGeom>
          <a:noFill/>
          <a:ln w="12700">
            <a:noFill/>
            <a:miter lim="800000"/>
            <a:headEnd/>
            <a:tailEnd/>
          </a:ln>
          <a:effectLst/>
        </p:spPr>
        <p:txBody>
          <a:bodyPr wrap="none" anchor="ctr">
            <a:spAutoFit/>
          </a:bodyPr>
          <a:lstStyle/>
          <a:p>
            <a:pPr algn="ctr">
              <a:lnSpc>
                <a:spcPct val="100000"/>
              </a:lnSpc>
              <a:spcBef>
                <a:spcPct val="50000"/>
              </a:spcBef>
              <a:buFontTx/>
              <a:buNone/>
              <a:defRPr/>
            </a:pPr>
            <a:r>
              <a:rPr kumimoji="0" lang="en-US" sz="900">
                <a:solidFill>
                  <a:srgbClr val="FFFFFF"/>
                </a:solidFill>
                <a:latin typeface="Arial" charset="0"/>
                <a:ea typeface="Times New Roman" charset="0"/>
              </a:rPr>
              <a:t>©2003 TBBMI</a:t>
            </a:r>
          </a:p>
        </p:txBody>
      </p:sp>
      <p:sp>
        <p:nvSpPr>
          <p:cNvPr id="91169" name="Rectangle 33"/>
          <p:cNvSpPr>
            <a:spLocks noChangeArrowheads="1"/>
          </p:cNvSpPr>
          <p:nvPr userDrawn="1"/>
        </p:nvSpPr>
        <p:spPr bwMode="auto">
          <a:xfrm>
            <a:off x="7539038" y="6532563"/>
            <a:ext cx="736600" cy="268287"/>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solidFill>
                  <a:srgbClr val="FFFFFF"/>
                </a:solidFill>
                <a:effectLst>
                  <a:outerShdw blurRad="38100" dist="38100" dir="2700000" algn="tl">
                    <a:srgbClr val="000000"/>
                  </a:outerShdw>
                </a:effectLst>
                <a:latin typeface="Comic Sans MS" charset="0"/>
              </a:rPr>
              <a:t>7.5.03d.</a:t>
            </a:r>
          </a:p>
        </p:txBody>
      </p:sp>
    </p:spTree>
    <p:extLst>
      <p:ext uri="{BB962C8B-B14F-4D97-AF65-F5344CB8AC3E}">
        <p14:creationId xmlns:p14="http://schemas.microsoft.com/office/powerpoint/2010/main" val="322298924"/>
      </p:ext>
    </p:extLst>
  </p:cSld>
  <p:clrMap bg1="dk2" tx1="lt1" bg2="dk1" tx2="lt2" accent1="accent1" accent2="accent2" accent3="accent3" accent4="accent4" accent5="accent5" accent6="accent6" hlink="hlink" folHlink="folHlink"/>
  <p:sldLayoutIdLst>
    <p:sldLayoutId id="2147486850" r:id="rId1"/>
    <p:sldLayoutId id="2147486851" r:id="rId2"/>
    <p:sldLayoutId id="2147486852" r:id="rId3"/>
    <p:sldLayoutId id="2147486853" r:id="rId4"/>
    <p:sldLayoutId id="2147486854" r:id="rId5"/>
    <p:sldLayoutId id="2147486855" r:id="rId6"/>
    <p:sldLayoutId id="2147486856" r:id="rId7"/>
    <p:sldLayoutId id="2147486857" r:id="rId8"/>
    <p:sldLayoutId id="2147486858" r:id="rId9"/>
    <p:sldLayoutId id="2147486859" r:id="rId10"/>
    <p:sldLayoutId id="214748686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ＭＳ Ｐゴシック"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ＭＳ Ｐゴシック"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034881036"/>
      </p:ext>
    </p:extLst>
  </p:cSld>
  <p:clrMap bg1="dk2" tx1="lt1" bg2="dk1" tx2="lt2" accent1="accent1" accent2="accent2" accent3="accent3" accent4="accent4" accent5="accent5" accent6="accent6" hlink="hlink" folHlink="folHlink"/>
  <p:sldLayoutIdLst>
    <p:sldLayoutId id="2147486862" r:id="rId1"/>
    <p:sldLayoutId id="2147486863" r:id="rId2"/>
    <p:sldLayoutId id="2147486864" r:id="rId3"/>
    <p:sldLayoutId id="2147486865" r:id="rId4"/>
    <p:sldLayoutId id="2147486866" r:id="rId5"/>
    <p:sldLayoutId id="2147486867" r:id="rId6"/>
    <p:sldLayoutId id="2147486868" r:id="rId7"/>
    <p:sldLayoutId id="2147486869" r:id="rId8"/>
    <p:sldLayoutId id="2147486870" r:id="rId9"/>
    <p:sldLayoutId id="2147486871" r:id="rId10"/>
    <p:sldLayoutId id="214748687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cs typeface="ＭＳ Ｐゴシック"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rgbClr val="FFFFFF"/>
                </a:solidFill>
                <a:latin typeface="Arial" charset="0"/>
              </a:defRPr>
            </a:lvl1pPr>
          </a:lstStyle>
          <a:p>
            <a:pPr eaLnBrk="1" hangingPunct="1">
              <a:lnSpc>
                <a:spcPct val="100000"/>
              </a:lnSpc>
              <a:spcBef>
                <a:spcPct val="0"/>
              </a:spcBef>
              <a:buFontTx/>
              <a:buNone/>
              <a:defRPr/>
            </a:pPr>
            <a:fld id="{BAC375AF-42FD-0A48-AD90-ABF58A8A770E}" type="slidenum">
              <a:rPr kumimoji="0" lang="en-US">
                <a:cs typeface="ＭＳ Ｐゴシック" charset="0"/>
              </a:rPr>
              <a:pPr eaLnBrk="1" hangingPunct="1">
                <a:lnSpc>
                  <a:spcPct val="100000"/>
                </a:lnSpc>
                <a:spcBef>
                  <a:spcPct val="0"/>
                </a:spcBef>
                <a:buFontTx/>
                <a:buNone/>
                <a:defRPr/>
              </a:pPr>
              <a:t>‹#›</a:t>
            </a:fld>
            <a:endParaRPr kumimoji="0" lang="en-US">
              <a:cs typeface="ＭＳ Ｐゴシック" charset="0"/>
            </a:endParaRPr>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grpSp>
    </p:spTree>
    <p:extLst>
      <p:ext uri="{BB962C8B-B14F-4D97-AF65-F5344CB8AC3E}">
        <p14:creationId xmlns:p14="http://schemas.microsoft.com/office/powerpoint/2010/main" val="1512297089"/>
      </p:ext>
    </p:extLst>
  </p:cSld>
  <p:clrMap bg1="lt1" tx1="dk1" bg2="lt2" tx2="dk2" accent1="accent1" accent2="accent2" accent3="accent3" accent4="accent4" accent5="accent5" accent6="accent6" hlink="hlink" folHlink="folHlink"/>
  <p:sldLayoutIdLst>
    <p:sldLayoutId id="2147486885" r:id="rId1"/>
    <p:sldLayoutId id="2147486886" r:id="rId2"/>
    <p:sldLayoutId id="2147486887" r:id="rId3"/>
    <p:sldLayoutId id="2147486888" r:id="rId4"/>
    <p:sldLayoutId id="2147486889" r:id="rId5"/>
    <p:sldLayoutId id="2147486890" r:id="rId6"/>
    <p:sldLayoutId id="2147486891" r:id="rId7"/>
    <p:sldLayoutId id="2147486892" r:id="rId8"/>
    <p:sldLayoutId id="2147486893" r:id="rId9"/>
    <p:sldLayoutId id="2147486894" r:id="rId10"/>
    <p:sldLayoutId id="2147486895"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lnSpc>
                <a:spcPct val="100000"/>
              </a:lnSpc>
              <a:spcBef>
                <a:spcPct val="0"/>
              </a:spcBef>
              <a:buFontTx/>
              <a:buNone/>
              <a:defRPr/>
            </a:pPr>
            <a:fld id="{97D7A15C-BA3C-4C47-93D9-7EC7623FA359}" type="slidenum">
              <a:rPr kumimoji="0" lang="en-US" b="0">
                <a:solidFill>
                  <a:srgbClr val="000000"/>
                </a:solidFill>
                <a:cs typeface="ＭＳ Ｐゴシック" charset="0"/>
              </a:rPr>
              <a:pPr>
                <a:lnSpc>
                  <a:spcPct val="100000"/>
                </a:lnSpc>
                <a:spcBef>
                  <a:spcPct val="0"/>
                </a:spcBef>
                <a:buFontTx/>
                <a:buNone/>
                <a:defRPr/>
              </a:pPr>
              <a:t>‹#›</a:t>
            </a:fld>
            <a:endParaRPr kumimoji="0" lang="en-US" b="0">
              <a:solidFill>
                <a:srgbClr val="000000"/>
              </a:solidFill>
              <a:cs typeface="ＭＳ Ｐゴシック" charset="0"/>
            </a:endParaRPr>
          </a:p>
        </p:txBody>
      </p:sp>
    </p:spTree>
    <p:extLst>
      <p:ext uri="{BB962C8B-B14F-4D97-AF65-F5344CB8AC3E}">
        <p14:creationId xmlns:p14="http://schemas.microsoft.com/office/powerpoint/2010/main" val="21687048"/>
      </p:ext>
    </p:extLst>
  </p:cSld>
  <p:clrMap bg1="lt1" tx1="dk1" bg2="lt2" tx2="dk2" accent1="accent1" accent2="accent2" accent3="accent3" accent4="accent4" accent5="accent5" accent6="accent6" hlink="hlink" folHlink="folHlink"/>
  <p:sldLayoutIdLst>
    <p:sldLayoutId id="2147486897" r:id="rId1"/>
    <p:sldLayoutId id="2147486898" r:id="rId2"/>
    <p:sldLayoutId id="2147486899" r:id="rId3"/>
    <p:sldLayoutId id="2147486900" r:id="rId4"/>
    <p:sldLayoutId id="2147486901" r:id="rId5"/>
    <p:sldLayoutId id="2147486902" r:id="rId6"/>
    <p:sldLayoutId id="2147486903" r:id="rId7"/>
    <p:sldLayoutId id="2147486904" r:id="rId8"/>
    <p:sldLayoutId id="2147486905" r:id="rId9"/>
    <p:sldLayoutId id="2147486906" r:id="rId10"/>
    <p:sldLayoutId id="2147486907" r:id="rId11"/>
    <p:sldLayoutId id="2147486908" r:id="rId12"/>
    <p:sldLayoutId id="214748690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lnSpc>
                <a:spcPct val="100000"/>
              </a:lnSpc>
              <a:spcBef>
                <a:spcPct val="0"/>
              </a:spcBef>
              <a:buFontTx/>
              <a:buNone/>
              <a:defRPr/>
            </a:pPr>
            <a:endParaRPr kumimoji="0" lang="en-US" b="0">
              <a:solidFill>
                <a:srgbClr val="000000"/>
              </a:solidFill>
              <a:latin typeface="Arial"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lnSpc>
                <a:spcPct val="100000"/>
              </a:lnSpc>
              <a:spcBef>
                <a:spcPct val="0"/>
              </a:spcBef>
              <a:buFontTx/>
              <a:buNone/>
              <a:defRPr/>
            </a:pPr>
            <a:endParaRPr kumimoji="0" lang="en-US" b="0">
              <a:solidFill>
                <a:srgbClr val="000000"/>
              </a:solidFill>
              <a:latin typeface="Arial"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lnSpc>
                <a:spcPct val="100000"/>
              </a:lnSpc>
              <a:spcBef>
                <a:spcPct val="0"/>
              </a:spcBef>
              <a:buFontTx/>
              <a:buNone/>
              <a:defRPr/>
            </a:pPr>
            <a:fld id="{E96FFD9D-FB4A-5F4E-86CA-E1E188EF93FA}" type="slidenum">
              <a:rPr kumimoji="0" lang="en-US" b="0">
                <a:solidFill>
                  <a:srgbClr val="000000"/>
                </a:solidFill>
                <a:latin typeface="Arial" charset="0"/>
                <a:cs typeface="ＭＳ Ｐゴシック" charset="0"/>
              </a:rPr>
              <a:pPr>
                <a:lnSpc>
                  <a:spcPct val="100000"/>
                </a:lnSpc>
                <a:spcBef>
                  <a:spcPct val="0"/>
                </a:spcBef>
                <a:buFontTx/>
                <a:buNone/>
                <a:defRPr/>
              </a:pPr>
              <a:t>‹#›</a:t>
            </a:fld>
            <a:endParaRPr kumimoji="0" lang="en-US" b="0">
              <a:solidFill>
                <a:srgbClr val="000000"/>
              </a:solidFill>
              <a:latin typeface="Arial" charset="0"/>
              <a:cs typeface="ＭＳ Ｐゴシック" charset="0"/>
            </a:endParaRPr>
          </a:p>
        </p:txBody>
      </p:sp>
    </p:spTree>
    <p:extLst>
      <p:ext uri="{BB962C8B-B14F-4D97-AF65-F5344CB8AC3E}">
        <p14:creationId xmlns:p14="http://schemas.microsoft.com/office/powerpoint/2010/main" val="2773861285"/>
      </p:ext>
    </p:extLst>
  </p:cSld>
  <p:clrMap bg1="lt1" tx1="dk1" bg2="lt2" tx2="dk2" accent1="accent1" accent2="accent2" accent3="accent3" accent4="accent4" accent5="accent5" accent6="accent6" hlink="hlink" folHlink="folHlink"/>
  <p:sldLayoutIdLst>
    <p:sldLayoutId id="2147486911" r:id="rId1"/>
    <p:sldLayoutId id="2147486912" r:id="rId2"/>
    <p:sldLayoutId id="2147486913" r:id="rId3"/>
    <p:sldLayoutId id="2147486914" r:id="rId4"/>
    <p:sldLayoutId id="2147486915" r:id="rId5"/>
    <p:sldLayoutId id="2147486916" r:id="rId6"/>
    <p:sldLayoutId id="2147486917" r:id="rId7"/>
    <p:sldLayoutId id="2147486918" r:id="rId8"/>
    <p:sldLayoutId id="2147486919" r:id="rId9"/>
    <p:sldLayoutId id="2147486920" r:id="rId10"/>
    <p:sldLayoutId id="2147486921"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lvl1pPr>
          </a:lstStyle>
          <a:p>
            <a:pPr>
              <a:lnSpc>
                <a:spcPct val="100000"/>
              </a:lnSpc>
              <a:spcBef>
                <a:spcPct val="0"/>
              </a:spcBef>
              <a:buFontTx/>
              <a:buNone/>
              <a:defRPr/>
            </a:pPr>
            <a:fld id="{977D730E-3C25-984A-A481-7283FF0A8A2A}" type="slidenum">
              <a:rPr kumimoji="0" lang="en-US" b="0">
                <a:solidFill>
                  <a:srgbClr val="FFFFFF"/>
                </a:solidFill>
                <a:latin typeface="Times New Roman" charset="0"/>
                <a:cs typeface="ＭＳ Ｐゴシック" charset="0"/>
              </a:rPr>
              <a:pPr>
                <a:lnSpc>
                  <a:spcPct val="100000"/>
                </a:lnSpc>
                <a:spcBef>
                  <a:spcPct val="0"/>
                </a:spcBef>
                <a:buFontTx/>
                <a:buNone/>
                <a:defRPr/>
              </a:pPr>
              <a:t>‹#›</a:t>
            </a:fld>
            <a:endParaRPr kumimoji="0" lang="en-US" b="0" dirty="0">
              <a:solidFill>
                <a:srgbClr val="FFFFFF"/>
              </a:solidFill>
              <a:latin typeface="Times New Roman" charset="0"/>
              <a:cs typeface="ＭＳ Ｐゴシック" charset="0"/>
            </a:endParaRPr>
          </a:p>
        </p:txBody>
      </p:sp>
    </p:spTree>
    <p:extLst>
      <p:ext uri="{BB962C8B-B14F-4D97-AF65-F5344CB8AC3E}">
        <p14:creationId xmlns:p14="http://schemas.microsoft.com/office/powerpoint/2010/main" val="3792253835"/>
      </p:ext>
    </p:extLst>
  </p:cSld>
  <p:clrMap bg1="dk2" tx1="lt1" bg2="dk1" tx2="lt2" accent1="accent1" accent2="accent2" accent3="accent3" accent4="accent4" accent5="accent5" accent6="accent6" hlink="hlink" folHlink="folHlink"/>
  <p:sldLayoutIdLst>
    <p:sldLayoutId id="2147486923" r:id="rId1"/>
    <p:sldLayoutId id="2147486924" r:id="rId2"/>
    <p:sldLayoutId id="2147486925" r:id="rId3"/>
    <p:sldLayoutId id="2147486926" r:id="rId4"/>
    <p:sldLayoutId id="2147486927" r:id="rId5"/>
    <p:sldLayoutId id="2147486928" r:id="rId6"/>
    <p:sldLayoutId id="2147486929" r:id="rId7"/>
    <p:sldLayoutId id="2147486930" r:id="rId8"/>
    <p:sldLayoutId id="2147486931" r:id="rId9"/>
    <p:sldLayoutId id="2147486932" r:id="rId10"/>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tx2"/>
        </a:buClr>
        <a:buChar char="•"/>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vl1pPr>
          </a:lstStyle>
          <a:p>
            <a:pPr eaLnBrk="1" hangingPunct="1">
              <a:lnSpc>
                <a:spcPct val="100000"/>
              </a:lnSpc>
              <a:buFontTx/>
              <a:buNone/>
              <a:defRPr/>
            </a:pPr>
            <a:endParaRPr kumimoji="0" lang="en-US" b="0">
              <a:solidFill>
                <a:srgbClr val="000000"/>
              </a:solidFill>
              <a:latin typeface="Times New Roman" charset="0"/>
              <a:ea typeface="MS PGothic"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vl1pPr>
          </a:lstStyle>
          <a:p>
            <a:pPr eaLnBrk="1" hangingPunct="1">
              <a:lnSpc>
                <a:spcPct val="100000"/>
              </a:lnSpc>
              <a:buFontTx/>
              <a:buNone/>
              <a:defRPr/>
            </a:pPr>
            <a:endParaRPr kumimoji="0" lang="en-US" b="0">
              <a:solidFill>
                <a:srgbClr val="000000"/>
              </a:solidFill>
              <a:latin typeface="Times New Roman" charset="0"/>
              <a:ea typeface="MS PGothic"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eaLnBrk="1" hangingPunct="1">
              <a:lnSpc>
                <a:spcPct val="100000"/>
              </a:lnSpc>
              <a:buFontTx/>
              <a:buNone/>
              <a:defRPr/>
            </a:pPr>
            <a:fld id="{63A52EEF-2133-724B-A454-985DD697B7F0}" type="slidenum">
              <a:rPr kumimoji="0" lang="en-US" b="0">
                <a:solidFill>
                  <a:srgbClr val="000000"/>
                </a:solidFill>
                <a:latin typeface="Times New Roman" charset="0"/>
                <a:ea typeface="MS PGothic" charset="0"/>
                <a:cs typeface="ＭＳ Ｐゴシック" charset="0"/>
              </a:rPr>
              <a:pPr eaLnBrk="1" hangingPunct="1">
                <a:lnSpc>
                  <a:spcPct val="100000"/>
                </a:lnSpc>
                <a:buFontTx/>
                <a:buNone/>
                <a:defRPr/>
              </a:pPr>
              <a:t>‹#›</a:t>
            </a:fld>
            <a:endParaRPr kumimoji="0" lang="en-US" b="0">
              <a:solidFill>
                <a:srgbClr val="000000"/>
              </a:solidFill>
              <a:latin typeface="Times New Roman" charset="0"/>
              <a:ea typeface="MS PGothic" charset="0"/>
              <a:cs typeface="ＭＳ Ｐゴシック" charset="0"/>
            </a:endParaRPr>
          </a:p>
        </p:txBody>
      </p:sp>
    </p:spTree>
    <p:extLst>
      <p:ext uri="{BB962C8B-B14F-4D97-AF65-F5344CB8AC3E}">
        <p14:creationId xmlns:p14="http://schemas.microsoft.com/office/powerpoint/2010/main" val="1112099166"/>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 id="214748694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2400" b="0">
              <a:solidFill>
                <a:srgbClr val="000000"/>
              </a:solidFill>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1800" b="0">
              <a:solidFill>
                <a:srgbClr val="000000"/>
              </a:solidFill>
              <a:latin typeface="Arial"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41A44CC-D7AD-0A43-A25A-06EECD01D3BC}" type="slidenum">
              <a:rPr lang="en-US" b="0"/>
              <a:pPr>
                <a:defRPr/>
              </a:pPr>
              <a:t>‹#›</a:t>
            </a:fld>
            <a:endParaRPr lang="en-US" b="0"/>
          </a:p>
        </p:txBody>
      </p:sp>
    </p:spTree>
    <p:extLst>
      <p:ext uri="{BB962C8B-B14F-4D97-AF65-F5344CB8AC3E}">
        <p14:creationId xmlns:p14="http://schemas.microsoft.com/office/powerpoint/2010/main" val="3320565509"/>
      </p:ext>
    </p:extLst>
  </p:cSld>
  <p:clrMap bg1="lt1" tx1="dk1" bg2="lt2" tx2="dk2" accent1="accent1" accent2="accent2" accent3="accent3" accent4="accent4" accent5="accent5" accent6="accent6" hlink="hlink" folHlink="folHlink"/>
  <p:sldLayoutIdLst>
    <p:sldLayoutId id="2147486948" r:id="rId1"/>
    <p:sldLayoutId id="2147486949" r:id="rId2"/>
    <p:sldLayoutId id="2147486950" r:id="rId3"/>
    <p:sldLayoutId id="2147486951" r:id="rId4"/>
    <p:sldLayoutId id="2147486952" r:id="rId5"/>
    <p:sldLayoutId id="2147486953" r:id="rId6"/>
    <p:sldLayoutId id="2147486954" r:id="rId7"/>
    <p:sldLayoutId id="2147486955" r:id="rId8"/>
    <p:sldLayoutId id="2147486956" r:id="rId9"/>
    <p:sldLayoutId id="2147486957" r:id="rId10"/>
    <p:sldLayoutId id="214748695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extLst>
      <p:ext uri="{BB962C8B-B14F-4D97-AF65-F5344CB8AC3E}">
        <p14:creationId xmlns:p14="http://schemas.microsoft.com/office/powerpoint/2010/main" val="356970881"/>
      </p:ext>
    </p:extLst>
  </p:cSld>
  <p:clrMap bg1="lt1" tx1="dk1" bg2="lt2" tx2="dk2" accent1="accent1" accent2="accent2" accent3="accent3" accent4="accent4" accent5="accent5" accent6="accent6" hlink="hlink" folHlink="folHlink"/>
  <p:sldLayoutIdLst>
    <p:sldLayoutId id="2147486960"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3691529"/>
      </p:ext>
    </p:extLst>
  </p:cSld>
  <p:clrMap bg1="dk2" tx1="lt1" bg2="dk1" tx2="lt2" accent1="accent1" accent2="accent2" accent3="accent3" accent4="accent4" accent5="accent5" accent6="accent6" hlink="hlink" folHlink="folHlink"/>
  <p:sldLayoutIdLst>
    <p:sldLayoutId id="2147485412" r:id="rId1"/>
    <p:sldLayoutId id="2147485413" r:id="rId2"/>
    <p:sldLayoutId id="2147485414" r:id="rId3"/>
    <p:sldLayoutId id="2147485415" r:id="rId4"/>
    <p:sldLayoutId id="2147485416" r:id="rId5"/>
    <p:sldLayoutId id="2147485417" r:id="rId6"/>
    <p:sldLayoutId id="2147485418" r:id="rId7"/>
    <p:sldLayoutId id="2147485419" r:id="rId8"/>
    <p:sldLayoutId id="2147485420" r:id="rId9"/>
    <p:sldLayoutId id="2147485421" r:id="rId10"/>
    <p:sldLayoutId id="2147485422"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fld id="{04EFE43A-7312-4E47-9F79-43A883D90769}" type="slidenum">
              <a:rPr lang="en-US" altLang="en-US">
                <a:solidFill>
                  <a:srgbClr val="EAEAEA"/>
                </a:solidFill>
                <a:ea typeface="+mn-ea"/>
                <a:cs typeface="+mn-cs"/>
              </a:rPr>
              <a:pPr/>
              <a:t>‹#›</a:t>
            </a:fld>
            <a:endParaRPr lang="en-US" altLang="en-US">
              <a:solidFill>
                <a:srgbClr val="EAEAEA"/>
              </a:solidFill>
              <a:ea typeface="+mn-ea"/>
              <a:cs typeface="+mn-cs"/>
            </a:endParaRPr>
          </a:p>
        </p:txBody>
      </p:sp>
    </p:spTree>
    <p:extLst>
      <p:ext uri="{BB962C8B-B14F-4D97-AF65-F5344CB8AC3E}">
        <p14:creationId xmlns:p14="http://schemas.microsoft.com/office/powerpoint/2010/main" val="3338873867"/>
      </p:ext>
    </p:extLst>
  </p:cSld>
  <p:clrMap bg1="dk2" tx1="lt1" bg2="dk1" tx2="lt2" accent1="accent1" accent2="accent2" accent3="accent3" accent4="accent4" accent5="accent5" accent6="accent6" hlink="hlink" folHlink="folHlink"/>
  <p:sldLayoutIdLst>
    <p:sldLayoutId id="2147486974" r:id="rId1"/>
    <p:sldLayoutId id="2147486975" r:id="rId2"/>
    <p:sldLayoutId id="2147486976" r:id="rId3"/>
    <p:sldLayoutId id="2147486977" r:id="rId4"/>
    <p:sldLayoutId id="2147486978" r:id="rId5"/>
    <p:sldLayoutId id="2147486979" r:id="rId6"/>
    <p:sldLayoutId id="2147486980" r:id="rId7"/>
    <p:sldLayoutId id="2147486981" r:id="rId8"/>
    <p:sldLayoutId id="2147486982" r:id="rId9"/>
    <p:sldLayoutId id="2147486983" r:id="rId10"/>
    <p:sldLayoutId id="2147486984"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7" name="Rectangle 3"/>
          <p:cNvSpPr>
            <a:spLocks noChangeArrowheads="1"/>
          </p:cNvSpPr>
          <p:nvPr/>
        </p:nvSpPr>
        <p:spPr bwMode="auto">
          <a:xfrm>
            <a:off x="152400" y="1752600"/>
            <a:ext cx="4724400" cy="152400"/>
          </a:xfrm>
          <a:prstGeom prst="rect">
            <a:avLst/>
          </a:prstGeom>
          <a:solidFill>
            <a:schemeClr val="accent1">
              <a:alpha val="50000"/>
            </a:schemeClr>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ltLang="en-US"/>
              <a:t>Click to edit Master title style</a:t>
            </a:r>
          </a:p>
        </p:txBody>
      </p:sp>
      <p:sp>
        <p:nvSpPr>
          <p:cNvPr id="175111"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eaLnBrk="0" hangingPunct="0">
              <a:defRPr kumimoji="1" sz="1400" b="0">
                <a:latin typeface="+mj-lt"/>
              </a:defRPr>
            </a:lvl1pPr>
          </a:lstStyle>
          <a:p>
            <a:endParaRPr lang="en-US" altLang="en-US">
              <a:solidFill>
                <a:srgbClr val="FFFFFF"/>
              </a:solidFill>
              <a:ea typeface="+mn-ea"/>
              <a:cs typeface="+mn-cs"/>
            </a:endParaRPr>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ctr" eaLnBrk="0" hangingPunct="0">
              <a:defRPr kumimoji="1" sz="1400" b="0">
                <a:latin typeface="+mj-lt"/>
              </a:defRPr>
            </a:lvl1pPr>
          </a:lstStyle>
          <a:p>
            <a:endParaRPr lang="en-US" altLang="en-US">
              <a:solidFill>
                <a:srgbClr val="FFFFFF"/>
              </a:solidFill>
              <a:ea typeface="+mn-ea"/>
              <a:cs typeface="+mn-cs"/>
            </a:endParaRPr>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r" eaLnBrk="0" hangingPunct="0">
              <a:defRPr kumimoji="1" sz="1400" b="0">
                <a:latin typeface="+mj-lt"/>
              </a:defRPr>
            </a:lvl1pPr>
          </a:lstStyle>
          <a:p>
            <a:endParaRPr lang="en-US" altLang="en-US">
              <a:solidFill>
                <a:srgbClr val="FFFFFF"/>
              </a:solidFill>
              <a:ea typeface="+mn-ea"/>
              <a:cs typeface="+mn-cs"/>
            </a:endParaRPr>
          </a:p>
        </p:txBody>
      </p:sp>
    </p:spTree>
    <p:extLst>
      <p:ext uri="{BB962C8B-B14F-4D97-AF65-F5344CB8AC3E}">
        <p14:creationId xmlns:p14="http://schemas.microsoft.com/office/powerpoint/2010/main" val="266441410"/>
      </p:ext>
    </p:extLst>
  </p:cSld>
  <p:clrMap bg1="dk2" tx1="lt1" bg2="dk1" tx2="lt2" accent1="accent1" accent2="accent2" accent3="accent3" accent4="accent4" accent5="accent5" accent6="accent6" hlink="hlink" folHlink="folHlink"/>
  <p:sldLayoutIdLst>
    <p:sldLayoutId id="2147486986" r:id="rId1"/>
    <p:sldLayoutId id="2147486987" r:id="rId2"/>
    <p:sldLayoutId id="2147486988" r:id="rId3"/>
    <p:sldLayoutId id="2147486989" r:id="rId4"/>
    <p:sldLayoutId id="2147486990" r:id="rId5"/>
    <p:sldLayoutId id="2147486991" r:id="rId6"/>
    <p:sldLayoutId id="2147486992" r:id="rId7"/>
    <p:sldLayoutId id="2147486993" r:id="rId8"/>
    <p:sldLayoutId id="2147486994" r:id="rId9"/>
    <p:sldLayoutId id="2147486995" r:id="rId10"/>
    <p:sldLayoutId id="2147486996"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b="1">
          <a:solidFill>
            <a:schemeClr val="tx1"/>
          </a:solidFill>
          <a:latin typeface="+mn-lt"/>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defRPr>
      </a:lvl3pPr>
      <a:lvl4pPr marL="1600200" indent="-228600" algn="l" rtl="0" eaLnBrk="0" fontAlgn="base" hangingPunct="0">
        <a:spcBef>
          <a:spcPct val="20000"/>
        </a:spcBef>
        <a:spcAft>
          <a:spcPct val="0"/>
        </a:spcAft>
        <a:buChar char="–"/>
        <a:defRPr kumimoji="1" sz="2000" b="1">
          <a:solidFill>
            <a:schemeClr val="tx1"/>
          </a:solidFill>
          <a:latin typeface="+mn-lt"/>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0957668"/>
      </p:ext>
    </p:extLst>
  </p:cSld>
  <p:clrMap bg1="dk2" tx1="lt1" bg2="dk1" tx2="lt2" accent1="accent1" accent2="accent2" accent3="accent3" accent4="accent4" accent5="accent5" accent6="accent6" hlink="hlink" folHlink="folHlink"/>
  <p:sldLayoutIdLst>
    <p:sldLayoutId id="2147486998" r:id="rId1"/>
    <p:sldLayoutId id="2147486999" r:id="rId2"/>
    <p:sldLayoutId id="2147487000" r:id="rId3"/>
    <p:sldLayoutId id="2147487001" r:id="rId4"/>
    <p:sldLayoutId id="2147487002" r:id="rId5"/>
    <p:sldLayoutId id="2147487003" r:id="rId6"/>
    <p:sldLayoutId id="2147487004" r:id="rId7"/>
    <p:sldLayoutId id="2147487005" r:id="rId8"/>
    <p:sldLayoutId id="2147487006" r:id="rId9"/>
    <p:sldLayoutId id="2147487007" r:id="rId10"/>
    <p:sldLayoutId id="2147487008"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9092983"/>
      </p:ext>
    </p:extLst>
  </p:cSld>
  <p:clrMap bg1="dk2" tx1="lt1" bg2="dk1" tx2="lt2" accent1="accent1" accent2="accent2" accent3="accent3" accent4="accent4" accent5="accent5" accent6="accent6" hlink="hlink" folHlink="folHlink"/>
  <p:sldLayoutIdLst>
    <p:sldLayoutId id="2147487010" r:id="rId1"/>
    <p:sldLayoutId id="2147487011" r:id="rId2"/>
    <p:sldLayoutId id="2147487012" r:id="rId3"/>
    <p:sldLayoutId id="2147487013" r:id="rId4"/>
    <p:sldLayoutId id="2147487014" r:id="rId5"/>
    <p:sldLayoutId id="2147487015" r:id="rId6"/>
    <p:sldLayoutId id="2147487016" r:id="rId7"/>
    <p:sldLayoutId id="2147487017" r:id="rId8"/>
    <p:sldLayoutId id="2147487018" r:id="rId9"/>
    <p:sldLayoutId id="2147487019" r:id="rId10"/>
    <p:sldLayoutId id="2147487020"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0" hangingPunct="0">
                <a:spcBef>
                  <a:spcPct val="0"/>
                </a:spcBef>
                <a:defRPr/>
              </a:pPr>
              <a:endParaRPr lang="en-US" sz="7200">
                <a:solidFill>
                  <a:srgbClr val="FFFFFF"/>
                </a:solidFill>
                <a:latin typeface="Arial" charset="0"/>
                <a:ea typeface="ＭＳ Ｐゴシック"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spcBef>
                  <a:spcPct val="0"/>
                </a:spcBef>
              </a:pPr>
              <a:endParaRPr lang="en-US" sz="7200">
                <a:solidFill>
                  <a:srgbClr val="FFFFFF"/>
                </a:solidFill>
                <a:latin typeface="Arial" charset="0"/>
                <a:ea typeface="ＭＳ Ｐゴシック"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ea typeface="+mn-ea"/>
                <a:cs typeface="+mn-cs"/>
              </a:defRPr>
            </a:lvl1pPr>
          </a:lstStyle>
          <a:p>
            <a:pPr>
              <a:spcBef>
                <a:spcPct val="0"/>
              </a:spcBef>
              <a:defRPr/>
            </a:pPr>
            <a:endParaRPr lang="en-US">
              <a:solidFill>
                <a:srgbClr val="FFFFFF"/>
              </a:solidFill>
              <a:latin typeface="Arial" charset="0"/>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ea typeface="+mn-ea"/>
                <a:cs typeface="+mn-cs"/>
              </a:defRPr>
            </a:lvl1pPr>
          </a:lstStyle>
          <a:p>
            <a:pPr>
              <a:spcBef>
                <a:spcPct val="0"/>
              </a:spcBef>
              <a:defRPr/>
            </a:pPr>
            <a:endParaRPr lang="en-US">
              <a:solidFill>
                <a:srgbClr val="FFFFFF"/>
              </a:solidFill>
              <a:latin typeface="Arial" charset="0"/>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spcBef>
                <a:spcPct val="0"/>
              </a:spcBef>
              <a:defRPr/>
            </a:pPr>
            <a:fld id="{7099D075-7D6D-024F-B45D-57035EFCA1A3}" type="slidenum">
              <a:rPr lang="en-US">
                <a:solidFill>
                  <a:srgbClr val="FFFFFF"/>
                </a:solidFill>
                <a:latin typeface="Arial" charset="0"/>
                <a:ea typeface="ＭＳ Ｐゴシック" charset="0"/>
              </a:rPr>
              <a:pPr>
                <a:spcBef>
                  <a:spcPct val="0"/>
                </a:spcBef>
                <a:def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3429655247"/>
      </p:ext>
    </p:extLst>
  </p:cSld>
  <p:clrMap bg1="dk2" tx1="lt1" bg2="dk1" tx2="lt2" accent1="accent1" accent2="accent2" accent3="accent3" accent4="accent4" accent5="accent5" accent6="accent6" hlink="hlink" folHlink="folHlink"/>
  <p:sldLayoutIdLst>
    <p:sldLayoutId id="2147487022" r:id="rId1"/>
    <p:sldLayoutId id="2147487023" r:id="rId2"/>
    <p:sldLayoutId id="2147487024" r:id="rId3"/>
    <p:sldLayoutId id="2147487025" r:id="rId4"/>
    <p:sldLayoutId id="2147487026" r:id="rId5"/>
    <p:sldLayoutId id="2147487027" r:id="rId6"/>
    <p:sldLayoutId id="2147487028" r:id="rId7"/>
    <p:sldLayoutId id="2147487029" r:id="rId8"/>
    <p:sldLayoutId id="2147487030" r:id="rId9"/>
    <p:sldLayoutId id="2147487031" r:id="rId10"/>
    <p:sldLayoutId id="2147487032" r:id="rId11"/>
  </p:sldLayoutIdLst>
  <p:transition advClick="0" advTm="500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spcBef>
                <a:spcPct val="0"/>
              </a:spcBef>
              <a:defRPr/>
            </a:pPr>
            <a:endParaRPr lang="en-US">
              <a:ea typeface="ＭＳ Ｐゴシック" charset="0"/>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spcBef>
                <a:spcPct val="0"/>
              </a:spcBef>
              <a:defRPr/>
            </a:pPr>
            <a:endParaRPr lang="en-US">
              <a:ea typeface="ＭＳ Ｐゴシック" charset="0"/>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spcBef>
                <a:spcPct val="0"/>
              </a:spcBef>
              <a:defRPr/>
            </a:pPr>
            <a:fld id="{F5056FE8-D165-9948-828B-BC6E174C315C}" type="slidenum">
              <a:rPr lang="en-US">
                <a:ea typeface="ＭＳ Ｐゴシック" charset="0"/>
              </a:rPr>
              <a:pPr>
                <a:spcBef>
                  <a:spcPct val="0"/>
                </a:spcBef>
                <a:defRPr/>
              </a:pPr>
              <a:t>‹#›</a:t>
            </a:fld>
            <a:endParaRPr lang="en-US">
              <a:ea typeface="ＭＳ Ｐゴシック" charset="0"/>
            </a:endParaRPr>
          </a:p>
        </p:txBody>
      </p:sp>
    </p:spTree>
    <p:extLst>
      <p:ext uri="{BB962C8B-B14F-4D97-AF65-F5344CB8AC3E}">
        <p14:creationId xmlns:p14="http://schemas.microsoft.com/office/powerpoint/2010/main" val="562165355"/>
      </p:ext>
    </p:extLst>
  </p:cSld>
  <p:clrMap bg1="dk2" tx1="lt1" bg2="dk1" tx2="lt2" accent1="accent1" accent2="accent2" accent3="accent3" accent4="accent4" accent5="accent5" accent6="accent6" hlink="hlink" folHlink="folHlink"/>
  <p:sldLayoutIdLst>
    <p:sldLayoutId id="2147487034" r:id="rId1"/>
    <p:sldLayoutId id="2147487035" r:id="rId2"/>
    <p:sldLayoutId id="2147487036" r:id="rId3"/>
    <p:sldLayoutId id="2147487037" r:id="rId4"/>
    <p:sldLayoutId id="2147487038" r:id="rId5"/>
    <p:sldLayoutId id="2147487039" r:id="rId6"/>
    <p:sldLayoutId id="2147487040" r:id="rId7"/>
    <p:sldLayoutId id="2147487041" r:id="rId8"/>
    <p:sldLayoutId id="2147487042" r:id="rId9"/>
    <p:sldLayoutId id="2147487043" r:id="rId10"/>
    <p:sldLayoutId id="2147487044" r:id="rId11"/>
    <p:sldLayoutId id="2147487045"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spcBef>
                <a:spcPct val="0"/>
              </a:spcBef>
              <a:defRPr/>
            </a:pPr>
            <a:endParaRPr lang="en-US">
              <a:ea typeface="ＭＳ Ｐゴシック" charset="0"/>
              <a:cs typeface="ＭＳ Ｐゴシック" charset="0"/>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spcBef>
                <a:spcPct val="0"/>
              </a:spcBef>
              <a:defRPr/>
            </a:pPr>
            <a:endParaRPr lang="en-US">
              <a:ea typeface="ＭＳ Ｐゴシック" charset="0"/>
              <a:cs typeface="ＭＳ Ｐゴシック" charset="0"/>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spcBef>
                <a:spcPct val="0"/>
              </a:spcBef>
              <a:defRPr/>
            </a:pPr>
            <a:fld id="{1E9805F2-69FF-E544-AAE6-E3D8DAFB0751}" type="slidenum">
              <a:rPr lang="en-US">
                <a:ea typeface="ＭＳ Ｐゴシック" charset="0"/>
                <a:cs typeface="ＭＳ Ｐゴシック" charset="0"/>
              </a:rPr>
              <a:pPr>
                <a:spcBef>
                  <a:spcPct val="0"/>
                </a:spcBef>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291630392"/>
      </p:ext>
    </p:extLst>
  </p:cSld>
  <p:clrMap bg1="dk2" tx1="lt1" bg2="dk1" tx2="lt2" accent1="accent1" accent2="accent2" accent3="accent3" accent4="accent4" accent5="accent5" accent6="accent6" hlink="hlink" folHlink="folHlink"/>
  <p:sldLayoutIdLst>
    <p:sldLayoutId id="2147487047" r:id="rId1"/>
    <p:sldLayoutId id="2147487048" r:id="rId2"/>
    <p:sldLayoutId id="2147487049" r:id="rId3"/>
    <p:sldLayoutId id="2147487050" r:id="rId4"/>
    <p:sldLayoutId id="2147487051" r:id="rId5"/>
    <p:sldLayoutId id="2147487052" r:id="rId6"/>
    <p:sldLayoutId id="2147487053" r:id="rId7"/>
    <p:sldLayoutId id="2147487054" r:id="rId8"/>
    <p:sldLayoutId id="2147487055" r:id="rId9"/>
    <p:sldLayoutId id="2147487056" r:id="rId10"/>
    <p:sldLayoutId id="2147487057" r:id="rId11"/>
    <p:sldLayoutId id="2147487058"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a:spcBef>
                <a:spcPct val="0"/>
              </a:spcBef>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a:spcBef>
                <a:spcPct val="0"/>
              </a:spcBef>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spcBef>
                <a:spcPct val="0"/>
              </a:spcBef>
              <a:defRPr/>
            </a:pPr>
            <a:fld id="{B3C66E19-9CD0-224A-9094-37324153C567}" type="slidenum">
              <a:rPr lang="en-US">
                <a:solidFill>
                  <a:srgbClr val="000000"/>
                </a:solidFill>
                <a:ea typeface="ＭＳ Ｐゴシック" charset="0"/>
              </a:rPr>
              <a:pPr>
                <a:spcBef>
                  <a:spcPct val="0"/>
                </a:spcBef>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4253194250"/>
      </p:ext>
    </p:extLst>
  </p:cSld>
  <p:clrMap bg1="lt1" tx1="dk1" bg2="lt2" tx2="dk2" accent1="accent1" accent2="accent2" accent3="accent3" accent4="accent4" accent5="accent5" accent6="accent6" hlink="hlink" folHlink="folHlink"/>
  <p:sldLayoutIdLst>
    <p:sldLayoutId id="2147487060" r:id="rId1"/>
    <p:sldLayoutId id="2147487061" r:id="rId2"/>
    <p:sldLayoutId id="2147487062" r:id="rId3"/>
    <p:sldLayoutId id="2147487063" r:id="rId4"/>
    <p:sldLayoutId id="2147487064" r:id="rId5"/>
    <p:sldLayoutId id="2147487065" r:id="rId6"/>
    <p:sldLayoutId id="2147487066" r:id="rId7"/>
    <p:sldLayoutId id="2147487067" r:id="rId8"/>
    <p:sldLayoutId id="2147487068" r:id="rId9"/>
    <p:sldLayoutId id="2147487069" r:id="rId10"/>
    <p:sldLayoutId id="214748707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spcBef>
                <a:spcPct val="0"/>
              </a:spcBef>
              <a:defRPr/>
            </a:pPr>
            <a:endParaRPr lang="en-US" altLang="en-US">
              <a:solidFill>
                <a:srgbClr val="000000"/>
              </a:solidFill>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a:spcBef>
                <a:spcPct val="0"/>
              </a:spcBef>
              <a:defRPr/>
            </a:pPr>
            <a:endParaRPr lang="en-US" altLang="en-US">
              <a:solidFill>
                <a:srgbClr val="000000"/>
              </a:solidFill>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a:spcBef>
                <a:spcPct val="0"/>
              </a:spcBef>
              <a:defRPr/>
            </a:pPr>
            <a:fld id="{AAD39680-1F54-E141-9E32-973F00A29FA2}" type="slidenum">
              <a:rPr lang="en-US" altLang="en-US">
                <a:solidFill>
                  <a:srgbClr val="000000"/>
                </a:solidFill>
                <a:ea typeface="ＭＳ Ｐゴシック" charset="0"/>
              </a:rPr>
              <a:pPr>
                <a:spcBef>
                  <a:spcPct val="0"/>
                </a:spcBef>
                <a:defRPr/>
              </a:pPr>
              <a:t>‹#›</a:t>
            </a:fld>
            <a:endParaRPr lang="en-US" altLang="en-US">
              <a:solidFill>
                <a:srgbClr val="000000"/>
              </a:solidFill>
              <a:ea typeface="ＭＳ Ｐゴシック" charset="0"/>
            </a:endParaRPr>
          </a:p>
        </p:txBody>
      </p:sp>
    </p:spTree>
    <p:extLst>
      <p:ext uri="{BB962C8B-B14F-4D97-AF65-F5344CB8AC3E}">
        <p14:creationId xmlns:p14="http://schemas.microsoft.com/office/powerpoint/2010/main" val="3675098546"/>
      </p:ext>
    </p:extLst>
  </p:cSld>
  <p:clrMap bg1="lt1" tx1="dk1" bg2="lt2" tx2="dk2" accent1="accent1" accent2="accent2" accent3="accent3" accent4="accent4" accent5="accent5" accent6="accent6" hlink="hlink" folHlink="folHlink"/>
  <p:sldLayoutIdLst>
    <p:sldLayoutId id="2147487072" r:id="rId1"/>
    <p:sldLayoutId id="2147487073" r:id="rId2"/>
    <p:sldLayoutId id="2147487074" r:id="rId3"/>
    <p:sldLayoutId id="2147487075" r:id="rId4"/>
    <p:sldLayoutId id="2147487076" r:id="rId5"/>
    <p:sldLayoutId id="2147487077" r:id="rId6"/>
    <p:sldLayoutId id="2147487078" r:id="rId7"/>
    <p:sldLayoutId id="2147487079" r:id="rId8"/>
    <p:sldLayoutId id="2147487080" r:id="rId9"/>
    <p:sldLayoutId id="2147487081" r:id="rId10"/>
    <p:sldLayoutId id="2147487082" r:id="rId11"/>
  </p:sldLayoutIdLst>
  <p:txStyles>
    <p:title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n-ea"/>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n-ea"/>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n-ea"/>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n-ea"/>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a:defRPr/>
            </a:pPr>
            <a:fld id="{E17BE29B-4DE9-134C-86E5-157D2DC602C3}" type="slidenum">
              <a:rPr lang="en-US"/>
              <a:pPr>
                <a:defRPr/>
              </a:pPr>
              <a:t>‹#›</a:t>
            </a:fld>
            <a:endParaRPr lang="en-US"/>
          </a:p>
        </p:txBody>
      </p:sp>
    </p:spTree>
    <p:extLst>
      <p:ext uri="{BB962C8B-B14F-4D97-AF65-F5344CB8AC3E}">
        <p14:creationId xmlns:p14="http://schemas.microsoft.com/office/powerpoint/2010/main" val="3798851693"/>
      </p:ext>
    </p:extLst>
  </p:cSld>
  <p:clrMap bg1="lt1" tx1="dk1" bg2="lt2" tx2="dk2" accent1="accent1" accent2="accent2" accent3="accent3" accent4="accent4" accent5="accent5" accent6="accent6" hlink="hlink" folHlink="folHlink"/>
  <p:sldLayoutIdLst>
    <p:sldLayoutId id="2147487084" r:id="rId1"/>
    <p:sldLayoutId id="2147487085" r:id="rId2"/>
    <p:sldLayoutId id="2147487086" r:id="rId3"/>
    <p:sldLayoutId id="2147487087" r:id="rId4"/>
    <p:sldLayoutId id="2147487088" r:id="rId5"/>
    <p:sldLayoutId id="2147487089" r:id="rId6"/>
    <p:sldLayoutId id="2147487090" r:id="rId7"/>
    <p:sldLayoutId id="2147487091" r:id="rId8"/>
    <p:sldLayoutId id="2147487092" r:id="rId9"/>
    <p:sldLayoutId id="2147487093" r:id="rId10"/>
    <p:sldLayoutId id="2147487094"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826.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3" Type="http://schemas.openxmlformats.org/officeDocument/2006/relationships/image" Target="../media/image77.wmf"/><Relationship Id="rId2" Type="http://schemas.openxmlformats.org/officeDocument/2006/relationships/notesSlide" Target="../notesSlides/notesSlide66.xml"/><Relationship Id="rId1" Type="http://schemas.openxmlformats.org/officeDocument/2006/relationships/slideLayout" Target="../slideLayouts/slideLayout40.xml"/><Relationship Id="rId4" Type="http://schemas.openxmlformats.org/officeDocument/2006/relationships/image" Target="../media/image18.jpeg"/></Relationships>
</file>

<file path=ppt/slides/_rels/slide10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7.xml"/><Relationship Id="rId1" Type="http://schemas.openxmlformats.org/officeDocument/2006/relationships/slideLayout" Target="../slideLayouts/slideLayout663.xml"/><Relationship Id="rId4" Type="http://schemas.openxmlformats.org/officeDocument/2006/relationships/image" Target="../media/image79.png"/></Relationships>
</file>

<file path=ppt/slides/_rels/slide10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8.xml"/><Relationship Id="rId1" Type="http://schemas.openxmlformats.org/officeDocument/2006/relationships/slideLayout" Target="../slideLayouts/slideLayout40.xml"/></Relationships>
</file>

<file path=ppt/slides/_rels/slide103.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69.xml"/><Relationship Id="rId1" Type="http://schemas.openxmlformats.org/officeDocument/2006/relationships/slideLayout" Target="../slideLayouts/slideLayout40.xml"/><Relationship Id="rId4" Type="http://schemas.openxmlformats.org/officeDocument/2006/relationships/image" Target="../media/image81.jpeg"/></Relationships>
</file>

<file path=ppt/slides/_rels/slide10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0.xml"/><Relationship Id="rId1" Type="http://schemas.openxmlformats.org/officeDocument/2006/relationships/slideLayout" Target="../slideLayouts/slideLayout40.xml"/><Relationship Id="rId6" Type="http://schemas.openxmlformats.org/officeDocument/2006/relationships/image" Target="../media/image83.png"/><Relationship Id="rId5" Type="http://schemas.openxmlformats.org/officeDocument/2006/relationships/oleObject" Target="../embeddings/oleObject1.bin"/><Relationship Id="rId4" Type="http://schemas.openxmlformats.org/officeDocument/2006/relationships/image" Target="../media/image82.jpe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674.xml"/><Relationship Id="rId1" Type="http://schemas.openxmlformats.org/officeDocument/2006/relationships/tags" Target="../tags/tag3.xml"/><Relationship Id="rId6" Type="http://schemas.openxmlformats.org/officeDocument/2006/relationships/image" Target="../media/image86.jpeg"/><Relationship Id="rId5" Type="http://schemas.openxmlformats.org/officeDocument/2006/relationships/image" Target="../media/image85.jpeg"/><Relationship Id="rId4" Type="http://schemas.openxmlformats.org/officeDocument/2006/relationships/image" Target="../media/image84.jpeg"/></Relationships>
</file>

<file path=ppt/slides/_rels/slide106.xml.rels><?xml version="1.0" encoding="UTF-8" standalone="yes"?>
<Relationships xmlns="http://schemas.openxmlformats.org/package/2006/relationships"><Relationship Id="rId3" Type="http://schemas.openxmlformats.org/officeDocument/2006/relationships/slideLayout" Target="../slideLayouts/slideLayout685.xml"/><Relationship Id="rId7" Type="http://schemas.openxmlformats.org/officeDocument/2006/relationships/image" Target="../media/image850.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88.jpeg"/><Relationship Id="rId5" Type="http://schemas.openxmlformats.org/officeDocument/2006/relationships/image" Target="../media/image87.jpeg"/><Relationship Id="rId4" Type="http://schemas.openxmlformats.org/officeDocument/2006/relationships/notesSlide" Target="../notesSlides/notesSlide72.xml"/></Relationships>
</file>

<file path=ppt/slides/_rels/slide10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08.xml"/></Relationships>
</file>

<file path=ppt/slides/_rels/slide108.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08.xml"/></Relationships>
</file>

<file path=ppt/slides/_rels/slide109.xml.rels><?xml version="1.0" encoding="UTF-8" standalone="yes"?>
<Relationships xmlns="http://schemas.openxmlformats.org/package/2006/relationships"><Relationship Id="rId3" Type="http://schemas.openxmlformats.org/officeDocument/2006/relationships/slideLayout" Target="../slideLayouts/slideLayout40.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91.jpeg"/><Relationship Id="rId5" Type="http://schemas.openxmlformats.org/officeDocument/2006/relationships/image" Target="../media/image87.jpeg"/><Relationship Id="rId4" Type="http://schemas.openxmlformats.org/officeDocument/2006/relationships/notesSlide" Target="../notesSlides/notesSlide73.xml"/></Relationships>
</file>

<file path=ppt/slides/_rels/slide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87.xml"/></Relationships>
</file>

<file path=ppt/slides/_rels/slide11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74.xml"/><Relationship Id="rId1" Type="http://schemas.openxmlformats.org/officeDocument/2006/relationships/slideLayout" Target="../slideLayouts/slideLayout40.xml"/><Relationship Id="rId4" Type="http://schemas.openxmlformats.org/officeDocument/2006/relationships/image" Target="../media/image81.jpe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696.xml"/><Relationship Id="rId1" Type="http://schemas.openxmlformats.org/officeDocument/2006/relationships/tags" Target="../tags/tag8.xml"/><Relationship Id="rId6" Type="http://schemas.openxmlformats.org/officeDocument/2006/relationships/image" Target="../media/image95.emf"/><Relationship Id="rId5" Type="http://schemas.openxmlformats.org/officeDocument/2006/relationships/image" Target="../media/image94.jpeg"/><Relationship Id="rId4" Type="http://schemas.openxmlformats.org/officeDocument/2006/relationships/image" Target="../media/image93.jpeg"/></Relationships>
</file>

<file path=ppt/slides/_rels/slide112.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notesSlide" Target="../notesSlides/notesSlide76.xml"/><Relationship Id="rId1" Type="http://schemas.openxmlformats.org/officeDocument/2006/relationships/slideLayout" Target="../slideLayouts/slideLayout40.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40.xml"/><Relationship Id="rId1" Type="http://schemas.openxmlformats.org/officeDocument/2006/relationships/tags" Target="../tags/tag9.xml"/><Relationship Id="rId4" Type="http://schemas.openxmlformats.org/officeDocument/2006/relationships/image" Target="../media/image96.jpe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1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545.xml"/></Relationships>
</file>

<file path=ppt/slides/_rels/slide11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545.xml"/></Relationships>
</file>

<file path=ppt/slides/_rels/slide1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4.xml"/><Relationship Id="rId1" Type="http://schemas.openxmlformats.org/officeDocument/2006/relationships/slideLayout" Target="../slideLayouts/slideLayout871.xml"/></Relationships>
</file>

<file path=ppt/slides/_rels/slide12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545.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87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2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audio" Target="../media/audio1.bin"/><Relationship Id="rId1" Type="http://schemas.openxmlformats.org/officeDocument/2006/relationships/slideLayout" Target="../slideLayouts/slideLayout98.xml"/></Relationships>
</file>

<file path=ppt/slides/_rels/slide12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79.xml"/><Relationship Id="rId1" Type="http://schemas.openxmlformats.org/officeDocument/2006/relationships/slideLayout" Target="../slideLayouts/slideLayout871.xml"/></Relationships>
</file>

<file path=ppt/slides/_rels/slide126.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80.xml"/><Relationship Id="rId1" Type="http://schemas.openxmlformats.org/officeDocument/2006/relationships/slideLayout" Target="../slideLayouts/slideLayout871.xml"/></Relationships>
</file>

<file path=ppt/slides/_rels/slide127.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81.xml"/><Relationship Id="rId1" Type="http://schemas.openxmlformats.org/officeDocument/2006/relationships/slideLayout" Target="../slideLayouts/slideLayout87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2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2.xml"/><Relationship Id="rId1" Type="http://schemas.openxmlformats.org/officeDocument/2006/relationships/slideLayout" Target="../slideLayouts/slideLayout109.xml"/><Relationship Id="rId4" Type="http://schemas.openxmlformats.org/officeDocument/2006/relationships/image" Target="../media/image10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71.xml"/></Relationships>
</file>

<file path=ppt/slides/_rels/slide13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3.xml"/><Relationship Id="rId1" Type="http://schemas.openxmlformats.org/officeDocument/2006/relationships/slideLayout" Target="../slideLayouts/slideLayout109.xml"/><Relationship Id="rId4" Type="http://schemas.openxmlformats.org/officeDocument/2006/relationships/image" Target="../media/image102.png"/></Relationships>
</file>

<file path=ppt/slides/_rels/slide13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4.xml"/><Relationship Id="rId1" Type="http://schemas.openxmlformats.org/officeDocument/2006/relationships/slideLayout" Target="../slideLayouts/slideLayout242.xml"/></Relationships>
</file>

<file path=ppt/slides/_rels/slide13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5.xml"/><Relationship Id="rId1" Type="http://schemas.openxmlformats.org/officeDocument/2006/relationships/slideLayout" Target="../slideLayouts/slideLayout242.xml"/><Relationship Id="rId4" Type="http://schemas.openxmlformats.org/officeDocument/2006/relationships/image" Target="../media/image102.png"/></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914.xml"/></Relationships>
</file>

<file path=ppt/slides/_rels/slide13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9.xml"/><Relationship Id="rId1" Type="http://schemas.openxmlformats.org/officeDocument/2006/relationships/slideLayout" Target="../slideLayouts/slideLayout109.xml"/></Relationships>
</file>

<file path=ppt/slides/_rels/slide13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90.xml"/><Relationship Id="rId1" Type="http://schemas.openxmlformats.org/officeDocument/2006/relationships/slideLayout" Target="../slideLayouts/slideLayout40.xml"/><Relationship Id="rId4" Type="http://schemas.openxmlformats.org/officeDocument/2006/relationships/image" Target="../media/image57.jpeg"/></Relationships>
</file>

<file path=ppt/slides/_rels/slide13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1.xml"/><Relationship Id="rId1" Type="http://schemas.openxmlformats.org/officeDocument/2006/relationships/slideLayout" Target="../slideLayouts/slideLayout40.xml"/><Relationship Id="rId6" Type="http://schemas.openxmlformats.org/officeDocument/2006/relationships/image" Target="../media/image81.jpeg"/><Relationship Id="rId5" Type="http://schemas.openxmlformats.org/officeDocument/2006/relationships/image" Target="../media/image106.png"/><Relationship Id="rId4" Type="http://schemas.openxmlformats.org/officeDocument/2006/relationships/image" Target="../media/image105.png"/></Relationships>
</file>

<file path=ppt/slides/_rels/slide139.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556.xml"/></Relationships>
</file>

<file path=ppt/slides/_rels/slide14.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6.xml"/><Relationship Id="rId1" Type="http://schemas.openxmlformats.org/officeDocument/2006/relationships/slideLayout" Target="../slideLayouts/slideLayout871.xml"/></Relationships>
</file>

<file path=ppt/slides/_rels/slide140.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556.xml"/></Relationships>
</file>

<file path=ppt/slides/_rels/slide141.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55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253.xml"/><Relationship Id="rId1" Type="http://schemas.openxmlformats.org/officeDocument/2006/relationships/themeOverride" Target="../theme/themeOverride6.xml"/></Relationships>
</file>

<file path=ppt/slides/_rels/slide14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2.xml"/><Relationship Id="rId1" Type="http://schemas.openxmlformats.org/officeDocument/2006/relationships/slideLayout" Target="../slideLayouts/slideLayout11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027.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038.xml"/></Relationships>
</file>

<file path=ppt/slides/_rels/slide14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94.xml"/><Relationship Id="rId1" Type="http://schemas.openxmlformats.org/officeDocument/2006/relationships/slideLayout" Target="../slideLayouts/slideLayout264.xml"/></Relationships>
</file>

<file path=ppt/slides/_rels/slide14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95.xml"/><Relationship Id="rId1" Type="http://schemas.openxmlformats.org/officeDocument/2006/relationships/slideLayout" Target="../slideLayouts/slideLayout26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1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7.xml"/><Relationship Id="rId1" Type="http://schemas.openxmlformats.org/officeDocument/2006/relationships/slideLayout" Target="../slideLayouts/slideLayout87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038.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483.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9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8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8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1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8.xml"/><Relationship Id="rId1" Type="http://schemas.openxmlformats.org/officeDocument/2006/relationships/slideLayout" Target="../slideLayouts/slideLayout87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495.xml"/></Relationships>
</file>

<file path=ppt/slides/_rels/slide16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0.xml"/><Relationship Id="rId1" Type="http://schemas.openxmlformats.org/officeDocument/2006/relationships/slideLayout" Target="../slideLayouts/slideLayout40.xml"/></Relationships>
</file>

<file path=ppt/slides/_rels/slide162.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01.xml"/><Relationship Id="rId1" Type="http://schemas.openxmlformats.org/officeDocument/2006/relationships/slideLayout" Target="../slideLayouts/slideLayout40.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02.xml"/><Relationship Id="rId1" Type="http://schemas.openxmlformats.org/officeDocument/2006/relationships/slideLayout" Target="../slideLayouts/slideLayout302.xml"/></Relationships>
</file>

<file path=ppt/slides/_rels/slide16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03.xml"/><Relationship Id="rId1" Type="http://schemas.openxmlformats.org/officeDocument/2006/relationships/slideLayout" Target="../slideLayouts/slideLayout1045.xml"/></Relationships>
</file>

<file path=ppt/slides/_rels/slide16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4.xml"/><Relationship Id="rId1" Type="http://schemas.openxmlformats.org/officeDocument/2006/relationships/slideLayout" Target="../slideLayouts/slideLayout1060.xml"/></Relationships>
</file>

<file path=ppt/slides/_rels/slide167.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5.xml"/><Relationship Id="rId1" Type="http://schemas.openxmlformats.org/officeDocument/2006/relationships/slideLayout" Target="../slideLayouts/slideLayout1060.xml"/></Relationships>
</file>

<file path=ppt/slides/_rels/slide16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06.xml"/><Relationship Id="rId1" Type="http://schemas.openxmlformats.org/officeDocument/2006/relationships/slideLayout" Target="../slideLayouts/slideLayout1067.xml"/></Relationships>
</file>

<file path=ppt/slides/_rels/slide169.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07.xml"/><Relationship Id="rId1" Type="http://schemas.openxmlformats.org/officeDocument/2006/relationships/slideLayout" Target="../slideLayouts/slideLayout108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71.xml"/></Relationships>
</file>

<file path=ppt/slides/_rels/slide17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08.xml"/><Relationship Id="rId1" Type="http://schemas.openxmlformats.org/officeDocument/2006/relationships/slideLayout" Target="../slideLayouts/slideLayout1091.xml"/></Relationships>
</file>

<file path=ppt/slides/_rels/slide17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9.xml"/><Relationship Id="rId1" Type="http://schemas.openxmlformats.org/officeDocument/2006/relationships/slideLayout" Target="../slideLayouts/slideLayout1095.xml"/></Relationships>
</file>

<file path=ppt/slides/_rels/slide17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0.xml"/><Relationship Id="rId1" Type="http://schemas.openxmlformats.org/officeDocument/2006/relationships/slideLayout" Target="../slideLayouts/slideLayout1107.xml"/></Relationships>
</file>

<file path=ppt/slides/_rels/slide173.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106.xml"/></Relationships>
</file>

<file path=ppt/slides/_rels/slide17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png"/><Relationship Id="rId1" Type="http://schemas.openxmlformats.org/officeDocument/2006/relationships/slideLayout" Target="../slideLayouts/slideLayout1107.xml"/><Relationship Id="rId4" Type="http://schemas.openxmlformats.org/officeDocument/2006/relationships/image" Target="../media/image124.png"/></Relationships>
</file>

<file path=ppt/slides/_rels/slide175.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10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106.xml"/></Relationships>
</file>

<file path=ppt/slides/_rels/slide17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jpeg"/><Relationship Id="rId1" Type="http://schemas.openxmlformats.org/officeDocument/2006/relationships/slideLayout" Target="../slideLayouts/slideLayout1106.xml"/></Relationships>
</file>

<file path=ppt/slides/_rels/slide178.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128.png"/><Relationship Id="rId1" Type="http://schemas.openxmlformats.org/officeDocument/2006/relationships/slideLayout" Target="../slideLayouts/slideLayout1107.xml"/></Relationships>
</file>

<file path=ppt/slides/_rels/slide179.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110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71.xml"/></Relationships>
</file>

<file path=ppt/slides/_rels/slide18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11.xml"/><Relationship Id="rId1" Type="http://schemas.openxmlformats.org/officeDocument/2006/relationships/slideLayout" Target="../slideLayouts/slideLayout1096.xml"/></Relationships>
</file>

<file path=ppt/slides/_rels/slide18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1106.xml"/></Relationships>
</file>

<file path=ppt/slides/_rels/slide182.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12.xml"/><Relationship Id="rId1" Type="http://schemas.openxmlformats.org/officeDocument/2006/relationships/slideLayout" Target="../slideLayouts/slideLayout1096.xml"/></Relationships>
</file>

<file path=ppt/slides/_rels/slide183.xml.rels><?xml version="1.0" encoding="UTF-8" standalone="yes"?>
<Relationships xmlns="http://schemas.openxmlformats.org/package/2006/relationships"><Relationship Id="rId3" Type="http://schemas.openxmlformats.org/officeDocument/2006/relationships/image" Target="../media/image135.jpg"/><Relationship Id="rId2" Type="http://schemas.openxmlformats.org/officeDocument/2006/relationships/notesSlide" Target="../notesSlides/notesSlide113.xml"/><Relationship Id="rId1" Type="http://schemas.openxmlformats.org/officeDocument/2006/relationships/slideLayout" Target="../slideLayouts/slideLayout1112.xml"/></Relationships>
</file>

<file path=ppt/slides/_rels/slide184.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106.xml"/></Relationships>
</file>

<file path=ppt/slides/_rels/slide185.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14.xml"/><Relationship Id="rId1" Type="http://schemas.openxmlformats.org/officeDocument/2006/relationships/slideLayout" Target="../slideLayouts/slideLayout1095.xml"/></Relationships>
</file>

<file path=ppt/slides/_rels/slide18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15.xml"/><Relationship Id="rId1" Type="http://schemas.openxmlformats.org/officeDocument/2006/relationships/slideLayout" Target="../slideLayouts/slideLayout30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08.xml"/></Relationships>
</file>

<file path=ppt/slides/_rels/slide18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17.xml"/><Relationship Id="rId1" Type="http://schemas.openxmlformats.org/officeDocument/2006/relationships/slideLayout" Target="../slideLayouts/slideLayout568.xml"/></Relationships>
</file>

<file path=ppt/slides/_rels/slide18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8.xml"/><Relationship Id="rId1" Type="http://schemas.openxmlformats.org/officeDocument/2006/relationships/slideLayout" Target="../slideLayouts/slideLayout57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71.xml"/></Relationships>
</file>

<file path=ppt/slides/_rels/slide190.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19.xml"/><Relationship Id="rId1" Type="http://schemas.openxmlformats.org/officeDocument/2006/relationships/slideLayout" Target="../slideLayouts/slideLayout30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08.xml"/></Relationships>
</file>

<file path=ppt/slides/_rels/slide192.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21.xml"/><Relationship Id="rId1" Type="http://schemas.openxmlformats.org/officeDocument/2006/relationships/slideLayout" Target="../slideLayouts/slideLayout568.xml"/></Relationships>
</file>

<file path=ppt/slides/_rels/slide19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22.xml"/><Relationship Id="rId1" Type="http://schemas.openxmlformats.org/officeDocument/2006/relationships/slideLayout" Target="../slideLayouts/slideLayout568.xml"/></Relationships>
</file>

<file path=ppt/slides/_rels/slide194.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106.xml"/></Relationships>
</file>

<file path=ppt/slides/_rels/slide19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3.xml"/><Relationship Id="rId1" Type="http://schemas.openxmlformats.org/officeDocument/2006/relationships/slideLayout" Target="../slideLayouts/slideLayout307.xml"/></Relationships>
</file>

<file path=ppt/slides/_rels/slide19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24.xml"/><Relationship Id="rId1" Type="http://schemas.openxmlformats.org/officeDocument/2006/relationships/slideLayout" Target="../slideLayouts/slideLayout307.xml"/></Relationships>
</file>

<file path=ppt/slides/_rels/slide197.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25.xml"/><Relationship Id="rId1" Type="http://schemas.openxmlformats.org/officeDocument/2006/relationships/slideLayout" Target="../slideLayouts/slideLayout307.xml"/></Relationships>
</file>

<file path=ppt/slides/_rels/slide198.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589.xml"/></Relationships>
</file>

<file path=ppt/slides/_rels/slide199.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26.xml"/><Relationship Id="rId1" Type="http://schemas.openxmlformats.org/officeDocument/2006/relationships/slideLayout" Target="../slideLayouts/slideLayout109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64.xml"/></Relationships>
</file>

<file path=ppt/slides/_rels/slide200.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601.xml"/></Relationships>
</file>

<file path=ppt/slides/_rels/slide201.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27.xml"/><Relationship Id="rId1" Type="http://schemas.openxmlformats.org/officeDocument/2006/relationships/slideLayout" Target="../slideLayouts/slideLayout1096.xml"/></Relationships>
</file>

<file path=ppt/slides/_rels/slide202.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28.xml"/><Relationship Id="rId1" Type="http://schemas.openxmlformats.org/officeDocument/2006/relationships/slideLayout" Target="../slideLayouts/slideLayout1125.xml"/></Relationships>
</file>

<file path=ppt/slides/_rels/slide203.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110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319.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319.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21.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623.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335.xml"/></Relationships>
</file>

<file path=ppt/slides/_rels/slide211.xml.rels><?xml version="1.0" encoding="UTF-8" standalone="yes"?>
<Relationships xmlns="http://schemas.openxmlformats.org/package/2006/relationships"><Relationship Id="rId3" Type="http://schemas.openxmlformats.org/officeDocument/2006/relationships/audio" Target="../media/audio2.bin"/><Relationship Id="rId2" Type="http://schemas.openxmlformats.org/officeDocument/2006/relationships/notesSlide" Target="../notesSlides/notesSlide129.xml"/><Relationship Id="rId1" Type="http://schemas.openxmlformats.org/officeDocument/2006/relationships/slideLayout" Target="../slideLayouts/slideLayout742.xml"/></Relationships>
</file>

<file path=ppt/slides/_rels/slide212.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843.xml"/></Relationships>
</file>

<file path=ppt/slides/_rels/slide213.xml.rels><?xml version="1.0" encoding="UTF-8" standalone="yes"?>
<Relationships xmlns="http://schemas.openxmlformats.org/package/2006/relationships"><Relationship Id="rId2" Type="http://schemas.openxmlformats.org/officeDocument/2006/relationships/slideLayout" Target="../slideLayouts/slideLayout330.xml"/><Relationship Id="rId1" Type="http://schemas.openxmlformats.org/officeDocument/2006/relationships/themeOverride" Target="../theme/themeOverride7.xml"/></Relationships>
</file>

<file path=ppt/slides/_rels/slide214.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0.xml"/><Relationship Id="rId1" Type="http://schemas.openxmlformats.org/officeDocument/2006/relationships/slideLayout" Target="../slideLayouts/slideLayout74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30.xml"/></Relationships>
</file>

<file path=ppt/slides/_rels/slide217.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763.xml"/></Relationships>
</file>

<file path=ppt/slides/_rels/slide218.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763.xml"/></Relationships>
</file>

<file path=ppt/slides/_rels/slide219.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351.xml"/></Relationships>
</file>

<file path=ppt/slides/_rels/slide22.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623.xml"/></Relationships>
</file>

<file path=ppt/slides/_rels/slide220.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351.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23.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623.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234.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32.xml"/><Relationship Id="rId1" Type="http://schemas.openxmlformats.org/officeDocument/2006/relationships/slideLayout" Target="../slideLayouts/slideLayout854.xml"/><Relationship Id="rId4" Type="http://schemas.openxmlformats.org/officeDocument/2006/relationships/image" Target="../media/image156.jpe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385.xml"/></Relationships>
</file>

<file path=ppt/slides/_rels/slide23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25.jpeg"/><Relationship Id="rId1" Type="http://schemas.openxmlformats.org/officeDocument/2006/relationships/slideLayout" Target="../slideLayouts/slideLayout1143.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385.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507.xml"/></Relationships>
</file>

<file path=ppt/slides/_rels/slide24.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62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396.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519.xml"/></Relationships>
</file>

<file path=ppt/slides/_rels/slide24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36.xml"/><Relationship Id="rId1" Type="http://schemas.openxmlformats.org/officeDocument/2006/relationships/slideLayout" Target="../slideLayouts/slideLayout402.xml"/><Relationship Id="rId5" Type="http://schemas.openxmlformats.org/officeDocument/2006/relationships/image" Target="../media/image159.jpeg"/><Relationship Id="rId4" Type="http://schemas.openxmlformats.org/officeDocument/2006/relationships/image" Target="../media/image158.jpeg"/></Relationships>
</file>

<file path=ppt/slides/_rels/slide245.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7.xml"/><Relationship Id="rId1" Type="http://schemas.openxmlformats.org/officeDocument/2006/relationships/slideLayout" Target="../slideLayouts/slideLayout804.xml"/><Relationship Id="rId4" Type="http://schemas.openxmlformats.org/officeDocument/2006/relationships/image" Target="../media/image161.jpeg"/></Relationships>
</file>

<file path=ppt/slides/_rels/slide246.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8.xml"/><Relationship Id="rId1" Type="http://schemas.openxmlformats.org/officeDocument/2006/relationships/slideLayout" Target="../slideLayouts/slideLayout804.xml"/><Relationship Id="rId5" Type="http://schemas.openxmlformats.org/officeDocument/2006/relationships/image" Target="../media/image162.jpeg"/><Relationship Id="rId4" Type="http://schemas.openxmlformats.org/officeDocument/2006/relationships/image" Target="../media/image161.jpeg"/></Relationships>
</file>

<file path=ppt/slides/_rels/slide247.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9.xml"/><Relationship Id="rId1" Type="http://schemas.openxmlformats.org/officeDocument/2006/relationships/slideLayout" Target="../slideLayouts/slideLayout804.xml"/></Relationships>
</file>

<file path=ppt/slides/_rels/slide24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0.xml"/><Relationship Id="rId1" Type="http://schemas.openxmlformats.org/officeDocument/2006/relationships/slideLayout" Target="../slideLayouts/slideLayout792.xml"/><Relationship Id="rId5" Type="http://schemas.openxmlformats.org/officeDocument/2006/relationships/image" Target="../media/image164.jpeg"/><Relationship Id="rId4" Type="http://schemas.openxmlformats.org/officeDocument/2006/relationships/image" Target="../media/image163.jpeg"/></Relationships>
</file>

<file path=ppt/slides/_rels/slide249.xml.rels><?xml version="1.0" encoding="UTF-8" standalone="yes"?>
<Relationships xmlns="http://schemas.openxmlformats.org/package/2006/relationships"><Relationship Id="rId2" Type="http://schemas.openxmlformats.org/officeDocument/2006/relationships/image" Target="../media/image165.gif"/><Relationship Id="rId1" Type="http://schemas.openxmlformats.org/officeDocument/2006/relationships/slideLayout" Target="../slideLayouts/slideLayout4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69.xml"/></Relationships>
</file>

<file path=ppt/slides/_rels/slide250.xml.rels><?xml version="1.0" encoding="UTF-8" standalone="yes"?>
<Relationships xmlns="http://schemas.openxmlformats.org/package/2006/relationships"><Relationship Id="rId2" Type="http://schemas.openxmlformats.org/officeDocument/2006/relationships/image" Target="../media/image166.jpg"/><Relationship Id="rId1" Type="http://schemas.openxmlformats.org/officeDocument/2006/relationships/slideLayout" Target="../slideLayouts/slideLayout417.xml"/></Relationships>
</file>

<file path=ppt/slides/_rels/slide251.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41.xml"/><Relationship Id="rId1" Type="http://schemas.openxmlformats.org/officeDocument/2006/relationships/slideLayout" Target="../slideLayouts/slideLayout41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428.xml"/></Relationships>
</file>

<file path=ppt/slides/_rels/slide254.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slideLayout" Target="../slideLayouts/slideLayout861.xml"/><Relationship Id="rId1" Type="http://schemas.openxmlformats.org/officeDocument/2006/relationships/themeOverride" Target="../theme/themeOverride8.xml"/><Relationship Id="rId4" Type="http://schemas.openxmlformats.org/officeDocument/2006/relationships/image" Target="../media/image169.emf"/></Relationships>
</file>

<file path=ppt/slides/_rels/slide255.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1154.xml"/></Relationships>
</file>

<file path=ppt/slides/_rels/slide256.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1166.xml"/><Relationship Id="rId1" Type="http://schemas.openxmlformats.org/officeDocument/2006/relationships/themeOverride" Target="../theme/themeOverride9.xml"/><Relationship Id="rId4" Type="http://schemas.openxmlformats.org/officeDocument/2006/relationships/image" Target="../media/image171.png"/></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1166.xml"/><Relationship Id="rId1" Type="http://schemas.openxmlformats.org/officeDocument/2006/relationships/themeOverride" Target="../theme/themeOverride10.xml"/><Relationship Id="rId4" Type="http://schemas.openxmlformats.org/officeDocument/2006/relationships/image" Target="../media/image172.pn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440.xml"/></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25.jpeg"/><Relationship Id="rId1" Type="http://schemas.openxmlformats.org/officeDocument/2006/relationships/slideLayout" Target="../slideLayouts/slideLayout999.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263.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785.xml"/><Relationship Id="rId1" Type="http://schemas.openxmlformats.org/officeDocument/2006/relationships/themeOverride" Target="../theme/themeOverride11.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265.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351.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68.xml.rels><?xml version="1.0" encoding="UTF-8" standalone="yes"?>
<Relationships xmlns="http://schemas.openxmlformats.org/package/2006/relationships"><Relationship Id="rId3" Type="http://schemas.openxmlformats.org/officeDocument/2006/relationships/image" Target="../media/image174.png"/><Relationship Id="rId7" Type="http://schemas.openxmlformats.org/officeDocument/2006/relationships/image" Target="../media/image177.png"/><Relationship Id="rId2" Type="http://schemas.openxmlformats.org/officeDocument/2006/relationships/notesSlide" Target="../notesSlides/notesSlide146.xml"/><Relationship Id="rId1" Type="http://schemas.openxmlformats.org/officeDocument/2006/relationships/slideLayout" Target="../slideLayouts/slideLayout26.xml"/><Relationship Id="rId6" Type="http://schemas.openxmlformats.org/officeDocument/2006/relationships/slide" Target="slide1.xml"/><Relationship Id="rId5" Type="http://schemas.openxmlformats.org/officeDocument/2006/relationships/image" Target="../media/image176.png"/><Relationship Id="rId4" Type="http://schemas.openxmlformats.org/officeDocument/2006/relationships/image" Target="../media/image175.pn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25.jpeg"/><Relationship Id="rId1" Type="http://schemas.openxmlformats.org/officeDocument/2006/relationships/slideLayout" Target="../slideLayouts/slideLayout999.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038.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531.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08.xml"/></Relationships>
</file>

<file path=ppt/slides/_rels/slide273.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923.xml"/></Relationships>
</file>

<file path=ppt/slides/_rels/slide274.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49.xml"/><Relationship Id="rId1" Type="http://schemas.openxmlformats.org/officeDocument/2006/relationships/slideLayout" Target="../slideLayouts/slideLayout969.xml"/></Relationships>
</file>

<file path=ppt/slides/_rels/slide275.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969.xml"/></Relationships>
</file>

<file path=ppt/slides/_rels/slide276.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50.xml"/><Relationship Id="rId1" Type="http://schemas.openxmlformats.org/officeDocument/2006/relationships/slideLayout" Target="../slideLayouts/slideLayout936.xml"/></Relationships>
</file>

<file path=ppt/slides/_rels/slide277.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51.xml"/><Relationship Id="rId1" Type="http://schemas.openxmlformats.org/officeDocument/2006/relationships/slideLayout" Target="../slideLayouts/slideLayout941.xml"/></Relationships>
</file>

<file path=ppt/slides/_rels/slide278.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52.xml"/><Relationship Id="rId1" Type="http://schemas.openxmlformats.org/officeDocument/2006/relationships/slideLayout" Target="../slideLayouts/slideLayout954.xml"/><Relationship Id="rId4" Type="http://schemas.openxmlformats.org/officeDocument/2006/relationships/image" Target="../media/image184.png"/></Relationships>
</file>

<file path=ppt/slides/_rels/slide279.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53.xml"/><Relationship Id="rId1" Type="http://schemas.openxmlformats.org/officeDocument/2006/relationships/slideLayout" Target="../slideLayouts/slideLayout94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01.xml"/></Relationships>
</file>

<file path=ppt/slides/_rels/slide28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54.xml"/><Relationship Id="rId1" Type="http://schemas.openxmlformats.org/officeDocument/2006/relationships/slideLayout" Target="../slideLayouts/slideLayout871.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871.xml"/></Relationships>
</file>

<file path=ppt/slides/_rels/slide28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56.xml"/><Relationship Id="rId1" Type="http://schemas.openxmlformats.org/officeDocument/2006/relationships/slideLayout" Target="../slideLayouts/slideLayout871.xml"/></Relationships>
</file>

<file path=ppt/slides/_rels/slide283.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57.xml"/><Relationship Id="rId1" Type="http://schemas.openxmlformats.org/officeDocument/2006/relationships/slideLayout" Target="../slideLayouts/slideLayout871.xml"/></Relationships>
</file>

<file path=ppt/slides/_rels/slide284.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58.xml"/><Relationship Id="rId1" Type="http://schemas.openxmlformats.org/officeDocument/2006/relationships/slideLayout" Target="../slideLayouts/slideLayout871.xml"/></Relationships>
</file>

<file path=ppt/slides/_rels/slide285.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59.xml"/><Relationship Id="rId1" Type="http://schemas.openxmlformats.org/officeDocument/2006/relationships/slideLayout" Target="../slideLayouts/slideLayout871.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871.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871.xml"/></Relationships>
</file>

<file path=ppt/slides/_rels/slide28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62.xml"/><Relationship Id="rId1" Type="http://schemas.openxmlformats.org/officeDocument/2006/relationships/slideLayout" Target="../slideLayouts/slideLayout307.xml"/></Relationships>
</file>

<file path=ppt/slides/_rels/slide289.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63.xml"/><Relationship Id="rId1" Type="http://schemas.openxmlformats.org/officeDocument/2006/relationships/slideLayout" Target="../slideLayouts/slideLayout30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01.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9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64.xml"/><Relationship Id="rId1" Type="http://schemas.openxmlformats.org/officeDocument/2006/relationships/slideLayout" Target="../slideLayouts/slideLayout1125.xml"/></Relationships>
</file>

<file path=ppt/slides/_rels/slide292.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308.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64.xml"/></Relationships>
</file>

<file path=ppt/slides/_rels/slide294.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65.xml"/><Relationship Id="rId1" Type="http://schemas.openxmlformats.org/officeDocument/2006/relationships/slideLayout" Target="../slideLayouts/slideLayout758.xml"/><Relationship Id="rId4" Type="http://schemas.openxmlformats.org/officeDocument/2006/relationships/image" Target="../media/image187.pn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96.xml.rels><?xml version="1.0" encoding="UTF-8" standalone="yes"?>
<Relationships xmlns="http://schemas.openxmlformats.org/package/2006/relationships"><Relationship Id="rId2" Type="http://schemas.openxmlformats.org/officeDocument/2006/relationships/image" Target="../media/image188.jpeg"/><Relationship Id="rId1" Type="http://schemas.openxmlformats.org/officeDocument/2006/relationships/slideLayout" Target="../slideLayouts/slideLayout9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98.xml.rels><?xml version="1.0" encoding="UTF-8" standalone="yes"?>
<Relationships xmlns="http://schemas.openxmlformats.org/package/2006/relationships"><Relationship Id="rId8" Type="http://schemas.openxmlformats.org/officeDocument/2006/relationships/image" Target="../media/image195.jpeg"/><Relationship Id="rId3" Type="http://schemas.openxmlformats.org/officeDocument/2006/relationships/image" Target="../media/image190.jpeg"/><Relationship Id="rId7" Type="http://schemas.openxmlformats.org/officeDocument/2006/relationships/image" Target="../media/image194.jpeg"/><Relationship Id="rId2" Type="http://schemas.openxmlformats.org/officeDocument/2006/relationships/image" Target="../media/image189.jpeg"/><Relationship Id="rId1" Type="http://schemas.openxmlformats.org/officeDocument/2006/relationships/slideLayout" Target="../slideLayouts/slideLayout702.xml"/><Relationship Id="rId6" Type="http://schemas.openxmlformats.org/officeDocument/2006/relationships/image" Target="../media/image193.jpeg"/><Relationship Id="rId5" Type="http://schemas.openxmlformats.org/officeDocument/2006/relationships/image" Target="../media/image192.jpeg"/><Relationship Id="rId4" Type="http://schemas.openxmlformats.org/officeDocument/2006/relationships/image" Target="../media/image191.jpeg"/></Relationships>
</file>

<file path=ppt/slides/_rels/slide299.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14.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730.xml"/></Relationships>
</file>

<file path=ppt/slides/_rels/slide300.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724.xml"/></Relationships>
</file>

<file path=ppt/slides/_rels/slide301.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image" Target="../media/image198.jpeg"/><Relationship Id="rId1" Type="http://schemas.openxmlformats.org/officeDocument/2006/relationships/slideLayout" Target="../slideLayouts/slideLayout714.xml"/><Relationship Id="rId4" Type="http://schemas.openxmlformats.org/officeDocument/2006/relationships/image" Target="../media/image200.jpeg"/></Relationships>
</file>

<file path=ppt/slides/_rels/slide302.xml.rels><?xml version="1.0" encoding="UTF-8" standalone="yes"?>
<Relationships xmlns="http://schemas.openxmlformats.org/package/2006/relationships"><Relationship Id="rId8" Type="http://schemas.openxmlformats.org/officeDocument/2006/relationships/image" Target="../media/image206.jpeg"/><Relationship Id="rId3" Type="http://schemas.openxmlformats.org/officeDocument/2006/relationships/image" Target="../media/image202.jpeg"/><Relationship Id="rId7" Type="http://schemas.openxmlformats.org/officeDocument/2006/relationships/image" Target="../media/image205.jpeg"/><Relationship Id="rId2" Type="http://schemas.openxmlformats.org/officeDocument/2006/relationships/image" Target="../media/image201.jpeg"/><Relationship Id="rId1" Type="http://schemas.openxmlformats.org/officeDocument/2006/relationships/slideLayout" Target="../slideLayouts/slideLayout714.xml"/><Relationship Id="rId6" Type="http://schemas.openxmlformats.org/officeDocument/2006/relationships/image" Target="../media/image204.jpeg"/><Relationship Id="rId5" Type="http://schemas.openxmlformats.org/officeDocument/2006/relationships/image" Target="../media/image191.jpeg"/><Relationship Id="rId4" Type="http://schemas.openxmlformats.org/officeDocument/2006/relationships/image" Target="../media/image203.jpe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305.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2.xml"/></Relationships>
</file>

<file path=ppt/slides/_rels/slide306.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3.xml"/></Relationships>
</file>

<file path=ppt/slides/_rels/slide307.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4.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xml"/><Relationship Id="rId1" Type="http://schemas.openxmlformats.org/officeDocument/2006/relationships/slideLayout" Target="../slideLayouts/slideLayout1016.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14.xml.rels><?xml version="1.0" encoding="UTF-8" standalone="yes"?>
<Relationships xmlns="http://schemas.openxmlformats.org/package/2006/relationships"><Relationship Id="rId3" Type="http://schemas.openxmlformats.org/officeDocument/2006/relationships/image" Target="../media/image207.jpg"/><Relationship Id="rId2" Type="http://schemas.openxmlformats.org/officeDocument/2006/relationships/notesSlide" Target="../notesSlides/notesSlide167.xml"/><Relationship Id="rId1" Type="http://schemas.openxmlformats.org/officeDocument/2006/relationships/slideLayout" Target="../slideLayouts/slideLayout1176.xml"/><Relationship Id="rId4" Type="http://schemas.openxmlformats.org/officeDocument/2006/relationships/image" Target="../media/image208.png"/></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610.xml"/></Relationships>
</file>

<file path=ppt/slides/_rels/slide32.xml.rels><?xml version="1.0" encoding="UTF-8" standalone="yes"?>
<Relationships xmlns="http://schemas.openxmlformats.org/package/2006/relationships"><Relationship Id="rId3" Type="http://schemas.openxmlformats.org/officeDocument/2006/relationships/image" Target="../media/image28.jpeg"/><Relationship Id="rId7" Type="http://schemas.openxmlformats.org/officeDocument/2006/relationships/image" Target="../media/image32.emf"/><Relationship Id="rId2" Type="http://schemas.openxmlformats.org/officeDocument/2006/relationships/notesSlide" Target="../notesSlides/notesSlide17.xml"/><Relationship Id="rId1" Type="http://schemas.openxmlformats.org/officeDocument/2006/relationships/slideLayout" Target="../slideLayouts/slideLayout991.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9.emf"/></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4.xml"/></Relationships>
</file>

<file path=ppt/slides/_rels/slide3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8.xml"/><Relationship Id="rId1" Type="http://schemas.openxmlformats.org/officeDocument/2006/relationships/slideLayout" Target="../slideLayouts/slideLayout109.xml"/></Relationships>
</file>

<file path=ppt/slides/_rels/slide3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471.xml"/></Relationships>
</file>

<file path=ppt/slides/_rels/slide3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0.xml"/><Relationship Id="rId1" Type="http://schemas.openxmlformats.org/officeDocument/2006/relationships/slideLayout" Target="../slideLayouts/slideLayout459.xml"/><Relationship Id="rId6" Type="http://schemas.openxmlformats.org/officeDocument/2006/relationships/image" Target="../media/image36.emf"/><Relationship Id="rId5" Type="http://schemas.openxmlformats.org/officeDocument/2006/relationships/image" Target="../media/image35.emf"/><Relationship Id="rId4" Type="http://schemas.openxmlformats.org/officeDocument/2006/relationships/image" Target="../media/image34.emf"/></Relationships>
</file>

<file path=ppt/slides/_rels/slide37.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1.xml"/><Relationship Id="rId1" Type="http://schemas.openxmlformats.org/officeDocument/2006/relationships/slideLayout" Target="../slideLayouts/slideLayout871.xml"/></Relationships>
</file>

<file path=ppt/slides/_rels/slide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2.xml"/><Relationship Id="rId1" Type="http://schemas.openxmlformats.org/officeDocument/2006/relationships/slideLayout" Target="../slideLayouts/slideLayout871.xml"/></Relationships>
</file>

<file path=ppt/slides/_rels/slide3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3.xml"/><Relationship Id="rId1" Type="http://schemas.openxmlformats.org/officeDocument/2006/relationships/slideLayout" Target="../slideLayouts/slideLayout87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5.xml"/></Relationships>
</file>

<file path=ppt/slides/_rels/slide4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4.xml"/><Relationship Id="rId1" Type="http://schemas.openxmlformats.org/officeDocument/2006/relationships/slideLayout" Target="../slideLayouts/slideLayout871.xml"/></Relationships>
</file>

<file path=ppt/slides/_rels/slide4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5.xml"/><Relationship Id="rId1" Type="http://schemas.openxmlformats.org/officeDocument/2006/relationships/slideLayout" Target="../slideLayouts/slideLayout871.xml"/></Relationships>
</file>

<file path=ppt/slides/_rels/slide4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6.xml"/><Relationship Id="rId1" Type="http://schemas.openxmlformats.org/officeDocument/2006/relationships/slideLayout" Target="../slideLayouts/slideLayout87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71.xml"/></Relationships>
</file>

<file path=ppt/slides/_rels/slide4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8.xml"/><Relationship Id="rId1" Type="http://schemas.openxmlformats.org/officeDocument/2006/relationships/slideLayout" Target="../slideLayouts/slideLayout871.xml"/></Relationships>
</file>

<file path=ppt/slides/_rels/slide4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9.xml"/><Relationship Id="rId1" Type="http://schemas.openxmlformats.org/officeDocument/2006/relationships/slideLayout" Target="../slideLayouts/slideLayout871.xml"/></Relationships>
</file>

<file path=ppt/slides/_rels/slide4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0.xml"/><Relationship Id="rId1" Type="http://schemas.openxmlformats.org/officeDocument/2006/relationships/slideLayout" Target="../slideLayouts/slideLayout871.xml"/></Relationships>
</file>

<file path=ppt/slides/_rels/slide4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xml"/><Relationship Id="rId1" Type="http://schemas.openxmlformats.org/officeDocument/2006/relationships/slideLayout" Target="../slideLayouts/slideLayout871.xml"/></Relationships>
</file>

<file path=ppt/slides/_rels/slide4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2.xml"/><Relationship Id="rId1" Type="http://schemas.openxmlformats.org/officeDocument/2006/relationships/slideLayout" Target="../slideLayouts/slideLayout871.xml"/></Relationships>
</file>

<file path=ppt/slides/_rels/slide4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3.xml"/><Relationship Id="rId1" Type="http://schemas.openxmlformats.org/officeDocument/2006/relationships/slideLayout" Target="../slideLayouts/slideLayout871.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58.xml"/></Relationships>
</file>

<file path=ppt/slides/_rels/slide5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4.xml"/><Relationship Id="rId1" Type="http://schemas.openxmlformats.org/officeDocument/2006/relationships/slideLayout" Target="../slideLayouts/slideLayout871.xml"/></Relationships>
</file>

<file path=ppt/slides/_rels/slide5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5.xml"/><Relationship Id="rId1" Type="http://schemas.openxmlformats.org/officeDocument/2006/relationships/slideLayout" Target="../slideLayouts/slideLayout871.xml"/></Relationships>
</file>

<file path=ppt/slides/_rels/slide5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6.xml"/><Relationship Id="rId1" Type="http://schemas.openxmlformats.org/officeDocument/2006/relationships/slideLayout" Target="../slideLayouts/slideLayout871.xml"/></Relationships>
</file>

<file path=ppt/slides/_rels/slide5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7.xml"/><Relationship Id="rId1" Type="http://schemas.openxmlformats.org/officeDocument/2006/relationships/slideLayout" Target="../slideLayouts/slideLayout871.xml"/></Relationships>
</file>

<file path=ppt/slides/_rels/slide5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8.xml"/><Relationship Id="rId1" Type="http://schemas.openxmlformats.org/officeDocument/2006/relationships/slideLayout" Target="../slideLayouts/slideLayout871.xml"/></Relationships>
</file>

<file path=ppt/slides/_rels/slide5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9.xml"/><Relationship Id="rId1" Type="http://schemas.openxmlformats.org/officeDocument/2006/relationships/slideLayout" Target="../slideLayouts/slideLayout871.xml"/></Relationships>
</file>

<file path=ppt/slides/_rels/slide5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0.xml"/><Relationship Id="rId1" Type="http://schemas.openxmlformats.org/officeDocument/2006/relationships/slideLayout" Target="../slideLayouts/slideLayout871.xml"/></Relationships>
</file>

<file path=ppt/slides/_rels/slide5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1.xml"/><Relationship Id="rId1" Type="http://schemas.openxmlformats.org/officeDocument/2006/relationships/slideLayout" Target="../slideLayouts/slideLayout871.xml"/></Relationships>
</file>

<file path=ppt/slides/_rels/slide5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2.xml"/><Relationship Id="rId1" Type="http://schemas.openxmlformats.org/officeDocument/2006/relationships/slideLayout" Target="../slideLayouts/slideLayout87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871.xml"/></Relationships>
</file>

<file path=ppt/slides/_rels/slide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871.xml"/></Relationships>
</file>

<file path=ppt/slides/_rels/slide61.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45.xml"/><Relationship Id="rId1" Type="http://schemas.openxmlformats.org/officeDocument/2006/relationships/slideLayout" Target="../slideLayouts/slideLayout87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980.xml"/></Relationships>
</file>

<file path=ppt/slides/_rels/slide63.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46.xml"/><Relationship Id="rId1" Type="http://schemas.openxmlformats.org/officeDocument/2006/relationships/slideLayout" Target="../slideLayouts/slideLayout89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5.xml"/></Relationships>
</file>

<file path=ppt/slides/_rels/slide6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61.jpeg"/><Relationship Id="rId2" Type="http://schemas.openxmlformats.org/officeDocument/2006/relationships/notesSlide" Target="../notesSlides/notesSlide49.xml"/><Relationship Id="rId1" Type="http://schemas.openxmlformats.org/officeDocument/2006/relationships/slideLayout" Target="../slideLayouts/slideLayout903.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71.xml"/></Relationships>
</file>

<file path=ppt/slides/_rels/slide6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1.xml"/><Relationship Id="rId1" Type="http://schemas.openxmlformats.org/officeDocument/2006/relationships/slideLayout" Target="../slideLayouts/slideLayout871.xml"/></Relationships>
</file>

<file path=ppt/slides/_rels/slide69.xml.rels><?xml version="1.0" encoding="UTF-8" standalone="yes"?>
<Relationships xmlns="http://schemas.openxmlformats.org/package/2006/relationships"><Relationship Id="rId2" Type="http://schemas.openxmlformats.org/officeDocument/2006/relationships/image" Target="../media/image63.emf"/><Relationship Id="rId1" Type="http://schemas.openxmlformats.org/officeDocument/2006/relationships/slideLayout" Target="../slideLayouts/slideLayout93.xml"/></Relationships>
</file>

<file path=ppt/slides/_rels/slide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3.jpeg"/><Relationship Id="rId1" Type="http://schemas.openxmlformats.org/officeDocument/2006/relationships/slideLayout" Target="../slideLayouts/slideLayout815.xml"/></Relationships>
</file>

<file path=ppt/slides/_rels/slide7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52.xml"/><Relationship Id="rId1" Type="http://schemas.openxmlformats.org/officeDocument/2006/relationships/slideLayout" Target="../slideLayouts/slideLayout871.xml"/></Relationships>
</file>

<file path=ppt/slides/_rels/slide7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53.xml"/><Relationship Id="rId1" Type="http://schemas.openxmlformats.org/officeDocument/2006/relationships/slideLayout" Target="../slideLayouts/slideLayout87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4.xml"/><Relationship Id="rId1" Type="http://schemas.openxmlformats.org/officeDocument/2006/relationships/slideLayout" Target="../slideLayouts/slideLayout903.xml"/></Relationships>
</file>

<file path=ppt/slides/_rels/slide7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7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6.xml"/><Relationship Id="rId1" Type="http://schemas.openxmlformats.org/officeDocument/2006/relationships/slideLayout" Target="../slideLayouts/slideLayout639.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jpeg"/></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131.xml"/><Relationship Id="rId1" Type="http://schemas.openxmlformats.org/officeDocument/2006/relationships/themeOverride" Target="../theme/themeOverride5.xml"/></Relationships>
</file>

<file path=ppt/slides/_rels/slide7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7.xml"/><Relationship Id="rId1" Type="http://schemas.openxmlformats.org/officeDocument/2006/relationships/slideLayout" Target="../slideLayouts/slideLayout15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7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8.xml"/><Relationship Id="rId1" Type="http://schemas.openxmlformats.org/officeDocument/2006/relationships/slideLayout" Target="../slideLayouts/slideLayout164.xml"/><Relationship Id="rId4" Type="http://schemas.openxmlformats.org/officeDocument/2006/relationships/image" Target="../media/image68.jpeg"/></Relationships>
</file>

<file path=ppt/slides/_rels/slide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3.jpeg"/><Relationship Id="rId1" Type="http://schemas.openxmlformats.org/officeDocument/2006/relationships/slideLayout" Target="../slideLayouts/slideLayout815.xml"/></Relationships>
</file>

<file path=ppt/slides/_rels/slide8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644.xml"/></Relationships>
</file>

<file path=ppt/slides/_rels/slide8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645.xml"/></Relationships>
</file>

<file path=ppt/slides/_rels/slide8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645.xml"/></Relationships>
</file>

<file path=ppt/slides/_rels/slide8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64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8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9.xml"/><Relationship Id="rId1" Type="http://schemas.openxmlformats.org/officeDocument/2006/relationships/slideLayout" Target="../slideLayouts/slideLayout186.xml"/></Relationships>
</file>

<file path=ppt/slides/_rels/slide86.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0.xml"/><Relationship Id="rId1" Type="http://schemas.openxmlformats.org/officeDocument/2006/relationships/slideLayout" Target="../slideLayouts/slideLayout186.xml"/></Relationships>
</file>

<file path=ppt/slides/_rels/slide8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1.xml"/><Relationship Id="rId1" Type="http://schemas.openxmlformats.org/officeDocument/2006/relationships/slideLayout" Target="../slideLayouts/slideLayout186.xml"/></Relationships>
</file>

<file path=ppt/slides/_rels/slide8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2.xml"/><Relationship Id="rId1" Type="http://schemas.openxmlformats.org/officeDocument/2006/relationships/slideLayout" Target="../slideLayouts/slideLayout186.xml"/></Relationships>
</file>

<file path=ppt/slides/_rels/slide8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3.xml"/><Relationship Id="rId1" Type="http://schemas.openxmlformats.org/officeDocument/2006/relationships/slideLayout" Target="../slideLayouts/slideLayout186.xml"/></Relationships>
</file>

<file path=ppt/slides/_rels/slide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815.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39.xml"/><Relationship Id="rId1" Type="http://schemas.openxmlformats.org/officeDocument/2006/relationships/tags" Target="../tags/tag1.xml"/><Relationship Id="rId4" Type="http://schemas.openxmlformats.org/officeDocument/2006/relationships/image" Target="../media/image75.jpe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39.xml"/><Relationship Id="rId1" Type="http://schemas.openxmlformats.org/officeDocument/2006/relationships/tags" Target="../tags/tag2.xml"/><Relationship Id="rId4" Type="http://schemas.openxmlformats.org/officeDocument/2006/relationships/image" Target="../media/image76.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5" charset="0"/>
              <a:ea typeface="ＭＳ Ｐゴシック" charset="0"/>
              <a:cs typeface="+mn-cs"/>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03780" name="Rectangle 7"/>
          <p:cNvSpPr>
            <a:spLocks noChangeArrowheads="1"/>
          </p:cNvSpPr>
          <p:nvPr/>
        </p:nvSpPr>
        <p:spPr bwMode="auto">
          <a:xfrm>
            <a:off x="147638" y="1166813"/>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03782" name="Rectangle 11"/>
          <p:cNvSpPr txBox="1">
            <a:spLocks noChangeArrowheads="1"/>
          </p:cNvSpPr>
          <p:nvPr/>
        </p:nvSpPr>
        <p:spPr bwMode="auto">
          <a:xfrm>
            <a:off x="3261360" y="1166813"/>
            <a:ext cx="5730240" cy="2084387"/>
          </a:xfrm>
          <a:prstGeom prst="rect">
            <a:avLst/>
          </a:prstGeom>
          <a:noFill/>
          <a:ln>
            <a:noFill/>
          </a:ln>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lvl="0" algn="ctr">
              <a:lnSpc>
                <a:spcPct val="100000"/>
              </a:lnSpc>
              <a:buNone/>
            </a:pPr>
            <a:r>
              <a:rPr lang="zh-CN" altLang="en-US" sz="4800">
                <a:solidFill>
                  <a:srgbClr val="E80000"/>
                </a:solidFill>
                <a:latin typeface="Arial Black" charset="0"/>
                <a:ea typeface="SimSun" charset="0"/>
                <a:cs typeface="SimSun" charset="0"/>
              </a:rPr>
              <a:t>大伟王后裔的  </a:t>
            </a:r>
          </a:p>
          <a:p>
            <a:pPr lvl="0" algn="ctr">
              <a:lnSpc>
                <a:spcPct val="100000"/>
              </a:lnSpc>
              <a:buNone/>
            </a:pPr>
            <a:r>
              <a:rPr lang="zh-CN" altLang="en-US" sz="4800">
                <a:solidFill>
                  <a:srgbClr val="E80000"/>
                </a:solidFill>
                <a:latin typeface="Arial Black" charset="0"/>
                <a:ea typeface="SimSun" charset="0"/>
                <a:cs typeface="SimSun" charset="0"/>
              </a:rPr>
              <a:t> 的保留</a:t>
            </a:r>
          </a:p>
        </p:txBody>
      </p:sp>
      <p:sp>
        <p:nvSpPr>
          <p:cNvPr id="10" name="Rectangle 9"/>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90000"/>
              </a:lnSpc>
              <a:spcBef>
                <a:spcPct val="20000"/>
              </a:spcBef>
              <a:spcAft>
                <a:spcPts val="0"/>
              </a:spcAft>
              <a:buClr>
                <a:srgbClr val="FFCC00"/>
              </a:buClr>
              <a:buSzPct val="70000"/>
              <a:buFont typeface="Wingdings" charset="0"/>
              <a:buNone/>
              <a:tabLst/>
              <a:defRPr/>
            </a:pPr>
            <a:r>
              <a:rPr kumimoji="1"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a:t>
            </a:r>
            <a:r>
              <a:rPr kumimoji="1"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1" lang="zh-CN" alt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新加坡神学院 </a:t>
            </a:r>
            <a:r>
              <a:rPr kumimoji="1"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1"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zh-CN" altLang="en-US" b="1">
                <a:solidFill>
                  <a:srgbClr val="FFFFFF"/>
                </a:solidFill>
                <a:latin typeface="Arial Black" charset="0"/>
                <a:ea typeface="SimSun" charset="0"/>
                <a:cs typeface="SimSun" charset="0"/>
              </a:rPr>
              <a:t>历代志下</a:t>
            </a:r>
            <a:endParaRPr lang="en-US">
              <a:solidFill>
                <a:srgbClr val="FFFFFF"/>
              </a:solidFill>
              <a:latin typeface="Arial Black" charset="0"/>
              <a:ea typeface="SimSun" charset="0"/>
              <a:cs typeface="SimSun" charset="0"/>
            </a:endParaRPr>
          </a:p>
        </p:txBody>
      </p:sp>
      <p:pic>
        <p:nvPicPr>
          <p:cNvPr id="3" name="Picture 2"/>
          <p:cNvPicPr>
            <a:picLocks noChangeAspect="1"/>
          </p:cNvPicPr>
          <p:nvPr/>
        </p:nvPicPr>
        <p:blipFill>
          <a:blip r:embed="rId3"/>
          <a:stretch>
            <a:fillRect/>
          </a:stretch>
        </p:blipFill>
        <p:spPr>
          <a:xfrm>
            <a:off x="0" y="-172720"/>
            <a:ext cx="4356261" cy="6858000"/>
          </a:xfrm>
          <a:prstGeom prst="rect">
            <a:avLst/>
          </a:prstGeom>
        </p:spPr>
      </p:pic>
    </p:spTree>
    <p:extLst>
      <p:ext uri="{BB962C8B-B14F-4D97-AF65-F5344CB8AC3E}">
        <p14:creationId xmlns:p14="http://schemas.microsoft.com/office/powerpoint/2010/main" val="3764792406"/>
      </p:ext>
    </p:extLst>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0354" name="Picture 73"/>
          <p:cNvPicPr>
            <a:picLocks noChangeAspect="1" noChangeArrowheads="1"/>
          </p:cNvPicPr>
          <p:nvPr/>
        </p:nvPicPr>
        <p:blipFill>
          <a:blip r:embed="rId3">
            <a:lum bright="-24000" contrast="24000"/>
            <a:extLst>
              <a:ext uri="{28A0092B-C50C-407E-A947-70E740481C1C}">
                <a14:useLocalDpi xmlns:a14="http://schemas.microsoft.com/office/drawing/2010/main" val="0"/>
              </a:ext>
            </a:extLst>
          </a:blip>
          <a:srcRect/>
          <a:stretch>
            <a:fillRect/>
          </a:stretch>
        </p:blipFill>
        <p:spPr bwMode="auto">
          <a:xfrm>
            <a:off x="0" y="-80963"/>
            <a:ext cx="96012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solidFill>
                  <a:srgbClr val="FFFFFF"/>
                </a:solidFill>
                <a:latin typeface="Times New Roman" charset="0"/>
              </a:rPr>
              <a:t>271</a:t>
            </a:r>
          </a:p>
        </p:txBody>
      </p:sp>
      <p:grpSp>
        <p:nvGrpSpPr>
          <p:cNvPr id="100356" name="Group 70"/>
          <p:cNvGrpSpPr>
            <a:grpSpLocks/>
          </p:cNvGrpSpPr>
          <p:nvPr/>
        </p:nvGrpSpPr>
        <p:grpSpPr bwMode="auto">
          <a:xfrm>
            <a:off x="0" y="571500"/>
            <a:ext cx="9501188" cy="6286500"/>
            <a:chOff x="0" y="0"/>
            <a:chExt cx="4966" cy="5850"/>
          </a:xfrm>
        </p:grpSpPr>
        <p:grpSp>
          <p:nvGrpSpPr>
            <p:cNvPr id="100358"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0"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pPr>
                <a:r>
                  <a:rPr kumimoji="0" lang="en-US" altLang="zh-CN" sz="3600">
                    <a:solidFill>
                      <a:srgbClr val="FFFFFF"/>
                    </a:solidFill>
                    <a:ea typeface="SimSun" charset="0"/>
                    <a:cs typeface="SimSun" charset="0"/>
                  </a:rPr>
                  <a:t> </a:t>
                </a:r>
                <a:r>
                  <a:rPr kumimoji="0" lang="zh-CN" altLang="en-US" sz="3600">
                    <a:solidFill>
                      <a:srgbClr val="FFFFFF"/>
                    </a:solidFill>
                    <a:ea typeface="SimSun" charset="0"/>
                    <a:cs typeface="SimSun" charset="0"/>
                  </a:rPr>
                  <a:t>大卫的</a:t>
                </a:r>
                <a:r>
                  <a:rPr kumimoji="0" lang="zh-CN" altLang="en-US" sz="3600" dirty="0">
                    <a:solidFill>
                      <a:srgbClr val="FFFFFF"/>
                    </a:solidFill>
                    <a:ea typeface="SimSun" charset="0"/>
                    <a:cs typeface="SimSun" charset="0"/>
                  </a:rPr>
                  <a:t>后裔被保留</a:t>
                </a:r>
                <a:endParaRPr kumimoji="0" lang="en-US" altLang="zh-CN" sz="3600" dirty="0">
                  <a:solidFill>
                    <a:srgbClr val="FFFFFF"/>
                  </a:solidFill>
                  <a:ea typeface="SimSun" charset="0"/>
                  <a:cs typeface="SimSun" charset="0"/>
                </a:endParaRPr>
              </a:p>
            </p:txBody>
          </p:sp>
          <p:sp>
            <p:nvSpPr>
              <p:cNvPr id="100423"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59" name="Group 29"/>
            <p:cNvGrpSpPr>
              <a:grpSpLocks/>
            </p:cNvGrpSpPr>
            <p:nvPr/>
          </p:nvGrpSpPr>
          <p:grpSpPr bwMode="auto">
            <a:xfrm>
              <a:off x="0" y="671"/>
              <a:ext cx="2241" cy="633"/>
              <a:chOff x="0" y="671"/>
              <a:chExt cx="2241" cy="633"/>
            </a:xfrm>
          </p:grpSpPr>
          <p:sp>
            <p:nvSpPr>
              <p:cNvPr id="100420" name="Rectangle 5"/>
              <p:cNvSpPr>
                <a:spLocks noChangeArrowheads="1"/>
              </p:cNvSpPr>
              <p:nvPr/>
            </p:nvSpPr>
            <p:spPr bwMode="auto">
              <a:xfrm>
                <a:off x="32" y="671"/>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ea typeface="SimSun" charset="0"/>
                    <a:cs typeface="SimSun" charset="0"/>
                  </a:rPr>
                  <a:t>所罗门</a:t>
                </a:r>
                <a:endParaRPr kumimoji="0" lang="en-US" altLang="zh-CN" sz="2800" dirty="0">
                  <a:solidFill>
                    <a:srgbClr val="FFFFFF"/>
                  </a:solidFill>
                  <a:ea typeface="SimSun" charset="0"/>
                  <a:cs typeface="SimSun" charset="0"/>
                </a:endParaRPr>
              </a:p>
            </p:txBody>
          </p:sp>
          <p:sp>
            <p:nvSpPr>
              <p:cNvPr id="100421"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0" name="Group 31"/>
            <p:cNvGrpSpPr>
              <a:grpSpLocks/>
            </p:cNvGrpSpPr>
            <p:nvPr/>
          </p:nvGrpSpPr>
          <p:grpSpPr bwMode="auto">
            <a:xfrm>
              <a:off x="2241" y="671"/>
              <a:ext cx="2725" cy="633"/>
              <a:chOff x="2241" y="671"/>
              <a:chExt cx="2725" cy="633"/>
            </a:xfrm>
          </p:grpSpPr>
          <p:sp>
            <p:nvSpPr>
              <p:cNvPr id="100418" name="Rectangle 6"/>
              <p:cNvSpPr>
                <a:spLocks noChangeArrowheads="1"/>
              </p:cNvSpPr>
              <p:nvPr/>
            </p:nvSpPr>
            <p:spPr bwMode="auto">
              <a:xfrm>
                <a:off x="2273" y="671"/>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dirty="0">
                    <a:solidFill>
                      <a:srgbClr val="FFFFFF"/>
                    </a:solidFill>
                    <a:ea typeface="SimSun" charset="0"/>
                    <a:cs typeface="SimSun" charset="0"/>
                  </a:rPr>
                  <a:t> </a:t>
                </a:r>
                <a:r>
                  <a:rPr kumimoji="0" lang="zh-CN" altLang="en-US" sz="2800" dirty="0">
                    <a:solidFill>
                      <a:srgbClr val="FFFFFF"/>
                    </a:solidFill>
                    <a:ea typeface="SimSun" charset="0"/>
                    <a:cs typeface="SimSun" charset="0"/>
                  </a:rPr>
                  <a:t>大伟的王朝</a:t>
                </a:r>
                <a:endParaRPr kumimoji="0" lang="en-US" altLang="zh-CN" sz="2800" b="0" dirty="0">
                  <a:solidFill>
                    <a:srgbClr val="FFFFFF"/>
                  </a:solidFill>
                  <a:ea typeface="SimSun" charset="0"/>
                  <a:cs typeface="SimSun" charset="0"/>
                </a:endParaRPr>
              </a:p>
            </p:txBody>
          </p:sp>
          <p:sp>
            <p:nvSpPr>
              <p:cNvPr id="100419"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1" name="Group 33"/>
            <p:cNvGrpSpPr>
              <a:grpSpLocks/>
            </p:cNvGrpSpPr>
            <p:nvPr/>
          </p:nvGrpSpPr>
          <p:grpSpPr bwMode="auto">
            <a:xfrm>
              <a:off x="0" y="1304"/>
              <a:ext cx="2241" cy="633"/>
              <a:chOff x="0" y="1304"/>
              <a:chExt cx="2241" cy="633"/>
            </a:xfrm>
          </p:grpSpPr>
          <p:sp>
            <p:nvSpPr>
              <p:cNvPr id="100416" name="Rectangle 7"/>
              <p:cNvSpPr>
                <a:spLocks noChangeArrowheads="1"/>
              </p:cNvSpPr>
              <p:nvPr/>
            </p:nvSpPr>
            <p:spPr bwMode="auto">
              <a:xfrm>
                <a:off x="32" y="1304"/>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1—9 </a:t>
                </a:r>
                <a:r>
                  <a:rPr kumimoji="0" lang="zh-CN" altLang="en-US" sz="2800">
                    <a:solidFill>
                      <a:srgbClr val="FFFFFF"/>
                    </a:solidFill>
                    <a:ea typeface="SimSun" charset="0"/>
                    <a:cs typeface="SimSun" charset="0"/>
                  </a:rPr>
                  <a:t>章</a:t>
                </a:r>
                <a:endParaRPr kumimoji="0" lang="en-US" altLang="zh-CN" sz="2800" b="0">
                  <a:solidFill>
                    <a:srgbClr val="FFFFFF"/>
                  </a:solidFill>
                  <a:ea typeface="SimSun" charset="0"/>
                  <a:cs typeface="SimSun" charset="0"/>
                </a:endParaRPr>
              </a:p>
            </p:txBody>
          </p:sp>
          <p:sp>
            <p:nvSpPr>
              <p:cNvPr id="100417"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2" name="Group 35"/>
            <p:cNvGrpSpPr>
              <a:grpSpLocks/>
            </p:cNvGrpSpPr>
            <p:nvPr/>
          </p:nvGrpSpPr>
          <p:grpSpPr bwMode="auto">
            <a:xfrm>
              <a:off x="2241" y="1304"/>
              <a:ext cx="2725" cy="633"/>
              <a:chOff x="2241" y="1304"/>
              <a:chExt cx="2725" cy="633"/>
            </a:xfrm>
          </p:grpSpPr>
          <p:sp>
            <p:nvSpPr>
              <p:cNvPr id="100414" name="Rectangle 8"/>
              <p:cNvSpPr>
                <a:spLocks noChangeArrowheads="1"/>
              </p:cNvSpPr>
              <p:nvPr/>
            </p:nvSpPr>
            <p:spPr bwMode="auto">
              <a:xfrm>
                <a:off x="2273" y="1304"/>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10—36 </a:t>
                </a:r>
                <a:r>
                  <a:rPr kumimoji="0" lang="zh-CN" altLang="en-US" sz="2800">
                    <a:solidFill>
                      <a:srgbClr val="FFFFFF"/>
                    </a:solidFill>
                    <a:ea typeface="SimSun" charset="0"/>
                    <a:cs typeface="SimSun" charset="0"/>
                  </a:rPr>
                  <a:t>章</a:t>
                </a:r>
                <a:endParaRPr kumimoji="0" lang="en-US" altLang="zh-CN" sz="2800" b="0">
                  <a:solidFill>
                    <a:srgbClr val="FFFFFF"/>
                  </a:solidFill>
                  <a:ea typeface="SimSun" charset="0"/>
                  <a:cs typeface="SimSun" charset="0"/>
                </a:endParaRPr>
              </a:p>
            </p:txBody>
          </p:sp>
          <p:sp>
            <p:nvSpPr>
              <p:cNvPr id="100415"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3" name="Group 37"/>
            <p:cNvGrpSpPr>
              <a:grpSpLocks/>
            </p:cNvGrpSpPr>
            <p:nvPr/>
          </p:nvGrpSpPr>
          <p:grpSpPr bwMode="auto">
            <a:xfrm>
              <a:off x="0" y="1937"/>
              <a:ext cx="2241" cy="633"/>
              <a:chOff x="0" y="1937"/>
              <a:chExt cx="2241" cy="633"/>
            </a:xfrm>
          </p:grpSpPr>
          <p:sp>
            <p:nvSpPr>
              <p:cNvPr id="100412" name="Rectangle 9"/>
              <p:cNvSpPr>
                <a:spLocks noChangeArrowheads="1"/>
              </p:cNvSpPr>
              <p:nvPr/>
            </p:nvSpPr>
            <p:spPr bwMode="auto">
              <a:xfrm>
                <a:off x="32" y="1937"/>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dirty="0">
                    <a:solidFill>
                      <a:srgbClr val="FFFFFF"/>
                    </a:solidFill>
                    <a:ea typeface="SimSun" charset="0"/>
                    <a:cs typeface="SimSun" charset="0"/>
                  </a:rPr>
                  <a:t> </a:t>
                </a:r>
                <a:r>
                  <a:rPr kumimoji="0" lang="zh-CN" altLang="en-US" sz="2800" dirty="0">
                    <a:solidFill>
                      <a:srgbClr val="FFFFFF"/>
                    </a:solidFill>
                    <a:ea typeface="SimSun" charset="0"/>
                    <a:cs typeface="SimSun" charset="0"/>
                  </a:rPr>
                  <a:t>建造圣殿</a:t>
                </a:r>
                <a:endParaRPr kumimoji="0" lang="en-US" altLang="zh-CN" sz="2800" b="0" dirty="0">
                  <a:solidFill>
                    <a:srgbClr val="FFFFFF"/>
                  </a:solidFill>
                  <a:ea typeface="SimSun" charset="0"/>
                  <a:cs typeface="SimSun" charset="0"/>
                </a:endParaRPr>
              </a:p>
            </p:txBody>
          </p:sp>
          <p:sp>
            <p:nvSpPr>
              <p:cNvPr id="100413"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4" name="Group 39"/>
            <p:cNvGrpSpPr>
              <a:grpSpLocks/>
            </p:cNvGrpSpPr>
            <p:nvPr/>
          </p:nvGrpSpPr>
          <p:grpSpPr bwMode="auto">
            <a:xfrm>
              <a:off x="2241" y="1937"/>
              <a:ext cx="2725" cy="633"/>
              <a:chOff x="2241" y="1937"/>
              <a:chExt cx="2725" cy="633"/>
            </a:xfrm>
          </p:grpSpPr>
          <p:sp>
            <p:nvSpPr>
              <p:cNvPr id="100410" name="Rectangle 10"/>
              <p:cNvSpPr>
                <a:spLocks noChangeArrowheads="1"/>
              </p:cNvSpPr>
              <p:nvPr/>
            </p:nvSpPr>
            <p:spPr bwMode="auto">
              <a:xfrm>
                <a:off x="2273" y="1937"/>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ea typeface="SimSun" charset="0"/>
                    <a:cs typeface="SimSun" charset="0"/>
                  </a:rPr>
                  <a:t>歼灭圣殿</a:t>
                </a:r>
                <a:endParaRPr kumimoji="0" lang="en-US" altLang="zh-CN" sz="2800" dirty="0">
                  <a:solidFill>
                    <a:srgbClr val="FFFFFF"/>
                  </a:solidFill>
                  <a:ea typeface="SimSun" charset="0"/>
                  <a:cs typeface="SimSun" charset="0"/>
                </a:endParaRPr>
              </a:p>
            </p:txBody>
          </p:sp>
          <p:sp>
            <p:nvSpPr>
              <p:cNvPr id="100411"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5" name="Group 41"/>
            <p:cNvGrpSpPr>
              <a:grpSpLocks/>
            </p:cNvGrpSpPr>
            <p:nvPr/>
          </p:nvGrpSpPr>
          <p:grpSpPr bwMode="auto">
            <a:xfrm>
              <a:off x="0" y="2570"/>
              <a:ext cx="2241" cy="633"/>
              <a:chOff x="0" y="2570"/>
              <a:chExt cx="2241" cy="633"/>
            </a:xfrm>
          </p:grpSpPr>
          <p:sp>
            <p:nvSpPr>
              <p:cNvPr id="100408" name="Rectangle 11"/>
              <p:cNvSpPr>
                <a:spLocks noChangeArrowheads="1"/>
              </p:cNvSpPr>
              <p:nvPr/>
            </p:nvSpPr>
            <p:spPr bwMode="auto">
              <a:xfrm>
                <a:off x="32" y="2570"/>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dirty="0">
                    <a:solidFill>
                      <a:srgbClr val="FFFFFF"/>
                    </a:solidFill>
                    <a:ea typeface="SimSun" charset="0"/>
                    <a:cs typeface="SimSun" charset="0"/>
                  </a:rPr>
                  <a:t> </a:t>
                </a:r>
                <a:r>
                  <a:rPr kumimoji="0" lang="zh-CN" altLang="en-US" sz="2800" dirty="0">
                    <a:solidFill>
                      <a:srgbClr val="FFFFFF"/>
                    </a:solidFill>
                    <a:ea typeface="SimSun" charset="0"/>
                    <a:cs typeface="SimSun" charset="0"/>
                  </a:rPr>
                  <a:t>王威</a:t>
                </a:r>
                <a:endParaRPr kumimoji="0" lang="en-US" altLang="zh-CN" sz="2800" b="0" dirty="0">
                  <a:solidFill>
                    <a:srgbClr val="FFFFFF"/>
                  </a:solidFill>
                  <a:ea typeface="SimSun" charset="0"/>
                  <a:cs typeface="SimSun" charset="0"/>
                </a:endParaRPr>
              </a:p>
            </p:txBody>
          </p:sp>
          <p:sp>
            <p:nvSpPr>
              <p:cNvPr id="100409"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6" name="Group 43"/>
            <p:cNvGrpSpPr>
              <a:grpSpLocks/>
            </p:cNvGrpSpPr>
            <p:nvPr/>
          </p:nvGrpSpPr>
          <p:grpSpPr bwMode="auto">
            <a:xfrm>
              <a:off x="2241" y="2570"/>
              <a:ext cx="2725" cy="633"/>
              <a:chOff x="2241" y="2570"/>
              <a:chExt cx="2725" cy="633"/>
            </a:xfrm>
          </p:grpSpPr>
          <p:sp>
            <p:nvSpPr>
              <p:cNvPr id="100406" name="Rectangle 12"/>
              <p:cNvSpPr>
                <a:spLocks noChangeArrowheads="1"/>
              </p:cNvSpPr>
              <p:nvPr/>
            </p:nvSpPr>
            <p:spPr bwMode="auto">
              <a:xfrm>
                <a:off x="2273" y="2570"/>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lang="zh-CN" altLang="en-US" sz="2800" dirty="0">
                    <a:solidFill>
                      <a:srgbClr val="FFFFFF"/>
                    </a:solidFill>
                    <a:ea typeface="SimSun" charset="0"/>
                    <a:cs typeface="SimSun" charset="0"/>
                  </a:rPr>
                  <a:t>废墟</a:t>
                </a:r>
                <a:endParaRPr kumimoji="0" lang="en-US" altLang="zh-CN" sz="2800" b="0" dirty="0">
                  <a:solidFill>
                    <a:srgbClr val="FFFFFF"/>
                  </a:solidFill>
                  <a:ea typeface="SimSun" charset="0"/>
                  <a:cs typeface="SimSun" charset="0"/>
                </a:endParaRPr>
              </a:p>
            </p:txBody>
          </p:sp>
          <p:sp>
            <p:nvSpPr>
              <p:cNvPr id="100407"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7" name="Group 45"/>
            <p:cNvGrpSpPr>
              <a:grpSpLocks/>
            </p:cNvGrpSpPr>
            <p:nvPr/>
          </p:nvGrpSpPr>
          <p:grpSpPr bwMode="auto">
            <a:xfrm>
              <a:off x="0" y="3203"/>
              <a:ext cx="2241" cy="633"/>
              <a:chOff x="0" y="3203"/>
              <a:chExt cx="2241" cy="633"/>
            </a:xfrm>
          </p:grpSpPr>
          <p:sp>
            <p:nvSpPr>
              <p:cNvPr id="100404" name="Rectangle 13"/>
              <p:cNvSpPr>
                <a:spLocks noChangeArrowheads="1"/>
              </p:cNvSpPr>
              <p:nvPr/>
            </p:nvSpPr>
            <p:spPr bwMode="auto">
              <a:xfrm>
                <a:off x="32" y="3203"/>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40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405"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8" name="Group 47"/>
            <p:cNvGrpSpPr>
              <a:grpSpLocks/>
            </p:cNvGrpSpPr>
            <p:nvPr/>
          </p:nvGrpSpPr>
          <p:grpSpPr bwMode="auto">
            <a:xfrm>
              <a:off x="2241" y="3203"/>
              <a:ext cx="2725" cy="633"/>
              <a:chOff x="2241" y="3203"/>
              <a:chExt cx="2725" cy="633"/>
            </a:xfrm>
          </p:grpSpPr>
          <p:sp>
            <p:nvSpPr>
              <p:cNvPr id="100402" name="Rectangle 14"/>
              <p:cNvSpPr>
                <a:spLocks noChangeArrowheads="1"/>
              </p:cNvSpPr>
              <p:nvPr/>
            </p:nvSpPr>
            <p:spPr bwMode="auto">
              <a:xfrm>
                <a:off x="2273" y="3203"/>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393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403"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9" name="Group 49"/>
            <p:cNvGrpSpPr>
              <a:grpSpLocks/>
            </p:cNvGrpSpPr>
            <p:nvPr/>
          </p:nvGrpSpPr>
          <p:grpSpPr bwMode="auto">
            <a:xfrm>
              <a:off x="0" y="3836"/>
              <a:ext cx="2241" cy="633"/>
              <a:chOff x="0" y="3836"/>
              <a:chExt cx="2241" cy="633"/>
            </a:xfrm>
          </p:grpSpPr>
          <p:sp>
            <p:nvSpPr>
              <p:cNvPr id="100400" name="Rectangle 15"/>
              <p:cNvSpPr>
                <a:spLocks noChangeArrowheads="1"/>
              </p:cNvSpPr>
              <p:nvPr/>
            </p:nvSpPr>
            <p:spPr bwMode="auto">
              <a:xfrm>
                <a:off x="32" y="3836"/>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rgbClr val="FFFFFF"/>
                    </a:solidFill>
                    <a:ea typeface="SimSun" charset="0"/>
                    <a:cs typeface="SimSun" charset="0"/>
                  </a:rPr>
                  <a:t>公元</a:t>
                </a:r>
                <a:r>
                  <a:rPr kumimoji="0" lang="en-US" altLang="zh-CN" sz="2800">
                    <a:solidFill>
                      <a:srgbClr val="FFFFFF"/>
                    </a:solidFill>
                    <a:ea typeface="SimSun" charset="0"/>
                    <a:cs typeface="SimSun" charset="0"/>
                  </a:rPr>
                  <a:t> 971-931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401"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0" name="Group 51"/>
            <p:cNvGrpSpPr>
              <a:grpSpLocks/>
            </p:cNvGrpSpPr>
            <p:nvPr/>
          </p:nvGrpSpPr>
          <p:grpSpPr bwMode="auto">
            <a:xfrm>
              <a:off x="2241" y="3836"/>
              <a:ext cx="2725" cy="633"/>
              <a:chOff x="2241" y="3836"/>
              <a:chExt cx="2725" cy="633"/>
            </a:xfrm>
          </p:grpSpPr>
          <p:sp>
            <p:nvSpPr>
              <p:cNvPr id="100398" name="Rectangle 16"/>
              <p:cNvSpPr>
                <a:spLocks noChangeArrowheads="1"/>
              </p:cNvSpPr>
              <p:nvPr/>
            </p:nvSpPr>
            <p:spPr bwMode="auto">
              <a:xfrm>
                <a:off x="2273" y="3836"/>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rgbClr val="FFFFFF"/>
                    </a:solidFill>
                    <a:ea typeface="SimSun" charset="0"/>
                    <a:cs typeface="SimSun" charset="0"/>
                  </a:rPr>
                  <a:t>主前</a:t>
                </a:r>
                <a:r>
                  <a:rPr kumimoji="0" lang="en-US" altLang="zh-CN" sz="2800">
                    <a:solidFill>
                      <a:srgbClr val="FFFFFF"/>
                    </a:solidFill>
                    <a:ea typeface="SimSun" charset="0"/>
                    <a:cs typeface="SimSun" charset="0"/>
                  </a:rPr>
                  <a:t>931-538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399"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1" name="Group 53"/>
            <p:cNvGrpSpPr>
              <a:grpSpLocks/>
            </p:cNvGrpSpPr>
            <p:nvPr/>
          </p:nvGrpSpPr>
          <p:grpSpPr bwMode="auto">
            <a:xfrm>
              <a:off x="0" y="4469"/>
              <a:ext cx="697" cy="978"/>
              <a:chOff x="0" y="4469"/>
              <a:chExt cx="697" cy="978"/>
            </a:xfrm>
          </p:grpSpPr>
          <p:sp>
            <p:nvSpPr>
              <p:cNvPr id="100396" name="Rectangle 17"/>
              <p:cNvSpPr>
                <a:spLocks noChangeArrowheads="1"/>
              </p:cNvSpPr>
              <p:nvPr/>
            </p:nvSpPr>
            <p:spPr bwMode="auto">
              <a:xfrm>
                <a:off x="32" y="4469"/>
                <a:ext cx="633"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财富与</a:t>
                </a:r>
                <a:endParaRPr kumimoji="0" lang="en-US" altLang="zh-CN" sz="2000" dirty="0">
                  <a:solidFill>
                    <a:srgbClr val="FFFFFF"/>
                  </a:solidFill>
                  <a:ea typeface="SimSun" charset="0"/>
                  <a:cs typeface="SimSun" charset="0"/>
                </a:endParaRPr>
              </a:p>
              <a:p>
                <a:pPr algn="ctr" eaLnBrk="1" hangingPunct="1">
                  <a:lnSpc>
                    <a:spcPct val="100000"/>
                  </a:lnSpc>
                  <a:spcBef>
                    <a:spcPct val="0"/>
                  </a:spcBef>
                  <a:buFontTx/>
                  <a:buNone/>
                </a:pPr>
                <a:r>
                  <a:rPr kumimoji="0" lang="zh-CN" altLang="en-US" sz="2000" dirty="0">
                    <a:solidFill>
                      <a:srgbClr val="FFFFFF"/>
                    </a:solidFill>
                    <a:ea typeface="SimSun" charset="0"/>
                    <a:cs typeface="SimSun" charset="0"/>
                  </a:rPr>
                  <a:t>智慧</a:t>
                </a:r>
                <a:endParaRPr kumimoji="0" lang="en-US" altLang="zh-CN" sz="2000" b="0" dirty="0">
                  <a:solidFill>
                    <a:srgbClr val="FFFFFF"/>
                  </a:solidFill>
                  <a:ea typeface="SimSun" charset="0"/>
                  <a:cs typeface="SimSun" charset="0"/>
                </a:endParaRPr>
              </a:p>
              <a:p>
                <a:pPr algn="ctr">
                  <a:lnSpc>
                    <a:spcPct val="100000"/>
                  </a:lnSpc>
                  <a:spcBef>
                    <a:spcPct val="0"/>
                  </a:spcBef>
                  <a:buFontTx/>
                  <a:buNone/>
                </a:pPr>
                <a:r>
                  <a:rPr kumimoji="0" lang="en-US" altLang="zh-CN" sz="2000" dirty="0">
                    <a:solidFill>
                      <a:srgbClr val="FFFFFF"/>
                    </a:solidFill>
                    <a:ea typeface="SimSun" charset="0"/>
                    <a:cs typeface="SimSun" charset="0"/>
                  </a:rPr>
                  <a:t>1</a:t>
                </a:r>
                <a:endParaRPr kumimoji="0" lang="en-US" altLang="zh-CN" sz="2000" b="0" dirty="0">
                  <a:solidFill>
                    <a:srgbClr val="FFFFFF"/>
                  </a:solidFill>
                  <a:ea typeface="SimSun" charset="0"/>
                  <a:cs typeface="SimSun" charset="0"/>
                </a:endParaRPr>
              </a:p>
            </p:txBody>
          </p:sp>
          <p:sp>
            <p:nvSpPr>
              <p:cNvPr id="100397"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2" name="Group 55"/>
            <p:cNvGrpSpPr>
              <a:grpSpLocks/>
            </p:cNvGrpSpPr>
            <p:nvPr/>
          </p:nvGrpSpPr>
          <p:grpSpPr bwMode="auto">
            <a:xfrm>
              <a:off x="697" y="4469"/>
              <a:ext cx="803" cy="978"/>
              <a:chOff x="697" y="4469"/>
              <a:chExt cx="803" cy="978"/>
            </a:xfrm>
          </p:grpSpPr>
          <p:sp>
            <p:nvSpPr>
              <p:cNvPr id="100394" name="Rectangle 18"/>
              <p:cNvSpPr>
                <a:spLocks noChangeArrowheads="1"/>
              </p:cNvSpPr>
              <p:nvPr/>
            </p:nvSpPr>
            <p:spPr bwMode="auto">
              <a:xfrm>
                <a:off x="729" y="4469"/>
                <a:ext cx="739"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圣殿</a:t>
                </a:r>
                <a:endParaRPr kumimoji="0" lang="en-US" altLang="zh-CN" sz="2000" b="0" dirty="0">
                  <a:solidFill>
                    <a:srgbClr val="FFFFFF"/>
                  </a:solidFill>
                  <a:ea typeface="SimSun" charset="0"/>
                  <a:cs typeface="SimSun" charset="0"/>
                </a:endParaRPr>
              </a:p>
              <a:p>
                <a:pPr algn="ctr">
                  <a:lnSpc>
                    <a:spcPct val="100000"/>
                  </a:lnSpc>
                  <a:spcBef>
                    <a:spcPct val="0"/>
                  </a:spcBef>
                  <a:buFontTx/>
                  <a:buNone/>
                </a:pPr>
                <a:r>
                  <a:rPr kumimoji="0" lang="en-US" altLang="zh-CN" sz="2000" dirty="0">
                    <a:solidFill>
                      <a:srgbClr val="FFFFFF"/>
                    </a:solidFill>
                    <a:ea typeface="SimSun" charset="0"/>
                    <a:cs typeface="SimSun" charset="0"/>
                  </a:rPr>
                  <a:t>2—7</a:t>
                </a:r>
                <a:endParaRPr kumimoji="0" lang="en-US" altLang="zh-CN" sz="2000" b="0" dirty="0">
                  <a:solidFill>
                    <a:srgbClr val="FFFFFF"/>
                  </a:solidFill>
                  <a:ea typeface="SimSun" charset="0"/>
                  <a:cs typeface="SimSun" charset="0"/>
                </a:endParaRPr>
              </a:p>
            </p:txBody>
          </p:sp>
          <p:sp>
            <p:nvSpPr>
              <p:cNvPr id="100395"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3" name="Group 57"/>
            <p:cNvGrpSpPr>
              <a:grpSpLocks/>
            </p:cNvGrpSpPr>
            <p:nvPr/>
          </p:nvGrpSpPr>
          <p:grpSpPr bwMode="auto">
            <a:xfrm>
              <a:off x="1500" y="4469"/>
              <a:ext cx="741" cy="978"/>
              <a:chOff x="1500" y="4469"/>
              <a:chExt cx="741" cy="978"/>
            </a:xfrm>
          </p:grpSpPr>
          <p:sp>
            <p:nvSpPr>
              <p:cNvPr id="100392" name="Rectangle 19"/>
              <p:cNvSpPr>
                <a:spLocks noChangeArrowheads="1"/>
              </p:cNvSpPr>
              <p:nvPr/>
            </p:nvSpPr>
            <p:spPr bwMode="auto">
              <a:xfrm>
                <a:off x="1532" y="4469"/>
                <a:ext cx="677"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成功与</a:t>
                </a:r>
                <a:endParaRPr kumimoji="0" lang="en-US" altLang="zh-CN" sz="2000" dirty="0">
                  <a:solidFill>
                    <a:srgbClr val="FFFFFF"/>
                  </a:solidFill>
                  <a:ea typeface="SimSun" charset="0"/>
                  <a:cs typeface="SimSun" charset="0"/>
                </a:endParaRPr>
              </a:p>
              <a:p>
                <a:pPr algn="ctr" eaLnBrk="1" hangingPunct="1">
                  <a:lnSpc>
                    <a:spcPct val="100000"/>
                  </a:lnSpc>
                  <a:spcBef>
                    <a:spcPct val="0"/>
                  </a:spcBef>
                  <a:buFontTx/>
                  <a:buNone/>
                </a:pPr>
                <a:r>
                  <a:rPr kumimoji="0" lang="zh-CN" altLang="en-US" sz="2000" dirty="0">
                    <a:solidFill>
                      <a:srgbClr val="FFFFFF"/>
                    </a:solidFill>
                    <a:ea typeface="SimSun" charset="0"/>
                    <a:cs typeface="SimSun" charset="0"/>
                  </a:rPr>
                  <a:t>死亡</a:t>
                </a:r>
                <a:endParaRPr kumimoji="0" lang="en-US" altLang="zh-CN" sz="2000" b="0" dirty="0">
                  <a:solidFill>
                    <a:srgbClr val="FFFFFF"/>
                  </a:solidFill>
                  <a:ea typeface="SimSun" charset="0"/>
                  <a:cs typeface="SimSun" charset="0"/>
                </a:endParaRPr>
              </a:p>
              <a:p>
                <a:pPr algn="ctr">
                  <a:lnSpc>
                    <a:spcPct val="100000"/>
                  </a:lnSpc>
                  <a:spcBef>
                    <a:spcPct val="0"/>
                  </a:spcBef>
                  <a:buFontTx/>
                  <a:buNone/>
                </a:pPr>
                <a:r>
                  <a:rPr kumimoji="0" lang="en-US" altLang="zh-CN" sz="2000" dirty="0">
                    <a:solidFill>
                      <a:srgbClr val="FFFFFF"/>
                    </a:solidFill>
                    <a:ea typeface="SimSun" charset="0"/>
                    <a:cs typeface="SimSun" charset="0"/>
                  </a:rPr>
                  <a:t>8—9</a:t>
                </a:r>
                <a:endParaRPr kumimoji="0" lang="en-US" altLang="zh-CN" sz="2000" b="0" dirty="0">
                  <a:solidFill>
                    <a:srgbClr val="FFFFFF"/>
                  </a:solidFill>
                  <a:ea typeface="SimSun" charset="0"/>
                  <a:cs typeface="SimSun" charset="0"/>
                </a:endParaRPr>
              </a:p>
            </p:txBody>
          </p:sp>
          <p:sp>
            <p:nvSpPr>
              <p:cNvPr id="100393"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4" name="Group 59"/>
            <p:cNvGrpSpPr>
              <a:grpSpLocks/>
            </p:cNvGrpSpPr>
            <p:nvPr/>
          </p:nvGrpSpPr>
          <p:grpSpPr bwMode="auto">
            <a:xfrm>
              <a:off x="2241" y="4469"/>
              <a:ext cx="966" cy="978"/>
              <a:chOff x="2241" y="4469"/>
              <a:chExt cx="966" cy="978"/>
            </a:xfrm>
          </p:grpSpPr>
          <p:sp>
            <p:nvSpPr>
              <p:cNvPr id="100390" name="Rectangle 20"/>
              <p:cNvSpPr>
                <a:spLocks noChangeArrowheads="1"/>
              </p:cNvSpPr>
              <p:nvPr/>
            </p:nvSpPr>
            <p:spPr bwMode="auto">
              <a:xfrm>
                <a:off x="2273" y="4469"/>
                <a:ext cx="902"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王国因罗波安</a:t>
                </a:r>
                <a:endParaRPr kumimoji="0" lang="en-US" altLang="zh-CN" sz="1800" dirty="0">
                  <a:solidFill>
                    <a:srgbClr val="FFFFFF"/>
                  </a:solidFill>
                  <a:ea typeface="SimSun" charset="0"/>
                  <a:cs typeface="SimSun" charset="0"/>
                </a:endParaRPr>
              </a:p>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而分裂</a:t>
                </a:r>
                <a:endParaRPr kumimoji="0" lang="en-US" altLang="zh-CN" sz="2000" dirty="0">
                  <a:solidFill>
                    <a:srgbClr val="FFFFFF"/>
                  </a:solidFill>
                  <a:ea typeface="SimSun" charset="0"/>
                  <a:cs typeface="SimSun" charset="0"/>
                </a:endParaRPr>
              </a:p>
              <a:p>
                <a:pPr algn="ctr">
                  <a:lnSpc>
                    <a:spcPct val="80000"/>
                  </a:lnSpc>
                  <a:spcBef>
                    <a:spcPct val="0"/>
                  </a:spcBef>
                  <a:buFontTx/>
                  <a:buNone/>
                </a:pPr>
                <a:r>
                  <a:rPr kumimoji="0" lang="en-US" altLang="zh-CN" sz="2000" dirty="0">
                    <a:solidFill>
                      <a:srgbClr val="FFFFFF"/>
                    </a:solidFill>
                    <a:ea typeface="SimSun" charset="0"/>
                    <a:cs typeface="SimSun" charset="0"/>
                  </a:rPr>
                  <a:t>10—12</a:t>
                </a:r>
                <a:endParaRPr kumimoji="0" lang="en-US" altLang="zh-CN" sz="2000" b="0" dirty="0">
                  <a:solidFill>
                    <a:srgbClr val="FFFFFF"/>
                  </a:solidFill>
                  <a:ea typeface="SimSun" charset="0"/>
                  <a:cs typeface="SimSun" charset="0"/>
                </a:endParaRPr>
              </a:p>
            </p:txBody>
          </p:sp>
          <p:sp>
            <p:nvSpPr>
              <p:cNvPr id="100391"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5" name="Group 61"/>
            <p:cNvGrpSpPr>
              <a:grpSpLocks/>
            </p:cNvGrpSpPr>
            <p:nvPr/>
          </p:nvGrpSpPr>
          <p:grpSpPr bwMode="auto">
            <a:xfrm>
              <a:off x="3207" y="4469"/>
              <a:ext cx="684" cy="978"/>
              <a:chOff x="3207" y="4469"/>
              <a:chExt cx="684" cy="978"/>
            </a:xfrm>
          </p:grpSpPr>
          <p:sp>
            <p:nvSpPr>
              <p:cNvPr id="100388" name="Rectangle 21"/>
              <p:cNvSpPr>
                <a:spLocks noChangeArrowheads="1"/>
              </p:cNvSpPr>
              <p:nvPr/>
            </p:nvSpPr>
            <p:spPr bwMode="auto">
              <a:xfrm>
                <a:off x="3239" y="4469"/>
                <a:ext cx="620"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七个坏</a:t>
                </a:r>
                <a:r>
                  <a:rPr kumimoji="0" lang="en-US" altLang="zh-CN" sz="1800" dirty="0">
                    <a:solidFill>
                      <a:srgbClr val="FFFFFF"/>
                    </a:solidFill>
                    <a:ea typeface="SimSun" charset="0"/>
                    <a:cs typeface="SimSun" charset="0"/>
                  </a:rPr>
                  <a:t>, </a:t>
                </a:r>
                <a:endParaRPr kumimoji="0" lang="en-US" altLang="zh-CN" sz="1800" b="0" dirty="0">
                  <a:solidFill>
                    <a:srgbClr val="FFFFFF"/>
                  </a:solidFill>
                  <a:ea typeface="SimSun" charset="0"/>
                  <a:cs typeface="SimSun" charset="0"/>
                </a:endParaRPr>
              </a:p>
              <a:p>
                <a:pPr algn="ctr">
                  <a:lnSpc>
                    <a:spcPct val="80000"/>
                  </a:lnSpc>
                  <a:spcBef>
                    <a:spcPct val="0"/>
                  </a:spcBef>
                  <a:buFontTx/>
                  <a:buNone/>
                </a:pPr>
                <a:r>
                  <a:rPr kumimoji="0" lang="zh-CN" altLang="en-US" sz="1800" dirty="0">
                    <a:solidFill>
                      <a:srgbClr val="FFFFFF"/>
                    </a:solidFill>
                    <a:ea typeface="SimSun" charset="0"/>
                    <a:cs typeface="SimSun" charset="0"/>
                  </a:rPr>
                  <a:t>八个好</a:t>
                </a:r>
                <a:r>
                  <a:rPr kumimoji="0" lang="zh-CN" altLang="en-US" sz="1800">
                    <a:solidFill>
                      <a:srgbClr val="FFFFFF"/>
                    </a:solidFill>
                    <a:ea typeface="SimSun" charset="0"/>
                    <a:cs typeface="SimSun" charset="0"/>
                  </a:rPr>
                  <a:t>的</a:t>
                </a:r>
                <a:r>
                  <a:rPr kumimoji="0" lang="en-US" altLang="zh-CN" sz="1800">
                    <a:solidFill>
                      <a:srgbClr val="FFFFFF"/>
                    </a:solidFill>
                    <a:ea typeface="SimSun" charset="0"/>
                    <a:cs typeface="SimSun" charset="0"/>
                  </a:rPr>
                  <a:t> </a:t>
                </a:r>
                <a:r>
                  <a:rPr kumimoji="0" lang="zh-CN" altLang="en-US" sz="1800">
                    <a:solidFill>
                      <a:srgbClr val="FFFFFF"/>
                    </a:solidFill>
                    <a:ea typeface="SimSun" charset="0"/>
                    <a:cs typeface="SimSun" charset="0"/>
                  </a:rPr>
                  <a:t>王</a:t>
                </a:r>
                <a:endParaRPr kumimoji="0" lang="en-US" altLang="zh-CN" sz="1800" b="0" dirty="0">
                  <a:solidFill>
                    <a:srgbClr val="FFFFFF"/>
                  </a:solidFill>
                  <a:ea typeface="SimSun" charset="0"/>
                  <a:cs typeface="SimSun" charset="0"/>
                </a:endParaRPr>
              </a:p>
              <a:p>
                <a:pPr algn="ctr">
                  <a:lnSpc>
                    <a:spcPct val="80000"/>
                  </a:lnSpc>
                  <a:spcBef>
                    <a:spcPct val="0"/>
                  </a:spcBef>
                  <a:buFontTx/>
                  <a:buNone/>
                </a:pPr>
                <a:r>
                  <a:rPr kumimoji="0" lang="en-US" altLang="zh-CN" sz="2000" dirty="0">
                    <a:solidFill>
                      <a:srgbClr val="FFFFFF"/>
                    </a:solidFill>
                    <a:ea typeface="SimSun" charset="0"/>
                    <a:cs typeface="SimSun" charset="0"/>
                  </a:rPr>
                  <a:t>13—35</a:t>
                </a:r>
                <a:endParaRPr kumimoji="0" lang="en-US" altLang="zh-CN" sz="2000" b="0" dirty="0">
                  <a:solidFill>
                    <a:srgbClr val="FFFFFF"/>
                  </a:solidFill>
                  <a:ea typeface="SimSun" charset="0"/>
                  <a:cs typeface="SimSun" charset="0"/>
                </a:endParaRPr>
              </a:p>
            </p:txBody>
          </p:sp>
          <p:sp>
            <p:nvSpPr>
              <p:cNvPr id="100389"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6" name="Group 63"/>
            <p:cNvGrpSpPr>
              <a:grpSpLocks/>
            </p:cNvGrpSpPr>
            <p:nvPr/>
          </p:nvGrpSpPr>
          <p:grpSpPr bwMode="auto">
            <a:xfrm>
              <a:off x="3891" y="4469"/>
              <a:ext cx="1075" cy="978"/>
              <a:chOff x="3891" y="4469"/>
              <a:chExt cx="1075" cy="978"/>
            </a:xfrm>
          </p:grpSpPr>
          <p:sp>
            <p:nvSpPr>
              <p:cNvPr id="100386" name="Rectangle 22"/>
              <p:cNvSpPr>
                <a:spLocks noChangeArrowheads="1"/>
              </p:cNvSpPr>
              <p:nvPr/>
            </p:nvSpPr>
            <p:spPr bwMode="auto">
              <a:xfrm>
                <a:off x="3923" y="4469"/>
                <a:ext cx="1011"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四个坏王然</a:t>
                </a:r>
                <a:r>
                  <a:rPr kumimoji="0" lang="en-US" altLang="zh-CN" sz="1800" dirty="0">
                    <a:solidFill>
                      <a:srgbClr val="FFFFFF"/>
                    </a:solidFill>
                    <a:ea typeface="SimSun" charset="0"/>
                    <a:cs typeface="SimSun" charset="0"/>
                  </a:rPr>
                  <a:t> </a:t>
                </a:r>
                <a:r>
                  <a:rPr kumimoji="0" lang="zh-CN" altLang="en-US" sz="1800" dirty="0">
                    <a:solidFill>
                      <a:srgbClr val="FFFFFF"/>
                    </a:solidFill>
                    <a:ea typeface="SimSun" charset="0"/>
                    <a:cs typeface="SimSun" charset="0"/>
                  </a:rPr>
                  <a:t>后</a:t>
                </a:r>
                <a:r>
                  <a:rPr kumimoji="0" lang="en-US" altLang="zh-CN" sz="1800" dirty="0">
                    <a:solidFill>
                      <a:srgbClr val="FFFFFF"/>
                    </a:solidFill>
                    <a:ea typeface="SimSun" charset="0"/>
                    <a:cs typeface="SimSun" charset="0"/>
                  </a:rPr>
                  <a:t> </a:t>
                </a:r>
              </a:p>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犹大国沦陷</a:t>
                </a:r>
                <a:endParaRPr kumimoji="0" lang="en-US" altLang="zh-CN" sz="1800" b="0" dirty="0">
                  <a:solidFill>
                    <a:srgbClr val="FFFFFF"/>
                  </a:solidFill>
                  <a:ea typeface="SimSun" charset="0"/>
                  <a:cs typeface="SimSun" charset="0"/>
                </a:endParaRPr>
              </a:p>
              <a:p>
                <a:pPr algn="ctr">
                  <a:lnSpc>
                    <a:spcPct val="80000"/>
                  </a:lnSpc>
                  <a:spcBef>
                    <a:spcPct val="0"/>
                  </a:spcBef>
                  <a:buFontTx/>
                  <a:buNone/>
                </a:pPr>
                <a:r>
                  <a:rPr kumimoji="0" lang="en-US" altLang="zh-CN" sz="2000" dirty="0">
                    <a:solidFill>
                      <a:srgbClr val="FFFFFF"/>
                    </a:solidFill>
                    <a:ea typeface="SimSun" charset="0"/>
                    <a:cs typeface="SimSun" charset="0"/>
                  </a:rPr>
                  <a:t>36</a:t>
                </a:r>
                <a:endParaRPr kumimoji="0" lang="en-US" altLang="zh-CN" sz="2000" b="0" dirty="0">
                  <a:solidFill>
                    <a:srgbClr val="FFFFFF"/>
                  </a:solidFill>
                  <a:ea typeface="SimSun" charset="0"/>
                  <a:cs typeface="SimSun" charset="0"/>
                </a:endParaRPr>
              </a:p>
            </p:txBody>
          </p:sp>
          <p:sp>
            <p:nvSpPr>
              <p:cNvPr id="100387"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7" name="Group 65"/>
            <p:cNvGrpSpPr>
              <a:grpSpLocks/>
            </p:cNvGrpSpPr>
            <p:nvPr/>
          </p:nvGrpSpPr>
          <p:grpSpPr bwMode="auto">
            <a:xfrm>
              <a:off x="0" y="5447"/>
              <a:ext cx="2241" cy="403"/>
              <a:chOff x="0" y="5447"/>
              <a:chExt cx="2241" cy="403"/>
            </a:xfrm>
          </p:grpSpPr>
          <p:sp>
            <p:nvSpPr>
              <p:cNvPr id="100384" name="Rectangle 23"/>
              <p:cNvSpPr>
                <a:spLocks noChangeArrowheads="1"/>
              </p:cNvSpPr>
              <p:nvPr/>
            </p:nvSpPr>
            <p:spPr bwMode="auto">
              <a:xfrm>
                <a:off x="32" y="5447"/>
                <a:ext cx="2177"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solidFill>
                      <a:srgbClr val="FFFFFF"/>
                    </a:solidFill>
                    <a:ea typeface="SimSun" charset="0"/>
                    <a:cs typeface="SimSun" charset="0"/>
                  </a:rPr>
                  <a:t>列王纪上</a:t>
                </a:r>
                <a:r>
                  <a:rPr kumimoji="0" lang="en-US" altLang="zh-CN">
                    <a:solidFill>
                      <a:srgbClr val="FFFFFF"/>
                    </a:solidFill>
                    <a:ea typeface="SimSun" charset="0"/>
                    <a:cs typeface="SimSun" charset="0"/>
                  </a:rPr>
                  <a:t> 1–11 </a:t>
                </a:r>
                <a:r>
                  <a:rPr kumimoji="0" lang="zh-CN" altLang="en-US">
                    <a:solidFill>
                      <a:srgbClr val="FFFFFF"/>
                    </a:solidFill>
                    <a:ea typeface="SimSun" charset="0"/>
                    <a:cs typeface="SimSun" charset="0"/>
                  </a:rPr>
                  <a:t>章</a:t>
                </a:r>
                <a:endParaRPr kumimoji="0" lang="en-US" altLang="zh-CN" b="0">
                  <a:solidFill>
                    <a:srgbClr val="FFFFFF"/>
                  </a:solidFill>
                  <a:ea typeface="SimSun" charset="0"/>
                  <a:cs typeface="SimSun" charset="0"/>
                </a:endParaRPr>
              </a:p>
            </p:txBody>
          </p:sp>
          <p:sp>
            <p:nvSpPr>
              <p:cNvPr id="100385"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8" name="Group 67"/>
            <p:cNvGrpSpPr>
              <a:grpSpLocks/>
            </p:cNvGrpSpPr>
            <p:nvPr/>
          </p:nvGrpSpPr>
          <p:grpSpPr bwMode="auto">
            <a:xfrm>
              <a:off x="2203" y="5447"/>
              <a:ext cx="1382" cy="403"/>
              <a:chOff x="2203" y="5447"/>
              <a:chExt cx="1382" cy="403"/>
            </a:xfrm>
          </p:grpSpPr>
          <p:sp>
            <p:nvSpPr>
              <p:cNvPr id="100382" name="Rectangle 24"/>
              <p:cNvSpPr>
                <a:spLocks noChangeArrowheads="1"/>
              </p:cNvSpPr>
              <p:nvPr/>
            </p:nvSpPr>
            <p:spPr bwMode="auto">
              <a:xfrm>
                <a:off x="2203" y="5447"/>
                <a:ext cx="1382"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solidFill>
                      <a:srgbClr val="FFFFFF"/>
                    </a:solidFill>
                    <a:ea typeface="SimSun" charset="0"/>
                    <a:cs typeface="SimSun" charset="0"/>
                  </a:rPr>
                  <a:t>列王纪上</a:t>
                </a:r>
                <a:r>
                  <a:rPr kumimoji="0" lang="en-US" altLang="zh-CN">
                    <a:solidFill>
                      <a:srgbClr val="FFFFFF"/>
                    </a:solidFill>
                    <a:ea typeface="SimSun" charset="0"/>
                    <a:cs typeface="SimSun" charset="0"/>
                  </a:rPr>
                  <a:t> 12–22 </a:t>
                </a:r>
                <a:r>
                  <a:rPr kumimoji="0" lang="zh-CN" altLang="en-US">
                    <a:solidFill>
                      <a:srgbClr val="FFFFFF"/>
                    </a:solidFill>
                    <a:ea typeface="SimSun" charset="0"/>
                    <a:cs typeface="SimSun" charset="0"/>
                  </a:rPr>
                  <a:t>章</a:t>
                </a:r>
                <a:endParaRPr kumimoji="0" lang="en-US" altLang="zh-CN" b="0">
                  <a:solidFill>
                    <a:srgbClr val="FFFFFF"/>
                  </a:solidFill>
                  <a:ea typeface="SimSun" charset="0"/>
                  <a:cs typeface="SimSun" charset="0"/>
                </a:endParaRPr>
              </a:p>
            </p:txBody>
          </p:sp>
          <p:sp>
            <p:nvSpPr>
              <p:cNvPr id="100383"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9" name="Group 69"/>
            <p:cNvGrpSpPr>
              <a:grpSpLocks/>
            </p:cNvGrpSpPr>
            <p:nvPr/>
          </p:nvGrpSpPr>
          <p:grpSpPr bwMode="auto">
            <a:xfrm>
              <a:off x="3549" y="5447"/>
              <a:ext cx="1417" cy="403"/>
              <a:chOff x="3549" y="5447"/>
              <a:chExt cx="1417" cy="403"/>
            </a:xfrm>
          </p:grpSpPr>
          <p:sp>
            <p:nvSpPr>
              <p:cNvPr id="100380" name="Rectangle 25"/>
              <p:cNvSpPr>
                <a:spLocks noChangeArrowheads="1"/>
              </p:cNvSpPr>
              <p:nvPr/>
            </p:nvSpPr>
            <p:spPr bwMode="auto">
              <a:xfrm>
                <a:off x="3581" y="5447"/>
                <a:ext cx="135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solidFill>
                      <a:srgbClr val="FFFFFF"/>
                    </a:solidFill>
                    <a:ea typeface="SimSun" charset="0"/>
                    <a:cs typeface="SimSun" charset="0"/>
                  </a:rPr>
                  <a:t>列王纪下</a:t>
                </a:r>
                <a:r>
                  <a:rPr kumimoji="0" lang="en-US" altLang="zh-CN">
                    <a:solidFill>
                      <a:srgbClr val="FFFFFF"/>
                    </a:solidFill>
                    <a:ea typeface="SimSun" charset="0"/>
                    <a:cs typeface="SimSun" charset="0"/>
                  </a:rPr>
                  <a:t> 1–25 </a:t>
                </a:r>
                <a:r>
                  <a:rPr kumimoji="0" lang="zh-CN" altLang="en-US">
                    <a:solidFill>
                      <a:srgbClr val="FFFFFF"/>
                    </a:solidFill>
                    <a:ea typeface="SimSun" charset="0"/>
                    <a:cs typeface="SimSun" charset="0"/>
                  </a:rPr>
                  <a:t>章</a:t>
                </a:r>
                <a:endParaRPr kumimoji="0" lang="en-US" altLang="zh-CN" b="0">
                  <a:solidFill>
                    <a:srgbClr val="FFFFFF"/>
                  </a:solidFill>
                  <a:ea typeface="SimSun" charset="0"/>
                  <a:cs typeface="SimSun" charset="0"/>
                </a:endParaRPr>
              </a:p>
            </p:txBody>
          </p:sp>
          <p:sp>
            <p:nvSpPr>
              <p:cNvPr id="100381"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FFFFFF"/>
                  </a:solidFill>
                </a:endParaRPr>
              </a:p>
            </p:txBody>
          </p:sp>
        </p:grpSp>
      </p:grpSp>
      <p:sp>
        <p:nvSpPr>
          <p:cNvPr id="18437" name="WordArt 71"/>
          <p:cNvSpPr>
            <a:spLocks noChangeArrowheads="1" noChangeShapeType="1" noTextEdit="1"/>
          </p:cNvSpPr>
          <p:nvPr/>
        </p:nvSpPr>
        <p:spPr bwMode="auto">
          <a:xfrm>
            <a:off x="152400" y="0"/>
            <a:ext cx="3205154" cy="1142984"/>
          </a:xfrm>
          <a:prstGeom prst="rect">
            <a:avLst/>
          </a:prstGeom>
        </p:spPr>
        <p:txBody>
          <a:bodyPr wrap="none" fromWordArt="1">
            <a:prstTxWarp prst="textPlain">
              <a:avLst>
                <a:gd name="adj" fmla="val 50000"/>
              </a:avLst>
            </a:prstTxWarp>
          </a:bodyPr>
          <a:lstStyle/>
          <a:p>
            <a:pPr>
              <a:buFontTx/>
              <a:buNone/>
              <a:defRPr/>
            </a:pPr>
            <a:r>
              <a:rPr lang="zh-CN" altLang="en-US" sz="413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cs typeface="Times New Roman" pitchFamily="-105" charset="0"/>
              </a:rPr>
              <a:t>历代志下</a:t>
            </a:r>
            <a:endParaRPr lang="en-US" sz="413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cs typeface="Times New Roman" pitchFamily="-105" charset="0"/>
            </a:endParaRPr>
          </a:p>
          <a:p>
            <a:pPr algn="ctr">
              <a:defRPr/>
            </a:pPr>
            <a:endParaRPr lang="en-US" sz="36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cs typeface="Times New Roman" pitchFamily="-105" charset="0"/>
            </a:endParaRPr>
          </a:p>
        </p:txBody>
      </p:sp>
    </p:spTree>
    <p:extLst>
      <p:ext uri="{BB962C8B-B14F-4D97-AF65-F5344CB8AC3E}">
        <p14:creationId xmlns:p14="http://schemas.microsoft.com/office/powerpoint/2010/main" val="51762983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90"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b="626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9" name="Text Box 3"/>
          <p:cNvSpPr txBox="1">
            <a:spLocks noChangeArrowheads="1"/>
          </p:cNvSpPr>
          <p:nvPr/>
        </p:nvSpPr>
        <p:spPr bwMode="auto">
          <a:xfrm>
            <a:off x="503238" y="5572125"/>
            <a:ext cx="8153400" cy="8239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800">
                <a:solidFill>
                  <a:srgbClr val="FFEA18"/>
                </a:solidFill>
                <a:latin typeface="Comic Sans MS" charset="0"/>
                <a:ea typeface="SimSun" charset="0"/>
                <a:cs typeface="SimSun" charset="0"/>
              </a:rPr>
              <a:t>圣殿山</a:t>
            </a:r>
            <a:r>
              <a:rPr kumimoji="0" lang="en-US" altLang="ja-JP" sz="4800">
                <a:solidFill>
                  <a:srgbClr val="FFEA18"/>
                </a:solidFill>
                <a:latin typeface="Comic Sans MS" charset="0"/>
              </a:rPr>
              <a:t>:  </a:t>
            </a:r>
            <a:r>
              <a:rPr kumimoji="0" lang="zh-CN" altLang="en-US" sz="4800">
                <a:solidFill>
                  <a:srgbClr val="FFEA18"/>
                </a:solidFill>
                <a:latin typeface="Comic Sans MS" charset="0"/>
                <a:ea typeface="SimSun" charset="0"/>
                <a:cs typeface="SimSun" charset="0"/>
              </a:rPr>
              <a:t>宏伟的铺道</a:t>
            </a:r>
            <a:endParaRPr kumimoji="0" lang="en-US" sz="4800">
              <a:solidFill>
                <a:srgbClr val="FFEA18"/>
              </a:solidFill>
              <a:latin typeface="Comic Sans MS" charset="0"/>
            </a:endParaRPr>
          </a:p>
        </p:txBody>
      </p:sp>
      <p:pic>
        <p:nvPicPr>
          <p:cNvPr id="96260" name="Picture 4"/>
          <p:cNvPicPr>
            <a:picLocks noChangeAspect="1" noChangeArrowheads="1"/>
          </p:cNvPicPr>
          <p:nvPr/>
        </p:nvPicPr>
        <p:blipFill>
          <a:blip r:embed="rId4">
            <a:lum bright="18000" contrast="24000"/>
          </a:blip>
          <a:srcRect/>
          <a:stretch>
            <a:fillRect/>
          </a:stretch>
        </p:blipFill>
        <p:spPr bwMode="auto">
          <a:xfrm>
            <a:off x="3189288" y="2230438"/>
            <a:ext cx="3662362" cy="2647950"/>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114693" name="Text Box 5"/>
          <p:cNvSpPr txBox="1">
            <a:spLocks noChangeArrowheads="1"/>
          </p:cNvSpPr>
          <p:nvPr/>
        </p:nvSpPr>
        <p:spPr bwMode="auto">
          <a:xfrm>
            <a:off x="471488" y="6577013"/>
            <a:ext cx="93345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900">
                <a:solidFill>
                  <a:srgbClr val="FFFFFF"/>
                </a:solidFill>
                <a:latin typeface="Arial" charset="0"/>
              </a:rPr>
              <a:t>©2003 TBBMI</a:t>
            </a:r>
          </a:p>
        </p:txBody>
      </p:sp>
      <p:sp>
        <p:nvSpPr>
          <p:cNvPr id="96262" name="Rectangle 6"/>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7.2.03d.</a:t>
            </a:r>
          </a:p>
        </p:txBody>
      </p:sp>
      <p:sp>
        <p:nvSpPr>
          <p:cNvPr id="96263" name="Rectangle 7"/>
          <p:cNvSpPr>
            <a:spLocks noChangeArrowheads="1"/>
          </p:cNvSpPr>
          <p:nvPr/>
        </p:nvSpPr>
        <p:spPr bwMode="auto">
          <a:xfrm>
            <a:off x="8086725"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28</a:t>
            </a:r>
          </a:p>
        </p:txBody>
      </p:sp>
      <p:sp>
        <p:nvSpPr>
          <p:cNvPr id="96264" name="Rectangle 8"/>
          <p:cNvSpPr>
            <a:spLocks noChangeArrowheads="1"/>
          </p:cNvSpPr>
          <p:nvPr/>
        </p:nvSpPr>
        <p:spPr bwMode="auto">
          <a:xfrm>
            <a:off x="8496300" y="6465888"/>
            <a:ext cx="292100" cy="33972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400">
                <a:effectLst>
                  <a:outerShdw blurRad="38100" dist="38100" dir="2700000" algn="tl">
                    <a:srgbClr val="000000"/>
                  </a:outerShdw>
                </a:effectLst>
                <a:latin typeface="Comic Sans MS" charset="0"/>
              </a:rPr>
              <a:t>1</a:t>
            </a:r>
            <a:endParaRPr kumimoji="0" lang="en-US" sz="1000">
              <a:effectLst>
                <a:outerShdw blurRad="38100" dist="38100" dir="2700000" algn="tl">
                  <a:srgbClr val="000000"/>
                </a:outerShdw>
              </a:effectLst>
              <a:latin typeface="Comic Sans MS"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96260"/>
                                        </p:tgtEl>
                                        <p:attrNameLst>
                                          <p:attrName>style.visibility</p:attrName>
                                        </p:attrNameLst>
                                      </p:cBhvr>
                                      <p:to>
                                        <p:strVal val="visible"/>
                                      </p:to>
                                    </p:set>
                                    <p:anim calcmode="lin" valueType="num">
                                      <p:cBhvr>
                                        <p:cTn id="7" dur="500" fill="hold"/>
                                        <p:tgtEl>
                                          <p:spTgt spid="96260"/>
                                        </p:tgtEl>
                                        <p:attrNameLst>
                                          <p:attrName>ppt_w</p:attrName>
                                        </p:attrNameLst>
                                      </p:cBhvr>
                                      <p:tavLst>
                                        <p:tav tm="0">
                                          <p:val>
                                            <p:fltVal val="0"/>
                                          </p:val>
                                        </p:tav>
                                        <p:tav tm="100000">
                                          <p:val>
                                            <p:strVal val="#ppt_w"/>
                                          </p:val>
                                        </p:tav>
                                      </p:tavLst>
                                    </p:anim>
                                    <p:anim calcmode="lin" valueType="num">
                                      <p:cBhvr>
                                        <p:cTn id="8" dur="500" fill="hold"/>
                                        <p:tgtEl>
                                          <p:spTgt spid="96260"/>
                                        </p:tgtEl>
                                        <p:attrNameLst>
                                          <p:attrName>ppt_h</p:attrName>
                                        </p:attrNameLst>
                                      </p:cBhvr>
                                      <p:tavLst>
                                        <p:tav tm="0">
                                          <p:val>
                                            <p:fltVal val="0"/>
                                          </p:val>
                                        </p:tav>
                                        <p:tav tm="100000">
                                          <p:val>
                                            <p:strVal val="#ppt_h"/>
                                          </p:val>
                                        </p:tav>
                                      </p:tavLst>
                                    </p:anim>
                                    <p:anim calcmode="lin" valueType="num">
                                      <p:cBhvr>
                                        <p:cTn id="9" dur="500" fill="hold"/>
                                        <p:tgtEl>
                                          <p:spTgt spid="96260"/>
                                        </p:tgtEl>
                                        <p:attrNameLst>
                                          <p:attrName>ppt_x</p:attrName>
                                        </p:attrNameLst>
                                      </p:cBhvr>
                                      <p:tavLst>
                                        <p:tav tm="0">
                                          <p:val>
                                            <p:fltVal val="0.5"/>
                                          </p:val>
                                        </p:tav>
                                        <p:tav tm="100000">
                                          <p:val>
                                            <p:strVal val="#ppt_x"/>
                                          </p:val>
                                        </p:tav>
                                      </p:tavLst>
                                    </p:anim>
                                    <p:anim calcmode="lin" valueType="num">
                                      <p:cBhvr>
                                        <p:cTn id="10" dur="500" fill="hold"/>
                                        <p:tgtEl>
                                          <p:spTgt spid="9626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442" name="Group 3"/>
          <p:cNvGrpSpPr>
            <a:grpSpLocks/>
          </p:cNvGrpSpPr>
          <p:nvPr/>
        </p:nvGrpSpPr>
        <p:grpSpPr bwMode="auto">
          <a:xfrm>
            <a:off x="6670675" y="1584325"/>
            <a:ext cx="2178050" cy="1603375"/>
            <a:chOff x="1020" y="800"/>
            <a:chExt cx="4056" cy="2875"/>
          </a:xfrm>
        </p:grpSpPr>
        <p:grpSp>
          <p:nvGrpSpPr>
            <p:cNvPr id="61528" name="Group 4"/>
            <p:cNvGrpSpPr>
              <a:grpSpLocks/>
            </p:cNvGrpSpPr>
            <p:nvPr/>
          </p:nvGrpSpPr>
          <p:grpSpPr bwMode="auto">
            <a:xfrm>
              <a:off x="1064" y="1272"/>
              <a:ext cx="3622" cy="2044"/>
              <a:chOff x="1064" y="1272"/>
              <a:chExt cx="3622" cy="2044"/>
            </a:xfrm>
          </p:grpSpPr>
          <p:sp>
            <p:nvSpPr>
              <p:cNvPr id="621573" name="Rectangle 5"/>
              <p:cNvSpPr>
                <a:spLocks noChangeArrowheads="1"/>
              </p:cNvSpPr>
              <p:nvPr/>
            </p:nvSpPr>
            <p:spPr bwMode="auto">
              <a:xfrm rot="1785869">
                <a:off x="2696" y="1304"/>
                <a:ext cx="911" cy="10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4" name="Rectangle 6"/>
              <p:cNvSpPr>
                <a:spLocks noChangeArrowheads="1"/>
              </p:cNvSpPr>
              <p:nvPr/>
            </p:nvSpPr>
            <p:spPr bwMode="auto">
              <a:xfrm rot="-1804197">
                <a:off x="2528" y="1273"/>
                <a:ext cx="913" cy="10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5" name="Rectangle 7"/>
              <p:cNvSpPr>
                <a:spLocks noChangeArrowheads="1"/>
              </p:cNvSpPr>
              <p:nvPr/>
            </p:nvSpPr>
            <p:spPr bwMode="auto">
              <a:xfrm rot="8101981">
                <a:off x="1064" y="1842"/>
                <a:ext cx="1443" cy="228"/>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6" name="Rectangle 8"/>
              <p:cNvSpPr>
                <a:spLocks noChangeArrowheads="1"/>
              </p:cNvSpPr>
              <p:nvPr/>
            </p:nvSpPr>
            <p:spPr bwMode="auto">
              <a:xfrm rot="85205">
                <a:off x="3527" y="1520"/>
                <a:ext cx="913" cy="10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7" name="Rectangle 9"/>
              <p:cNvSpPr>
                <a:spLocks noChangeArrowheads="1"/>
              </p:cNvSpPr>
              <p:nvPr/>
            </p:nvSpPr>
            <p:spPr bwMode="auto">
              <a:xfrm rot="85205">
                <a:off x="1735" y="1489"/>
                <a:ext cx="913" cy="102"/>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8" name="Rectangle 10"/>
              <p:cNvSpPr>
                <a:spLocks noChangeArrowheads="1"/>
              </p:cNvSpPr>
              <p:nvPr/>
            </p:nvSpPr>
            <p:spPr bwMode="auto">
              <a:xfrm rot="10911120">
                <a:off x="1221" y="3091"/>
                <a:ext cx="3465" cy="22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9" name="Rectangle 11"/>
              <p:cNvSpPr>
                <a:spLocks noChangeArrowheads="1"/>
              </p:cNvSpPr>
              <p:nvPr/>
            </p:nvSpPr>
            <p:spPr bwMode="auto">
              <a:xfrm rot="3349979">
                <a:off x="3496" y="1969"/>
                <a:ext cx="1443" cy="228"/>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pic>
          <p:nvPicPr>
            <p:cNvPr id="621580" name="Picture 12"/>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pic>
      </p:grpSp>
      <p:sp>
        <p:nvSpPr>
          <p:cNvPr id="621581" name="Text Box 13"/>
          <p:cNvSpPr txBox="1">
            <a:spLocks noChangeArrowheads="1"/>
          </p:cNvSpPr>
          <p:nvPr/>
        </p:nvSpPr>
        <p:spPr bwMode="auto">
          <a:xfrm>
            <a:off x="1757363" y="-22225"/>
            <a:ext cx="5668962" cy="304800"/>
          </a:xfrm>
          <a:prstGeom prst="rect">
            <a:avLst/>
          </a:prstGeom>
          <a:noFill/>
          <a:ln>
            <a:noFill/>
          </a:ln>
          <a:effectLst>
            <a:outerShdw blurRad="63500" dist="71842"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zh-CN" altLang="en-US" sz="1400">
                <a:solidFill>
                  <a:srgbClr val="FFFFFF"/>
                </a:solidFill>
                <a:latin typeface="宋体" charset="0"/>
                <a:ea typeface="宋体" charset="0"/>
                <a:cs typeface="宋体" charset="0"/>
              </a:rPr>
              <a:t>王上</a:t>
            </a:r>
            <a:r>
              <a:rPr kumimoji="0" lang="en-US" altLang="zh-CN" sz="1400">
                <a:solidFill>
                  <a:srgbClr val="FFFFFF"/>
                </a:solidFill>
                <a:latin typeface="宋体" charset="0"/>
                <a:ea typeface="宋体" charset="0"/>
                <a:cs typeface="宋体" charset="0"/>
              </a:rPr>
              <a:t> 5:5</a:t>
            </a:r>
          </a:p>
        </p:txBody>
      </p:sp>
      <p:sp>
        <p:nvSpPr>
          <p:cNvPr id="621582" name="Text Box 14"/>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621583" name="Text Box 15"/>
          <p:cNvSpPr txBox="1">
            <a:spLocks noChangeArrowheads="1"/>
          </p:cNvSpPr>
          <p:nvPr/>
        </p:nvSpPr>
        <p:spPr bwMode="auto">
          <a:xfrm>
            <a:off x="8588375" y="6429375"/>
            <a:ext cx="3238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1</a:t>
            </a:r>
            <a:endParaRPr kumimoji="0" lang="en-US" altLang="zh-CN" sz="2000" b="0">
              <a:solidFill>
                <a:srgbClr val="FFA27C"/>
              </a:solidFill>
              <a:latin typeface="B VAG Rounded Bold" charset="0"/>
              <a:ea typeface="宋体" charset="0"/>
              <a:cs typeface="宋体" charset="0"/>
            </a:endParaRPr>
          </a:p>
        </p:txBody>
      </p:sp>
      <p:sp>
        <p:nvSpPr>
          <p:cNvPr id="621584" name="Rectangle 16"/>
          <p:cNvSpPr>
            <a:spLocks noChangeArrowheads="1"/>
          </p:cNvSpPr>
          <p:nvPr/>
        </p:nvSpPr>
        <p:spPr bwMode="auto">
          <a:xfrm>
            <a:off x="8081963" y="6542088"/>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29</a:t>
            </a:r>
          </a:p>
        </p:txBody>
      </p:sp>
      <p:sp>
        <p:nvSpPr>
          <p:cNvPr id="621586" name="AutoShape 18"/>
          <p:cNvSpPr>
            <a:spLocks noChangeArrowheads="1"/>
          </p:cNvSpPr>
          <p:nvPr/>
        </p:nvSpPr>
        <p:spPr bwMode="auto">
          <a:xfrm rot="10769242">
            <a:off x="4206875" y="1128713"/>
            <a:ext cx="373063" cy="2776537"/>
          </a:xfrm>
          <a:prstGeom prst="can">
            <a:avLst>
              <a:gd name="adj" fmla="val 10475"/>
            </a:avLst>
          </a:prstGeom>
          <a:noFill/>
          <a:ln w="57150">
            <a:solidFill>
              <a:schemeClr val="accent1"/>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87" name="AutoShape 19"/>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88" name="Text Box 20"/>
          <p:cNvSpPr txBox="1">
            <a:spLocks noChangeArrowheads="1"/>
          </p:cNvSpPr>
          <p:nvPr/>
        </p:nvSpPr>
        <p:spPr bwMode="auto">
          <a:xfrm>
            <a:off x="1177925" y="4030663"/>
            <a:ext cx="6732588" cy="823912"/>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ja-JP" altLang="en-US" sz="4800">
                <a:solidFill>
                  <a:srgbClr val="3267FC"/>
                </a:solidFill>
                <a:latin typeface="宋体" charset="0"/>
                <a:ea typeface="宋体" charset="0"/>
                <a:cs typeface="宋体" charset="0"/>
              </a:rPr>
              <a:t>大卫王</a:t>
            </a:r>
            <a:r>
              <a:rPr kumimoji="0" lang="zh-CN" altLang="en-US" sz="4800">
                <a:solidFill>
                  <a:srgbClr val="3267FC"/>
                </a:solidFill>
                <a:latin typeface="宋体" charset="0"/>
                <a:ea typeface="宋体" charset="0"/>
                <a:cs typeface="宋体" charset="0"/>
              </a:rPr>
              <a:t>设计圣殿</a:t>
            </a:r>
          </a:p>
        </p:txBody>
      </p:sp>
      <p:sp>
        <p:nvSpPr>
          <p:cNvPr id="621589" name="Text Box 21"/>
          <p:cNvSpPr txBox="1">
            <a:spLocks noChangeArrowheads="1"/>
          </p:cNvSpPr>
          <p:nvPr/>
        </p:nvSpPr>
        <p:spPr bwMode="auto">
          <a:xfrm>
            <a:off x="477838" y="5280025"/>
            <a:ext cx="8027987" cy="823913"/>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zh-CN" altLang="en-US" sz="4800">
                <a:solidFill>
                  <a:srgbClr val="FFEA18"/>
                </a:solidFill>
                <a:latin typeface="宋体" charset="0"/>
                <a:ea typeface="宋体" charset="0"/>
                <a:cs typeface="宋体" charset="0"/>
              </a:rPr>
              <a:t>但</a:t>
            </a:r>
            <a:r>
              <a:rPr kumimoji="0" lang="en-US" altLang="zh-CN" sz="4800">
                <a:solidFill>
                  <a:srgbClr val="FFEA18"/>
                </a:solidFill>
                <a:latin typeface="宋体" charset="0"/>
                <a:ea typeface="宋体" charset="0"/>
                <a:cs typeface="宋体" charset="0"/>
              </a:rPr>
              <a:t>…</a:t>
            </a:r>
            <a:r>
              <a:rPr kumimoji="0" lang="zh-CN" altLang="en-US" sz="4800">
                <a:solidFill>
                  <a:srgbClr val="FFEA18"/>
                </a:solidFill>
                <a:latin typeface="宋体" charset="0"/>
                <a:ea typeface="宋体" charset="0"/>
                <a:cs typeface="宋体" charset="0"/>
              </a:rPr>
              <a:t>是他的儿子所罗门建殿!</a:t>
            </a:r>
          </a:p>
        </p:txBody>
      </p:sp>
      <p:grpSp>
        <p:nvGrpSpPr>
          <p:cNvPr id="621610" name="Group 42"/>
          <p:cNvGrpSpPr>
            <a:grpSpLocks/>
          </p:cNvGrpSpPr>
          <p:nvPr/>
        </p:nvGrpSpPr>
        <p:grpSpPr bwMode="auto">
          <a:xfrm>
            <a:off x="2151063" y="2463800"/>
            <a:ext cx="1335087" cy="1395413"/>
            <a:chOff x="1355" y="1552"/>
            <a:chExt cx="841" cy="879"/>
          </a:xfrm>
        </p:grpSpPr>
        <p:sp>
          <p:nvSpPr>
            <p:cNvPr id="621611" name="Line 43"/>
            <p:cNvSpPr>
              <a:spLocks noChangeShapeType="1"/>
            </p:cNvSpPr>
            <p:nvPr/>
          </p:nvSpPr>
          <p:spPr bwMode="auto">
            <a:xfrm flipH="1">
              <a:off x="1355" y="1621"/>
              <a:ext cx="1" cy="721"/>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2" name="Line 44"/>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3" name="Line 45"/>
            <p:cNvSpPr>
              <a:spLocks noChangeShapeType="1"/>
            </p:cNvSpPr>
            <p:nvPr/>
          </p:nvSpPr>
          <p:spPr bwMode="auto">
            <a:xfrm flipV="1">
              <a:off x="1856" y="1562"/>
              <a:ext cx="335" cy="1"/>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4" name="Line 46"/>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5" name="Line 47"/>
            <p:cNvSpPr>
              <a:spLocks noChangeShapeType="1"/>
            </p:cNvSpPr>
            <p:nvPr/>
          </p:nvSpPr>
          <p:spPr bwMode="auto">
            <a:xfrm flipH="1">
              <a:off x="1858" y="1552"/>
              <a:ext cx="1" cy="879"/>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6" name="Line 48"/>
            <p:cNvSpPr>
              <a:spLocks noChangeShapeType="1"/>
            </p:cNvSpPr>
            <p:nvPr/>
          </p:nvSpPr>
          <p:spPr bwMode="auto">
            <a:xfrm flipH="1">
              <a:off x="2190" y="1563"/>
              <a:ext cx="1" cy="814"/>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nvGrpSpPr>
          <p:cNvPr id="621617" name="Group 49"/>
          <p:cNvGrpSpPr>
            <a:grpSpLocks/>
          </p:cNvGrpSpPr>
          <p:nvPr/>
        </p:nvGrpSpPr>
        <p:grpSpPr bwMode="auto">
          <a:xfrm>
            <a:off x="1974850" y="3676650"/>
            <a:ext cx="5214938" cy="923925"/>
            <a:chOff x="1244" y="2316"/>
            <a:chExt cx="3285" cy="582"/>
          </a:xfrm>
        </p:grpSpPr>
        <p:sp>
          <p:nvSpPr>
            <p:cNvPr id="621618" name="Line 50"/>
            <p:cNvSpPr>
              <a:spLocks noChangeShapeType="1"/>
            </p:cNvSpPr>
            <p:nvPr/>
          </p:nvSpPr>
          <p:spPr bwMode="auto">
            <a:xfrm>
              <a:off x="1255" y="2513"/>
              <a:ext cx="1071" cy="384"/>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9" name="Line 51"/>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0" name="Line 52"/>
            <p:cNvSpPr>
              <a:spLocks noChangeShapeType="1"/>
            </p:cNvSpPr>
            <p:nvPr/>
          </p:nvSpPr>
          <p:spPr bwMode="auto">
            <a:xfrm>
              <a:off x="1244" y="2316"/>
              <a:ext cx="1099" cy="234"/>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1" name="Line 53"/>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2" name="Line 54"/>
            <p:cNvSpPr>
              <a:spLocks noChangeShapeType="1"/>
            </p:cNvSpPr>
            <p:nvPr/>
          </p:nvSpPr>
          <p:spPr bwMode="auto">
            <a:xfrm>
              <a:off x="3901" y="2323"/>
              <a:ext cx="593" cy="84"/>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3" name="Line 55"/>
            <p:cNvSpPr>
              <a:spLocks noChangeShapeType="1"/>
            </p:cNvSpPr>
            <p:nvPr/>
          </p:nvSpPr>
          <p:spPr bwMode="auto">
            <a:xfrm flipH="1">
              <a:off x="1264" y="2338"/>
              <a:ext cx="1" cy="178"/>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4" name="Line 56"/>
            <p:cNvSpPr>
              <a:spLocks noChangeShapeType="1"/>
            </p:cNvSpPr>
            <p:nvPr/>
          </p:nvSpPr>
          <p:spPr bwMode="auto">
            <a:xfrm flipH="1">
              <a:off x="2347" y="2561"/>
              <a:ext cx="8" cy="337"/>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5" name="Line 57"/>
            <p:cNvSpPr>
              <a:spLocks noChangeShapeType="1"/>
            </p:cNvSpPr>
            <p:nvPr/>
          </p:nvSpPr>
          <p:spPr bwMode="auto">
            <a:xfrm flipH="1">
              <a:off x="4514" y="2400"/>
              <a:ext cx="1" cy="315"/>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nvGrpSpPr>
          <p:cNvPr id="621626" name="Group 58"/>
          <p:cNvGrpSpPr>
            <a:grpSpLocks/>
          </p:cNvGrpSpPr>
          <p:nvPr/>
        </p:nvGrpSpPr>
        <p:grpSpPr bwMode="auto">
          <a:xfrm>
            <a:off x="5095875" y="925513"/>
            <a:ext cx="1077913" cy="2874962"/>
            <a:chOff x="3210" y="583"/>
            <a:chExt cx="679" cy="1811"/>
          </a:xfrm>
        </p:grpSpPr>
        <p:sp>
          <p:nvSpPr>
            <p:cNvPr id="621627" name="Line 59"/>
            <p:cNvSpPr>
              <a:spLocks noChangeShapeType="1"/>
            </p:cNvSpPr>
            <p:nvPr/>
          </p:nvSpPr>
          <p:spPr bwMode="auto">
            <a:xfrm flipV="1">
              <a:off x="3672" y="2385"/>
              <a:ext cx="199" cy="9"/>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506" name="Group 60"/>
            <p:cNvGrpSpPr>
              <a:grpSpLocks/>
            </p:cNvGrpSpPr>
            <p:nvPr/>
          </p:nvGrpSpPr>
          <p:grpSpPr bwMode="auto">
            <a:xfrm>
              <a:off x="3210" y="583"/>
              <a:ext cx="679" cy="1806"/>
              <a:chOff x="3210" y="583"/>
              <a:chExt cx="679" cy="1806"/>
            </a:xfrm>
          </p:grpSpPr>
          <p:sp>
            <p:nvSpPr>
              <p:cNvPr id="621629" name="Line 61"/>
              <p:cNvSpPr>
                <a:spLocks noChangeShapeType="1"/>
              </p:cNvSpPr>
              <p:nvPr/>
            </p:nvSpPr>
            <p:spPr bwMode="auto">
              <a:xfrm>
                <a:off x="3878" y="656"/>
                <a:ext cx="0" cy="206"/>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0" name="Line 62"/>
              <p:cNvSpPr>
                <a:spLocks noChangeShapeType="1"/>
              </p:cNvSpPr>
              <p:nvPr/>
            </p:nvSpPr>
            <p:spPr bwMode="auto">
              <a:xfrm>
                <a:off x="3533" y="610"/>
                <a:ext cx="356" cy="51"/>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1" name="Line 63"/>
              <p:cNvSpPr>
                <a:spLocks noChangeShapeType="1"/>
              </p:cNvSpPr>
              <p:nvPr/>
            </p:nvSpPr>
            <p:spPr bwMode="auto">
              <a:xfrm flipH="1">
                <a:off x="3320" y="656"/>
                <a:ext cx="1" cy="342"/>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2" name="Line 64"/>
              <p:cNvSpPr>
                <a:spLocks noChangeShapeType="1"/>
              </p:cNvSpPr>
              <p:nvPr/>
            </p:nvSpPr>
            <p:spPr bwMode="auto">
              <a:xfrm flipV="1">
                <a:off x="3318" y="622"/>
                <a:ext cx="164" cy="30"/>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3" name="Line 65"/>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4" name="Line 66"/>
              <p:cNvSpPr>
                <a:spLocks noChangeShapeType="1"/>
              </p:cNvSpPr>
              <p:nvPr/>
            </p:nvSpPr>
            <p:spPr bwMode="auto">
              <a:xfrm flipH="1">
                <a:off x="3508" y="583"/>
                <a:ext cx="3" cy="1800"/>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5" name="Line 67"/>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grpSp>
        <p:nvGrpSpPr>
          <p:cNvPr id="621636" name="Group 68"/>
          <p:cNvGrpSpPr>
            <a:grpSpLocks/>
          </p:cNvGrpSpPr>
          <p:nvPr/>
        </p:nvGrpSpPr>
        <p:grpSpPr bwMode="auto">
          <a:xfrm>
            <a:off x="2592388" y="725488"/>
            <a:ext cx="2014537" cy="3179762"/>
            <a:chOff x="1633" y="457"/>
            <a:chExt cx="1269" cy="2003"/>
          </a:xfrm>
        </p:grpSpPr>
        <p:sp>
          <p:nvSpPr>
            <p:cNvPr id="621637" name="Line 69"/>
            <p:cNvSpPr>
              <a:spLocks noChangeShapeType="1"/>
            </p:cNvSpPr>
            <p:nvPr/>
          </p:nvSpPr>
          <p:spPr bwMode="auto">
            <a:xfrm flipH="1">
              <a:off x="2282" y="461"/>
              <a:ext cx="172" cy="72"/>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495" name="Group 70"/>
            <p:cNvGrpSpPr>
              <a:grpSpLocks/>
            </p:cNvGrpSpPr>
            <p:nvPr/>
          </p:nvGrpSpPr>
          <p:grpSpPr bwMode="auto">
            <a:xfrm>
              <a:off x="1633" y="457"/>
              <a:ext cx="1269" cy="2003"/>
              <a:chOff x="1633" y="457"/>
              <a:chExt cx="1269" cy="2003"/>
            </a:xfrm>
          </p:grpSpPr>
          <p:sp>
            <p:nvSpPr>
              <p:cNvPr id="621639" name="Line 71"/>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0" name="Line 72"/>
              <p:cNvSpPr>
                <a:spLocks noChangeShapeType="1"/>
              </p:cNvSpPr>
              <p:nvPr/>
            </p:nvSpPr>
            <p:spPr bwMode="auto">
              <a:xfrm>
                <a:off x="1633" y="1160"/>
                <a:ext cx="6" cy="429"/>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1" name="Line 73"/>
              <p:cNvSpPr>
                <a:spLocks noChangeShapeType="1"/>
              </p:cNvSpPr>
              <p:nvPr/>
            </p:nvSpPr>
            <p:spPr bwMode="auto">
              <a:xfrm>
                <a:off x="2457" y="457"/>
                <a:ext cx="7" cy="1999"/>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2" name="Line 74"/>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3" name="Line 75"/>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4" name="Line 76"/>
              <p:cNvSpPr>
                <a:spLocks noChangeShapeType="1"/>
              </p:cNvSpPr>
              <p:nvPr/>
            </p:nvSpPr>
            <p:spPr bwMode="auto">
              <a:xfrm>
                <a:off x="2451" y="458"/>
                <a:ext cx="449" cy="66"/>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5" name="Line 77"/>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6" name="Line 78"/>
              <p:cNvSpPr>
                <a:spLocks noChangeShapeType="1"/>
              </p:cNvSpPr>
              <p:nvPr/>
            </p:nvSpPr>
            <p:spPr bwMode="auto">
              <a:xfrm flipH="1">
                <a:off x="2894" y="523"/>
                <a:ext cx="8" cy="156"/>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7" name="Line 79"/>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grpSp>
        <p:nvGrpSpPr>
          <p:cNvPr id="621648" name="Group 80"/>
          <p:cNvGrpSpPr>
            <a:grpSpLocks/>
          </p:cNvGrpSpPr>
          <p:nvPr/>
        </p:nvGrpSpPr>
        <p:grpSpPr bwMode="auto">
          <a:xfrm>
            <a:off x="4614863" y="1555750"/>
            <a:ext cx="892175" cy="2225675"/>
            <a:chOff x="2907" y="980"/>
            <a:chExt cx="562" cy="1402"/>
          </a:xfrm>
        </p:grpSpPr>
        <p:sp>
          <p:nvSpPr>
            <p:cNvPr id="621649" name="Line 81"/>
            <p:cNvSpPr>
              <a:spLocks noChangeShapeType="1"/>
            </p:cNvSpPr>
            <p:nvPr/>
          </p:nvSpPr>
          <p:spPr bwMode="auto">
            <a:xfrm flipV="1">
              <a:off x="3235" y="1624"/>
              <a:ext cx="0" cy="715"/>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487" name="Group 82"/>
            <p:cNvGrpSpPr>
              <a:grpSpLocks/>
            </p:cNvGrpSpPr>
            <p:nvPr/>
          </p:nvGrpSpPr>
          <p:grpSpPr bwMode="auto">
            <a:xfrm>
              <a:off x="2907" y="980"/>
              <a:ext cx="562" cy="1402"/>
              <a:chOff x="2907" y="980"/>
              <a:chExt cx="562" cy="1402"/>
            </a:xfrm>
          </p:grpSpPr>
          <p:sp>
            <p:nvSpPr>
              <p:cNvPr id="621651" name="Line 83"/>
              <p:cNvSpPr>
                <a:spLocks noChangeShapeType="1"/>
              </p:cNvSpPr>
              <p:nvPr/>
            </p:nvSpPr>
            <p:spPr bwMode="auto">
              <a:xfrm>
                <a:off x="2916" y="980"/>
                <a:ext cx="535" cy="50"/>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2" name="Line 84"/>
              <p:cNvSpPr>
                <a:spLocks noChangeShapeType="1"/>
              </p:cNvSpPr>
              <p:nvPr/>
            </p:nvSpPr>
            <p:spPr bwMode="auto">
              <a:xfrm>
                <a:off x="2912" y="1612"/>
                <a:ext cx="557" cy="6"/>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3" name="Line 85"/>
              <p:cNvSpPr>
                <a:spLocks noChangeShapeType="1"/>
              </p:cNvSpPr>
              <p:nvPr/>
            </p:nvSpPr>
            <p:spPr bwMode="auto">
              <a:xfrm flipV="1">
                <a:off x="2917" y="1728"/>
                <a:ext cx="307" cy="1"/>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4" name="Line 86"/>
              <p:cNvSpPr>
                <a:spLocks noChangeShapeType="1"/>
              </p:cNvSpPr>
              <p:nvPr/>
            </p:nvSpPr>
            <p:spPr bwMode="auto">
              <a:xfrm flipV="1">
                <a:off x="2912" y="2381"/>
                <a:ext cx="307" cy="1"/>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5" name="Line 87"/>
              <p:cNvSpPr>
                <a:spLocks noChangeShapeType="1"/>
              </p:cNvSpPr>
              <p:nvPr/>
            </p:nvSpPr>
            <p:spPr bwMode="auto">
              <a:xfrm flipH="1">
                <a:off x="3443" y="1002"/>
                <a:ext cx="1" cy="614"/>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6" name="Line 88"/>
              <p:cNvSpPr>
                <a:spLocks noChangeShapeType="1"/>
              </p:cNvSpPr>
              <p:nvPr/>
            </p:nvSpPr>
            <p:spPr bwMode="auto">
              <a:xfrm>
                <a:off x="2907" y="1076"/>
                <a:ext cx="535" cy="50"/>
              </a:xfrm>
              <a:prstGeom prst="line">
                <a:avLst/>
              </a:prstGeom>
              <a:noFill/>
              <a:ln w="57150">
                <a:solidFill>
                  <a:schemeClr val="accent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grpSp>
        <p:nvGrpSpPr>
          <p:cNvPr id="61456" name="Group 193"/>
          <p:cNvGrpSpPr>
            <a:grpSpLocks/>
          </p:cNvGrpSpPr>
          <p:nvPr/>
        </p:nvGrpSpPr>
        <p:grpSpPr bwMode="auto">
          <a:xfrm>
            <a:off x="7842250" y="3436938"/>
            <a:ext cx="1200150" cy="2109787"/>
            <a:chOff x="4940" y="2165"/>
            <a:chExt cx="756" cy="1329"/>
          </a:xfrm>
        </p:grpSpPr>
        <p:grpSp>
          <p:nvGrpSpPr>
            <p:cNvPr id="61458" name="Group 194"/>
            <p:cNvGrpSpPr>
              <a:grpSpLocks/>
            </p:cNvGrpSpPr>
            <p:nvPr/>
          </p:nvGrpSpPr>
          <p:grpSpPr bwMode="auto">
            <a:xfrm>
              <a:off x="4940" y="2165"/>
              <a:ext cx="756" cy="1329"/>
              <a:chOff x="4940" y="2165"/>
              <a:chExt cx="756" cy="1329"/>
            </a:xfrm>
          </p:grpSpPr>
          <p:sp>
            <p:nvSpPr>
              <p:cNvPr id="621763" name="AutoShape 19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4" name="Rectangle 19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5" name="Line 19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6" name="Rectangle 19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7" name="Rectangle 19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8" name="Line 20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9" name="Line 20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0" name="Line 20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1" name="Line 20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2" name="Line 20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3" name="Line 20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4" name="Line 20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5" name="Line 20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6" name="Line 20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7" name="Line 20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8" name="Rectangle 210"/>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621779" name="Rectangle 211"/>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0" name="Rectangle 212"/>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1" name="Rectangle 213"/>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2" name="Rectangle 214"/>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3" name="Text Box 215"/>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4" name="Text Box 216"/>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5" name="Text Box 217"/>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6" name="Text Box 218"/>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7" name="Text Box 219"/>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8" name="Text Box 220"/>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621789" name="Rectangle 221"/>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621790" name="Text Box 222"/>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8603303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21588"/>
                                        </p:tgtEl>
                                        <p:attrNameLst>
                                          <p:attrName>style.visibility</p:attrName>
                                        </p:attrNameLst>
                                      </p:cBhvr>
                                      <p:to>
                                        <p:strVal val="visible"/>
                                      </p:to>
                                    </p:set>
                                    <p:animEffect transition="in" filter="wipe(left)">
                                      <p:cBhvr>
                                        <p:cTn id="7" dur="500"/>
                                        <p:tgtEl>
                                          <p:spTgt spid="621588"/>
                                        </p:tgtEl>
                                      </p:cBhvr>
                                    </p:animEffect>
                                  </p:childTnLst>
                                </p:cTn>
                              </p:par>
                            </p:childTnLst>
                          </p:cTn>
                        </p:par>
                        <p:par>
                          <p:cTn id="8" fill="hold" nodeType="afterGroup">
                            <p:stCondLst>
                              <p:cond delay="500"/>
                            </p:stCondLst>
                            <p:childTnLst>
                              <p:par>
                                <p:cTn id="9" presetID="22" presetClass="entr" presetSubtype="8" fill="hold" nodeType="afterEffect">
                                  <p:stCondLst>
                                    <p:cond delay="1000"/>
                                  </p:stCondLst>
                                  <p:childTnLst>
                                    <p:set>
                                      <p:cBhvr>
                                        <p:cTn id="10" dur="1" fill="hold">
                                          <p:stCondLst>
                                            <p:cond delay="0"/>
                                          </p:stCondLst>
                                        </p:cTn>
                                        <p:tgtEl>
                                          <p:spTgt spid="621617"/>
                                        </p:tgtEl>
                                        <p:attrNameLst>
                                          <p:attrName>style.visibility</p:attrName>
                                        </p:attrNameLst>
                                      </p:cBhvr>
                                      <p:to>
                                        <p:strVal val="visible"/>
                                      </p:to>
                                    </p:set>
                                    <p:animEffect transition="in" filter="wipe(left)">
                                      <p:cBhvr>
                                        <p:cTn id="11" dur="1000"/>
                                        <p:tgtEl>
                                          <p:spTgt spid="621617"/>
                                        </p:tgtEl>
                                      </p:cBhvr>
                                    </p:animEffect>
                                  </p:childTnLst>
                                </p:cTn>
                              </p:par>
                            </p:childTnLst>
                          </p:cTn>
                        </p:par>
                        <p:par>
                          <p:cTn id="12" fill="hold" nodeType="afterGroup">
                            <p:stCondLst>
                              <p:cond delay="2500"/>
                            </p:stCondLst>
                            <p:childTnLst>
                              <p:par>
                                <p:cTn id="13" presetID="22" presetClass="entr" presetSubtype="4" fill="hold" grpId="0" nodeType="afterEffect">
                                  <p:stCondLst>
                                    <p:cond delay="0"/>
                                  </p:stCondLst>
                                  <p:childTnLst>
                                    <p:set>
                                      <p:cBhvr>
                                        <p:cTn id="14" dur="1" fill="hold">
                                          <p:stCondLst>
                                            <p:cond delay="0"/>
                                          </p:stCondLst>
                                        </p:cTn>
                                        <p:tgtEl>
                                          <p:spTgt spid="621587"/>
                                        </p:tgtEl>
                                        <p:attrNameLst>
                                          <p:attrName>style.visibility</p:attrName>
                                        </p:attrNameLst>
                                      </p:cBhvr>
                                      <p:to>
                                        <p:strVal val="visible"/>
                                      </p:to>
                                    </p:set>
                                    <p:animEffect transition="in" filter="wipe(down)">
                                      <p:cBhvr>
                                        <p:cTn id="15" dur="1000"/>
                                        <p:tgtEl>
                                          <p:spTgt spid="621587"/>
                                        </p:tgtEl>
                                      </p:cBhvr>
                                    </p:animEffect>
                                  </p:childTnLst>
                                </p:cTn>
                              </p:par>
                            </p:childTnLst>
                          </p:cTn>
                        </p:par>
                        <p:par>
                          <p:cTn id="16" fill="hold" nodeType="afterGroup">
                            <p:stCondLst>
                              <p:cond delay="3500"/>
                            </p:stCondLst>
                            <p:childTnLst>
                              <p:par>
                                <p:cTn id="17" presetID="22" presetClass="entr" presetSubtype="4" fill="hold" grpId="0" nodeType="afterEffect">
                                  <p:stCondLst>
                                    <p:cond delay="0"/>
                                  </p:stCondLst>
                                  <p:childTnLst>
                                    <p:set>
                                      <p:cBhvr>
                                        <p:cTn id="18" dur="1" fill="hold">
                                          <p:stCondLst>
                                            <p:cond delay="0"/>
                                          </p:stCondLst>
                                        </p:cTn>
                                        <p:tgtEl>
                                          <p:spTgt spid="621586"/>
                                        </p:tgtEl>
                                        <p:attrNameLst>
                                          <p:attrName>style.visibility</p:attrName>
                                        </p:attrNameLst>
                                      </p:cBhvr>
                                      <p:to>
                                        <p:strVal val="visible"/>
                                      </p:to>
                                    </p:set>
                                    <p:animEffect transition="in" filter="wipe(down)">
                                      <p:cBhvr>
                                        <p:cTn id="19" dur="1000"/>
                                        <p:tgtEl>
                                          <p:spTgt spid="621586"/>
                                        </p:tgtEl>
                                      </p:cBhvr>
                                    </p:animEffect>
                                  </p:childTnLst>
                                </p:cTn>
                              </p:par>
                            </p:childTnLst>
                          </p:cTn>
                        </p:par>
                        <p:par>
                          <p:cTn id="20" fill="hold" nodeType="afterGroup">
                            <p:stCondLst>
                              <p:cond delay="4500"/>
                            </p:stCondLst>
                            <p:childTnLst>
                              <p:par>
                                <p:cTn id="21" presetID="22" presetClass="entr" presetSubtype="4" fill="hold" nodeType="afterEffect">
                                  <p:stCondLst>
                                    <p:cond delay="1000"/>
                                  </p:stCondLst>
                                  <p:childTnLst>
                                    <p:set>
                                      <p:cBhvr>
                                        <p:cTn id="22" dur="1" fill="hold">
                                          <p:stCondLst>
                                            <p:cond delay="0"/>
                                          </p:stCondLst>
                                        </p:cTn>
                                        <p:tgtEl>
                                          <p:spTgt spid="621610"/>
                                        </p:tgtEl>
                                        <p:attrNameLst>
                                          <p:attrName>style.visibility</p:attrName>
                                        </p:attrNameLst>
                                      </p:cBhvr>
                                      <p:to>
                                        <p:strVal val="visible"/>
                                      </p:to>
                                    </p:set>
                                    <p:animEffect transition="in" filter="wipe(down)">
                                      <p:cBhvr>
                                        <p:cTn id="23" dur="1000"/>
                                        <p:tgtEl>
                                          <p:spTgt spid="621610"/>
                                        </p:tgtEl>
                                      </p:cBhvr>
                                    </p:animEffect>
                                  </p:childTnLst>
                                </p:cTn>
                              </p:par>
                            </p:childTnLst>
                          </p:cTn>
                        </p:par>
                        <p:par>
                          <p:cTn id="24" fill="hold" nodeType="afterGroup">
                            <p:stCondLst>
                              <p:cond delay="6500"/>
                            </p:stCondLst>
                            <p:childTnLst>
                              <p:par>
                                <p:cTn id="25" presetID="22" presetClass="entr" presetSubtype="8" fill="hold" nodeType="afterEffect">
                                  <p:stCondLst>
                                    <p:cond delay="1000"/>
                                  </p:stCondLst>
                                  <p:childTnLst>
                                    <p:set>
                                      <p:cBhvr>
                                        <p:cTn id="26" dur="1" fill="hold">
                                          <p:stCondLst>
                                            <p:cond delay="0"/>
                                          </p:stCondLst>
                                        </p:cTn>
                                        <p:tgtEl>
                                          <p:spTgt spid="621636"/>
                                        </p:tgtEl>
                                        <p:attrNameLst>
                                          <p:attrName>style.visibility</p:attrName>
                                        </p:attrNameLst>
                                      </p:cBhvr>
                                      <p:to>
                                        <p:strVal val="visible"/>
                                      </p:to>
                                    </p:set>
                                    <p:animEffect transition="in" filter="wipe(left)">
                                      <p:cBhvr>
                                        <p:cTn id="27" dur="1000"/>
                                        <p:tgtEl>
                                          <p:spTgt spid="621636"/>
                                        </p:tgtEl>
                                      </p:cBhvr>
                                    </p:animEffect>
                                  </p:childTnLst>
                                </p:cTn>
                              </p:par>
                            </p:childTnLst>
                          </p:cTn>
                        </p:par>
                        <p:par>
                          <p:cTn id="28" fill="hold" nodeType="afterGroup">
                            <p:stCondLst>
                              <p:cond delay="8500"/>
                            </p:stCondLst>
                            <p:childTnLst>
                              <p:par>
                                <p:cTn id="29" presetID="22" presetClass="entr" presetSubtype="8" fill="hold" nodeType="afterEffect">
                                  <p:stCondLst>
                                    <p:cond delay="1000"/>
                                  </p:stCondLst>
                                  <p:childTnLst>
                                    <p:set>
                                      <p:cBhvr>
                                        <p:cTn id="30" dur="1" fill="hold">
                                          <p:stCondLst>
                                            <p:cond delay="0"/>
                                          </p:stCondLst>
                                        </p:cTn>
                                        <p:tgtEl>
                                          <p:spTgt spid="621626"/>
                                        </p:tgtEl>
                                        <p:attrNameLst>
                                          <p:attrName>style.visibility</p:attrName>
                                        </p:attrNameLst>
                                      </p:cBhvr>
                                      <p:to>
                                        <p:strVal val="visible"/>
                                      </p:to>
                                    </p:set>
                                    <p:animEffect transition="in" filter="wipe(left)">
                                      <p:cBhvr>
                                        <p:cTn id="31" dur="1000"/>
                                        <p:tgtEl>
                                          <p:spTgt spid="621626"/>
                                        </p:tgtEl>
                                      </p:cBhvr>
                                    </p:animEffect>
                                  </p:childTnLst>
                                </p:cTn>
                              </p:par>
                            </p:childTnLst>
                          </p:cTn>
                        </p:par>
                        <p:par>
                          <p:cTn id="32" fill="hold" nodeType="afterGroup">
                            <p:stCondLst>
                              <p:cond delay="10500"/>
                            </p:stCondLst>
                            <p:childTnLst>
                              <p:par>
                                <p:cTn id="33" presetID="22" presetClass="entr" presetSubtype="8" fill="hold" nodeType="afterEffect">
                                  <p:stCondLst>
                                    <p:cond delay="1000"/>
                                  </p:stCondLst>
                                  <p:childTnLst>
                                    <p:set>
                                      <p:cBhvr>
                                        <p:cTn id="34" dur="1" fill="hold">
                                          <p:stCondLst>
                                            <p:cond delay="0"/>
                                          </p:stCondLst>
                                        </p:cTn>
                                        <p:tgtEl>
                                          <p:spTgt spid="621648"/>
                                        </p:tgtEl>
                                        <p:attrNameLst>
                                          <p:attrName>style.visibility</p:attrName>
                                        </p:attrNameLst>
                                      </p:cBhvr>
                                      <p:to>
                                        <p:strVal val="visible"/>
                                      </p:to>
                                    </p:set>
                                    <p:animEffect transition="in" filter="wipe(left)">
                                      <p:cBhvr>
                                        <p:cTn id="35" dur="1000"/>
                                        <p:tgtEl>
                                          <p:spTgt spid="62164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621589"/>
                                        </p:tgtEl>
                                        <p:attrNameLst>
                                          <p:attrName>style.visibility</p:attrName>
                                        </p:attrNameLst>
                                      </p:cBhvr>
                                      <p:to>
                                        <p:strVal val="visible"/>
                                      </p:to>
                                    </p:set>
                                    <p:animEffect transition="in" filter="fade">
                                      <p:cBhvr>
                                        <p:cTn id="40" dur="1000"/>
                                        <p:tgtEl>
                                          <p:spTgt spid="6215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86" grpId="0" animBg="1"/>
      <p:bldP spid="621587" grpId="0" animBg="1"/>
      <p:bldP spid="621588" grpId="0" autoUpdateAnimBg="0"/>
      <p:bldP spid="621589"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1757363" y="-22225"/>
            <a:ext cx="5668962"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5:5</a:t>
            </a:r>
            <a:endParaRPr kumimoji="0" lang="en-US" sz="1600">
              <a:latin typeface="Comic Sans MS" charset="0"/>
            </a:endParaRPr>
          </a:p>
        </p:txBody>
      </p:sp>
      <p:sp>
        <p:nvSpPr>
          <p:cNvPr id="116739"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16740" name="Text Box 4"/>
          <p:cNvSpPr txBox="1">
            <a:spLocks noChangeArrowheads="1"/>
          </p:cNvSpPr>
          <p:nvPr/>
        </p:nvSpPr>
        <p:spPr bwMode="auto">
          <a:xfrm>
            <a:off x="8588375" y="6407150"/>
            <a:ext cx="323850" cy="411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2</a:t>
            </a:r>
            <a:endParaRPr kumimoji="0" lang="en-US" sz="2000" b="0">
              <a:solidFill>
                <a:srgbClr val="FFA27C"/>
              </a:solidFill>
              <a:latin typeface="B VAG Rounded Bold" charset="0"/>
            </a:endParaRPr>
          </a:p>
        </p:txBody>
      </p:sp>
      <p:pic>
        <p:nvPicPr>
          <p:cNvPr id="116741" name="Picture 5"/>
          <p:cNvPicPr>
            <a:picLocks noChangeAspect="1" noChangeArrowheads="1"/>
          </p:cNvPicPr>
          <p:nvPr/>
        </p:nvPicPr>
        <p:blipFill>
          <a:blip r:embed="rId3">
            <a:lum bright="18000" contrast="24000"/>
            <a:extLst>
              <a:ext uri="{28A0092B-C50C-407E-A947-70E740481C1C}">
                <a14:useLocalDpi xmlns:a14="http://schemas.microsoft.com/office/drawing/2010/main" val="0"/>
              </a:ext>
            </a:extLst>
          </a:blip>
          <a:srcRect/>
          <a:stretch>
            <a:fillRect/>
          </a:stretch>
        </p:blipFill>
        <p:spPr bwMode="auto">
          <a:xfrm>
            <a:off x="596900" y="546100"/>
            <a:ext cx="7966075" cy="575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16742" name="Group 6"/>
          <p:cNvGrpSpPr>
            <a:grpSpLocks/>
          </p:cNvGrpSpPr>
          <p:nvPr/>
        </p:nvGrpSpPr>
        <p:grpSpPr bwMode="auto">
          <a:xfrm>
            <a:off x="8018463" y="3436938"/>
            <a:ext cx="981075" cy="1843087"/>
            <a:chOff x="5051" y="2165"/>
            <a:chExt cx="618" cy="1161"/>
          </a:xfrm>
        </p:grpSpPr>
        <p:grpSp>
          <p:nvGrpSpPr>
            <p:cNvPr id="116748" name="Group 7"/>
            <p:cNvGrpSpPr>
              <a:grpSpLocks/>
            </p:cNvGrpSpPr>
            <p:nvPr/>
          </p:nvGrpSpPr>
          <p:grpSpPr bwMode="auto">
            <a:xfrm>
              <a:off x="5051" y="2165"/>
              <a:ext cx="618" cy="1161"/>
              <a:chOff x="5051" y="2165"/>
              <a:chExt cx="618" cy="1161"/>
            </a:xfrm>
          </p:grpSpPr>
          <p:sp>
            <p:nvSpPr>
              <p:cNvPr id="11675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1675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1675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1675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5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1675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1675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5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5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5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6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6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6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6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6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6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6766" name="Rectangle 24"/>
              <p:cNvSpPr>
                <a:spLocks noChangeArrowheads="1"/>
              </p:cNvSpPr>
              <p:nvPr/>
            </p:nvSpPr>
            <p:spPr bwMode="auto">
              <a:xfrm>
                <a:off x="5051" y="2165"/>
                <a:ext cx="527"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1000">
                    <a:solidFill>
                      <a:srgbClr val="000000"/>
                    </a:solidFill>
                    <a:latin typeface="Chicago" charset="0"/>
                  </a:rPr>
                  <a:t>    </a:t>
                </a:r>
                <a:r>
                  <a:rPr kumimoji="0" lang="zh-CN" altLang="en-US" sz="1000">
                    <a:solidFill>
                      <a:srgbClr val="000000"/>
                    </a:solidFill>
                    <a:latin typeface="Chicago" charset="0"/>
                    <a:ea typeface="SimSun" charset="0"/>
                    <a:cs typeface="SimSun" charset="0"/>
                  </a:rPr>
                  <a:t>王权</a:t>
                </a:r>
                <a:endParaRPr kumimoji="0" lang="en-US" sz="1000">
                  <a:solidFill>
                    <a:srgbClr val="000000"/>
                  </a:solidFill>
                  <a:latin typeface="Chicago" charset="0"/>
                </a:endParaRPr>
              </a:p>
            </p:txBody>
          </p:sp>
        </p:grpSp>
        <p:sp>
          <p:nvSpPr>
            <p:cNvPr id="116749" name="Rectangle 25"/>
            <p:cNvSpPr>
              <a:spLocks noChangeArrowheads="1"/>
            </p:cNvSpPr>
            <p:nvPr/>
          </p:nvSpPr>
          <p:spPr bwMode="auto">
            <a:xfrm>
              <a:off x="5139" y="2267"/>
              <a:ext cx="38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97306" name="Text Box 26"/>
          <p:cNvSpPr txBox="1">
            <a:spLocks noChangeArrowheads="1"/>
          </p:cNvSpPr>
          <p:nvPr/>
        </p:nvSpPr>
        <p:spPr bwMode="auto">
          <a:xfrm>
            <a:off x="917575" y="5067300"/>
            <a:ext cx="75819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200">
                <a:solidFill>
                  <a:srgbClr val="FFF417"/>
                </a:solidFill>
                <a:latin typeface="Comic Sans MS" charset="0"/>
                <a:ea typeface="SimSun" charset="0"/>
                <a:cs typeface="SimSun" charset="0"/>
              </a:rPr>
              <a:t>设在亚劳拿的稻场上</a:t>
            </a:r>
            <a:r>
              <a:rPr kumimoji="0" lang="en-US" altLang="ja-JP" sz="3200">
                <a:solidFill>
                  <a:srgbClr val="FFF417"/>
                </a:solidFill>
                <a:latin typeface="Comic Sans MS" charset="0"/>
              </a:rPr>
              <a:t>…</a:t>
            </a:r>
            <a:endParaRPr kumimoji="0" lang="en-US" sz="3200">
              <a:solidFill>
                <a:srgbClr val="FFF417"/>
              </a:solidFill>
              <a:latin typeface="Comic Sans MS" charset="0"/>
            </a:endParaRPr>
          </a:p>
        </p:txBody>
      </p:sp>
      <p:sp>
        <p:nvSpPr>
          <p:cNvPr id="97307" name="Text Box 27"/>
          <p:cNvSpPr txBox="1">
            <a:spLocks noChangeArrowheads="1"/>
          </p:cNvSpPr>
          <p:nvPr/>
        </p:nvSpPr>
        <p:spPr bwMode="auto">
          <a:xfrm>
            <a:off x="906463" y="5735638"/>
            <a:ext cx="7581900" cy="579437"/>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200">
                <a:solidFill>
                  <a:srgbClr val="FFF417"/>
                </a:solidFill>
                <a:latin typeface="Comic Sans MS" charset="0"/>
                <a:ea typeface="SimSun" charset="0"/>
                <a:cs typeface="SimSun" charset="0"/>
              </a:rPr>
              <a:t>大伟册划</a:t>
            </a:r>
            <a:r>
              <a:rPr kumimoji="0" lang="en-US" altLang="ja-JP" sz="3200">
                <a:solidFill>
                  <a:srgbClr val="FFF417"/>
                </a:solidFill>
                <a:latin typeface="Comic Sans MS" charset="0"/>
              </a:rPr>
              <a:t>; </a:t>
            </a:r>
            <a:r>
              <a:rPr kumimoji="0" lang="zh-CN" altLang="en-US" sz="3200">
                <a:solidFill>
                  <a:srgbClr val="FFF417"/>
                </a:solidFill>
                <a:latin typeface="Comic Sans MS" charset="0"/>
                <a:ea typeface="SimSun" charset="0"/>
                <a:cs typeface="SimSun" charset="0"/>
              </a:rPr>
              <a:t>所罗门建立它</a:t>
            </a:r>
            <a:r>
              <a:rPr kumimoji="0" lang="en-US" altLang="ja-JP" sz="3200">
                <a:solidFill>
                  <a:srgbClr val="FFF417"/>
                </a:solidFill>
                <a:latin typeface="Comic Sans MS" charset="0"/>
              </a:rPr>
              <a:t>.</a:t>
            </a:r>
            <a:endParaRPr kumimoji="0" lang="en-US" sz="3200">
              <a:solidFill>
                <a:srgbClr val="FFF417"/>
              </a:solidFill>
              <a:latin typeface="Comic Sans MS" charset="0"/>
            </a:endParaRPr>
          </a:p>
        </p:txBody>
      </p:sp>
      <p:sp>
        <p:nvSpPr>
          <p:cNvPr id="97308" name="Rectangle 28"/>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29</a:t>
            </a:r>
          </a:p>
        </p:txBody>
      </p:sp>
      <p:sp>
        <p:nvSpPr>
          <p:cNvPr id="116746" name="Text Box 29"/>
          <p:cNvSpPr txBox="1">
            <a:spLocks noChangeArrowheads="1"/>
          </p:cNvSpPr>
          <p:nvPr/>
        </p:nvSpPr>
        <p:spPr bwMode="auto">
          <a:xfrm>
            <a:off x="7007225" y="6284913"/>
            <a:ext cx="16065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
        <p:nvSpPr>
          <p:cNvPr id="97310" name="Text Box 30"/>
          <p:cNvSpPr txBox="1">
            <a:spLocks noChangeArrowheads="1"/>
          </p:cNvSpPr>
          <p:nvPr/>
        </p:nvSpPr>
        <p:spPr bwMode="auto">
          <a:xfrm>
            <a:off x="1970088" y="4183063"/>
            <a:ext cx="5362575" cy="8239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800">
                <a:solidFill>
                  <a:srgbClr val="FFEA18"/>
                </a:solidFill>
                <a:latin typeface="Comic Sans MS" charset="0"/>
                <a:ea typeface="SimSun" charset="0"/>
                <a:cs typeface="SimSun" charset="0"/>
              </a:rPr>
              <a:t>第一圣殿</a:t>
            </a:r>
            <a:endParaRPr kumimoji="0" lang="en-US" sz="4800">
              <a:solidFill>
                <a:srgbClr val="FFEA18"/>
              </a:solidFill>
              <a:latin typeface="Comic Sans MS"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97306">
                                            <p:txEl>
                                              <p:pRg st="0" end="0"/>
                                            </p:txEl>
                                          </p:spTgt>
                                        </p:tgtEl>
                                        <p:attrNameLst>
                                          <p:attrName>style.visibility</p:attrName>
                                        </p:attrNameLst>
                                      </p:cBhvr>
                                      <p:to>
                                        <p:strVal val="visible"/>
                                      </p:to>
                                    </p:set>
                                    <p:animEffect transition="in" filter="barn(outVertical)">
                                      <p:cBhvr>
                                        <p:cTn id="7" dur="500"/>
                                        <p:tgtEl>
                                          <p:spTgt spid="9730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97307">
                                            <p:txEl>
                                              <p:pRg st="0" end="0"/>
                                            </p:txEl>
                                          </p:spTgt>
                                        </p:tgtEl>
                                        <p:attrNameLst>
                                          <p:attrName>style.visibility</p:attrName>
                                        </p:attrNameLst>
                                      </p:cBhvr>
                                      <p:to>
                                        <p:strVal val="visible"/>
                                      </p:to>
                                    </p:set>
                                    <p:animEffect transition="in" filter="barn(outVertical)">
                                      <p:cBhvr>
                                        <p:cTn id="12" dur="500"/>
                                        <p:tgtEl>
                                          <p:spTgt spid="973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306" grpId="0" build="p" autoUpdateAnimBg="0"/>
      <p:bldP spid="97307"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8175" y="615950"/>
            <a:ext cx="7875588" cy="562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7" name="Rectangle 3"/>
          <p:cNvSpPr>
            <a:spLocks noChangeArrowheads="1"/>
          </p:cNvSpPr>
          <p:nvPr/>
        </p:nvSpPr>
        <p:spPr bwMode="auto">
          <a:xfrm>
            <a:off x="4202113" y="1457325"/>
            <a:ext cx="4114800" cy="515938"/>
          </a:xfrm>
          <a:prstGeom prst="rect">
            <a:avLst/>
          </a:prstGeom>
          <a:noFill/>
          <a:ln w="76200">
            <a:noFill/>
            <a:miter lim="800000"/>
            <a:headEnd/>
            <a:tailEnd/>
          </a:ln>
          <a:effectLst>
            <a:outerShdw blurRad="63500" dist="63500" dir="2212194" algn="ctr" rotWithShape="0">
              <a:srgbClr val="0F90C7">
                <a:alpha val="50000"/>
              </a:srgbClr>
            </a:outerShdw>
          </a:effectLst>
        </p:spPr>
        <p:txBody>
          <a:bodyPr lIns="90487" tIns="44450" rIns="90487" bIns="44450">
            <a:spAutoFit/>
          </a:bodyPr>
          <a:lstStyle/>
          <a:p>
            <a:pPr>
              <a:lnSpc>
                <a:spcPct val="100000"/>
              </a:lnSpc>
              <a:spcBef>
                <a:spcPct val="0"/>
              </a:spcBef>
              <a:buFontTx/>
              <a:buNone/>
            </a:pPr>
            <a:r>
              <a:rPr kumimoji="0" lang="zh-CN" altLang="en-US" sz="2800">
                <a:solidFill>
                  <a:srgbClr val="111A94"/>
                </a:solidFill>
                <a:latin typeface="Comic Sans MS" charset="0"/>
                <a:ea typeface="SimSun" charset="0"/>
                <a:cs typeface="SimSun" charset="0"/>
              </a:rPr>
              <a:t>摩利亚山</a:t>
            </a:r>
            <a:r>
              <a:rPr kumimoji="0" lang="en-US" altLang="ja-JP" sz="2800">
                <a:solidFill>
                  <a:srgbClr val="111A94"/>
                </a:solidFill>
                <a:latin typeface="Comic Sans MS" charset="0"/>
              </a:rPr>
              <a:t>…</a:t>
            </a:r>
            <a:r>
              <a:rPr kumimoji="0" lang="zh-CN" altLang="en-US" sz="2800">
                <a:solidFill>
                  <a:srgbClr val="111A94"/>
                </a:solidFill>
                <a:latin typeface="Comic Sans MS" charset="0"/>
                <a:ea typeface="SimSun" charset="0"/>
                <a:cs typeface="SimSun" charset="0"/>
              </a:rPr>
              <a:t>锡安山</a:t>
            </a:r>
            <a:endParaRPr kumimoji="0" lang="en-US" sz="2800">
              <a:solidFill>
                <a:srgbClr val="111A94"/>
              </a:solidFill>
              <a:latin typeface="Comic Sans MS" charset="0"/>
            </a:endParaRPr>
          </a:p>
        </p:txBody>
      </p:sp>
      <p:sp>
        <p:nvSpPr>
          <p:cNvPr id="98308" name="Text Box 4"/>
          <p:cNvSpPr txBox="1">
            <a:spLocks noChangeArrowheads="1"/>
          </p:cNvSpPr>
          <p:nvPr/>
        </p:nvSpPr>
        <p:spPr bwMode="auto">
          <a:xfrm>
            <a:off x="1449388" y="1058863"/>
            <a:ext cx="7073900" cy="457200"/>
          </a:xfrm>
          <a:prstGeom prst="rect">
            <a:avLst/>
          </a:prstGeom>
          <a:noFill/>
          <a:ln w="12700">
            <a:noFill/>
            <a:miter lim="800000"/>
            <a:headEnd/>
            <a:tailEnd/>
          </a:ln>
          <a:effectLst>
            <a:outerShdw blurRad="63500" dist="53882" dir="2700000" algn="ctr" rotWithShape="0">
              <a:srgbClr val="0F90C7">
                <a:alpha val="50000"/>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a:solidFill>
                  <a:srgbClr val="111A94"/>
                </a:solidFill>
                <a:latin typeface="Comic Sans MS" charset="0"/>
                <a:ea typeface="SimSun" charset="0"/>
                <a:cs typeface="SimSun" charset="0"/>
              </a:rPr>
              <a:t>亚伯兰牺牲以撒之处</a:t>
            </a:r>
            <a:endParaRPr kumimoji="0" lang="en-US">
              <a:solidFill>
                <a:srgbClr val="111A94"/>
              </a:solidFill>
              <a:latin typeface="Comic Sans MS" charset="0"/>
            </a:endParaRPr>
          </a:p>
        </p:txBody>
      </p:sp>
      <p:sp>
        <p:nvSpPr>
          <p:cNvPr id="98309" name="Text Box 5"/>
          <p:cNvSpPr txBox="1">
            <a:spLocks noChangeArrowheads="1"/>
          </p:cNvSpPr>
          <p:nvPr/>
        </p:nvSpPr>
        <p:spPr bwMode="auto">
          <a:xfrm>
            <a:off x="1765300" y="-9525"/>
            <a:ext cx="5668963"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98310" name="Rectangle 6"/>
          <p:cNvSpPr>
            <a:spLocks noChangeArrowheads="1"/>
          </p:cNvSpPr>
          <p:nvPr/>
        </p:nvSpPr>
        <p:spPr bwMode="auto">
          <a:xfrm>
            <a:off x="842963" y="646113"/>
            <a:ext cx="5280025" cy="454025"/>
          </a:xfrm>
          <a:prstGeom prst="rect">
            <a:avLst/>
          </a:prstGeom>
          <a:noFill/>
          <a:ln w="76200">
            <a:noFill/>
            <a:miter lim="800000"/>
            <a:headEnd/>
            <a:tailEnd/>
          </a:ln>
          <a:effectLst>
            <a:outerShdw blurRad="63500" dist="53882" dir="2700000" algn="ctr" rotWithShape="0">
              <a:srgbClr val="0F90C7">
                <a:alpha val="50000"/>
              </a:srgbClr>
            </a:outerShdw>
          </a:effectLst>
        </p:spPr>
        <p:txBody>
          <a:bodyPr lIns="90487" tIns="44450" rIns="90487" bIns="44450">
            <a:spAutoFit/>
          </a:bodyPr>
          <a:lstStyle/>
          <a:p>
            <a:pPr>
              <a:lnSpc>
                <a:spcPct val="100000"/>
              </a:lnSpc>
              <a:spcBef>
                <a:spcPct val="0"/>
              </a:spcBef>
              <a:buFontTx/>
              <a:buNone/>
            </a:pPr>
            <a:r>
              <a:rPr kumimoji="0" lang="zh-CN" altLang="en-US">
                <a:solidFill>
                  <a:srgbClr val="111A94"/>
                </a:solidFill>
                <a:latin typeface="Comic Sans MS" charset="0"/>
                <a:ea typeface="SimSun" charset="0"/>
                <a:cs typeface="SimSun" charset="0"/>
              </a:rPr>
              <a:t>现今在耶路撒冷的圣殿山</a:t>
            </a:r>
            <a:endParaRPr kumimoji="0" lang="en-US">
              <a:solidFill>
                <a:srgbClr val="111A94"/>
              </a:solidFill>
              <a:latin typeface="Comic Sans MS" charset="0"/>
            </a:endParaRPr>
          </a:p>
        </p:txBody>
      </p:sp>
      <p:sp>
        <p:nvSpPr>
          <p:cNvPr id="98311" name="AutoShape 7"/>
          <p:cNvSpPr>
            <a:spLocks noChangeArrowheads="1"/>
          </p:cNvSpPr>
          <p:nvPr/>
        </p:nvSpPr>
        <p:spPr bwMode="auto">
          <a:xfrm>
            <a:off x="6178550" y="2214563"/>
            <a:ext cx="1454150" cy="1130300"/>
          </a:xfrm>
          <a:prstGeom prst="roundRect">
            <a:avLst>
              <a:gd name="adj" fmla="val 16667"/>
            </a:avLst>
          </a:prstGeom>
          <a:noFill/>
          <a:ln w="76200">
            <a:solidFill>
              <a:srgbClr val="00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18792" name="Group 8"/>
          <p:cNvGrpSpPr>
            <a:grpSpLocks/>
          </p:cNvGrpSpPr>
          <p:nvPr/>
        </p:nvGrpSpPr>
        <p:grpSpPr bwMode="auto">
          <a:xfrm>
            <a:off x="8018463" y="3436938"/>
            <a:ext cx="981075" cy="1843087"/>
            <a:chOff x="5051" y="2165"/>
            <a:chExt cx="618" cy="1161"/>
          </a:xfrm>
        </p:grpSpPr>
        <p:grpSp>
          <p:nvGrpSpPr>
            <p:cNvPr id="118798" name="Group 9"/>
            <p:cNvGrpSpPr>
              <a:grpSpLocks/>
            </p:cNvGrpSpPr>
            <p:nvPr/>
          </p:nvGrpSpPr>
          <p:grpSpPr bwMode="auto">
            <a:xfrm>
              <a:off x="5051" y="2165"/>
              <a:ext cx="618" cy="1161"/>
              <a:chOff x="5051" y="2165"/>
              <a:chExt cx="618" cy="1161"/>
            </a:xfrm>
          </p:grpSpPr>
          <p:sp>
            <p:nvSpPr>
              <p:cNvPr id="118800"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18801"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18802"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18803"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04"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18805"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18806"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07"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08"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09"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10"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11"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12"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13"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14"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15"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8816" name="Rectangle 26"/>
              <p:cNvSpPr>
                <a:spLocks noChangeArrowheads="1"/>
              </p:cNvSpPr>
              <p:nvPr/>
            </p:nvSpPr>
            <p:spPr bwMode="auto">
              <a:xfrm>
                <a:off x="5051" y="2165"/>
                <a:ext cx="527"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900">
                    <a:solidFill>
                      <a:srgbClr val="000000"/>
                    </a:solidFill>
                    <a:latin typeface="Chicago" charset="0"/>
                    <a:ea typeface="SimSun" charset="0"/>
                    <a:cs typeface="SimSun" charset="0"/>
                  </a:rPr>
                  <a:t>     </a:t>
                </a:r>
                <a:r>
                  <a:rPr kumimoji="0" lang="zh-CN" altLang="en-US" sz="1000">
                    <a:solidFill>
                      <a:srgbClr val="000000"/>
                    </a:solidFill>
                    <a:latin typeface="Chicago" charset="0"/>
                    <a:ea typeface="SimSun" charset="0"/>
                    <a:cs typeface="SimSun" charset="0"/>
                  </a:rPr>
                  <a:t>王权</a:t>
                </a:r>
                <a:r>
                  <a:rPr kumimoji="0" lang="zh-CN" altLang="en-US" sz="900">
                    <a:solidFill>
                      <a:srgbClr val="000000"/>
                    </a:solidFill>
                    <a:latin typeface="Chicago" charset="0"/>
                    <a:ea typeface="SimSun" charset="0"/>
                    <a:cs typeface="SimSun" charset="0"/>
                  </a:rPr>
                  <a:t>  </a:t>
                </a:r>
                <a:endParaRPr kumimoji="0" lang="en-US" sz="900">
                  <a:solidFill>
                    <a:srgbClr val="000000"/>
                  </a:solidFill>
                  <a:latin typeface="Chicago" charset="0"/>
                </a:endParaRPr>
              </a:p>
            </p:txBody>
          </p:sp>
        </p:grpSp>
        <p:sp>
          <p:nvSpPr>
            <p:cNvPr id="118799" name="Rectangle 27"/>
            <p:cNvSpPr>
              <a:spLocks noChangeArrowheads="1"/>
            </p:cNvSpPr>
            <p:nvPr/>
          </p:nvSpPr>
          <p:spPr bwMode="auto">
            <a:xfrm>
              <a:off x="5139" y="2267"/>
              <a:ext cx="38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18793" name="Text Box 28"/>
          <p:cNvSpPr txBox="1">
            <a:spLocks noChangeArrowheads="1"/>
          </p:cNvSpPr>
          <p:nvPr/>
        </p:nvSpPr>
        <p:spPr bwMode="auto">
          <a:xfrm>
            <a:off x="8721725" y="84138"/>
            <a:ext cx="254000" cy="40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18794" name="Text Box 29"/>
          <p:cNvSpPr txBox="1">
            <a:spLocks noChangeArrowheads="1"/>
          </p:cNvSpPr>
          <p:nvPr/>
        </p:nvSpPr>
        <p:spPr bwMode="auto">
          <a:xfrm>
            <a:off x="8591550" y="6400800"/>
            <a:ext cx="323850" cy="411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3</a:t>
            </a:r>
            <a:endParaRPr kumimoji="0" lang="en-US" sz="2000" b="0">
              <a:solidFill>
                <a:srgbClr val="FFA27C"/>
              </a:solidFill>
              <a:latin typeface="B VAG Rounded Bold" charset="0"/>
            </a:endParaRPr>
          </a:p>
        </p:txBody>
      </p:sp>
      <p:pic>
        <p:nvPicPr>
          <p:cNvPr id="98334" name="Picture 30"/>
          <p:cNvPicPr>
            <a:picLocks noChangeAspect="1" noChangeArrowheads="1"/>
          </p:cNvPicPr>
          <p:nvPr/>
        </p:nvPicPr>
        <p:blipFill>
          <a:blip r:embed="rId4"/>
          <a:srcRect/>
          <a:stretch>
            <a:fillRect/>
          </a:stretch>
        </p:blipFill>
        <p:spPr bwMode="auto">
          <a:xfrm>
            <a:off x="6192838" y="2200275"/>
            <a:ext cx="1522412" cy="121920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98335" name="Rectangle 31"/>
          <p:cNvSpPr>
            <a:spLocks noChangeArrowheads="1"/>
          </p:cNvSpPr>
          <p:nvPr/>
        </p:nvSpPr>
        <p:spPr bwMode="auto">
          <a:xfrm>
            <a:off x="8080375"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30</a:t>
            </a:r>
          </a:p>
        </p:txBody>
      </p:sp>
      <p:sp>
        <p:nvSpPr>
          <p:cNvPr id="118797" name="Text Box 32"/>
          <p:cNvSpPr txBox="1">
            <a:spLocks noChangeArrowheads="1"/>
          </p:cNvSpPr>
          <p:nvPr/>
        </p:nvSpPr>
        <p:spPr bwMode="auto">
          <a:xfrm>
            <a:off x="7007225" y="6284913"/>
            <a:ext cx="16065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100"/>
                                  </p:stCondLst>
                                  <p:childTnLst>
                                    <p:set>
                                      <p:cBhvr>
                                        <p:cTn id="6" dur="1" fill="hold">
                                          <p:stCondLst>
                                            <p:cond delay="0"/>
                                          </p:stCondLst>
                                        </p:cTn>
                                        <p:tgtEl>
                                          <p:spTgt spid="98310"/>
                                        </p:tgtEl>
                                        <p:attrNameLst>
                                          <p:attrName>style.visibility</p:attrName>
                                        </p:attrNameLst>
                                      </p:cBhvr>
                                      <p:to>
                                        <p:strVal val="visible"/>
                                      </p:to>
                                    </p:set>
                                    <p:animEffect transition="in" filter="slide(fromBottom)">
                                      <p:cBhvr>
                                        <p:cTn id="7" dur="500"/>
                                        <p:tgtEl>
                                          <p:spTgt spid="983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98308"/>
                                        </p:tgtEl>
                                        <p:attrNameLst>
                                          <p:attrName>style.visibility</p:attrName>
                                        </p:attrNameLst>
                                      </p:cBhvr>
                                      <p:to>
                                        <p:strVal val="visible"/>
                                      </p:to>
                                    </p:set>
                                    <p:animEffect transition="in" filter="slide(fromBottom)">
                                      <p:cBhvr>
                                        <p:cTn id="12" dur="500"/>
                                        <p:tgtEl>
                                          <p:spTgt spid="98308"/>
                                        </p:tgtEl>
                                      </p:cBhvr>
                                    </p:animEffect>
                                  </p:childTnLst>
                                </p:cTn>
                              </p:par>
                            </p:childTnLst>
                          </p:cTn>
                        </p:par>
                        <p:par>
                          <p:cTn id="13" fill="hold" nodeType="afterGroup">
                            <p:stCondLst>
                              <p:cond delay="500"/>
                            </p:stCondLst>
                            <p:childTnLst>
                              <p:par>
                                <p:cTn id="14" presetID="12" presetClass="entr" presetSubtype="4" fill="hold" grpId="0" nodeType="afterEffect">
                                  <p:stCondLst>
                                    <p:cond delay="100"/>
                                  </p:stCondLst>
                                  <p:childTnLst>
                                    <p:set>
                                      <p:cBhvr>
                                        <p:cTn id="15" dur="1" fill="hold">
                                          <p:stCondLst>
                                            <p:cond delay="0"/>
                                          </p:stCondLst>
                                        </p:cTn>
                                        <p:tgtEl>
                                          <p:spTgt spid="98307"/>
                                        </p:tgtEl>
                                        <p:attrNameLst>
                                          <p:attrName>style.visibility</p:attrName>
                                        </p:attrNameLst>
                                      </p:cBhvr>
                                      <p:to>
                                        <p:strVal val="visible"/>
                                      </p:to>
                                    </p:set>
                                    <p:animEffect transition="in" filter="slide(fromBottom)">
                                      <p:cBhvr>
                                        <p:cTn id="16" dur="500"/>
                                        <p:tgtEl>
                                          <p:spTgt spid="9830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98311"/>
                                        </p:tgtEl>
                                        <p:attrNameLst>
                                          <p:attrName>style.visibility</p:attrName>
                                        </p:attrNameLst>
                                      </p:cBhvr>
                                      <p:to>
                                        <p:strVal val="visible"/>
                                      </p:to>
                                    </p:set>
                                    <p:anim calcmode="lin" valueType="num">
                                      <p:cBhvr additive="base">
                                        <p:cTn id="21" dur="500" fill="hold"/>
                                        <p:tgtEl>
                                          <p:spTgt spid="98311"/>
                                        </p:tgtEl>
                                        <p:attrNameLst>
                                          <p:attrName>ppt_x</p:attrName>
                                        </p:attrNameLst>
                                      </p:cBhvr>
                                      <p:tavLst>
                                        <p:tav tm="0">
                                          <p:val>
                                            <p:strVal val="1+#ppt_w/2"/>
                                          </p:val>
                                        </p:tav>
                                        <p:tav tm="100000">
                                          <p:val>
                                            <p:strVal val="#ppt_x"/>
                                          </p:val>
                                        </p:tav>
                                      </p:tavLst>
                                    </p:anim>
                                    <p:anim calcmode="lin" valueType="num">
                                      <p:cBhvr additive="base">
                                        <p:cTn id="22" dur="500" fill="hold"/>
                                        <p:tgtEl>
                                          <p:spTgt spid="98311"/>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7" presetClass="entr" presetSubtype="8" fill="hold" nodeType="clickEffect">
                                  <p:stCondLst>
                                    <p:cond delay="0"/>
                                  </p:stCondLst>
                                  <p:childTnLst>
                                    <p:set>
                                      <p:cBhvr>
                                        <p:cTn id="26" dur="1" fill="hold">
                                          <p:stCondLst>
                                            <p:cond delay="0"/>
                                          </p:stCondLst>
                                        </p:cTn>
                                        <p:tgtEl>
                                          <p:spTgt spid="98334"/>
                                        </p:tgtEl>
                                        <p:attrNameLst>
                                          <p:attrName>style.visibility</p:attrName>
                                        </p:attrNameLst>
                                      </p:cBhvr>
                                      <p:to>
                                        <p:strVal val="visible"/>
                                      </p:to>
                                    </p:set>
                                    <p:anim calcmode="lin" valueType="num">
                                      <p:cBhvr additive="base">
                                        <p:cTn id="27" dur="5000" fill="hold"/>
                                        <p:tgtEl>
                                          <p:spTgt spid="98334"/>
                                        </p:tgtEl>
                                        <p:attrNameLst>
                                          <p:attrName>ppt_x</p:attrName>
                                        </p:attrNameLst>
                                      </p:cBhvr>
                                      <p:tavLst>
                                        <p:tav tm="0">
                                          <p:val>
                                            <p:strVal val="0-#ppt_w/2"/>
                                          </p:val>
                                        </p:tav>
                                        <p:tav tm="100000">
                                          <p:val>
                                            <p:strVal val="#ppt_x"/>
                                          </p:val>
                                        </p:tav>
                                      </p:tavLst>
                                    </p:anim>
                                    <p:anim calcmode="lin" valueType="num">
                                      <p:cBhvr additive="base">
                                        <p:cTn id="28" dur="5000" fill="hold"/>
                                        <p:tgtEl>
                                          <p:spTgt spid="983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autoUpdateAnimBg="0"/>
      <p:bldP spid="98308" grpId="0" autoUpdateAnimBg="0"/>
      <p:bldP spid="98310" grpId="0" autoUpdateAnimBg="0"/>
      <p:bldP spid="98311"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8175" y="615950"/>
            <a:ext cx="7875588" cy="562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331" name="Rectangle 3"/>
          <p:cNvSpPr>
            <a:spLocks noChangeArrowheads="1"/>
          </p:cNvSpPr>
          <p:nvPr/>
        </p:nvSpPr>
        <p:spPr bwMode="auto">
          <a:xfrm>
            <a:off x="1000125" y="1928813"/>
            <a:ext cx="7170738"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a:defRPr/>
            </a:pPr>
            <a:endParaRPr lang="en-US">
              <a:latin typeface="Arial Narrow" pitchFamily="-112" charset="0"/>
              <a:ea typeface="Times New Roman" charset="0"/>
            </a:endParaRPr>
          </a:p>
        </p:txBody>
      </p:sp>
      <p:sp>
        <p:nvSpPr>
          <p:cNvPr id="99332" name="Text Box 4"/>
          <p:cNvSpPr txBox="1">
            <a:spLocks noChangeArrowheads="1"/>
          </p:cNvSpPr>
          <p:nvPr/>
        </p:nvSpPr>
        <p:spPr bwMode="auto">
          <a:xfrm>
            <a:off x="1027113" y="2073275"/>
            <a:ext cx="7073900" cy="6413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600">
                <a:solidFill>
                  <a:srgbClr val="FFFF00"/>
                </a:solidFill>
                <a:latin typeface="Comic Sans MS" charset="0"/>
                <a:ea typeface="SimSun" charset="0"/>
                <a:cs typeface="SimSun" charset="0"/>
              </a:rPr>
              <a:t>圣殿</a:t>
            </a:r>
            <a:r>
              <a:rPr kumimoji="0" lang="en-US" altLang="ja-JP" sz="3600">
                <a:solidFill>
                  <a:srgbClr val="FFFF00"/>
                </a:solidFill>
                <a:latin typeface="Comic Sans MS" charset="0"/>
              </a:rPr>
              <a:t>: </a:t>
            </a:r>
            <a:r>
              <a:rPr kumimoji="0" lang="zh-CN" altLang="en-US" sz="3600">
                <a:solidFill>
                  <a:srgbClr val="FFFF00"/>
                </a:solidFill>
                <a:latin typeface="Comic Sans MS" charset="0"/>
                <a:ea typeface="SimSun" charset="0"/>
                <a:cs typeface="SimSun" charset="0"/>
              </a:rPr>
              <a:t>清除地面</a:t>
            </a:r>
            <a:r>
              <a:rPr kumimoji="0" lang="en-US" altLang="ja-JP" sz="3600">
                <a:solidFill>
                  <a:srgbClr val="FFFF00"/>
                </a:solidFill>
                <a:latin typeface="Comic Sans MS" charset="0"/>
              </a:rPr>
              <a:t>!</a:t>
            </a:r>
            <a:endParaRPr kumimoji="0" lang="en-US" sz="3600">
              <a:solidFill>
                <a:srgbClr val="FFFF00"/>
              </a:solidFill>
              <a:latin typeface="Comic Sans MS" charset="0"/>
            </a:endParaRPr>
          </a:p>
        </p:txBody>
      </p:sp>
      <p:grpSp>
        <p:nvGrpSpPr>
          <p:cNvPr id="2" name="Group 5"/>
          <p:cNvGrpSpPr>
            <a:grpSpLocks/>
          </p:cNvGrpSpPr>
          <p:nvPr/>
        </p:nvGrpSpPr>
        <p:grpSpPr bwMode="auto">
          <a:xfrm>
            <a:off x="2662238" y="4187825"/>
            <a:ext cx="4924425" cy="676275"/>
            <a:chOff x="1677" y="2638"/>
            <a:chExt cx="3102" cy="426"/>
          </a:xfrm>
        </p:grpSpPr>
        <p:grpSp>
          <p:nvGrpSpPr>
            <p:cNvPr id="120878" name="Group 6"/>
            <p:cNvGrpSpPr>
              <a:grpSpLocks/>
            </p:cNvGrpSpPr>
            <p:nvPr/>
          </p:nvGrpSpPr>
          <p:grpSpPr bwMode="auto">
            <a:xfrm>
              <a:off x="3619" y="2640"/>
              <a:ext cx="1160" cy="424"/>
              <a:chOff x="3672" y="2640"/>
              <a:chExt cx="1160" cy="424"/>
            </a:xfrm>
          </p:grpSpPr>
          <p:sp>
            <p:nvSpPr>
              <p:cNvPr id="99335" name="AutoShape 7"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36" name="Freeform 8"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grpSp>
          <p:nvGrpSpPr>
            <p:cNvPr id="120879" name="Group 9"/>
            <p:cNvGrpSpPr>
              <a:grpSpLocks/>
            </p:cNvGrpSpPr>
            <p:nvPr/>
          </p:nvGrpSpPr>
          <p:grpSpPr bwMode="auto">
            <a:xfrm rot="21524310" flipH="1">
              <a:off x="1677" y="2638"/>
              <a:ext cx="807" cy="325"/>
              <a:chOff x="3672" y="2640"/>
              <a:chExt cx="1160" cy="424"/>
            </a:xfrm>
          </p:grpSpPr>
          <p:sp>
            <p:nvSpPr>
              <p:cNvPr id="99338" name="AutoShape 10" descr="Large confetti"/>
              <p:cNvSpPr>
                <a:spLocks noChangeArrowheads="1"/>
              </p:cNvSpPr>
              <p:nvPr/>
            </p:nvSpPr>
            <p:spPr bwMode="auto">
              <a:xfrm rot="10800000">
                <a:off x="3677" y="2614"/>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39" name="Freeform 11"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grpSp>
      <p:grpSp>
        <p:nvGrpSpPr>
          <p:cNvPr id="5" name="Group 12"/>
          <p:cNvGrpSpPr>
            <a:grpSpLocks/>
          </p:cNvGrpSpPr>
          <p:nvPr/>
        </p:nvGrpSpPr>
        <p:grpSpPr bwMode="auto">
          <a:xfrm>
            <a:off x="2643188" y="4165600"/>
            <a:ext cx="4940300" cy="903288"/>
            <a:chOff x="1911" y="2624"/>
            <a:chExt cx="2924" cy="561"/>
          </a:xfrm>
        </p:grpSpPr>
        <p:sp>
          <p:nvSpPr>
            <p:cNvPr id="120875" name="Line 13"/>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76" name="Line 14"/>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77" name="Line 15"/>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grpSp>
        <p:nvGrpSpPr>
          <p:cNvPr id="6" name="Group 16"/>
          <p:cNvGrpSpPr>
            <a:grpSpLocks/>
          </p:cNvGrpSpPr>
          <p:nvPr/>
        </p:nvGrpSpPr>
        <p:grpSpPr bwMode="auto">
          <a:xfrm>
            <a:off x="857250" y="3214688"/>
            <a:ext cx="3214688" cy="1360487"/>
            <a:chOff x="772" y="1959"/>
            <a:chExt cx="1800" cy="907"/>
          </a:xfrm>
        </p:grpSpPr>
        <p:sp>
          <p:nvSpPr>
            <p:cNvPr id="99345" name="Rectangle 17"/>
            <p:cNvSpPr>
              <a:spLocks noChangeArrowheads="1"/>
            </p:cNvSpPr>
            <p:nvPr/>
          </p:nvSpPr>
          <p:spPr bwMode="auto">
            <a:xfrm>
              <a:off x="890" y="1959"/>
              <a:ext cx="1404"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46" name="AutoShape 18"/>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47" name="Text Box 19"/>
            <p:cNvSpPr txBox="1">
              <a:spLocks noChangeArrowheads="1"/>
            </p:cNvSpPr>
            <p:nvPr/>
          </p:nvSpPr>
          <p:spPr bwMode="auto">
            <a:xfrm>
              <a:off x="772" y="2009"/>
              <a:ext cx="1800" cy="305"/>
            </a:xfrm>
            <a:prstGeom prst="rect">
              <a:avLst/>
            </a:prstGeom>
            <a:noFill/>
            <a:ln w="12700">
              <a:noFill/>
              <a:miter lim="800000"/>
              <a:headEnd/>
              <a:tailEnd/>
            </a:ln>
            <a:effectLst>
              <a:outerShdw blurRad="63500" dist="38099" dir="2700000" algn="ctr" rotWithShape="0">
                <a:schemeClr val="bg2">
                  <a:alpha val="74997"/>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a:solidFill>
                    <a:srgbClr val="FFFF00"/>
                  </a:solidFill>
                  <a:latin typeface="Comic Sans MS" charset="0"/>
                  <a:ea typeface="SimSun" charset="0"/>
                  <a:cs typeface="SimSun" charset="0"/>
                </a:rPr>
                <a:t>西边或“哭墙”</a:t>
              </a:r>
              <a:endParaRPr kumimoji="0" lang="en-US" sz="1800">
                <a:solidFill>
                  <a:srgbClr val="FFFF00"/>
                </a:solidFill>
                <a:latin typeface="Comic Sans MS" charset="0"/>
              </a:endParaRPr>
            </a:p>
          </p:txBody>
        </p:sp>
      </p:grpSp>
      <p:sp>
        <p:nvSpPr>
          <p:cNvPr id="99348" name="Freeform 20"/>
          <p:cNvSpPr>
            <a:spLocks/>
          </p:cNvSpPr>
          <p:nvPr/>
        </p:nvSpPr>
        <p:spPr bwMode="auto">
          <a:xfrm>
            <a:off x="812800" y="37623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49" name="Rectangle 21"/>
          <p:cNvSpPr>
            <a:spLocks noChangeArrowheads="1"/>
          </p:cNvSpPr>
          <p:nvPr/>
        </p:nvSpPr>
        <p:spPr bwMode="auto">
          <a:xfrm>
            <a:off x="3894138" y="3582988"/>
            <a:ext cx="1971675" cy="569912"/>
          </a:xfrm>
          <a:prstGeom prst="rect">
            <a:avLst/>
          </a:prstGeom>
          <a:solidFill>
            <a:srgbClr val="1039B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99350" name="Rectangle 22"/>
          <p:cNvSpPr>
            <a:spLocks noChangeArrowheads="1"/>
          </p:cNvSpPr>
          <p:nvPr/>
        </p:nvSpPr>
        <p:spPr bwMode="auto">
          <a:xfrm>
            <a:off x="842963" y="646113"/>
            <a:ext cx="5280025" cy="515937"/>
          </a:xfrm>
          <a:prstGeom prst="rect">
            <a:avLst/>
          </a:prstGeom>
          <a:noFill/>
          <a:ln w="76200">
            <a:noFill/>
            <a:miter lim="800000"/>
            <a:headEnd/>
            <a:tailEnd/>
          </a:ln>
          <a:effectLst>
            <a:outerShdw blurRad="63500" dist="53882" dir="2700000" algn="ctr" rotWithShape="0">
              <a:srgbClr val="0F90C7">
                <a:alpha val="50000"/>
              </a:srgbClr>
            </a:outerShdw>
          </a:effectLst>
        </p:spPr>
        <p:txBody>
          <a:bodyPr lIns="90487" tIns="44450" rIns="90487" bIns="44450">
            <a:spAutoFit/>
          </a:bodyPr>
          <a:lstStyle/>
          <a:p>
            <a:pPr>
              <a:lnSpc>
                <a:spcPct val="100000"/>
              </a:lnSpc>
              <a:spcBef>
                <a:spcPct val="0"/>
              </a:spcBef>
              <a:buFontTx/>
              <a:buNone/>
            </a:pPr>
            <a:r>
              <a:rPr kumimoji="0" lang="zh-CN" altLang="en-US" sz="2800">
                <a:solidFill>
                  <a:srgbClr val="111A94"/>
                </a:solidFill>
                <a:latin typeface="Comic Sans MS" charset="0"/>
                <a:ea typeface="SimSun" charset="0"/>
                <a:cs typeface="SimSun" charset="0"/>
              </a:rPr>
              <a:t>现今耶路撒冷的圣殿</a:t>
            </a:r>
            <a:endParaRPr kumimoji="0" lang="en-US" sz="2800">
              <a:solidFill>
                <a:srgbClr val="111A94"/>
              </a:solidFill>
              <a:latin typeface="Comic Sans MS" charset="0"/>
            </a:endParaRPr>
          </a:p>
        </p:txBody>
      </p:sp>
      <p:grpSp>
        <p:nvGrpSpPr>
          <p:cNvPr id="120844" name="Group 23"/>
          <p:cNvGrpSpPr>
            <a:grpSpLocks/>
          </p:cNvGrpSpPr>
          <p:nvPr/>
        </p:nvGrpSpPr>
        <p:grpSpPr bwMode="auto">
          <a:xfrm>
            <a:off x="8018463" y="3436938"/>
            <a:ext cx="981075" cy="1843087"/>
            <a:chOff x="5051" y="2165"/>
            <a:chExt cx="618" cy="1161"/>
          </a:xfrm>
        </p:grpSpPr>
        <p:grpSp>
          <p:nvGrpSpPr>
            <p:cNvPr id="120853" name="Group 24"/>
            <p:cNvGrpSpPr>
              <a:grpSpLocks/>
            </p:cNvGrpSpPr>
            <p:nvPr/>
          </p:nvGrpSpPr>
          <p:grpSpPr bwMode="auto">
            <a:xfrm>
              <a:off x="5051" y="2165"/>
              <a:ext cx="618" cy="1161"/>
              <a:chOff x="5051" y="2165"/>
              <a:chExt cx="618" cy="1161"/>
            </a:xfrm>
          </p:grpSpPr>
          <p:sp>
            <p:nvSpPr>
              <p:cNvPr id="120855" name="Freeform 2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20856" name="AutoShape 2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0857" name="Rectangle 2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0858" name="Line 2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59" name="Rectangle 2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0860" name="Rectangle 3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0861" name="Line 3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62" name="Line 3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63" name="Line 3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64" name="Line 3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65" name="Line 3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66" name="Line 3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67" name="Line 3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68" name="Line 3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69" name="Line 3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70" name="Line 4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0871" name="Rectangle 41"/>
              <p:cNvSpPr>
                <a:spLocks noChangeArrowheads="1"/>
              </p:cNvSpPr>
              <p:nvPr/>
            </p:nvSpPr>
            <p:spPr bwMode="auto">
              <a:xfrm>
                <a:off x="5051" y="2165"/>
                <a:ext cx="527"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   </a:t>
                </a:r>
                <a:r>
                  <a:rPr kumimoji="0" lang="zh-CN" altLang="en-US" sz="1000">
                    <a:solidFill>
                      <a:srgbClr val="000000"/>
                    </a:solidFill>
                    <a:latin typeface="Chicago" charset="0"/>
                    <a:ea typeface="SimSun" charset="0"/>
                    <a:cs typeface="SimSun" charset="0"/>
                  </a:rPr>
                  <a:t>王权</a:t>
                </a:r>
                <a:endParaRPr kumimoji="0" lang="en-US" sz="1000">
                  <a:solidFill>
                    <a:srgbClr val="000000"/>
                  </a:solidFill>
                  <a:latin typeface="Chicago" charset="0"/>
                </a:endParaRPr>
              </a:p>
            </p:txBody>
          </p:sp>
        </p:grpSp>
        <p:sp>
          <p:nvSpPr>
            <p:cNvPr id="120854" name="Rectangle 42"/>
            <p:cNvSpPr>
              <a:spLocks noChangeArrowheads="1"/>
            </p:cNvSpPr>
            <p:nvPr/>
          </p:nvSpPr>
          <p:spPr bwMode="auto">
            <a:xfrm>
              <a:off x="5139" y="2267"/>
              <a:ext cx="38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20845" name="Text Box 43"/>
          <p:cNvSpPr txBox="1">
            <a:spLocks noChangeArrowheads="1"/>
          </p:cNvSpPr>
          <p:nvPr/>
        </p:nvSpPr>
        <p:spPr bwMode="auto">
          <a:xfrm>
            <a:off x="8721725" y="84138"/>
            <a:ext cx="254000" cy="40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20846" name="Text Box 44"/>
          <p:cNvSpPr txBox="1">
            <a:spLocks noChangeArrowheads="1"/>
          </p:cNvSpPr>
          <p:nvPr/>
        </p:nvSpPr>
        <p:spPr bwMode="auto">
          <a:xfrm>
            <a:off x="8597900" y="6403975"/>
            <a:ext cx="323850" cy="411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7</a:t>
            </a:r>
            <a:endParaRPr kumimoji="0" lang="en-US" sz="2000" b="0">
              <a:solidFill>
                <a:srgbClr val="FFA27C"/>
              </a:solidFill>
              <a:latin typeface="B VAG Rounded Bold" charset="0"/>
            </a:endParaRPr>
          </a:p>
        </p:txBody>
      </p:sp>
      <p:pic>
        <p:nvPicPr>
          <p:cNvPr id="99373" name="Picture 45"/>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817938" y="3122613"/>
            <a:ext cx="1927225"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grpSp>
        <p:nvGrpSpPr>
          <p:cNvPr id="9" name="Group 46"/>
          <p:cNvGrpSpPr>
            <a:grpSpLocks/>
          </p:cNvGrpSpPr>
          <p:nvPr/>
        </p:nvGrpSpPr>
        <p:grpSpPr bwMode="auto">
          <a:xfrm>
            <a:off x="3068638" y="2974975"/>
            <a:ext cx="3478212" cy="2673350"/>
            <a:chOff x="2065" y="1641"/>
            <a:chExt cx="2055" cy="1684"/>
          </a:xfrm>
        </p:grpSpPr>
        <p:graphicFrame>
          <p:nvGraphicFramePr>
            <p:cNvPr id="120834" name="Object 2"/>
            <p:cNvGraphicFramePr>
              <a:graphicFrameLocks noChangeAspect="1"/>
            </p:cNvGraphicFramePr>
            <p:nvPr/>
          </p:nvGraphicFramePr>
          <p:xfrm>
            <a:off x="2401" y="1641"/>
            <a:ext cx="1592" cy="1097"/>
          </p:xfrm>
          <a:graphic>
            <a:graphicData uri="http://schemas.openxmlformats.org/presentationml/2006/ole">
              <mc:AlternateContent xmlns:mc="http://schemas.openxmlformats.org/markup-compatibility/2006">
                <mc:Choice xmlns:v="urn:schemas-microsoft-com:vml" Requires="v">
                  <p:oleObj name="Document" r:id="rId5" imgW="5600700" imgH="3426460" progId="Word.Document.8">
                    <p:embed/>
                  </p:oleObj>
                </mc:Choice>
                <mc:Fallback>
                  <p:oleObj name="Document" r:id="rId5" imgW="5600700" imgH="3426460" progId="Word.Document.8">
                    <p:embed/>
                    <p:pic>
                      <p:nvPicPr>
                        <p:cNvPr id="0" name="Objec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01" y="1641"/>
                          <a:ext cx="1592" cy="10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99376" name="Text Box 48"/>
            <p:cNvSpPr txBox="1">
              <a:spLocks noChangeArrowheads="1"/>
            </p:cNvSpPr>
            <p:nvPr/>
          </p:nvSpPr>
          <p:spPr bwMode="auto">
            <a:xfrm>
              <a:off x="2065" y="2692"/>
              <a:ext cx="2055" cy="63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a:solidFill>
                    <a:srgbClr val="FFFF00"/>
                  </a:solidFill>
                  <a:latin typeface="Comic Sans MS" charset="0"/>
                  <a:ea typeface="SimSun" charset="0"/>
                  <a:cs typeface="SimSun" charset="0"/>
                </a:rPr>
                <a:t>现今盘</a:t>
              </a:r>
              <a:r>
                <a:rPr lang="zh-CN" altLang="en-US">
                  <a:solidFill>
                    <a:srgbClr val="FFFF00"/>
                  </a:solidFill>
                  <a:ea typeface="SimSun" charset="0"/>
                  <a:cs typeface="SimSun" charset="0"/>
                </a:rPr>
                <a:t>石上的圆顶</a:t>
              </a:r>
              <a:endParaRPr lang="en-US" altLang="zh-CN">
                <a:solidFill>
                  <a:srgbClr val="FFFF00"/>
                </a:solidFill>
                <a:ea typeface="SimSun" charset="0"/>
                <a:cs typeface="SimSun" charset="0"/>
              </a:endParaRPr>
            </a:p>
            <a:p>
              <a:pPr algn="ctr">
                <a:lnSpc>
                  <a:spcPct val="100000"/>
                </a:lnSpc>
                <a:spcBef>
                  <a:spcPct val="50000"/>
                </a:spcBef>
                <a:buFontTx/>
                <a:buNone/>
              </a:pPr>
              <a:r>
                <a:rPr lang="zh-CN" altLang="en-US">
                  <a:solidFill>
                    <a:srgbClr val="FFFF00"/>
                  </a:solidFill>
                  <a:ea typeface="SimSun" charset="0"/>
                  <a:cs typeface="SimSun" charset="0"/>
                </a:rPr>
                <a:t>穆斯林寺</a:t>
              </a:r>
              <a:endParaRPr kumimoji="0" lang="en-US">
                <a:solidFill>
                  <a:srgbClr val="FFFF00"/>
                </a:solidFill>
                <a:latin typeface="Comic Sans MS" charset="0"/>
              </a:endParaRPr>
            </a:p>
          </p:txBody>
        </p:sp>
      </p:grpSp>
      <p:sp>
        <p:nvSpPr>
          <p:cNvPr id="99377" name="Rectangle 49"/>
          <p:cNvSpPr>
            <a:spLocks noChangeArrowheads="1"/>
          </p:cNvSpPr>
          <p:nvPr/>
        </p:nvSpPr>
        <p:spPr bwMode="auto">
          <a:xfrm>
            <a:off x="8077200" y="6532563"/>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31</a:t>
            </a:r>
          </a:p>
        </p:txBody>
      </p:sp>
      <p:sp>
        <p:nvSpPr>
          <p:cNvPr id="99378" name="Text Box 50"/>
          <p:cNvSpPr txBox="1">
            <a:spLocks noChangeArrowheads="1"/>
          </p:cNvSpPr>
          <p:nvPr/>
        </p:nvSpPr>
        <p:spPr bwMode="auto">
          <a:xfrm>
            <a:off x="1765300" y="0"/>
            <a:ext cx="5668963"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120851" name="Text Box 51"/>
          <p:cNvSpPr txBox="1">
            <a:spLocks noChangeArrowheads="1"/>
          </p:cNvSpPr>
          <p:nvPr/>
        </p:nvSpPr>
        <p:spPr bwMode="auto">
          <a:xfrm>
            <a:off x="7007225" y="6284913"/>
            <a:ext cx="16065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9331"/>
                                        </p:tgtEl>
                                        <p:attrNameLst>
                                          <p:attrName>style.visibility</p:attrName>
                                        </p:attrNameLst>
                                      </p:cBhvr>
                                      <p:to>
                                        <p:strVal val="visible"/>
                                      </p:to>
                                    </p:set>
                                    <p:animEffect transition="in" filter="wipe(left)">
                                      <p:cBhvr>
                                        <p:cTn id="7" dur="500"/>
                                        <p:tgtEl>
                                          <p:spTgt spid="99331"/>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99332">
                                            <p:txEl>
                                              <p:pRg st="0" end="0"/>
                                            </p:txEl>
                                          </p:spTgt>
                                        </p:tgtEl>
                                        <p:attrNameLst>
                                          <p:attrName>style.visibility</p:attrName>
                                        </p:attrNameLst>
                                      </p:cBhvr>
                                      <p:to>
                                        <p:strVal val="visible"/>
                                      </p:to>
                                    </p:set>
                                    <p:animEffect transition="in" filter="box(out)">
                                      <p:cBhvr>
                                        <p:cTn id="11" dur="500"/>
                                        <p:tgtEl>
                                          <p:spTgt spid="99332">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99348"/>
                                        </p:tgtEl>
                                        <p:attrNameLst>
                                          <p:attrName>style.visibility</p:attrName>
                                        </p:attrNameLst>
                                      </p:cBhvr>
                                      <p:to>
                                        <p:strVal val="visible"/>
                                      </p:to>
                                    </p:set>
                                    <p:animEffect transition="in" filter="wipe(left)">
                                      <p:cBhvr>
                                        <p:cTn id="16" dur="500"/>
                                        <p:tgtEl>
                                          <p:spTgt spid="9934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9349"/>
                                        </p:tgtEl>
                                        <p:attrNameLst>
                                          <p:attrName>style.visibility</p:attrName>
                                        </p:attrNameLst>
                                      </p:cBhvr>
                                      <p:to>
                                        <p:strVal val="visible"/>
                                      </p:to>
                                    </p:set>
                                    <p:animEffect transition="in" filter="wipe(left)">
                                      <p:cBhvr>
                                        <p:cTn id="21" dur="500"/>
                                        <p:tgtEl>
                                          <p:spTgt spid="9934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500"/>
                                        <p:tgtEl>
                                          <p:spTgt spid="5"/>
                                        </p:tgtEl>
                                      </p:cBhvr>
                                    </p:animEffect>
                                  </p:childTnLst>
                                </p:cTn>
                              </p:par>
                            </p:childTnLst>
                          </p:cTn>
                        </p:par>
                        <p:par>
                          <p:cTn id="27" fill="hold" nodeType="afterGroup">
                            <p:stCondLst>
                              <p:cond delay="500"/>
                            </p:stCondLst>
                            <p:childTnLst>
                              <p:par>
                                <p:cTn id="28" presetID="22" presetClass="entr" presetSubtype="8" fill="hold" nodeType="afterEffect">
                                  <p:stCondLst>
                                    <p:cond delay="50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528" fill="hold" nodeType="clickEffect">
                                  <p:stCondLst>
                                    <p:cond delay="0"/>
                                  </p:stCondLst>
                                  <p:childTnLst>
                                    <p:set>
                                      <p:cBhvr>
                                        <p:cTn id="34" dur="1" fill="hold">
                                          <p:stCondLst>
                                            <p:cond delay="0"/>
                                          </p:stCondLst>
                                        </p:cTn>
                                        <p:tgtEl>
                                          <p:spTgt spid="99373"/>
                                        </p:tgtEl>
                                        <p:attrNameLst>
                                          <p:attrName>style.visibility</p:attrName>
                                        </p:attrNameLst>
                                      </p:cBhvr>
                                      <p:to>
                                        <p:strVal val="visible"/>
                                      </p:to>
                                    </p:set>
                                    <p:anim calcmode="lin" valueType="num">
                                      <p:cBhvr>
                                        <p:cTn id="35" dur="500" fill="hold"/>
                                        <p:tgtEl>
                                          <p:spTgt spid="99373"/>
                                        </p:tgtEl>
                                        <p:attrNameLst>
                                          <p:attrName>ppt_w</p:attrName>
                                        </p:attrNameLst>
                                      </p:cBhvr>
                                      <p:tavLst>
                                        <p:tav tm="0">
                                          <p:val>
                                            <p:fltVal val="0"/>
                                          </p:val>
                                        </p:tav>
                                        <p:tav tm="100000">
                                          <p:val>
                                            <p:strVal val="#ppt_w"/>
                                          </p:val>
                                        </p:tav>
                                      </p:tavLst>
                                    </p:anim>
                                    <p:anim calcmode="lin" valueType="num">
                                      <p:cBhvr>
                                        <p:cTn id="36" dur="500" fill="hold"/>
                                        <p:tgtEl>
                                          <p:spTgt spid="99373"/>
                                        </p:tgtEl>
                                        <p:attrNameLst>
                                          <p:attrName>ppt_h</p:attrName>
                                        </p:attrNameLst>
                                      </p:cBhvr>
                                      <p:tavLst>
                                        <p:tav tm="0">
                                          <p:val>
                                            <p:fltVal val="0"/>
                                          </p:val>
                                        </p:tav>
                                        <p:tav tm="100000">
                                          <p:val>
                                            <p:strVal val="#ppt_h"/>
                                          </p:val>
                                        </p:tav>
                                      </p:tavLst>
                                    </p:anim>
                                    <p:anim calcmode="lin" valueType="num">
                                      <p:cBhvr>
                                        <p:cTn id="37" dur="500" fill="hold"/>
                                        <p:tgtEl>
                                          <p:spTgt spid="99373"/>
                                        </p:tgtEl>
                                        <p:attrNameLst>
                                          <p:attrName>ppt_x</p:attrName>
                                        </p:attrNameLst>
                                      </p:cBhvr>
                                      <p:tavLst>
                                        <p:tav tm="0">
                                          <p:val>
                                            <p:fltVal val="0.5"/>
                                          </p:val>
                                        </p:tav>
                                        <p:tav tm="100000">
                                          <p:val>
                                            <p:strVal val="#ppt_x"/>
                                          </p:val>
                                        </p:tav>
                                      </p:tavLst>
                                    </p:anim>
                                    <p:anim calcmode="lin" valueType="num">
                                      <p:cBhvr>
                                        <p:cTn id="38" dur="500" fill="hold"/>
                                        <p:tgtEl>
                                          <p:spTgt spid="99373"/>
                                        </p:tgtEl>
                                        <p:attrNameLst>
                                          <p:attrName>ppt_y</p:attrName>
                                        </p:attrNameLst>
                                      </p:cBhvr>
                                      <p:tavLst>
                                        <p:tav tm="0">
                                          <p:val>
                                            <p:fltVal val="0.5"/>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3" presetClass="entr" presetSubtype="528"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p:cTn id="43" dur="500" fill="hold"/>
                                        <p:tgtEl>
                                          <p:spTgt spid="6"/>
                                        </p:tgtEl>
                                        <p:attrNameLst>
                                          <p:attrName>ppt_w</p:attrName>
                                        </p:attrNameLst>
                                      </p:cBhvr>
                                      <p:tavLst>
                                        <p:tav tm="0">
                                          <p:val>
                                            <p:fltVal val="0"/>
                                          </p:val>
                                        </p:tav>
                                        <p:tav tm="100000">
                                          <p:val>
                                            <p:strVal val="#ppt_w"/>
                                          </p:val>
                                        </p:tav>
                                      </p:tavLst>
                                    </p:anim>
                                    <p:anim calcmode="lin" valueType="num">
                                      <p:cBhvr>
                                        <p:cTn id="44" dur="500" fill="hold"/>
                                        <p:tgtEl>
                                          <p:spTgt spid="6"/>
                                        </p:tgtEl>
                                        <p:attrNameLst>
                                          <p:attrName>ppt_h</p:attrName>
                                        </p:attrNameLst>
                                      </p:cBhvr>
                                      <p:tavLst>
                                        <p:tav tm="0">
                                          <p:val>
                                            <p:fltVal val="0"/>
                                          </p:val>
                                        </p:tav>
                                        <p:tav tm="100000">
                                          <p:val>
                                            <p:strVal val="#ppt_h"/>
                                          </p:val>
                                        </p:tav>
                                      </p:tavLst>
                                    </p:anim>
                                    <p:anim calcmode="lin" valueType="num">
                                      <p:cBhvr>
                                        <p:cTn id="45" dur="500" fill="hold"/>
                                        <p:tgtEl>
                                          <p:spTgt spid="6"/>
                                        </p:tgtEl>
                                        <p:attrNameLst>
                                          <p:attrName>ppt_x</p:attrName>
                                        </p:attrNameLst>
                                      </p:cBhvr>
                                      <p:tavLst>
                                        <p:tav tm="0">
                                          <p:val>
                                            <p:fltVal val="0.5"/>
                                          </p:val>
                                        </p:tav>
                                        <p:tav tm="100000">
                                          <p:val>
                                            <p:strVal val="#ppt_x"/>
                                          </p:val>
                                        </p:tav>
                                      </p:tavLst>
                                    </p:anim>
                                    <p:anim calcmode="lin" valueType="num">
                                      <p:cBhvr>
                                        <p:cTn id="46"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3" presetClass="entr" presetSubtype="528" fill="hold" nodeType="click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 calcmode="lin" valueType="num">
                                      <p:cBhvr>
                                        <p:cTn id="53" dur="500" fill="hold"/>
                                        <p:tgtEl>
                                          <p:spTgt spid="9"/>
                                        </p:tgtEl>
                                        <p:attrNameLst>
                                          <p:attrName>ppt_x</p:attrName>
                                        </p:attrNameLst>
                                      </p:cBhvr>
                                      <p:tavLst>
                                        <p:tav tm="0">
                                          <p:val>
                                            <p:fltVal val="0.5"/>
                                          </p:val>
                                        </p:tav>
                                        <p:tav tm="100000">
                                          <p:val>
                                            <p:strVal val="#ppt_x"/>
                                          </p:val>
                                        </p:tav>
                                      </p:tavLst>
                                    </p:anim>
                                    <p:anim calcmode="lin" valueType="num">
                                      <p:cBhvr>
                                        <p:cTn id="54"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animBg="1"/>
      <p:bldP spid="99332" grpId="0" build="p" autoUpdateAnimBg="0" advAuto="100"/>
      <p:bldP spid="99348" grpId="0" animBg="1"/>
      <p:bldP spid="99349"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9634"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b="1">
                <a:solidFill>
                  <a:srgbClr val="00DFCA"/>
                </a:solidFill>
                <a:latin typeface="Comic Sans MS" charset="0"/>
                <a:ea typeface="ＭＳ Ｐゴシック" charset="0"/>
                <a:cs typeface="ＭＳ Ｐゴシック" charset="0"/>
              </a:defRPr>
            </a:lvl1pPr>
            <a:lvl2pPr marL="742950" indent="-285750">
              <a:defRPr sz="2800" b="1">
                <a:solidFill>
                  <a:srgbClr val="00DFCA"/>
                </a:solidFill>
                <a:latin typeface="Comic Sans MS" charset="0"/>
                <a:ea typeface="ＭＳ Ｐゴシック" charset="0"/>
              </a:defRPr>
            </a:lvl2pPr>
            <a:lvl3pPr marL="1143000" indent="-228600">
              <a:defRPr sz="2800" b="1">
                <a:solidFill>
                  <a:srgbClr val="00DFCA"/>
                </a:solidFill>
                <a:latin typeface="Comic Sans MS" charset="0"/>
                <a:ea typeface="ＭＳ Ｐゴシック" charset="0"/>
              </a:defRPr>
            </a:lvl3pPr>
            <a:lvl4pPr marL="1600200" indent="-228600">
              <a:defRPr sz="2800" b="1">
                <a:solidFill>
                  <a:srgbClr val="00DFCA"/>
                </a:solidFill>
                <a:latin typeface="Comic Sans MS" charset="0"/>
                <a:ea typeface="ＭＳ Ｐゴシック" charset="0"/>
              </a:defRPr>
            </a:lvl4pPr>
            <a:lvl5pPr marL="2057400" indent="-228600">
              <a:defRPr sz="28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28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28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28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2800" b="1">
                <a:solidFill>
                  <a:srgbClr val="00DFCA"/>
                </a:solidFill>
                <a:latin typeface="Comic Sans MS" charset="0"/>
                <a:ea typeface="ＭＳ Ｐゴシック" charset="0"/>
              </a:defRPr>
            </a:lvl9pPr>
          </a:lstStyle>
          <a:p>
            <a:pPr algn="ctr">
              <a:lnSpc>
                <a:spcPct val="100000"/>
              </a:lnSpc>
              <a:spcBef>
                <a:spcPct val="0"/>
              </a:spcBef>
              <a:buFontTx/>
              <a:buNone/>
            </a:pPr>
            <a:r>
              <a:rPr kumimoji="0" lang="en-US" sz="2000">
                <a:solidFill>
                  <a:srgbClr val="FFA27C"/>
                </a:solidFill>
                <a:latin typeface="B VAG Rounded Bold" charset="0"/>
              </a:rPr>
              <a:t> </a:t>
            </a:r>
          </a:p>
        </p:txBody>
      </p:sp>
      <p:sp>
        <p:nvSpPr>
          <p:cNvPr id="69635" name="Text Box 24"/>
          <p:cNvSpPr txBox="1">
            <a:spLocks noChangeArrowheads="1"/>
          </p:cNvSpPr>
          <p:nvPr/>
        </p:nvSpPr>
        <p:spPr bwMode="auto">
          <a:xfrm>
            <a:off x="8599488" y="64785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b="1">
                <a:solidFill>
                  <a:srgbClr val="00DFCA"/>
                </a:solidFill>
                <a:latin typeface="Comic Sans MS" charset="0"/>
                <a:ea typeface="ＭＳ Ｐゴシック" charset="0"/>
                <a:cs typeface="ＭＳ Ｐゴシック" charset="0"/>
              </a:defRPr>
            </a:lvl1pPr>
            <a:lvl2pPr marL="742950" indent="-285750">
              <a:defRPr sz="2800" b="1">
                <a:solidFill>
                  <a:srgbClr val="00DFCA"/>
                </a:solidFill>
                <a:latin typeface="Comic Sans MS" charset="0"/>
                <a:ea typeface="ＭＳ Ｐゴシック" charset="0"/>
              </a:defRPr>
            </a:lvl2pPr>
            <a:lvl3pPr marL="1143000" indent="-228600">
              <a:defRPr sz="2800" b="1">
                <a:solidFill>
                  <a:srgbClr val="00DFCA"/>
                </a:solidFill>
                <a:latin typeface="Comic Sans MS" charset="0"/>
                <a:ea typeface="ＭＳ Ｐゴシック" charset="0"/>
              </a:defRPr>
            </a:lvl3pPr>
            <a:lvl4pPr marL="1600200" indent="-228600">
              <a:defRPr sz="2800" b="1">
                <a:solidFill>
                  <a:srgbClr val="00DFCA"/>
                </a:solidFill>
                <a:latin typeface="Comic Sans MS" charset="0"/>
                <a:ea typeface="ＭＳ Ｐゴシック" charset="0"/>
              </a:defRPr>
            </a:lvl4pPr>
            <a:lvl5pPr marL="2057400" indent="-228600">
              <a:defRPr sz="28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28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28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28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2800" b="1">
                <a:solidFill>
                  <a:srgbClr val="00DFCA"/>
                </a:solidFill>
                <a:latin typeface="Comic Sans MS" charset="0"/>
                <a:ea typeface="ＭＳ Ｐゴシック" charset="0"/>
              </a:defRPr>
            </a:lvl9pPr>
          </a:lstStyle>
          <a:p>
            <a:pPr algn="ctr">
              <a:lnSpc>
                <a:spcPct val="100000"/>
              </a:lnSpc>
              <a:spcBef>
                <a:spcPct val="0"/>
              </a:spcBef>
              <a:buFontTx/>
              <a:buNone/>
            </a:pPr>
            <a:r>
              <a:rPr kumimoji="0" lang="en-US" sz="1600">
                <a:solidFill>
                  <a:srgbClr val="FFFFFF"/>
                </a:solidFill>
              </a:rPr>
              <a:t>1</a:t>
            </a:r>
            <a:endParaRPr kumimoji="0" lang="en-US" sz="1600">
              <a:solidFill>
                <a:srgbClr val="FFA27C"/>
              </a:solidFill>
              <a:latin typeface="B VAG Rounded Bold"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32a</a:t>
            </a:r>
          </a:p>
        </p:txBody>
      </p:sp>
      <p:sp>
        <p:nvSpPr>
          <p:cNvPr id="69637"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b="1">
                <a:solidFill>
                  <a:srgbClr val="00DFCA"/>
                </a:solidFill>
                <a:latin typeface="Comic Sans MS" charset="0"/>
                <a:ea typeface="ＭＳ Ｐゴシック" charset="0"/>
                <a:cs typeface="ＭＳ Ｐゴシック" charset="0"/>
              </a:defRPr>
            </a:lvl1pPr>
            <a:lvl2pPr marL="742950" indent="-285750">
              <a:defRPr sz="2800" b="1">
                <a:solidFill>
                  <a:srgbClr val="00DFCA"/>
                </a:solidFill>
                <a:latin typeface="Comic Sans MS" charset="0"/>
                <a:ea typeface="ＭＳ Ｐゴシック" charset="0"/>
              </a:defRPr>
            </a:lvl2pPr>
            <a:lvl3pPr marL="1143000" indent="-228600">
              <a:defRPr sz="2800" b="1">
                <a:solidFill>
                  <a:srgbClr val="00DFCA"/>
                </a:solidFill>
                <a:latin typeface="Comic Sans MS" charset="0"/>
                <a:ea typeface="ＭＳ Ｐゴシック" charset="0"/>
              </a:defRPr>
            </a:lvl3pPr>
            <a:lvl4pPr marL="1600200" indent="-228600">
              <a:defRPr sz="2800" b="1">
                <a:solidFill>
                  <a:srgbClr val="00DFCA"/>
                </a:solidFill>
                <a:latin typeface="Comic Sans MS" charset="0"/>
                <a:ea typeface="ＭＳ Ｐゴシック" charset="0"/>
              </a:defRPr>
            </a:lvl4pPr>
            <a:lvl5pPr marL="2057400" indent="-228600">
              <a:defRPr sz="28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28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28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28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2800" b="1">
                <a:solidFill>
                  <a:srgbClr val="00DFCA"/>
                </a:solidFill>
                <a:latin typeface="Comic Sans MS" charset="0"/>
                <a:ea typeface="ＭＳ Ｐゴシック" charset="0"/>
              </a:defRPr>
            </a:lvl9pPr>
          </a:lstStyle>
          <a:p>
            <a:pPr algn="ctr">
              <a:lnSpc>
                <a:spcPct val="100000"/>
              </a:lnSpc>
              <a:spcBef>
                <a:spcPct val="0"/>
              </a:spcBef>
              <a:buFontTx/>
              <a:buNone/>
            </a:pPr>
            <a:r>
              <a:rPr kumimoji="0" lang="en-US" sz="1200">
                <a:solidFill>
                  <a:srgbClr val="FFFFFF"/>
                </a:solidFill>
                <a:latin typeface="Arial" charset="0"/>
              </a:rPr>
              <a:t>Handbook pg. 32-37</a:t>
            </a:r>
          </a:p>
        </p:txBody>
      </p:sp>
      <p:sp>
        <p:nvSpPr>
          <p:cNvPr id="69638"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a:solidFill>
                <a:srgbClr val="00DFCA"/>
              </a:solidFill>
              <a:latin typeface="Matura MT Script Capitals" charset="0"/>
            </a:endParaRPr>
          </a:p>
        </p:txBody>
      </p:sp>
      <p:sp>
        <p:nvSpPr>
          <p:cNvPr id="646182" name="Text Box 38"/>
          <p:cNvSpPr txBox="1">
            <a:spLocks noChangeArrowheads="1"/>
          </p:cNvSpPr>
          <p:nvPr/>
        </p:nvSpPr>
        <p:spPr bwMode="auto">
          <a:xfrm>
            <a:off x="6008688" y="2462213"/>
            <a:ext cx="2935287"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lnSpc>
                <a:spcPct val="100000"/>
              </a:lnSpc>
              <a:spcBef>
                <a:spcPct val="0"/>
              </a:spcBef>
              <a:buFontTx/>
              <a:buNone/>
              <a:defRPr/>
            </a:pPr>
            <a:r>
              <a:rPr kumimoji="0" lang="zh-CN" altLang="en-US" dirty="0">
                <a:solidFill>
                  <a:srgbClr val="FFFF00"/>
                </a:solidFill>
                <a:latin typeface="Comic Sans MS" pitchFamily="-112" charset="0"/>
              </a:rPr>
              <a:t>圆顶清真寺内部</a:t>
            </a:r>
            <a:endParaRPr kumimoji="0" lang="en-US" dirty="0">
              <a:solidFill>
                <a:srgbClr val="FFFF00"/>
              </a:solidFill>
              <a:latin typeface="Comic Sans MS" pitchFamily="-112" charset="0"/>
            </a:endParaRP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0"/>
              </a:spcBef>
              <a:buFontTx/>
              <a:buNone/>
              <a:defRPr/>
            </a:pPr>
            <a:r>
              <a:rPr kumimoji="0" lang="zh-CN" altLang="en-US" dirty="0">
                <a:solidFill>
                  <a:srgbClr val="FFFF00"/>
                </a:solidFill>
                <a:latin typeface="Comic Sans MS" pitchFamily="-112" charset="0"/>
              </a:rPr>
              <a:t>圣殿山上的圆顶清真寺</a:t>
            </a:r>
            <a:endParaRPr kumimoji="0" lang="en-US" dirty="0">
              <a:solidFill>
                <a:srgbClr val="FFFF00"/>
              </a:solidFill>
              <a:latin typeface="Comic Sans MS" pitchFamily="-112" charset="0"/>
            </a:endParaRPr>
          </a:p>
        </p:txBody>
      </p:sp>
      <p:sp>
        <p:nvSpPr>
          <p:cNvPr id="2" name="Title 1"/>
          <p:cNvSpPr>
            <a:spLocks noGrp="1"/>
          </p:cNvSpPr>
          <p:nvPr>
            <p:ph type="title" idx="4294967295"/>
          </p:nvPr>
        </p:nvSpPr>
        <p:spPr>
          <a:xfrm>
            <a:off x="457200" y="220663"/>
            <a:ext cx="8229600" cy="538162"/>
          </a:xfrm>
          <a:prstGeom prst="rect">
            <a:avLst/>
          </a:prstGeom>
        </p:spPr>
        <p:txBody>
          <a:bodyPr/>
          <a:lstStyle/>
          <a:p>
            <a:pPr algn="ctr">
              <a:defRPr/>
            </a:pPr>
            <a:r>
              <a:rPr lang="zh-CN" altLang="en-US" sz="3200" b="1" kern="1200" dirty="0">
                <a:solidFill>
                  <a:srgbClr val="9DEDF1"/>
                </a:solidFill>
                <a:effectLst/>
                <a:latin typeface="Arial"/>
                <a:ea typeface="ＭＳ Ｐゴシック"/>
                <a:cs typeface="ＭＳ Ｐゴシック"/>
              </a:rPr>
              <a:t>耶路撒冷如今的圣殿山</a:t>
            </a:r>
            <a:endParaRPr lang="en-US" dirty="0">
              <a:cs typeface="+mj-cs"/>
            </a:endParaRPr>
          </a:p>
        </p:txBody>
      </p:sp>
    </p:spTree>
    <p:extLst>
      <p:ext uri="{BB962C8B-B14F-4D97-AF65-F5344CB8AC3E}">
        <p14:creationId xmlns:p14="http://schemas.microsoft.com/office/powerpoint/2010/main" val="2302346981"/>
      </p:ext>
    </p:extLst>
  </p:cSld>
  <p:clrMapOvr>
    <a:masterClrMapping/>
  </p:clrMapOvr>
  <p:transition spd="med">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50" name="Text Box 42"/>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buFontTx/>
              <a:buNone/>
              <a:defRPr/>
            </a:pPr>
            <a:endParaRPr kumimoji="0" lang="zh-CN" altLang="en-US" sz="1600">
              <a:solidFill>
                <a:srgbClr val="FFFFFF"/>
              </a:solidFill>
              <a:latin typeface="Comic Sans MS" charset="0"/>
              <a:ea typeface="宋体" charset="0"/>
              <a:cs typeface="宋体" charset="0"/>
            </a:endParaRPr>
          </a:p>
        </p:txBody>
      </p:sp>
      <p:sp>
        <p:nvSpPr>
          <p:cNvPr id="452709" name="Text Box 101"/>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452712" name="Rectangle 104"/>
          <p:cNvSpPr>
            <a:spLocks noChangeArrowheads="1"/>
          </p:cNvSpPr>
          <p:nvPr/>
        </p:nvSpPr>
        <p:spPr bwMode="auto">
          <a:xfrm>
            <a:off x="8078788" y="6543675"/>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33</a:t>
            </a:r>
          </a:p>
        </p:txBody>
      </p:sp>
      <p:sp>
        <p:nvSpPr>
          <p:cNvPr id="452713" name="Text Box 105"/>
          <p:cNvSpPr txBox="1">
            <a:spLocks noChangeArrowheads="1"/>
          </p:cNvSpPr>
          <p:nvPr/>
        </p:nvSpPr>
        <p:spPr bwMode="auto">
          <a:xfrm>
            <a:off x="1770063" y="-28575"/>
            <a:ext cx="5478462" cy="304800"/>
          </a:xfrm>
          <a:prstGeom prst="rect">
            <a:avLst/>
          </a:prstGeom>
          <a:noFill/>
          <a:ln>
            <a:noFill/>
          </a:ln>
          <a:effectLst>
            <a:outerShdw blurRad="63500" dist="71842"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1400">
                <a:solidFill>
                  <a:srgbClr val="FFFFFF"/>
                </a:solidFill>
                <a:latin typeface="宋体" charset="0"/>
                <a:ea typeface="宋体" charset="0"/>
                <a:cs typeface="宋体" charset="0"/>
              </a:rPr>
              <a:t>王上</a:t>
            </a:r>
            <a:r>
              <a:rPr kumimoji="0" lang="zh-CN" altLang="en-US" sz="1400">
                <a:solidFill>
                  <a:srgbClr val="FFFFFF"/>
                </a:solidFill>
                <a:latin typeface="宋体" charset="0"/>
                <a:ea typeface="宋体" charset="0"/>
                <a:cs typeface="宋体" charset="0"/>
              </a:rPr>
              <a:t> </a:t>
            </a:r>
            <a:r>
              <a:rPr kumimoji="0" lang="en-US" altLang="zh-CN" sz="1400">
                <a:solidFill>
                  <a:srgbClr val="FFFFFF"/>
                </a:solidFill>
                <a:latin typeface="宋体" charset="0"/>
                <a:ea typeface="宋体" charset="0"/>
                <a:cs typeface="宋体" charset="0"/>
              </a:rPr>
              <a:t>6:14-38</a:t>
            </a:r>
          </a:p>
        </p:txBody>
      </p:sp>
      <p:pic>
        <p:nvPicPr>
          <p:cNvPr id="452715" name="Picture 107" descr="Western Wall at Sukkot2, df 100301"/>
          <p:cNvPicPr preferRelativeResize="0">
            <a:picLocks noChangeAspect="1" noChangeArrowheads="1"/>
          </p:cNvPicPr>
          <p:nvPr>
            <p:custDataLst>
              <p:tags r:id="rId1"/>
            </p:custDataLst>
          </p:nvPr>
        </p:nvPicPr>
        <p:blipFill>
          <a:blip r:embed="rId5">
            <a:extLst>
              <a:ext uri="{28A0092B-C50C-407E-A947-70E740481C1C}">
                <a14:useLocalDpi xmlns:a14="http://schemas.microsoft.com/office/drawing/2010/main"/>
              </a:ext>
            </a:extLst>
          </a:blip>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pic>
      <p:sp>
        <p:nvSpPr>
          <p:cNvPr id="452611" name="Rectangle 3"/>
          <p:cNvSpPr>
            <a:spLocks noChangeArrowheads="1"/>
          </p:cNvSpPr>
          <p:nvPr/>
        </p:nvSpPr>
        <p:spPr bwMode="auto">
          <a:xfrm>
            <a:off x="1258888" y="5502275"/>
            <a:ext cx="6640512" cy="6985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tx1"/>
                </a:solidFill>
              </a14:hiddenFill>
            </a:ext>
            <a:ext uri="{91240B29-F687-4f45-9708-019B960494DF}">
              <a14:hiddenLine xmlns:a14="http://schemas.microsoft.com/office/drawing/2010/main" xmlns="" w="76200">
                <a:solidFill>
                  <a:schemeClr val="accent2"/>
                </a:solidFill>
                <a:miter lim="800000"/>
                <a:headEnd/>
                <a:tailEnd/>
              </a14:hiddenLine>
            </a:ext>
          </a:extLst>
        </p:spPr>
        <p:txBody>
          <a:bodyPr lIns="90487" tIns="44450" rIns="90487" bIns="44450">
            <a:spAutoFit/>
          </a:bodyPr>
          <a:lstStyle/>
          <a:p>
            <a:pPr algn="ctr">
              <a:lnSpc>
                <a:spcPct val="100000"/>
              </a:lnSpc>
              <a:spcBef>
                <a:spcPct val="50000"/>
              </a:spcBef>
              <a:buFontTx/>
              <a:buNone/>
              <a:defRPr/>
            </a:pPr>
            <a:r>
              <a:rPr kumimoji="0" lang="zh-CN" altLang="en-US" sz="4000">
                <a:solidFill>
                  <a:srgbClr val="FFFF00"/>
                </a:solidFill>
                <a:latin typeface="Comic Sans MS" charset="0"/>
                <a:ea typeface="宋体" charset="0"/>
                <a:cs typeface="宋体" charset="0"/>
              </a:rPr>
              <a:t>圣殿山的西墙</a:t>
            </a:r>
          </a:p>
        </p:txBody>
      </p:sp>
      <p:pic>
        <p:nvPicPr>
          <p:cNvPr id="452716" name="Picture 108"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828675" y="815975"/>
            <a:ext cx="3579813" cy="268605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a:extLst>
            <a:ext uri="{909E8E84-426E-40dd-AFC4-6F175D3DCCD1}">
              <a14:hiddenFill xmlns:a14="http://schemas.microsoft.com/office/drawing/2010/main" xmlns="">
                <a:blipFill dpi="0" rotWithShape="0">
                  <a:blip r:embed="rId7"/>
                  <a:srcRect/>
                  <a:stretch>
                    <a:fillRect/>
                  </a:stretch>
                </a:blipFill>
              </a14:hiddenFill>
            </a:ext>
          </a:extLst>
        </p:spPr>
      </p:pic>
      <p:sp>
        <p:nvSpPr>
          <p:cNvPr id="452717" name="Text Box 109"/>
          <p:cNvSpPr txBox="1">
            <a:spLocks noChangeArrowheads="1"/>
          </p:cNvSpPr>
          <p:nvPr/>
        </p:nvSpPr>
        <p:spPr bwMode="auto">
          <a:xfrm>
            <a:off x="8669338" y="6384925"/>
            <a:ext cx="25876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1</a:t>
            </a:r>
          </a:p>
        </p:txBody>
      </p:sp>
      <p:grpSp>
        <p:nvGrpSpPr>
          <p:cNvPr id="71689" name="Group 253"/>
          <p:cNvGrpSpPr>
            <a:grpSpLocks/>
          </p:cNvGrpSpPr>
          <p:nvPr/>
        </p:nvGrpSpPr>
        <p:grpSpPr bwMode="auto">
          <a:xfrm>
            <a:off x="7842250" y="3436938"/>
            <a:ext cx="1200150" cy="2109787"/>
            <a:chOff x="4940" y="2165"/>
            <a:chExt cx="756" cy="1329"/>
          </a:xfrm>
        </p:grpSpPr>
        <p:grpSp>
          <p:nvGrpSpPr>
            <p:cNvPr id="71691" name="Group 254"/>
            <p:cNvGrpSpPr>
              <a:grpSpLocks/>
            </p:cNvGrpSpPr>
            <p:nvPr/>
          </p:nvGrpSpPr>
          <p:grpSpPr bwMode="auto">
            <a:xfrm>
              <a:off x="4940" y="2165"/>
              <a:ext cx="756" cy="1329"/>
              <a:chOff x="4940" y="2165"/>
              <a:chExt cx="756" cy="1329"/>
            </a:xfrm>
          </p:grpSpPr>
          <p:sp>
            <p:nvSpPr>
              <p:cNvPr id="452863" name="AutoShape 25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4" name="Rectangle 25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5" name="Line 25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6" name="Rectangle 25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7" name="Rectangle 25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8" name="Line 26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9" name="Line 26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0" name="Line 26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1" name="Line 26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2" name="Line 26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3" name="Line 26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4" name="Line 26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5" name="Line 26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6" name="Line 26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7" name="Line 26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8" name="Rectangle 270"/>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452879" name="Rectangle 271"/>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0" name="Rectangle 272"/>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1" name="Rectangle 273"/>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2" name="Rectangle 274"/>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3" name="Text Box 275"/>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4" name="Text Box 276"/>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5" name="Text Box 277"/>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6" name="Text Box 278"/>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7" name="Text Box 279"/>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8" name="Text Box 280"/>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452889" name="Rectangle 281"/>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452890" name="Text Box 282"/>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4405147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452611"/>
                                        </p:tgtEl>
                                        <p:attrNameLst>
                                          <p:attrName>style.visibility</p:attrName>
                                        </p:attrNameLst>
                                      </p:cBhvr>
                                      <p:to>
                                        <p:strVal val="visible"/>
                                      </p:to>
                                    </p:set>
                                    <p:anim calcmode="lin" valueType="num">
                                      <p:cBhvr>
                                        <p:cTn id="7" dur="500" fill="hold"/>
                                        <p:tgtEl>
                                          <p:spTgt spid="452611"/>
                                        </p:tgtEl>
                                        <p:attrNameLst>
                                          <p:attrName>ppt_w</p:attrName>
                                        </p:attrNameLst>
                                      </p:cBhvr>
                                      <p:tavLst>
                                        <p:tav tm="0">
                                          <p:val>
                                            <p:fltVal val="0"/>
                                          </p:val>
                                        </p:tav>
                                        <p:tav tm="100000">
                                          <p:val>
                                            <p:strVal val="#ppt_w"/>
                                          </p:val>
                                        </p:tav>
                                      </p:tavLst>
                                    </p:anim>
                                    <p:anim calcmode="lin" valueType="num">
                                      <p:cBhvr>
                                        <p:cTn id="8" dur="500" fill="hold"/>
                                        <p:tgtEl>
                                          <p:spTgt spid="452611"/>
                                        </p:tgtEl>
                                        <p:attrNameLst>
                                          <p:attrName>ppt_h</p:attrName>
                                        </p:attrNameLst>
                                      </p:cBhvr>
                                      <p:tavLst>
                                        <p:tav tm="0">
                                          <p:val>
                                            <p:fltVal val="0"/>
                                          </p:val>
                                        </p:tav>
                                        <p:tav tm="100000">
                                          <p:val>
                                            <p:strVal val="#ppt_h"/>
                                          </p:val>
                                        </p:tav>
                                      </p:tavLst>
                                    </p:anim>
                                    <p:anim calcmode="lin" valueType="num">
                                      <p:cBhvr>
                                        <p:cTn id="9" dur="500" fill="hold"/>
                                        <p:tgtEl>
                                          <p:spTgt spid="452611"/>
                                        </p:tgtEl>
                                        <p:attrNameLst>
                                          <p:attrName>ppt_x</p:attrName>
                                        </p:attrNameLst>
                                      </p:cBhvr>
                                      <p:tavLst>
                                        <p:tav tm="0">
                                          <p:val>
                                            <p:fltVal val="0.5"/>
                                          </p:val>
                                        </p:tav>
                                        <p:tav tm="100000">
                                          <p:val>
                                            <p:strVal val="#ppt_x"/>
                                          </p:val>
                                        </p:tav>
                                      </p:tavLst>
                                    </p:anim>
                                    <p:anim calcmode="lin" valueType="num">
                                      <p:cBhvr>
                                        <p:cTn id="10" dur="500" fill="hold"/>
                                        <p:tgtEl>
                                          <p:spTgt spid="452611"/>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272" fill="hold" grpId="0" nodeType="clickEffect">
                                  <p:stCondLst>
                                    <p:cond delay="0"/>
                                  </p:stCondLst>
                                  <p:childTnLst>
                                    <p:set>
                                      <p:cBhvr>
                                        <p:cTn id="14" dur="1" fill="hold">
                                          <p:stCondLst>
                                            <p:cond delay="0"/>
                                          </p:stCondLst>
                                        </p:cTn>
                                        <p:tgtEl>
                                          <p:spTgt spid="452716"/>
                                        </p:tgtEl>
                                        <p:attrNameLst>
                                          <p:attrName>style.visibility</p:attrName>
                                        </p:attrNameLst>
                                      </p:cBhvr>
                                      <p:to>
                                        <p:strVal val="visible"/>
                                      </p:to>
                                    </p:set>
                                    <p:anim calcmode="lin" valueType="num">
                                      <p:cBhvr>
                                        <p:cTn id="15" dur="500" fill="hold"/>
                                        <p:tgtEl>
                                          <p:spTgt spid="452716"/>
                                        </p:tgtEl>
                                        <p:attrNameLst>
                                          <p:attrName>ppt_w</p:attrName>
                                        </p:attrNameLst>
                                      </p:cBhvr>
                                      <p:tavLst>
                                        <p:tav tm="0">
                                          <p:val>
                                            <p:strVal val="2/3*#ppt_w"/>
                                          </p:val>
                                        </p:tav>
                                        <p:tav tm="100000">
                                          <p:val>
                                            <p:strVal val="#ppt_w"/>
                                          </p:val>
                                        </p:tav>
                                      </p:tavLst>
                                    </p:anim>
                                    <p:anim calcmode="lin" valueType="num">
                                      <p:cBhvr>
                                        <p:cTn id="16" dur="500" fill="hold"/>
                                        <p:tgtEl>
                                          <p:spTgt spid="452716"/>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1" grpId="0"/>
      <p:bldP spid="452716" grpId="0" animBg="1"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所罗门圣殿剖面图</a:t>
            </a:r>
            <a:endParaRPr lang="en-US" sz="3600" b="1" dirty="0">
              <a:solidFill>
                <a:srgbClr val="FFFFFF"/>
              </a:solidFill>
              <a:latin typeface="Arial" charset="0"/>
              <a:ea typeface="ＭＳ Ｐゴシック" charset="0"/>
            </a:endParaRP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244257004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9144000" cy="841376"/>
          </a:xfrm>
        </p:spPr>
        <p:txBody>
          <a:bodyPr/>
          <a:lstStyle/>
          <a:p>
            <a:r>
              <a:rPr lang="zh-CN" altLang="en-US" sz="3600" b="1" dirty="0">
                <a:solidFill>
                  <a:srgbClr val="FFFFFF"/>
                </a:solidFill>
                <a:latin typeface="Arial" charset="0"/>
                <a:ea typeface="ＭＳ Ｐゴシック" charset="0"/>
              </a:rPr>
              <a:t>第三圣殿的可能性！</a:t>
            </a:r>
            <a:endParaRPr lang="en-US" sz="3600" b="1" dirty="0">
              <a:solidFill>
                <a:srgbClr val="FFFFFF"/>
              </a:solidFill>
              <a:latin typeface="Arial" charset="0"/>
              <a:ea typeface="ＭＳ Ｐゴシック" charset="0"/>
            </a:endParaRP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419504154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2"/>
          <p:cNvSpPr txBox="1">
            <a:spLocks noChangeArrowheads="1"/>
          </p:cNvSpPr>
          <p:nvPr/>
        </p:nvSpPr>
        <p:spPr bwMode="auto">
          <a:xfrm>
            <a:off x="533400" y="6483350"/>
            <a:ext cx="1993900" cy="374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endParaRPr kumimoji="0" lang="en-US" sz="1600">
              <a:latin typeface="Comic Sans MS" charset="0"/>
            </a:endParaRPr>
          </a:p>
        </p:txBody>
      </p:sp>
      <p:sp>
        <p:nvSpPr>
          <p:cNvPr id="122883"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0356" name="Rectangle 4"/>
          <p:cNvSpPr>
            <a:spLocks noChangeArrowheads="1"/>
          </p:cNvSpPr>
          <p:nvPr/>
        </p:nvSpPr>
        <p:spPr bwMode="auto">
          <a:xfrm>
            <a:off x="8080375" y="6532563"/>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32</a:t>
            </a:r>
          </a:p>
        </p:txBody>
      </p:sp>
      <p:sp>
        <p:nvSpPr>
          <p:cNvPr id="100357" name="Text Box 5"/>
          <p:cNvSpPr txBox="1">
            <a:spLocks noChangeArrowheads="1"/>
          </p:cNvSpPr>
          <p:nvPr/>
        </p:nvSpPr>
        <p:spPr bwMode="auto">
          <a:xfrm>
            <a:off x="1765300" y="0"/>
            <a:ext cx="5668963"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122886" name="Text Box 6"/>
          <p:cNvSpPr txBox="1">
            <a:spLocks noChangeArrowheads="1"/>
          </p:cNvSpPr>
          <p:nvPr/>
        </p:nvSpPr>
        <p:spPr bwMode="auto">
          <a:xfrm>
            <a:off x="7007225" y="6284913"/>
            <a:ext cx="16065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pic>
        <p:nvPicPr>
          <p:cNvPr id="100359"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122888" name="Group 8"/>
          <p:cNvGrpSpPr>
            <a:grpSpLocks/>
          </p:cNvGrpSpPr>
          <p:nvPr/>
        </p:nvGrpSpPr>
        <p:grpSpPr bwMode="auto">
          <a:xfrm>
            <a:off x="8018463" y="3436938"/>
            <a:ext cx="981075" cy="1843087"/>
            <a:chOff x="5051" y="2165"/>
            <a:chExt cx="618" cy="1161"/>
          </a:xfrm>
        </p:grpSpPr>
        <p:grpSp>
          <p:nvGrpSpPr>
            <p:cNvPr id="122892" name="Group 9"/>
            <p:cNvGrpSpPr>
              <a:grpSpLocks/>
            </p:cNvGrpSpPr>
            <p:nvPr/>
          </p:nvGrpSpPr>
          <p:grpSpPr bwMode="auto">
            <a:xfrm>
              <a:off x="5051" y="2165"/>
              <a:ext cx="618" cy="1161"/>
              <a:chOff x="5051" y="2165"/>
              <a:chExt cx="618" cy="1161"/>
            </a:xfrm>
          </p:grpSpPr>
          <p:sp>
            <p:nvSpPr>
              <p:cNvPr id="122894"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22895"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2896"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2897"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898"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2899"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2900"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01"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02"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03"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04"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05"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06"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07"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08"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09"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2910" name="Rectangle 26"/>
              <p:cNvSpPr>
                <a:spLocks noChangeArrowheads="1"/>
              </p:cNvSpPr>
              <p:nvPr/>
            </p:nvSpPr>
            <p:spPr bwMode="auto">
              <a:xfrm>
                <a:off x="5051" y="2165"/>
                <a:ext cx="527"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     </a:t>
                </a:r>
                <a:r>
                  <a:rPr kumimoji="0" lang="zh-CN" altLang="en-US" sz="1000">
                    <a:solidFill>
                      <a:srgbClr val="000000"/>
                    </a:solidFill>
                    <a:latin typeface="Chicago" charset="0"/>
                    <a:ea typeface="SimSun" charset="0"/>
                    <a:cs typeface="SimSun" charset="0"/>
                  </a:rPr>
                  <a:t>王权</a:t>
                </a:r>
                <a:endParaRPr kumimoji="0" lang="en-US" sz="1000">
                  <a:solidFill>
                    <a:srgbClr val="000000"/>
                  </a:solidFill>
                  <a:latin typeface="Chicago" charset="0"/>
                </a:endParaRPr>
              </a:p>
            </p:txBody>
          </p:sp>
        </p:grpSp>
        <p:sp>
          <p:nvSpPr>
            <p:cNvPr id="122893" name="Rectangle 27"/>
            <p:cNvSpPr>
              <a:spLocks noChangeArrowheads="1"/>
            </p:cNvSpPr>
            <p:nvPr/>
          </p:nvSpPr>
          <p:spPr bwMode="auto">
            <a:xfrm>
              <a:off x="5139" y="2267"/>
              <a:ext cx="38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00380" name="Rectangle 28"/>
          <p:cNvSpPr>
            <a:spLocks noChangeArrowheads="1"/>
          </p:cNvSpPr>
          <p:nvPr/>
        </p:nvSpPr>
        <p:spPr bwMode="auto">
          <a:xfrm>
            <a:off x="1928813" y="5572125"/>
            <a:ext cx="5857875" cy="704850"/>
          </a:xfrm>
          <a:prstGeom prst="rect">
            <a:avLst/>
          </a:prstGeom>
          <a:noFill/>
          <a:ln w="76200">
            <a:noFill/>
            <a:miter lim="800000"/>
            <a:headEnd/>
            <a:tailEnd/>
          </a:ln>
          <a:effectLst>
            <a:outerShdw blurRad="63500" dist="38099" dir="2700000" algn="ctr" rotWithShape="0">
              <a:schemeClr val="bg2">
                <a:alpha val="74997"/>
              </a:schemeClr>
            </a:outerShdw>
          </a:effectLst>
        </p:spPr>
        <p:txBody>
          <a:bodyPr lIns="90487" tIns="44450" rIns="90487" bIns="44450">
            <a:spAutoFit/>
          </a:bodyPr>
          <a:lstStyle/>
          <a:p>
            <a:pPr>
              <a:lnSpc>
                <a:spcPct val="100000"/>
              </a:lnSpc>
              <a:spcBef>
                <a:spcPct val="0"/>
              </a:spcBef>
              <a:buFontTx/>
              <a:buNone/>
            </a:pPr>
            <a:r>
              <a:rPr kumimoji="0" lang="en-US">
                <a:solidFill>
                  <a:srgbClr val="FFF814"/>
                </a:solidFill>
                <a:latin typeface="Comic Sans MS" charset="0"/>
              </a:rPr>
              <a:t>         </a:t>
            </a:r>
            <a:r>
              <a:rPr kumimoji="0" lang="zh-CN" altLang="en-US" sz="4000">
                <a:solidFill>
                  <a:srgbClr val="FFF814"/>
                </a:solidFill>
                <a:latin typeface="Comic Sans MS" charset="0"/>
                <a:ea typeface="SimSun" charset="0"/>
                <a:cs typeface="SimSun" charset="0"/>
              </a:rPr>
              <a:t>圣殿山的西墙</a:t>
            </a:r>
            <a:endParaRPr kumimoji="0" lang="en-US" sz="3200">
              <a:solidFill>
                <a:srgbClr val="FFF814"/>
              </a:solidFill>
              <a:latin typeface="Comic Sans MS" charset="0"/>
            </a:endParaRPr>
          </a:p>
        </p:txBody>
      </p:sp>
      <p:pic>
        <p:nvPicPr>
          <p:cNvPr id="100381" name="Picture 29" descr="Men praying at Western Wall, tb n010200 sr"/>
          <p:cNvPicPr preferRelativeResize="0">
            <a:picLocks noChangeAspect="1" noChangeArrowheads="1"/>
          </p:cNvPicPr>
          <p:nvPr>
            <p:custDataLst>
              <p:tags r:id="rId2"/>
            </p:custDataLst>
          </p:nvPr>
        </p:nvPicPr>
        <p:blipFill>
          <a:blip r:embed="rId6"/>
          <a:srcRect/>
          <a:stretch>
            <a:fillRect/>
          </a:stretch>
        </p:blipFill>
        <p:spPr bwMode="auto">
          <a:xfrm>
            <a:off x="1622425" y="817563"/>
            <a:ext cx="5899150" cy="442436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122891" name="Text Box 30"/>
          <p:cNvSpPr txBox="1">
            <a:spLocks noChangeArrowheads="1"/>
          </p:cNvSpPr>
          <p:nvPr/>
        </p:nvSpPr>
        <p:spPr bwMode="auto">
          <a:xfrm>
            <a:off x="8669338" y="6384925"/>
            <a:ext cx="258762" cy="411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en-US" sz="1800">
                <a:latin typeface="Comic Sans MS" charset="0"/>
              </a:rPr>
              <a:t>1</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00380"/>
                                        </p:tgtEl>
                                        <p:attrNameLst>
                                          <p:attrName>style.visibility</p:attrName>
                                        </p:attrNameLst>
                                      </p:cBhvr>
                                      <p:to>
                                        <p:strVal val="visible"/>
                                      </p:to>
                                    </p:set>
                                    <p:anim calcmode="lin" valueType="num">
                                      <p:cBhvr>
                                        <p:cTn id="7" dur="500" fill="hold"/>
                                        <p:tgtEl>
                                          <p:spTgt spid="100380"/>
                                        </p:tgtEl>
                                        <p:attrNameLst>
                                          <p:attrName>ppt_w</p:attrName>
                                        </p:attrNameLst>
                                      </p:cBhvr>
                                      <p:tavLst>
                                        <p:tav tm="0">
                                          <p:val>
                                            <p:fltVal val="0"/>
                                          </p:val>
                                        </p:tav>
                                        <p:tav tm="100000">
                                          <p:val>
                                            <p:strVal val="#ppt_w"/>
                                          </p:val>
                                        </p:tav>
                                      </p:tavLst>
                                    </p:anim>
                                    <p:anim calcmode="lin" valueType="num">
                                      <p:cBhvr>
                                        <p:cTn id="8" dur="500" fill="hold"/>
                                        <p:tgtEl>
                                          <p:spTgt spid="100380"/>
                                        </p:tgtEl>
                                        <p:attrNameLst>
                                          <p:attrName>ppt_h</p:attrName>
                                        </p:attrNameLst>
                                      </p:cBhvr>
                                      <p:tavLst>
                                        <p:tav tm="0">
                                          <p:val>
                                            <p:fltVal val="0"/>
                                          </p:val>
                                        </p:tav>
                                        <p:tav tm="100000">
                                          <p:val>
                                            <p:strVal val="#ppt_h"/>
                                          </p:val>
                                        </p:tav>
                                      </p:tavLst>
                                    </p:anim>
                                    <p:anim calcmode="lin" valueType="num">
                                      <p:cBhvr>
                                        <p:cTn id="9" dur="500" fill="hold"/>
                                        <p:tgtEl>
                                          <p:spTgt spid="100380"/>
                                        </p:tgtEl>
                                        <p:attrNameLst>
                                          <p:attrName>ppt_x</p:attrName>
                                        </p:attrNameLst>
                                      </p:cBhvr>
                                      <p:tavLst>
                                        <p:tav tm="0">
                                          <p:val>
                                            <p:fltVal val="0.5"/>
                                          </p:val>
                                        </p:tav>
                                        <p:tav tm="100000">
                                          <p:val>
                                            <p:strVal val="#ppt_x"/>
                                          </p:val>
                                        </p:tav>
                                      </p:tavLst>
                                    </p:anim>
                                    <p:anim calcmode="lin" valueType="num">
                                      <p:cBhvr>
                                        <p:cTn id="10" dur="500" fill="hold"/>
                                        <p:tgtEl>
                                          <p:spTgt spid="100380"/>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272" fill="hold" grpId="0" nodeType="clickEffect">
                                  <p:stCondLst>
                                    <p:cond delay="0"/>
                                  </p:stCondLst>
                                  <p:childTnLst>
                                    <p:set>
                                      <p:cBhvr>
                                        <p:cTn id="14" dur="1" fill="hold">
                                          <p:stCondLst>
                                            <p:cond delay="0"/>
                                          </p:stCondLst>
                                        </p:cTn>
                                        <p:tgtEl>
                                          <p:spTgt spid="100381"/>
                                        </p:tgtEl>
                                        <p:attrNameLst>
                                          <p:attrName>style.visibility</p:attrName>
                                        </p:attrNameLst>
                                      </p:cBhvr>
                                      <p:to>
                                        <p:strVal val="visible"/>
                                      </p:to>
                                    </p:set>
                                    <p:anim calcmode="lin" valueType="num">
                                      <p:cBhvr>
                                        <p:cTn id="15" dur="500" fill="hold"/>
                                        <p:tgtEl>
                                          <p:spTgt spid="100381"/>
                                        </p:tgtEl>
                                        <p:attrNameLst>
                                          <p:attrName>ppt_w</p:attrName>
                                        </p:attrNameLst>
                                      </p:cBhvr>
                                      <p:tavLst>
                                        <p:tav tm="0">
                                          <p:val>
                                            <p:strVal val="2/3*#ppt_w"/>
                                          </p:val>
                                        </p:tav>
                                        <p:tav tm="100000">
                                          <p:val>
                                            <p:strVal val="#ppt_w"/>
                                          </p:val>
                                        </p:tav>
                                      </p:tavLst>
                                    </p:anim>
                                    <p:anim calcmode="lin" valueType="num">
                                      <p:cBhvr>
                                        <p:cTn id="16" dur="500" fill="hold"/>
                                        <p:tgtEl>
                                          <p:spTgt spid="100381"/>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80" grpId="0" autoUpdateAnimBg="0"/>
      <p:bldP spid="100381" grpId="0" animBg="1"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val="0"/>
              </a:ext>
            </a:extLst>
          </a:blip>
          <a:srcRect b="-1"/>
          <a:stretch/>
        </p:blipFill>
        <p:spPr>
          <a:xfrm>
            <a:off x="-119278" y="748073"/>
            <a:ext cx="9300772" cy="6273800"/>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a:cs typeface="Arial"/>
              </a:rPr>
              <a:t>Barry Huddleston, </a:t>
            </a:r>
            <a:r>
              <a:rPr lang="en-US" sz="1800" b="1" i="1" dirty="0">
                <a:solidFill>
                  <a:schemeClr val="bg1"/>
                </a:solidFill>
                <a:latin typeface="Arial"/>
                <a:cs typeface="Arial"/>
              </a:rPr>
              <a:t>The Acrostic Summarized Bible</a:t>
            </a:r>
            <a:r>
              <a:rPr lang="en-US" sz="1800" b="1" dirty="0">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29 </a:t>
            </a:r>
            <a:r>
              <a:rPr kumimoji="0" lang="en-US" sz="1200" dirty="0">
                <a:solidFill>
                  <a:prstClr val="black"/>
                </a:solidFill>
              </a:rPr>
              <a:t>G</a:t>
            </a:r>
            <a:r>
              <a:rPr kumimoji="0" lang="en-US" sz="1200" b="0" dirty="0">
                <a:solidFill>
                  <a:prstClr val="black"/>
                </a:solidFill>
              </a:rPr>
              <a:t>enealogy of Jesus Christ</a:t>
            </a:r>
          </a:p>
          <a:p>
            <a:pPr defTabSz="457200" eaLnBrk="1" fontAlgn="auto" hangingPunct="1">
              <a:lnSpc>
                <a:spcPct val="100000"/>
              </a:lnSpc>
              <a:spcBef>
                <a:spcPts val="0"/>
              </a:spcBef>
              <a:spcAft>
                <a:spcPts val="0"/>
              </a:spcAft>
              <a:buFontTx/>
              <a:buNone/>
            </a:pPr>
            <a:r>
              <a:rPr kumimoji="0" lang="en-US" sz="1200" b="0" dirty="0">
                <a:solidFill>
                  <a:prstClr val="black"/>
                </a:solidFill>
              </a:rPr>
              <a:t>30 </a:t>
            </a:r>
            <a:r>
              <a:rPr kumimoji="0" lang="en-US" sz="1200" dirty="0">
                <a:solidFill>
                  <a:prstClr val="black"/>
                </a:solidFill>
              </a:rPr>
              <a:t>O</a:t>
            </a:r>
            <a:r>
              <a:rPr kumimoji="0" lang="en-US" sz="1200" b="0" dirty="0">
                <a:solidFill>
                  <a:prstClr val="black"/>
                </a:solidFill>
              </a:rPr>
              <a:t>pposition of King Herod</a:t>
            </a:r>
          </a:p>
          <a:p>
            <a:pPr defTabSz="457200" eaLnBrk="1" fontAlgn="auto" hangingPunct="1">
              <a:lnSpc>
                <a:spcPct val="100000"/>
              </a:lnSpc>
              <a:spcBef>
                <a:spcPts val="0"/>
              </a:spcBef>
              <a:spcAft>
                <a:spcPts val="0"/>
              </a:spcAft>
              <a:buFontTx/>
              <a:buNone/>
            </a:pPr>
            <a:r>
              <a:rPr kumimoji="0" lang="en-US" sz="1200" b="0" dirty="0">
                <a:solidFill>
                  <a:prstClr val="black"/>
                </a:solidFill>
              </a:rPr>
              <a:t>31 </a:t>
            </a:r>
            <a:r>
              <a:rPr kumimoji="0" lang="en-US" sz="1200" dirty="0">
                <a:solidFill>
                  <a:prstClr val="black"/>
                </a:solidFill>
              </a:rPr>
              <a:t>S</a:t>
            </a:r>
            <a:r>
              <a:rPr kumimoji="0" lang="en-US" sz="1200" b="0" dirty="0">
                <a:solidFill>
                  <a:prstClr val="black"/>
                </a:solidFill>
              </a:rPr>
              <a:t>pirit</a:t>
            </a:r>
            <a:r>
              <a:rPr kumimoji="0" lang="uk-UA" sz="1200" b="0" dirty="0">
                <a:solidFill>
                  <a:prstClr val="black"/>
                </a:solidFill>
              </a:rPr>
              <a:t>'</a:t>
            </a:r>
            <a:r>
              <a:rPr kumimoji="0" lang="en-US" sz="1200" b="0" dirty="0">
                <a:solidFill>
                  <a:prstClr val="black"/>
                </a:solidFill>
              </a:rPr>
              <a:t>s descent upon Jesus</a:t>
            </a:r>
          </a:p>
          <a:p>
            <a:pPr defTabSz="457200" eaLnBrk="1" fontAlgn="auto" hangingPunct="1">
              <a:lnSpc>
                <a:spcPct val="100000"/>
              </a:lnSpc>
              <a:spcBef>
                <a:spcPts val="0"/>
              </a:spcBef>
              <a:spcAft>
                <a:spcPts val="0"/>
              </a:spcAft>
              <a:buFontTx/>
              <a:buNone/>
            </a:pPr>
            <a:r>
              <a:rPr kumimoji="0" lang="en-US" sz="1200" b="0" dirty="0">
                <a:solidFill>
                  <a:prstClr val="black"/>
                </a:solidFill>
              </a:rPr>
              <a:t>32 </a:t>
            </a:r>
            <a:r>
              <a:rPr kumimoji="0" lang="en-US" sz="1200" dirty="0">
                <a:solidFill>
                  <a:prstClr val="black"/>
                </a:solidFill>
              </a:rPr>
              <a:t>P</a:t>
            </a:r>
            <a:r>
              <a:rPr kumimoji="0" lang="en-US" sz="1200" b="0" dirty="0">
                <a:solidFill>
                  <a:prstClr val="black"/>
                </a:solidFill>
              </a:rPr>
              <a:t>ower over Satan</a:t>
            </a:r>
            <a:r>
              <a:rPr kumimoji="0" lang="uk-UA" sz="1200" b="0" dirty="0">
                <a:solidFill>
                  <a:prstClr val="black"/>
                </a:solidFill>
              </a:rPr>
              <a:t>'</a:t>
            </a:r>
            <a:r>
              <a:rPr kumimoji="0" lang="en-US" sz="1200" b="0" dirty="0">
                <a:solidFill>
                  <a:prstClr val="black"/>
                </a:solidFill>
              </a:rPr>
              <a:t>s temptations</a:t>
            </a:r>
          </a:p>
          <a:p>
            <a:pPr defTabSz="457200" eaLnBrk="1" fontAlgn="auto" hangingPunct="1">
              <a:lnSpc>
                <a:spcPct val="100000"/>
              </a:lnSpc>
              <a:spcBef>
                <a:spcPts val="0"/>
              </a:spcBef>
              <a:spcAft>
                <a:spcPts val="0"/>
              </a:spcAft>
              <a:buFontTx/>
              <a:buNone/>
            </a:pPr>
            <a:r>
              <a:rPr kumimoji="0" lang="en-US" sz="1200" b="0" dirty="0">
                <a:solidFill>
                  <a:prstClr val="black"/>
                </a:solidFill>
              </a:rPr>
              <a:t>33 </a:t>
            </a:r>
            <a:r>
              <a:rPr kumimoji="0" lang="en-US" sz="1200" dirty="0">
                <a:solidFill>
                  <a:prstClr val="black"/>
                </a:solidFill>
              </a:rPr>
              <a:t>E</a:t>
            </a:r>
            <a:r>
              <a:rPr kumimoji="0" lang="en-US" sz="1200" b="0" dirty="0">
                <a:solidFill>
                  <a:prstClr val="black"/>
                </a:solidFill>
              </a:rPr>
              <a:t>xpounding Sermon on Mount</a:t>
            </a:r>
          </a:p>
          <a:p>
            <a:pPr defTabSz="457200" eaLnBrk="1" fontAlgn="auto" hangingPunct="1">
              <a:lnSpc>
                <a:spcPct val="100000"/>
              </a:lnSpc>
              <a:spcBef>
                <a:spcPts val="0"/>
              </a:spcBef>
              <a:spcAft>
                <a:spcPts val="0"/>
              </a:spcAft>
              <a:buFontTx/>
              <a:buNone/>
            </a:pPr>
            <a:r>
              <a:rPr kumimoji="0" lang="en-US" sz="1200" b="0" dirty="0">
                <a:solidFill>
                  <a:prstClr val="black"/>
                </a:solidFill>
              </a:rPr>
              <a:t>34 </a:t>
            </a:r>
            <a:r>
              <a:rPr kumimoji="0" lang="en-US" sz="1200" dirty="0">
                <a:solidFill>
                  <a:prstClr val="black"/>
                </a:solidFill>
              </a:rPr>
              <a:t>L</a:t>
            </a:r>
            <a:r>
              <a:rPr kumimoji="0" lang="en-US" sz="1200" b="0" dirty="0">
                <a:solidFill>
                  <a:prstClr val="black"/>
                </a:solidFill>
              </a:rPr>
              <a:t>essons on proper priorities</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35 </a:t>
            </a:r>
            <a:r>
              <a:rPr kumimoji="0" lang="en-US" sz="1200" dirty="0">
                <a:solidFill>
                  <a:prstClr val="black"/>
                </a:solidFill>
              </a:rPr>
              <a:t>O</a:t>
            </a:r>
            <a:r>
              <a:rPr kumimoji="0" lang="en-US" sz="1200" b="0" dirty="0">
                <a:solidFill>
                  <a:prstClr val="black"/>
                </a:solidFill>
              </a:rPr>
              <a:t>utline for personal relationships</a:t>
            </a:r>
          </a:p>
          <a:p>
            <a:pPr defTabSz="457200" eaLnBrk="1" fontAlgn="auto" hangingPunct="1">
              <a:lnSpc>
                <a:spcPct val="100000"/>
              </a:lnSpc>
              <a:spcBef>
                <a:spcPts val="0"/>
              </a:spcBef>
              <a:spcAft>
                <a:spcPts val="0"/>
              </a:spcAft>
              <a:buFontTx/>
              <a:buNone/>
            </a:pPr>
            <a:r>
              <a:rPr kumimoji="0" lang="en-US" sz="1200" b="0" dirty="0">
                <a:solidFill>
                  <a:prstClr val="black"/>
                </a:solidFill>
              </a:rPr>
              <a:t>36 </a:t>
            </a:r>
            <a:r>
              <a:rPr kumimoji="0" lang="en-US" sz="1200" dirty="0">
                <a:solidFill>
                  <a:prstClr val="black"/>
                </a:solidFill>
              </a:rPr>
              <a:t>F</a:t>
            </a:r>
            <a:r>
              <a:rPr kumimoji="0" lang="en-US" sz="1200" b="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37 </a:t>
            </a:r>
            <a:r>
              <a:rPr kumimoji="0" lang="en-US" sz="1200" dirty="0">
                <a:solidFill>
                  <a:prstClr val="black"/>
                </a:solidFill>
              </a:rPr>
              <a:t>M</a:t>
            </a:r>
            <a:r>
              <a:rPr kumimoji="0" lang="en-US" sz="1200" b="0" dirty="0">
                <a:solidFill>
                  <a:prstClr val="black"/>
                </a:solidFill>
              </a:rPr>
              <a:t>atthew</a:t>
            </a:r>
            <a:r>
              <a:rPr kumimoji="0" lang="uk-UA" sz="1200" b="0" dirty="0">
                <a:solidFill>
                  <a:prstClr val="black"/>
                </a:solidFill>
              </a:rPr>
              <a:t>'</a:t>
            </a:r>
            <a:r>
              <a:rPr kumimoji="0" lang="en-US" sz="1200" b="0" dirty="0">
                <a:solidFill>
                  <a:prstClr val="black"/>
                </a:solidFill>
              </a:rPr>
              <a:t>s call from Jesus</a:t>
            </a:r>
          </a:p>
          <a:p>
            <a:pPr defTabSz="457200" eaLnBrk="1" fontAlgn="auto" hangingPunct="1">
              <a:lnSpc>
                <a:spcPct val="100000"/>
              </a:lnSpc>
              <a:spcBef>
                <a:spcPts val="0"/>
              </a:spcBef>
              <a:spcAft>
                <a:spcPts val="0"/>
              </a:spcAft>
              <a:buFontTx/>
              <a:buNone/>
            </a:pPr>
            <a:r>
              <a:rPr kumimoji="0" lang="en-US" sz="1200" b="0" dirty="0">
                <a:solidFill>
                  <a:prstClr val="black"/>
                </a:solidFill>
              </a:rPr>
              <a:t>38 </a:t>
            </a:r>
            <a:r>
              <a:rPr kumimoji="0" lang="en-US" sz="1200" dirty="0">
                <a:solidFill>
                  <a:prstClr val="black"/>
                </a:solidFill>
              </a:rPr>
              <a:t>A</a:t>
            </a:r>
            <a:r>
              <a:rPr kumimoji="0" lang="en-US" sz="1200" b="0" dirty="0">
                <a:solidFill>
                  <a:prstClr val="black"/>
                </a:solidFill>
              </a:rPr>
              <a:t>postles sent to preach</a:t>
            </a:r>
          </a:p>
          <a:p>
            <a:pPr defTabSz="457200" eaLnBrk="1" fontAlgn="auto" hangingPunct="1">
              <a:lnSpc>
                <a:spcPct val="100000"/>
              </a:lnSpc>
              <a:spcBef>
                <a:spcPts val="0"/>
              </a:spcBef>
              <a:spcAft>
                <a:spcPts val="0"/>
              </a:spcAft>
              <a:buFontTx/>
              <a:buNone/>
            </a:pPr>
            <a:r>
              <a:rPr kumimoji="0" lang="en-US" sz="1200" b="0" dirty="0">
                <a:solidFill>
                  <a:prstClr val="black"/>
                </a:solidFill>
              </a:rPr>
              <a:t>39 </a:t>
            </a:r>
            <a:r>
              <a:rPr kumimoji="0" lang="en-US" sz="1200" dirty="0">
                <a:solidFill>
                  <a:prstClr val="black"/>
                </a:solidFill>
              </a:rPr>
              <a:t>T</a:t>
            </a:r>
            <a:r>
              <a:rPr kumimoji="0" lang="en-US" sz="1200" b="0" dirty="0">
                <a:solidFill>
                  <a:prstClr val="black"/>
                </a:solidFill>
              </a:rPr>
              <a:t>estimony about John</a:t>
            </a:r>
            <a:r>
              <a:rPr kumimoji="0" lang="uk-UA" sz="1200" b="0" dirty="0">
                <a:solidFill>
                  <a:prstClr val="black"/>
                </a:solidFill>
              </a:rPr>
              <a:t>'</a:t>
            </a:r>
            <a:r>
              <a:rPr kumimoji="0" lang="en-US" sz="1200" b="0" dirty="0">
                <a:solidFill>
                  <a:prstClr val="black"/>
                </a:solidFill>
              </a:rPr>
              <a:t>s message</a:t>
            </a:r>
          </a:p>
          <a:p>
            <a:pPr defTabSz="457200" eaLnBrk="1" fontAlgn="auto" hangingPunct="1">
              <a:lnSpc>
                <a:spcPct val="100000"/>
              </a:lnSpc>
              <a:spcBef>
                <a:spcPts val="0"/>
              </a:spcBef>
              <a:spcAft>
                <a:spcPts val="0"/>
              </a:spcAft>
              <a:buFontTx/>
              <a:buNone/>
            </a:pPr>
            <a:r>
              <a:rPr kumimoji="0" lang="en-US" sz="1200" b="0" dirty="0">
                <a:solidFill>
                  <a:prstClr val="black"/>
                </a:solidFill>
              </a:rPr>
              <a:t>40 </a:t>
            </a:r>
            <a:r>
              <a:rPr kumimoji="0" lang="en-US" sz="1200" dirty="0">
                <a:solidFill>
                  <a:prstClr val="black"/>
                </a:solidFill>
              </a:rPr>
              <a:t>T</a:t>
            </a:r>
            <a:r>
              <a:rPr kumimoji="0" lang="en-US" sz="1200" b="0" dirty="0">
                <a:solidFill>
                  <a:prstClr val="black"/>
                </a:solidFill>
              </a:rPr>
              <a:t>rue Messiah called demonic</a:t>
            </a:r>
          </a:p>
          <a:p>
            <a:pPr defTabSz="457200" eaLnBrk="1" fontAlgn="auto" hangingPunct="1">
              <a:lnSpc>
                <a:spcPct val="100000"/>
              </a:lnSpc>
              <a:spcBef>
                <a:spcPts val="0"/>
              </a:spcBef>
              <a:spcAft>
                <a:spcPts val="0"/>
              </a:spcAft>
              <a:buFontTx/>
              <a:buNone/>
            </a:pPr>
            <a:r>
              <a:rPr kumimoji="0" lang="en-US" sz="1200" b="0" dirty="0">
                <a:solidFill>
                  <a:prstClr val="black"/>
                </a:solidFill>
              </a:rPr>
              <a:t>41 </a:t>
            </a:r>
            <a:r>
              <a:rPr kumimoji="0" lang="en-US" sz="1200" dirty="0">
                <a:solidFill>
                  <a:prstClr val="black"/>
                </a:solidFill>
              </a:rPr>
              <a:t>H</a:t>
            </a:r>
            <a:r>
              <a:rPr kumimoji="0" lang="en-US" sz="1200" b="0" dirty="0">
                <a:solidFill>
                  <a:prstClr val="black"/>
                </a:solidFill>
              </a:rPr>
              <a:t>idden message of parables</a:t>
            </a:r>
          </a:p>
          <a:p>
            <a:pPr defTabSz="457200" eaLnBrk="1" fontAlgn="auto" hangingPunct="1">
              <a:lnSpc>
                <a:spcPct val="100000"/>
              </a:lnSpc>
              <a:spcBef>
                <a:spcPts val="0"/>
              </a:spcBef>
              <a:spcAft>
                <a:spcPts val="0"/>
              </a:spcAft>
              <a:buFontTx/>
              <a:buNone/>
            </a:pPr>
            <a:r>
              <a:rPr kumimoji="0" lang="en-US" sz="1200" b="0" dirty="0">
                <a:solidFill>
                  <a:prstClr val="black"/>
                </a:solidFill>
              </a:rPr>
              <a:t>42 </a:t>
            </a:r>
            <a:r>
              <a:rPr kumimoji="0" lang="en-US" sz="1200" dirty="0">
                <a:solidFill>
                  <a:prstClr val="black"/>
                </a:solidFill>
              </a:rPr>
              <a:t>E</a:t>
            </a:r>
            <a:r>
              <a:rPr kumimoji="0" lang="en-US" sz="1200" b="0" dirty="0">
                <a:solidFill>
                  <a:prstClr val="black"/>
                </a:solidFill>
              </a:rPr>
              <a:t>xecution of the Baptist</a:t>
            </a:r>
          </a:p>
          <a:p>
            <a:pPr defTabSz="457200" eaLnBrk="1" fontAlgn="auto" hangingPunct="1">
              <a:lnSpc>
                <a:spcPct val="100000"/>
              </a:lnSpc>
              <a:spcBef>
                <a:spcPts val="0"/>
              </a:spcBef>
              <a:spcAft>
                <a:spcPts val="0"/>
              </a:spcAft>
              <a:buFontTx/>
              <a:buNone/>
            </a:pPr>
            <a:r>
              <a:rPr kumimoji="0" lang="en-US" sz="1200" b="0" dirty="0">
                <a:solidFill>
                  <a:prstClr val="black"/>
                </a:solidFill>
              </a:rPr>
              <a:t>43 </a:t>
            </a:r>
            <a:r>
              <a:rPr kumimoji="0" lang="en-US" sz="1200" dirty="0">
                <a:solidFill>
                  <a:prstClr val="black"/>
                </a:solidFill>
              </a:rPr>
              <a:t>W</a:t>
            </a:r>
            <a:r>
              <a:rPr kumimoji="0" lang="en-US" sz="1200" b="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44 </a:t>
            </a:r>
            <a:r>
              <a:rPr kumimoji="0" lang="en-US" sz="1200" dirty="0">
                <a:solidFill>
                  <a:prstClr val="black"/>
                </a:solidFill>
              </a:rPr>
              <a:t>K</a:t>
            </a:r>
            <a:r>
              <a:rPr kumimoji="0" lang="en-US" sz="1200" b="0" dirty="0">
                <a:solidFill>
                  <a:prstClr val="black"/>
                </a:solidFill>
              </a:rPr>
              <a:t>eys of the kingdom</a:t>
            </a:r>
          </a:p>
          <a:p>
            <a:pPr defTabSz="457200" eaLnBrk="1" fontAlgn="auto" hangingPunct="1">
              <a:lnSpc>
                <a:spcPct val="100000"/>
              </a:lnSpc>
              <a:spcBef>
                <a:spcPts val="0"/>
              </a:spcBef>
              <a:spcAft>
                <a:spcPts val="0"/>
              </a:spcAft>
              <a:buFontTx/>
              <a:buNone/>
            </a:pPr>
            <a:r>
              <a:rPr kumimoji="0" lang="en-US" sz="1200" b="0" dirty="0">
                <a:solidFill>
                  <a:prstClr val="black"/>
                </a:solidFill>
              </a:rPr>
              <a:t>45 </a:t>
            </a:r>
            <a:r>
              <a:rPr kumimoji="0" lang="en-US" sz="1200" dirty="0">
                <a:solidFill>
                  <a:prstClr val="black"/>
                </a:solidFill>
              </a:rPr>
              <a:t>I</a:t>
            </a:r>
            <a:r>
              <a:rPr kumimoji="0" lang="en-US" sz="1200" b="0" dirty="0">
                <a:solidFill>
                  <a:prstClr val="black"/>
                </a:solidFill>
              </a:rPr>
              <a:t>mpact of Jesus</a:t>
            </a:r>
            <a:r>
              <a:rPr kumimoji="0" lang="uk-UA" sz="1200" b="0" dirty="0">
                <a:solidFill>
                  <a:prstClr val="black"/>
                </a:solidFill>
              </a:rPr>
              <a:t>'</a:t>
            </a:r>
            <a:r>
              <a:rPr kumimoji="0" lang="en-US" sz="1200" b="0" dirty="0">
                <a:solidFill>
                  <a:prstClr val="black"/>
                </a:solidFill>
              </a:rPr>
              <a:t> transfiguration</a:t>
            </a:r>
          </a:p>
          <a:p>
            <a:pPr defTabSz="457200" eaLnBrk="1" fontAlgn="auto" hangingPunct="1">
              <a:lnSpc>
                <a:spcPct val="100000"/>
              </a:lnSpc>
              <a:spcBef>
                <a:spcPts val="0"/>
              </a:spcBef>
              <a:spcAft>
                <a:spcPts val="0"/>
              </a:spcAft>
              <a:buFontTx/>
              <a:buNone/>
            </a:pPr>
            <a:r>
              <a:rPr kumimoji="0" lang="en-US" sz="1200" b="0" dirty="0">
                <a:solidFill>
                  <a:prstClr val="black"/>
                </a:solidFill>
              </a:rPr>
              <a:t>46 </a:t>
            </a:r>
            <a:r>
              <a:rPr kumimoji="0" lang="en-US" sz="1200" dirty="0">
                <a:solidFill>
                  <a:prstClr val="black"/>
                </a:solidFill>
              </a:rPr>
              <a:t>N</a:t>
            </a:r>
            <a:r>
              <a:rPr kumimoji="0" lang="en-US" sz="1200" b="0" dirty="0">
                <a:solidFill>
                  <a:prstClr val="black"/>
                </a:solidFill>
              </a:rPr>
              <a:t>eed for true forgiveness</a:t>
            </a:r>
          </a:p>
          <a:p>
            <a:pPr defTabSz="457200" eaLnBrk="1" fontAlgn="auto" hangingPunct="1">
              <a:lnSpc>
                <a:spcPct val="100000"/>
              </a:lnSpc>
              <a:spcBef>
                <a:spcPts val="0"/>
              </a:spcBef>
              <a:spcAft>
                <a:spcPts val="0"/>
              </a:spcAft>
              <a:buFontTx/>
              <a:buNone/>
            </a:pPr>
            <a:r>
              <a:rPr kumimoji="0" lang="en-US" sz="1200" b="0" dirty="0">
                <a:solidFill>
                  <a:prstClr val="black"/>
                </a:solidFill>
              </a:rPr>
              <a:t>47 </a:t>
            </a:r>
            <a:r>
              <a:rPr kumimoji="0" lang="en-US" sz="1200" dirty="0">
                <a:solidFill>
                  <a:prstClr val="black"/>
                </a:solidFill>
              </a:rPr>
              <a:t>G</a:t>
            </a:r>
            <a:r>
              <a:rPr kumimoji="0" lang="en-US" sz="1200" b="0" dirty="0">
                <a:solidFill>
                  <a:prstClr val="black"/>
                </a:solidFill>
              </a:rPr>
              <a:t>rounds for divorce clarified</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48 </a:t>
            </a:r>
            <a:r>
              <a:rPr kumimoji="0" lang="en-US" sz="1200" dirty="0">
                <a:solidFill>
                  <a:prstClr val="black"/>
                </a:solidFill>
              </a:rPr>
              <a:t>O</a:t>
            </a:r>
            <a:r>
              <a:rPr kumimoji="0" lang="en-US" sz="1200" b="0" dirty="0">
                <a:solidFill>
                  <a:prstClr val="black"/>
                </a:solidFill>
              </a:rPr>
              <a:t>pportunities in the vineyard</a:t>
            </a:r>
          </a:p>
          <a:p>
            <a:pPr defTabSz="457200" eaLnBrk="1" fontAlgn="auto" hangingPunct="1">
              <a:lnSpc>
                <a:spcPct val="100000"/>
              </a:lnSpc>
              <a:spcBef>
                <a:spcPts val="0"/>
              </a:spcBef>
              <a:spcAft>
                <a:spcPts val="0"/>
              </a:spcAft>
              <a:buFontTx/>
              <a:buNone/>
            </a:pPr>
            <a:r>
              <a:rPr kumimoji="0" lang="en-US" sz="1200" b="0" dirty="0">
                <a:solidFill>
                  <a:prstClr val="black"/>
                </a:solidFill>
              </a:rPr>
              <a:t>49 </a:t>
            </a:r>
            <a:r>
              <a:rPr kumimoji="0" lang="en-US" sz="1200" dirty="0">
                <a:solidFill>
                  <a:prstClr val="black"/>
                </a:solidFill>
              </a:rPr>
              <a:t>F</a:t>
            </a:r>
            <a:r>
              <a:rPr kumimoji="0" lang="en-US" sz="1200" b="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50 </a:t>
            </a:r>
            <a:r>
              <a:rPr kumimoji="0" lang="en-US" sz="1200" dirty="0">
                <a:solidFill>
                  <a:prstClr val="black"/>
                </a:solidFill>
              </a:rPr>
              <a:t>T</a:t>
            </a:r>
            <a:r>
              <a:rPr kumimoji="0" lang="en-US" sz="1200" b="0" dirty="0">
                <a:solidFill>
                  <a:prstClr val="black"/>
                </a:solidFill>
              </a:rPr>
              <a:t>axes paid to Caesar</a:t>
            </a:r>
          </a:p>
          <a:p>
            <a:pPr defTabSz="457200" eaLnBrk="1" fontAlgn="auto" hangingPunct="1">
              <a:lnSpc>
                <a:spcPct val="100000"/>
              </a:lnSpc>
              <a:spcBef>
                <a:spcPts val="0"/>
              </a:spcBef>
              <a:spcAft>
                <a:spcPts val="0"/>
              </a:spcAft>
              <a:buFontTx/>
              <a:buNone/>
            </a:pPr>
            <a:r>
              <a:rPr kumimoji="0" lang="en-US" sz="1200" b="0" dirty="0">
                <a:solidFill>
                  <a:prstClr val="black"/>
                </a:solidFill>
              </a:rPr>
              <a:t>51 </a:t>
            </a:r>
            <a:r>
              <a:rPr kumimoji="0" lang="en-US" sz="1200" dirty="0">
                <a:solidFill>
                  <a:prstClr val="black"/>
                </a:solidFill>
              </a:rPr>
              <a:t>H</a:t>
            </a:r>
            <a:r>
              <a:rPr kumimoji="0" lang="en-US" sz="1200" b="0" dirty="0">
                <a:solidFill>
                  <a:prstClr val="black"/>
                </a:solidFill>
              </a:rPr>
              <a:t>ypocrisy denounced by </a:t>
            </a:r>
            <a:r>
              <a:rPr kumimoji="0" lang="ru-RU" sz="1200" b="0" dirty="0">
                <a:solidFill>
                  <a:prstClr val="black"/>
                </a:solidFill>
              </a:rPr>
              <a:t>"</a:t>
            </a:r>
            <a:r>
              <a:rPr kumimoji="0" lang="en-US" sz="1200" b="0" dirty="0">
                <a:solidFill>
                  <a:prstClr val="black"/>
                </a:solidFill>
              </a:rPr>
              <a:t>woes</a:t>
            </a:r>
            <a:r>
              <a:rPr kumimoji="0" lang="ru-RU" sz="1200" b="0" dirty="0">
                <a:solidFill>
                  <a:prstClr val="black"/>
                </a:solidFill>
              </a:rPr>
              <a:t>"</a:t>
            </a: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52 </a:t>
            </a:r>
            <a:r>
              <a:rPr kumimoji="0" lang="en-US" sz="1200" dirty="0">
                <a:solidFill>
                  <a:prstClr val="black"/>
                </a:solidFill>
              </a:rPr>
              <a:t>E</a:t>
            </a:r>
            <a:r>
              <a:rPr kumimoji="0" lang="en-US" sz="1200" b="0" dirty="0">
                <a:solidFill>
                  <a:prstClr val="black"/>
                </a:solidFill>
              </a:rPr>
              <a:t>vents of second coming</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53 </a:t>
            </a:r>
            <a:r>
              <a:rPr kumimoji="0" lang="en-US" sz="1200" dirty="0">
                <a:solidFill>
                  <a:prstClr val="black"/>
                </a:solidFill>
              </a:rPr>
              <a:t>J</a:t>
            </a:r>
            <a:r>
              <a:rPr kumimoji="0" lang="en-US" sz="1200" b="0" dirty="0">
                <a:solidFill>
                  <a:prstClr val="black"/>
                </a:solidFill>
              </a:rPr>
              <a:t>udgment of the nations</a:t>
            </a:r>
          </a:p>
          <a:p>
            <a:pPr defTabSz="457200" eaLnBrk="1" fontAlgn="auto" hangingPunct="1">
              <a:lnSpc>
                <a:spcPct val="100000"/>
              </a:lnSpc>
              <a:spcBef>
                <a:spcPts val="0"/>
              </a:spcBef>
              <a:spcAft>
                <a:spcPts val="0"/>
              </a:spcAft>
              <a:buFontTx/>
              <a:buNone/>
            </a:pPr>
            <a:r>
              <a:rPr kumimoji="0" lang="en-US" sz="1200" b="0" dirty="0">
                <a:solidFill>
                  <a:prstClr val="black"/>
                </a:solidFill>
              </a:rPr>
              <a:t>54 </a:t>
            </a:r>
            <a:r>
              <a:rPr kumimoji="0" lang="en-US" sz="1200" dirty="0">
                <a:solidFill>
                  <a:prstClr val="black"/>
                </a:solidFill>
              </a:rPr>
              <a:t>E</a:t>
            </a:r>
            <a:r>
              <a:rPr kumimoji="0" lang="en-US" sz="1200" b="0" dirty="0">
                <a:solidFill>
                  <a:prstClr val="black"/>
                </a:solidFill>
              </a:rPr>
              <a:t>vents on Calvary</a:t>
            </a:r>
            <a:r>
              <a:rPr kumimoji="0" lang="uk-UA" sz="1200" b="0" dirty="0">
                <a:solidFill>
                  <a:prstClr val="black"/>
                </a:solidFill>
              </a:rPr>
              <a:t>'</a:t>
            </a:r>
            <a:r>
              <a:rPr kumimoji="0" lang="en-US" sz="1200" b="0" dirty="0">
                <a:solidFill>
                  <a:prstClr val="black"/>
                </a:solidFill>
              </a:rPr>
              <a:t>s eve</a:t>
            </a:r>
          </a:p>
          <a:p>
            <a:pPr defTabSz="457200" eaLnBrk="1" fontAlgn="auto" hangingPunct="1">
              <a:lnSpc>
                <a:spcPct val="100000"/>
              </a:lnSpc>
              <a:spcBef>
                <a:spcPts val="0"/>
              </a:spcBef>
              <a:spcAft>
                <a:spcPts val="0"/>
              </a:spcAft>
              <a:buFontTx/>
              <a:buNone/>
            </a:pPr>
            <a:r>
              <a:rPr kumimoji="0" lang="en-US" sz="1200" b="0" dirty="0">
                <a:solidFill>
                  <a:prstClr val="black"/>
                </a:solidFill>
              </a:rPr>
              <a:t>55 </a:t>
            </a:r>
            <a:r>
              <a:rPr kumimoji="0" lang="en-US" sz="1200" dirty="0">
                <a:solidFill>
                  <a:prstClr val="black"/>
                </a:solidFill>
              </a:rPr>
              <a:t>W</a:t>
            </a:r>
            <a:r>
              <a:rPr kumimoji="0" lang="en-US" sz="1200" b="0" dirty="0">
                <a:solidFill>
                  <a:prstClr val="black"/>
                </a:solidFill>
              </a:rPr>
              <a:t>ay of the cross</a:t>
            </a:r>
          </a:p>
          <a:p>
            <a:pPr defTabSz="457200" eaLnBrk="1" fontAlgn="auto" hangingPunct="1">
              <a:lnSpc>
                <a:spcPct val="100000"/>
              </a:lnSpc>
              <a:spcBef>
                <a:spcPts val="0"/>
              </a:spcBef>
              <a:spcAft>
                <a:spcPts val="0"/>
              </a:spcAft>
              <a:buFontTx/>
              <a:buNone/>
            </a:pPr>
            <a:r>
              <a:rPr kumimoji="0" lang="en-US" sz="1200" b="0" dirty="0">
                <a:solidFill>
                  <a:prstClr val="black"/>
                </a:solidFill>
              </a:rPr>
              <a:t>56 </a:t>
            </a:r>
            <a:r>
              <a:rPr kumimoji="0" lang="en-US" sz="1200" dirty="0">
                <a:solidFill>
                  <a:prstClr val="black"/>
                </a:solidFill>
              </a:rPr>
              <a:t>S</a:t>
            </a:r>
            <a:r>
              <a:rPr kumimoji="0" lang="en-US" sz="1200" b="0" dirty="0">
                <a:solidFill>
                  <a:prstClr val="black"/>
                </a:solidFill>
              </a:rPr>
              <a:t>avior</a:t>
            </a:r>
            <a:r>
              <a:rPr kumimoji="0" lang="uk-UA" sz="1200" b="0" dirty="0">
                <a:solidFill>
                  <a:prstClr val="black"/>
                </a:solidFill>
              </a:rPr>
              <a:t>'</a:t>
            </a:r>
            <a:r>
              <a:rPr kumimoji="0" lang="en-US" sz="1200" b="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1 Inception of the world</a:t>
            </a:r>
          </a:p>
          <a:p>
            <a:pPr defTabSz="457200" eaLnBrk="1" fontAlgn="auto" hangingPunct="1">
              <a:lnSpc>
                <a:spcPct val="100000"/>
              </a:lnSpc>
              <a:spcBef>
                <a:spcPts val="0"/>
              </a:spcBef>
              <a:spcAft>
                <a:spcPts val="0"/>
              </a:spcAft>
              <a:buFontTx/>
              <a:buNone/>
            </a:pPr>
            <a:r>
              <a:rPr kumimoji="0" lang="en-US" sz="1200" b="0" dirty="0">
                <a:solidFill>
                  <a:prstClr val="black"/>
                </a:solidFill>
              </a:rPr>
              <a:t>2 </a:t>
            </a:r>
            <a:r>
              <a:rPr kumimoji="0" lang="en-US" sz="1200" dirty="0">
                <a:solidFill>
                  <a:prstClr val="black"/>
                </a:solidFill>
              </a:rPr>
              <a:t>N</a:t>
            </a:r>
            <a:r>
              <a:rPr kumimoji="0" lang="en-US" sz="1200" b="0" dirty="0">
                <a:solidFill>
                  <a:prstClr val="black"/>
                </a:solidFill>
              </a:rPr>
              <a:t>ewlyweds placed in Eden</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3 </a:t>
            </a:r>
            <a:r>
              <a:rPr kumimoji="0" lang="en-US" sz="1200" dirty="0">
                <a:solidFill>
                  <a:prstClr val="black"/>
                </a:solidFill>
              </a:rPr>
              <a:t>T</a:t>
            </a:r>
            <a:r>
              <a:rPr kumimoji="0" lang="en-US" sz="1200" b="0" dirty="0">
                <a:solidFill>
                  <a:prstClr val="black"/>
                </a:solidFill>
              </a:rPr>
              <a:t>emptation and man</a:t>
            </a:r>
            <a:r>
              <a:rPr kumimoji="0" lang="uk-UA" sz="1200" b="0" dirty="0">
                <a:solidFill>
                  <a:prstClr val="black"/>
                </a:solidFill>
              </a:rPr>
              <a:t>'</a:t>
            </a:r>
            <a:r>
              <a:rPr kumimoji="0" lang="en-US" sz="1200" b="0" dirty="0">
                <a:solidFill>
                  <a:prstClr val="black"/>
                </a:solidFill>
              </a:rPr>
              <a:t>s fall</a:t>
            </a:r>
          </a:p>
          <a:p>
            <a:pPr defTabSz="457200" eaLnBrk="1" fontAlgn="auto" hangingPunct="1">
              <a:lnSpc>
                <a:spcPct val="100000"/>
              </a:lnSpc>
              <a:spcBef>
                <a:spcPts val="0"/>
              </a:spcBef>
              <a:spcAft>
                <a:spcPts val="0"/>
              </a:spcAft>
              <a:buFontTx/>
              <a:buNone/>
            </a:pPr>
            <a:r>
              <a:rPr kumimoji="0" lang="en-US" sz="1200" b="0" dirty="0">
                <a:solidFill>
                  <a:prstClr val="black"/>
                </a:solidFill>
              </a:rPr>
              <a:t>4 </a:t>
            </a:r>
            <a:r>
              <a:rPr kumimoji="0" lang="en-US" sz="1200" dirty="0">
                <a:solidFill>
                  <a:prstClr val="black"/>
                </a:solidFill>
              </a:rPr>
              <a:t>H</a:t>
            </a:r>
            <a:r>
              <a:rPr kumimoji="0" lang="en-US" sz="1200" b="0" dirty="0">
                <a:solidFill>
                  <a:prstClr val="black"/>
                </a:solidFill>
              </a:rPr>
              <a:t>atred and first murder</a:t>
            </a:r>
          </a:p>
          <a:p>
            <a:pPr defTabSz="457200" eaLnBrk="1" fontAlgn="auto" hangingPunct="1">
              <a:lnSpc>
                <a:spcPct val="100000"/>
              </a:lnSpc>
              <a:spcBef>
                <a:spcPts val="0"/>
              </a:spcBef>
              <a:spcAft>
                <a:spcPts val="0"/>
              </a:spcAft>
              <a:buFontTx/>
              <a:buNone/>
            </a:pPr>
            <a:r>
              <a:rPr kumimoji="0" lang="en-US" sz="1200" b="0" dirty="0">
                <a:solidFill>
                  <a:prstClr val="black"/>
                </a:solidFill>
              </a:rPr>
              <a:t>5 </a:t>
            </a:r>
            <a:r>
              <a:rPr kumimoji="0" lang="en-US" sz="1200" dirty="0">
                <a:solidFill>
                  <a:prstClr val="black"/>
                </a:solidFill>
              </a:rPr>
              <a:t>E</a:t>
            </a:r>
            <a:r>
              <a:rPr kumimoji="0" lang="en-US" sz="1200" b="0" dirty="0">
                <a:solidFill>
                  <a:prstClr val="black"/>
                </a:solidFill>
              </a:rPr>
              <a:t>ntire genealogy of Adam</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6 </a:t>
            </a:r>
            <a:r>
              <a:rPr kumimoji="0" lang="en-US" sz="1200" dirty="0">
                <a:solidFill>
                  <a:prstClr val="black"/>
                </a:solidFill>
              </a:rPr>
              <a:t>L</a:t>
            </a:r>
            <a:r>
              <a:rPr kumimoji="0" lang="en-US" sz="1200" b="0" dirty="0">
                <a:solidFill>
                  <a:prstClr val="black"/>
                </a:solidFill>
              </a:rPr>
              <a:t>essons on proper priorities</a:t>
            </a:r>
          </a:p>
          <a:p>
            <a:pPr defTabSz="457200" eaLnBrk="1" fontAlgn="auto" hangingPunct="1">
              <a:lnSpc>
                <a:spcPct val="100000"/>
              </a:lnSpc>
              <a:spcBef>
                <a:spcPts val="0"/>
              </a:spcBef>
              <a:spcAft>
                <a:spcPts val="0"/>
              </a:spcAft>
              <a:buFontTx/>
              <a:buNone/>
            </a:pPr>
            <a:r>
              <a:rPr kumimoji="0" lang="en-US" sz="1200" b="0" dirty="0">
                <a:solidFill>
                  <a:prstClr val="black"/>
                </a:solidFill>
              </a:rPr>
              <a:t>7 </a:t>
            </a:r>
            <a:r>
              <a:rPr kumimoji="0" lang="en-US" sz="1200" dirty="0">
                <a:solidFill>
                  <a:prstClr val="black"/>
                </a:solidFill>
              </a:rPr>
              <a:t>O</a:t>
            </a:r>
            <a:r>
              <a:rPr kumimoji="0" lang="en-US" sz="1200" b="0" dirty="0">
                <a:solidFill>
                  <a:prstClr val="black"/>
                </a:solidFill>
              </a:rPr>
              <a:t>utline for personal relationships</a:t>
            </a:r>
          </a:p>
          <a:p>
            <a:pPr defTabSz="457200" eaLnBrk="1" fontAlgn="auto" hangingPunct="1">
              <a:lnSpc>
                <a:spcPct val="100000"/>
              </a:lnSpc>
              <a:spcBef>
                <a:spcPts val="0"/>
              </a:spcBef>
              <a:spcAft>
                <a:spcPts val="0"/>
              </a:spcAft>
              <a:buFontTx/>
              <a:buNone/>
            </a:pPr>
            <a:r>
              <a:rPr kumimoji="0" lang="en-US" sz="1200" b="0" dirty="0">
                <a:solidFill>
                  <a:prstClr val="black"/>
                </a:solidFill>
              </a:rPr>
              <a:t>8 </a:t>
            </a:r>
            <a:r>
              <a:rPr kumimoji="0" lang="en-US" sz="1200" dirty="0">
                <a:solidFill>
                  <a:prstClr val="black"/>
                </a:solidFill>
              </a:rPr>
              <a:t>F</a:t>
            </a:r>
            <a:r>
              <a:rPr kumimoji="0" lang="en-US" sz="1200" b="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  9 </a:t>
            </a:r>
            <a:r>
              <a:rPr kumimoji="0" lang="en-US" sz="1200" dirty="0">
                <a:solidFill>
                  <a:prstClr val="black"/>
                </a:solidFill>
              </a:rPr>
              <a:t>M</a:t>
            </a:r>
            <a:r>
              <a:rPr kumimoji="0" lang="en-US" sz="1200" b="0" dirty="0">
                <a:solidFill>
                  <a:prstClr val="black"/>
                </a:solidFill>
              </a:rPr>
              <a:t>atthew</a:t>
            </a:r>
            <a:r>
              <a:rPr kumimoji="0" lang="uk-UA" sz="1200" b="0" dirty="0">
                <a:solidFill>
                  <a:prstClr val="black"/>
                </a:solidFill>
              </a:rPr>
              <a:t>'</a:t>
            </a:r>
            <a:r>
              <a:rPr kumimoji="0" lang="en-US" sz="1200" b="0" dirty="0">
                <a:solidFill>
                  <a:prstClr val="black"/>
                </a:solidFill>
              </a:rPr>
              <a:t>s call from Jesus</a:t>
            </a:r>
          </a:p>
          <a:p>
            <a:pPr defTabSz="457200" eaLnBrk="1" fontAlgn="auto" hangingPunct="1">
              <a:lnSpc>
                <a:spcPct val="100000"/>
              </a:lnSpc>
              <a:spcBef>
                <a:spcPts val="0"/>
              </a:spcBef>
              <a:spcAft>
                <a:spcPts val="0"/>
              </a:spcAft>
              <a:buFontTx/>
              <a:buNone/>
            </a:pPr>
            <a:r>
              <a:rPr kumimoji="0" lang="en-US" sz="1200" b="0" dirty="0">
                <a:solidFill>
                  <a:prstClr val="black"/>
                </a:solidFill>
              </a:rPr>
              <a:t>10 </a:t>
            </a:r>
            <a:r>
              <a:rPr kumimoji="0" lang="en-US" sz="1200" dirty="0">
                <a:solidFill>
                  <a:prstClr val="black"/>
                </a:solidFill>
              </a:rPr>
              <a:t>A</a:t>
            </a:r>
            <a:r>
              <a:rPr kumimoji="0" lang="en-US" sz="1200" b="0" dirty="0">
                <a:solidFill>
                  <a:prstClr val="black"/>
                </a:solidFill>
              </a:rPr>
              <a:t>postles sent to preach</a:t>
            </a:r>
          </a:p>
          <a:p>
            <a:pPr defTabSz="457200" eaLnBrk="1" fontAlgn="auto" hangingPunct="1">
              <a:lnSpc>
                <a:spcPct val="100000"/>
              </a:lnSpc>
              <a:spcBef>
                <a:spcPts val="0"/>
              </a:spcBef>
              <a:spcAft>
                <a:spcPts val="0"/>
              </a:spcAft>
              <a:buFontTx/>
              <a:buNone/>
            </a:pPr>
            <a:r>
              <a:rPr kumimoji="0" lang="en-US" sz="1200" b="0" dirty="0">
                <a:solidFill>
                  <a:prstClr val="black"/>
                </a:solidFill>
              </a:rPr>
              <a:t>11 </a:t>
            </a:r>
            <a:r>
              <a:rPr kumimoji="0" lang="en-US" sz="1200" dirty="0">
                <a:solidFill>
                  <a:prstClr val="black"/>
                </a:solidFill>
              </a:rPr>
              <a:t>T</a:t>
            </a:r>
            <a:r>
              <a:rPr kumimoji="0" lang="en-US" sz="1200" b="0" dirty="0">
                <a:solidFill>
                  <a:prstClr val="black"/>
                </a:solidFill>
              </a:rPr>
              <a:t>estimony about John</a:t>
            </a:r>
            <a:r>
              <a:rPr kumimoji="0" lang="uk-UA" sz="1200" b="0" dirty="0">
                <a:solidFill>
                  <a:prstClr val="black"/>
                </a:solidFill>
              </a:rPr>
              <a:t>'</a:t>
            </a:r>
            <a:r>
              <a:rPr kumimoji="0" lang="en-US" sz="1200" b="0" dirty="0">
                <a:solidFill>
                  <a:prstClr val="black"/>
                </a:solidFill>
              </a:rPr>
              <a:t>s message</a:t>
            </a:r>
          </a:p>
          <a:p>
            <a:pPr defTabSz="457200" eaLnBrk="1" fontAlgn="auto" hangingPunct="1">
              <a:lnSpc>
                <a:spcPct val="100000"/>
              </a:lnSpc>
              <a:spcBef>
                <a:spcPts val="0"/>
              </a:spcBef>
              <a:spcAft>
                <a:spcPts val="0"/>
              </a:spcAft>
              <a:buFontTx/>
              <a:buNone/>
            </a:pPr>
            <a:r>
              <a:rPr kumimoji="0" lang="en-US" sz="1200" b="0" dirty="0">
                <a:solidFill>
                  <a:prstClr val="black"/>
                </a:solidFill>
              </a:rPr>
              <a:t>12 </a:t>
            </a:r>
            <a:r>
              <a:rPr kumimoji="0" lang="en-US" sz="1200" dirty="0">
                <a:solidFill>
                  <a:prstClr val="black"/>
                </a:solidFill>
              </a:rPr>
              <a:t>T</a:t>
            </a:r>
            <a:r>
              <a:rPr kumimoji="0" lang="en-US" sz="1200" b="0" dirty="0">
                <a:solidFill>
                  <a:prstClr val="black"/>
                </a:solidFill>
              </a:rPr>
              <a:t>rue Messiah called demonic</a:t>
            </a:r>
          </a:p>
          <a:p>
            <a:pPr defTabSz="457200" eaLnBrk="1" fontAlgn="auto" hangingPunct="1">
              <a:lnSpc>
                <a:spcPct val="100000"/>
              </a:lnSpc>
              <a:spcBef>
                <a:spcPts val="0"/>
              </a:spcBef>
              <a:spcAft>
                <a:spcPts val="0"/>
              </a:spcAft>
              <a:buFontTx/>
              <a:buNone/>
            </a:pPr>
            <a:r>
              <a:rPr kumimoji="0" lang="en-US" sz="1200" b="0" dirty="0">
                <a:solidFill>
                  <a:prstClr val="black"/>
                </a:solidFill>
              </a:rPr>
              <a:t>13 </a:t>
            </a:r>
            <a:r>
              <a:rPr kumimoji="0" lang="en-US" sz="1200" dirty="0">
                <a:solidFill>
                  <a:prstClr val="black"/>
                </a:solidFill>
              </a:rPr>
              <a:t>H</a:t>
            </a:r>
            <a:r>
              <a:rPr kumimoji="0" lang="en-US" sz="1200" b="0" dirty="0">
                <a:solidFill>
                  <a:prstClr val="black"/>
                </a:solidFill>
              </a:rPr>
              <a:t>idden message of parables</a:t>
            </a:r>
          </a:p>
          <a:p>
            <a:pPr defTabSz="457200" eaLnBrk="1" fontAlgn="auto" hangingPunct="1">
              <a:lnSpc>
                <a:spcPct val="100000"/>
              </a:lnSpc>
              <a:spcBef>
                <a:spcPts val="0"/>
              </a:spcBef>
              <a:spcAft>
                <a:spcPts val="0"/>
              </a:spcAft>
              <a:buFontTx/>
              <a:buNone/>
            </a:pPr>
            <a:r>
              <a:rPr kumimoji="0" lang="en-US" sz="1200" b="0" dirty="0">
                <a:solidFill>
                  <a:prstClr val="black"/>
                </a:solidFill>
              </a:rPr>
              <a:t>14 </a:t>
            </a:r>
            <a:r>
              <a:rPr kumimoji="0" lang="en-US" sz="1200" dirty="0">
                <a:solidFill>
                  <a:prstClr val="black"/>
                </a:solidFill>
              </a:rPr>
              <a:t>E</a:t>
            </a:r>
            <a:r>
              <a:rPr kumimoji="0" lang="en-US" sz="1200" b="0" dirty="0">
                <a:solidFill>
                  <a:prstClr val="black"/>
                </a:solidFill>
              </a:rPr>
              <a:t>xecution of the Baptist</a:t>
            </a:r>
          </a:p>
          <a:p>
            <a:pPr defTabSz="457200" eaLnBrk="1" fontAlgn="auto" hangingPunct="1">
              <a:lnSpc>
                <a:spcPct val="100000"/>
              </a:lnSpc>
              <a:spcBef>
                <a:spcPts val="0"/>
              </a:spcBef>
              <a:spcAft>
                <a:spcPts val="0"/>
              </a:spcAft>
              <a:buFontTx/>
              <a:buNone/>
            </a:pPr>
            <a:r>
              <a:rPr kumimoji="0" lang="en-US" sz="1200" b="0" dirty="0">
                <a:solidFill>
                  <a:prstClr val="black"/>
                </a:solidFill>
              </a:rPr>
              <a:t>15 </a:t>
            </a:r>
            <a:r>
              <a:rPr kumimoji="0" lang="en-US" sz="1200" dirty="0">
                <a:solidFill>
                  <a:prstClr val="black"/>
                </a:solidFill>
              </a:rPr>
              <a:t>W</a:t>
            </a:r>
            <a:r>
              <a:rPr kumimoji="0" lang="en-US" sz="1200" b="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16 </a:t>
            </a:r>
            <a:r>
              <a:rPr kumimoji="0" lang="en-US" sz="1200" dirty="0">
                <a:solidFill>
                  <a:prstClr val="black"/>
                </a:solidFill>
              </a:rPr>
              <a:t>K</a:t>
            </a:r>
            <a:r>
              <a:rPr kumimoji="0" lang="en-US" sz="1200" b="0" dirty="0">
                <a:solidFill>
                  <a:prstClr val="black"/>
                </a:solidFill>
              </a:rPr>
              <a:t>eys of the kingdom</a:t>
            </a:r>
          </a:p>
          <a:p>
            <a:pPr defTabSz="457200" eaLnBrk="1" fontAlgn="auto" hangingPunct="1">
              <a:lnSpc>
                <a:spcPct val="100000"/>
              </a:lnSpc>
              <a:spcBef>
                <a:spcPts val="0"/>
              </a:spcBef>
              <a:spcAft>
                <a:spcPts val="0"/>
              </a:spcAft>
              <a:buFontTx/>
              <a:buNone/>
            </a:pPr>
            <a:r>
              <a:rPr kumimoji="0" lang="en-US" sz="1200" b="0" dirty="0">
                <a:solidFill>
                  <a:prstClr val="black"/>
                </a:solidFill>
              </a:rPr>
              <a:t>17 </a:t>
            </a:r>
            <a:r>
              <a:rPr kumimoji="0" lang="en-US" sz="1200" dirty="0">
                <a:solidFill>
                  <a:prstClr val="black"/>
                </a:solidFill>
              </a:rPr>
              <a:t>I</a:t>
            </a:r>
            <a:r>
              <a:rPr kumimoji="0" lang="en-US" sz="1200" b="0" dirty="0">
                <a:solidFill>
                  <a:prstClr val="black"/>
                </a:solidFill>
              </a:rPr>
              <a:t>mpact of Jesus</a:t>
            </a:r>
            <a:r>
              <a:rPr kumimoji="0" lang="uk-UA" sz="1200" b="0" dirty="0">
                <a:solidFill>
                  <a:prstClr val="black"/>
                </a:solidFill>
              </a:rPr>
              <a:t>'</a:t>
            </a:r>
            <a:r>
              <a:rPr kumimoji="0" lang="en-US" sz="1200" b="0" dirty="0">
                <a:solidFill>
                  <a:prstClr val="black"/>
                </a:solidFill>
              </a:rPr>
              <a:t> transfiguration</a:t>
            </a:r>
          </a:p>
          <a:p>
            <a:pPr defTabSz="457200" eaLnBrk="1" fontAlgn="auto" hangingPunct="1">
              <a:lnSpc>
                <a:spcPct val="100000"/>
              </a:lnSpc>
              <a:spcBef>
                <a:spcPts val="0"/>
              </a:spcBef>
              <a:spcAft>
                <a:spcPts val="0"/>
              </a:spcAft>
              <a:buFontTx/>
              <a:buNone/>
            </a:pPr>
            <a:r>
              <a:rPr kumimoji="0" lang="en-US" sz="1200" b="0" dirty="0">
                <a:solidFill>
                  <a:prstClr val="black"/>
                </a:solidFill>
              </a:rPr>
              <a:t>18 </a:t>
            </a:r>
            <a:r>
              <a:rPr kumimoji="0" lang="en-US" sz="1200" dirty="0">
                <a:solidFill>
                  <a:prstClr val="black"/>
                </a:solidFill>
              </a:rPr>
              <a:t>N</a:t>
            </a:r>
            <a:r>
              <a:rPr kumimoji="0" lang="en-US" sz="1200" b="0" dirty="0">
                <a:solidFill>
                  <a:prstClr val="black"/>
                </a:solidFill>
              </a:rPr>
              <a:t>eed for true forgiveness</a:t>
            </a:r>
          </a:p>
          <a:p>
            <a:pPr defTabSz="457200" eaLnBrk="1" fontAlgn="auto" hangingPunct="1">
              <a:lnSpc>
                <a:spcPct val="100000"/>
              </a:lnSpc>
              <a:spcBef>
                <a:spcPts val="0"/>
              </a:spcBef>
              <a:spcAft>
                <a:spcPts val="0"/>
              </a:spcAft>
              <a:buFontTx/>
              <a:buNone/>
            </a:pPr>
            <a:r>
              <a:rPr kumimoji="0" lang="en-US" sz="1200" b="0" dirty="0">
                <a:solidFill>
                  <a:prstClr val="black"/>
                </a:solidFill>
              </a:rPr>
              <a:t>19 </a:t>
            </a:r>
            <a:r>
              <a:rPr kumimoji="0" lang="en-US" sz="1200" dirty="0">
                <a:solidFill>
                  <a:prstClr val="black"/>
                </a:solidFill>
              </a:rPr>
              <a:t>G</a:t>
            </a:r>
            <a:r>
              <a:rPr kumimoji="0" lang="en-US" sz="1200" b="0" dirty="0">
                <a:solidFill>
                  <a:prstClr val="black"/>
                </a:solidFill>
              </a:rPr>
              <a:t>rounds for divorce clarified</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20 </a:t>
            </a:r>
            <a:r>
              <a:rPr kumimoji="0" lang="en-US" sz="1200" dirty="0">
                <a:solidFill>
                  <a:prstClr val="black"/>
                </a:solidFill>
              </a:rPr>
              <a:t>O</a:t>
            </a:r>
            <a:r>
              <a:rPr kumimoji="0" lang="en-US" sz="1200" b="0" dirty="0">
                <a:solidFill>
                  <a:prstClr val="black"/>
                </a:solidFill>
              </a:rPr>
              <a:t>pportunities in the vineyard</a:t>
            </a:r>
          </a:p>
          <a:p>
            <a:pPr defTabSz="457200" eaLnBrk="1" fontAlgn="auto" hangingPunct="1">
              <a:lnSpc>
                <a:spcPct val="100000"/>
              </a:lnSpc>
              <a:spcBef>
                <a:spcPts val="0"/>
              </a:spcBef>
              <a:spcAft>
                <a:spcPts val="0"/>
              </a:spcAft>
              <a:buFontTx/>
              <a:buNone/>
            </a:pPr>
            <a:r>
              <a:rPr kumimoji="0" lang="en-US" sz="1200" b="0" dirty="0">
                <a:solidFill>
                  <a:prstClr val="black"/>
                </a:solidFill>
              </a:rPr>
              <a:t>21 </a:t>
            </a:r>
            <a:r>
              <a:rPr kumimoji="0" lang="en-US" sz="1200" dirty="0">
                <a:solidFill>
                  <a:prstClr val="black"/>
                </a:solidFill>
              </a:rPr>
              <a:t>F</a:t>
            </a:r>
            <a:r>
              <a:rPr kumimoji="0" lang="en-US" sz="1200" b="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22 </a:t>
            </a:r>
            <a:r>
              <a:rPr kumimoji="0" lang="en-US" sz="1200" dirty="0">
                <a:solidFill>
                  <a:prstClr val="black"/>
                </a:solidFill>
              </a:rPr>
              <a:t>T</a:t>
            </a:r>
            <a:r>
              <a:rPr kumimoji="0" lang="en-US" sz="1200" b="0" dirty="0">
                <a:solidFill>
                  <a:prstClr val="black"/>
                </a:solidFill>
              </a:rPr>
              <a:t>axes paid to Caesar</a:t>
            </a:r>
          </a:p>
          <a:p>
            <a:pPr defTabSz="457200" eaLnBrk="1" fontAlgn="auto" hangingPunct="1">
              <a:lnSpc>
                <a:spcPct val="100000"/>
              </a:lnSpc>
              <a:spcBef>
                <a:spcPts val="0"/>
              </a:spcBef>
              <a:spcAft>
                <a:spcPts val="0"/>
              </a:spcAft>
              <a:buFontTx/>
              <a:buNone/>
            </a:pPr>
            <a:r>
              <a:rPr kumimoji="0" lang="en-US" sz="1200" b="0" dirty="0">
                <a:solidFill>
                  <a:prstClr val="black"/>
                </a:solidFill>
              </a:rPr>
              <a:t>23 </a:t>
            </a:r>
            <a:r>
              <a:rPr kumimoji="0" lang="en-US" sz="1200" dirty="0">
                <a:solidFill>
                  <a:prstClr val="black"/>
                </a:solidFill>
              </a:rPr>
              <a:t>H</a:t>
            </a:r>
            <a:r>
              <a:rPr kumimoji="0" lang="en-US" sz="1200" b="0" dirty="0">
                <a:solidFill>
                  <a:prstClr val="black"/>
                </a:solidFill>
              </a:rPr>
              <a:t>ypocrisy denounced by </a:t>
            </a:r>
            <a:r>
              <a:rPr kumimoji="0" lang="ru-RU" sz="1200" b="0" dirty="0">
                <a:solidFill>
                  <a:prstClr val="black"/>
                </a:solidFill>
              </a:rPr>
              <a:t>"</a:t>
            </a:r>
            <a:r>
              <a:rPr kumimoji="0" lang="en-US" sz="1200" b="0" dirty="0">
                <a:solidFill>
                  <a:prstClr val="black"/>
                </a:solidFill>
              </a:rPr>
              <a:t>woes</a:t>
            </a:r>
            <a:r>
              <a:rPr kumimoji="0" lang="ru-RU" sz="1200" b="0" dirty="0">
                <a:solidFill>
                  <a:prstClr val="black"/>
                </a:solidFill>
              </a:rPr>
              <a:t>"</a:t>
            </a: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24 </a:t>
            </a:r>
            <a:r>
              <a:rPr kumimoji="0" lang="en-US" sz="1200" dirty="0">
                <a:solidFill>
                  <a:prstClr val="black"/>
                </a:solidFill>
              </a:rPr>
              <a:t>E</a:t>
            </a:r>
            <a:r>
              <a:rPr kumimoji="0" lang="en-US" sz="1200" b="0" dirty="0">
                <a:solidFill>
                  <a:prstClr val="black"/>
                </a:solidFill>
              </a:rPr>
              <a:t>vents of second coming</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25 </a:t>
            </a:r>
            <a:r>
              <a:rPr kumimoji="0" lang="en-US" sz="1200" dirty="0">
                <a:solidFill>
                  <a:prstClr val="black"/>
                </a:solidFill>
              </a:rPr>
              <a:t>J</a:t>
            </a:r>
            <a:r>
              <a:rPr kumimoji="0" lang="en-US" sz="1200" b="0" dirty="0">
                <a:solidFill>
                  <a:prstClr val="black"/>
                </a:solidFill>
              </a:rPr>
              <a:t>udgment of the nations</a:t>
            </a:r>
          </a:p>
          <a:p>
            <a:pPr defTabSz="457200" eaLnBrk="1" fontAlgn="auto" hangingPunct="1">
              <a:lnSpc>
                <a:spcPct val="100000"/>
              </a:lnSpc>
              <a:spcBef>
                <a:spcPts val="0"/>
              </a:spcBef>
              <a:spcAft>
                <a:spcPts val="0"/>
              </a:spcAft>
              <a:buFontTx/>
              <a:buNone/>
            </a:pPr>
            <a:r>
              <a:rPr kumimoji="0" lang="en-US" sz="1200" b="0" dirty="0">
                <a:solidFill>
                  <a:prstClr val="black"/>
                </a:solidFill>
              </a:rPr>
              <a:t>26 </a:t>
            </a:r>
            <a:r>
              <a:rPr kumimoji="0" lang="en-US" sz="1200" dirty="0">
                <a:solidFill>
                  <a:prstClr val="black"/>
                </a:solidFill>
              </a:rPr>
              <a:t>E</a:t>
            </a:r>
            <a:r>
              <a:rPr kumimoji="0" lang="en-US" sz="1200" b="0" dirty="0">
                <a:solidFill>
                  <a:prstClr val="black"/>
                </a:solidFill>
              </a:rPr>
              <a:t>vents on Calvary</a:t>
            </a:r>
            <a:r>
              <a:rPr kumimoji="0" lang="uk-UA" sz="1200" b="0" dirty="0">
                <a:solidFill>
                  <a:prstClr val="black"/>
                </a:solidFill>
              </a:rPr>
              <a:t>'</a:t>
            </a:r>
            <a:r>
              <a:rPr kumimoji="0" lang="en-US" sz="1200" b="0" dirty="0">
                <a:solidFill>
                  <a:prstClr val="black"/>
                </a:solidFill>
              </a:rPr>
              <a:t>s eve</a:t>
            </a:r>
          </a:p>
          <a:p>
            <a:pPr defTabSz="457200" eaLnBrk="1" fontAlgn="auto" hangingPunct="1">
              <a:lnSpc>
                <a:spcPct val="100000"/>
              </a:lnSpc>
              <a:spcBef>
                <a:spcPts val="0"/>
              </a:spcBef>
              <a:spcAft>
                <a:spcPts val="0"/>
              </a:spcAft>
              <a:buFontTx/>
              <a:buNone/>
            </a:pPr>
            <a:r>
              <a:rPr kumimoji="0" lang="en-US" sz="1200" b="0" dirty="0">
                <a:solidFill>
                  <a:prstClr val="black"/>
                </a:solidFill>
              </a:rPr>
              <a:t>27 </a:t>
            </a:r>
            <a:r>
              <a:rPr kumimoji="0" lang="en-US" sz="1200" dirty="0">
                <a:solidFill>
                  <a:prstClr val="black"/>
                </a:solidFill>
              </a:rPr>
              <a:t>W</a:t>
            </a:r>
            <a:r>
              <a:rPr kumimoji="0" lang="en-US" sz="1200" b="0" dirty="0">
                <a:solidFill>
                  <a:prstClr val="black"/>
                </a:solidFill>
              </a:rPr>
              <a:t>ay of the cross</a:t>
            </a:r>
          </a:p>
          <a:p>
            <a:pPr defTabSz="457200" eaLnBrk="1" fontAlgn="auto" hangingPunct="1">
              <a:lnSpc>
                <a:spcPct val="100000"/>
              </a:lnSpc>
              <a:spcBef>
                <a:spcPts val="0"/>
              </a:spcBef>
              <a:spcAft>
                <a:spcPts val="0"/>
              </a:spcAft>
              <a:buFontTx/>
              <a:buNone/>
            </a:pPr>
            <a:r>
              <a:rPr kumimoji="0" lang="en-US" sz="1200" b="0" dirty="0">
                <a:solidFill>
                  <a:prstClr val="black"/>
                </a:solidFill>
              </a:rPr>
              <a:t>28 </a:t>
            </a:r>
            <a:r>
              <a:rPr kumimoji="0" lang="en-US" sz="1200" dirty="0">
                <a:solidFill>
                  <a:prstClr val="black"/>
                </a:solidFill>
              </a:rPr>
              <a:t>S</a:t>
            </a:r>
            <a:r>
              <a:rPr kumimoji="0" lang="en-US" sz="1200" b="0" dirty="0">
                <a:solidFill>
                  <a:prstClr val="black"/>
                </a:solidFill>
              </a:rPr>
              <a:t>avior</a:t>
            </a:r>
            <a:r>
              <a:rPr kumimoji="0" lang="uk-UA" sz="1200" b="0" dirty="0">
                <a:solidFill>
                  <a:prstClr val="black"/>
                </a:solidFill>
              </a:rPr>
              <a:t>'</a:t>
            </a:r>
            <a:r>
              <a:rPr kumimoji="0" lang="en-US" sz="1200" b="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eaLnBrk="1" fontAlgn="auto" hangingPunct="1">
              <a:lnSpc>
                <a:spcPct val="100000"/>
              </a:lnSpc>
              <a:spcBef>
                <a:spcPts val="0"/>
              </a:spcBef>
              <a:spcAft>
                <a:spcPts val="0"/>
              </a:spcAft>
              <a:buFontTx/>
              <a:buNone/>
            </a:pPr>
            <a:r>
              <a:rPr kumimoji="0" lang="en-US" sz="1200" b="0">
                <a:solidFill>
                  <a:prstClr val="black"/>
                </a:solidFill>
                <a:latin typeface="Helvetica"/>
                <a:cs typeface="+mn-cs"/>
              </a:rPr>
              <a:t> </a:t>
            </a:r>
            <a:endParaRPr kumimoji="0" lang="en-US" sz="1800" b="0">
              <a:solidFill>
                <a:prstClr val="black"/>
              </a:solidFill>
              <a:latin typeface="Tw Cen MT"/>
              <a:cs typeface="+mn-cs"/>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lnSpc>
                <a:spcPct val="100000"/>
              </a:lnSpc>
              <a:buFontTx/>
              <a:buNone/>
            </a:pPr>
            <a:r>
              <a:rPr lang="zh-CN" altLang="en-US" sz="4800" dirty="0">
                <a:solidFill>
                  <a:srgbClr val="FFFFFF"/>
                </a:solidFill>
                <a:latin typeface="Arial Black" charset="0"/>
                <a:ea typeface="SimSun" charset="0"/>
                <a:cs typeface="SimSun" charset="0"/>
              </a:rPr>
              <a:t>历代志下</a:t>
            </a:r>
            <a:endParaRPr kumimoji="0" lang="en-US" sz="4800">
              <a:solidFill>
                <a:prstClr val="white"/>
              </a:solidFill>
              <a:latin typeface="Arial"/>
              <a:cs typeface="Arial"/>
            </a:endParaRPr>
          </a:p>
        </p:txBody>
      </p:sp>
    </p:spTree>
    <p:extLst>
      <p:ext uri="{BB962C8B-B14F-4D97-AF65-F5344CB8AC3E}">
        <p14:creationId xmlns:p14="http://schemas.microsoft.com/office/powerpoint/2010/main" val="16798899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2"/>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1249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400" y="585788"/>
            <a:ext cx="7839075" cy="55880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grpSp>
        <p:nvGrpSpPr>
          <p:cNvPr id="124932" name="Group 4"/>
          <p:cNvGrpSpPr>
            <a:grpSpLocks/>
          </p:cNvGrpSpPr>
          <p:nvPr/>
        </p:nvGrpSpPr>
        <p:grpSpPr bwMode="auto">
          <a:xfrm>
            <a:off x="8018463" y="3436938"/>
            <a:ext cx="981075" cy="1843087"/>
            <a:chOff x="5051" y="2165"/>
            <a:chExt cx="618" cy="1161"/>
          </a:xfrm>
        </p:grpSpPr>
        <p:grpSp>
          <p:nvGrpSpPr>
            <p:cNvPr id="124937" name="Group 5"/>
            <p:cNvGrpSpPr>
              <a:grpSpLocks/>
            </p:cNvGrpSpPr>
            <p:nvPr/>
          </p:nvGrpSpPr>
          <p:grpSpPr bwMode="auto">
            <a:xfrm>
              <a:off x="5051" y="2165"/>
              <a:ext cx="618" cy="1161"/>
              <a:chOff x="5051" y="2165"/>
              <a:chExt cx="618" cy="1161"/>
            </a:xfrm>
          </p:grpSpPr>
          <p:sp>
            <p:nvSpPr>
              <p:cNvPr id="124939"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24940"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4941"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4942"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43"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4944"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4945"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46"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47"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48"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49"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50"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51"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52"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53"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54"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4955" name="Rectangle 22"/>
              <p:cNvSpPr>
                <a:spLocks noChangeArrowheads="1"/>
              </p:cNvSpPr>
              <p:nvPr/>
            </p:nvSpPr>
            <p:spPr bwMode="auto">
              <a:xfrm>
                <a:off x="5051" y="2165"/>
                <a:ext cx="527" cy="1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200">
                    <a:solidFill>
                      <a:srgbClr val="000000"/>
                    </a:solidFill>
                    <a:latin typeface="Chicago" charset="0"/>
                    <a:ea typeface="SimSun" charset="0"/>
                    <a:cs typeface="SimSun" charset="0"/>
                  </a:rPr>
                  <a:t>   王权</a:t>
                </a:r>
                <a:endParaRPr kumimoji="0" lang="en-US" sz="1200">
                  <a:solidFill>
                    <a:srgbClr val="000000"/>
                  </a:solidFill>
                  <a:latin typeface="Chicago" charset="0"/>
                </a:endParaRPr>
              </a:p>
            </p:txBody>
          </p:sp>
        </p:grpSp>
        <p:sp>
          <p:nvSpPr>
            <p:cNvPr id="124938" name="Rectangle 23"/>
            <p:cNvSpPr>
              <a:spLocks noChangeArrowheads="1"/>
            </p:cNvSpPr>
            <p:nvPr/>
          </p:nvSpPr>
          <p:spPr bwMode="auto">
            <a:xfrm>
              <a:off x="5139" y="2267"/>
              <a:ext cx="3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pic>
        <p:nvPicPr>
          <p:cNvPr id="101400" name="Picture 24"/>
          <p:cNvPicPr>
            <a:picLocks noChangeAspect="1" noChangeArrowheads="1"/>
          </p:cNvPicPr>
          <p:nvPr/>
        </p:nvPicPr>
        <p:blipFill>
          <a:blip r:embed="rId4"/>
          <a:srcRect/>
          <a:stretch>
            <a:fillRect/>
          </a:stretch>
        </p:blipFill>
        <p:spPr bwMode="auto">
          <a:xfrm>
            <a:off x="5770563" y="1862138"/>
            <a:ext cx="1944687"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1401" name="Rectangle 25"/>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33</a:t>
            </a:r>
          </a:p>
        </p:txBody>
      </p:sp>
      <p:sp>
        <p:nvSpPr>
          <p:cNvPr id="101402" name="Text Box 2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124936"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afterEffect">
                                  <p:stCondLst>
                                    <p:cond delay="0"/>
                                  </p:stCondLst>
                                  <p:childTnLst>
                                    <p:set>
                                      <p:cBhvr>
                                        <p:cTn id="6" dur="1" fill="hold">
                                          <p:stCondLst>
                                            <p:cond delay="0"/>
                                          </p:stCondLst>
                                        </p:cTn>
                                        <p:tgtEl>
                                          <p:spTgt spid="101400"/>
                                        </p:tgtEl>
                                        <p:attrNameLst>
                                          <p:attrName>style.visibility</p:attrName>
                                        </p:attrNameLst>
                                      </p:cBhvr>
                                      <p:to>
                                        <p:strVal val="visible"/>
                                      </p:to>
                                    </p:set>
                                    <p:anim calcmode="lin" valueType="num">
                                      <p:cBhvr additive="base">
                                        <p:cTn id="7" dur="5000" fill="hold"/>
                                        <p:tgtEl>
                                          <p:spTgt spid="101400"/>
                                        </p:tgtEl>
                                        <p:attrNameLst>
                                          <p:attrName>ppt_x</p:attrName>
                                        </p:attrNameLst>
                                      </p:cBhvr>
                                      <p:tavLst>
                                        <p:tav tm="0">
                                          <p:val>
                                            <p:strVal val="1+#ppt_w/2"/>
                                          </p:val>
                                        </p:tav>
                                        <p:tav tm="100000">
                                          <p:val>
                                            <p:strVal val="#ppt_x"/>
                                          </p:val>
                                        </p:tav>
                                      </p:tavLst>
                                    </p:anim>
                                    <p:anim calcmode="lin" valueType="num">
                                      <p:cBhvr additive="base">
                                        <p:cTn id="8" dur="5000" fill="hold"/>
                                        <p:tgtEl>
                                          <p:spTgt spid="1014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809" name="Picture 177"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pic>
      <p:sp>
        <p:nvSpPr>
          <p:cNvPr id="453810" name="Rectangle 178"/>
          <p:cNvSpPr>
            <a:spLocks noChangeArrowheads="1"/>
          </p:cNvSpPr>
          <p:nvPr/>
        </p:nvSpPr>
        <p:spPr bwMode="auto">
          <a:xfrm>
            <a:off x="50800" y="1182688"/>
            <a:ext cx="9093200" cy="1241425"/>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720" name="Text Box 88"/>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453726" name="Rectangle 94"/>
          <p:cNvSpPr>
            <a:spLocks noChangeArrowheads="1"/>
          </p:cNvSpPr>
          <p:nvPr/>
        </p:nvSpPr>
        <p:spPr bwMode="auto">
          <a:xfrm>
            <a:off x="8081963" y="6540500"/>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34</a:t>
            </a:r>
          </a:p>
        </p:txBody>
      </p:sp>
      <p:sp>
        <p:nvSpPr>
          <p:cNvPr id="453727" name="Text Box 95"/>
          <p:cNvSpPr txBox="1">
            <a:spLocks noChangeArrowheads="1"/>
          </p:cNvSpPr>
          <p:nvPr/>
        </p:nvSpPr>
        <p:spPr bwMode="auto">
          <a:xfrm>
            <a:off x="1755775" y="-14288"/>
            <a:ext cx="5592763" cy="304801"/>
          </a:xfrm>
          <a:prstGeom prst="rect">
            <a:avLst/>
          </a:prstGeom>
          <a:noFill/>
          <a:ln>
            <a:noFill/>
          </a:ln>
          <a:effectLst>
            <a:outerShdw blurRad="63500" dist="71842"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1400">
                <a:solidFill>
                  <a:srgbClr val="FFFFFF"/>
                </a:solidFill>
                <a:latin typeface="宋体" charset="0"/>
                <a:ea typeface="宋体" charset="0"/>
                <a:cs typeface="宋体" charset="0"/>
              </a:rPr>
              <a:t>王上</a:t>
            </a:r>
            <a:r>
              <a:rPr kumimoji="0" lang="zh-CN" altLang="en-US" sz="1400">
                <a:solidFill>
                  <a:srgbClr val="FFFFFF"/>
                </a:solidFill>
                <a:latin typeface="宋体" charset="0"/>
                <a:ea typeface="宋体" charset="0"/>
                <a:cs typeface="宋体" charset="0"/>
              </a:rPr>
              <a:t> </a:t>
            </a:r>
            <a:r>
              <a:rPr kumimoji="0" lang="en-US" altLang="zh-CN" sz="1400">
                <a:solidFill>
                  <a:srgbClr val="FFFFFF"/>
                </a:solidFill>
                <a:latin typeface="宋体" charset="0"/>
                <a:ea typeface="宋体" charset="0"/>
                <a:cs typeface="宋体" charset="0"/>
              </a:rPr>
              <a:t>6:14-38</a:t>
            </a:r>
          </a:p>
        </p:txBody>
      </p:sp>
      <p:pic>
        <p:nvPicPr>
          <p:cNvPr id="453724" name="Picture 9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138" y="4308475"/>
            <a:ext cx="1944687"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pic>
        <p:nvPicPr>
          <p:cNvPr id="453734" name="Picture 102"/>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94088" y="4589463"/>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pic>
      <p:sp>
        <p:nvSpPr>
          <p:cNvPr id="453740" name="Text Box 108"/>
          <p:cNvSpPr txBox="1">
            <a:spLocks noChangeArrowheads="1"/>
          </p:cNvSpPr>
          <p:nvPr/>
        </p:nvSpPr>
        <p:spPr bwMode="auto">
          <a:xfrm>
            <a:off x="8669338" y="6384925"/>
            <a:ext cx="25876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6</a:t>
            </a:r>
          </a:p>
        </p:txBody>
      </p:sp>
      <p:sp>
        <p:nvSpPr>
          <p:cNvPr id="453802" name="Text Box 170"/>
          <p:cNvSpPr txBox="1">
            <a:spLocks noChangeArrowheads="1"/>
          </p:cNvSpPr>
          <p:nvPr/>
        </p:nvSpPr>
        <p:spPr bwMode="auto">
          <a:xfrm>
            <a:off x="2363788" y="461963"/>
            <a:ext cx="5653087" cy="64135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zh-CN" altLang="en-US" sz="3600" i="1">
                <a:solidFill>
                  <a:srgbClr val="37F1FA"/>
                </a:solidFill>
                <a:latin typeface="宋体" charset="0"/>
                <a:ea typeface="宋体" charset="0"/>
                <a:cs typeface="宋体" charset="0"/>
              </a:rPr>
              <a:t>圣殿山的重大意义</a:t>
            </a:r>
            <a:r>
              <a:rPr kumimoji="0" lang="en-US" altLang="zh-CN" sz="3600" i="1">
                <a:solidFill>
                  <a:srgbClr val="37F1FA"/>
                </a:solidFill>
                <a:latin typeface="宋体" charset="0"/>
                <a:ea typeface="宋体" charset="0"/>
                <a:cs typeface="宋体" charset="0"/>
              </a:rPr>
              <a:t>!</a:t>
            </a:r>
            <a:endParaRPr kumimoji="0" lang="zh-CN" altLang="en-US" sz="3600" i="1">
              <a:solidFill>
                <a:srgbClr val="37F1FA"/>
              </a:solidFill>
              <a:latin typeface="宋体" charset="0"/>
              <a:ea typeface="宋体" charset="0"/>
              <a:cs typeface="宋体" charset="0"/>
            </a:endParaRPr>
          </a:p>
        </p:txBody>
      </p:sp>
      <p:sp>
        <p:nvSpPr>
          <p:cNvPr id="453803" name="AutoShape 171"/>
          <p:cNvSpPr>
            <a:spLocks noChangeArrowheads="1"/>
          </p:cNvSpPr>
          <p:nvPr/>
        </p:nvSpPr>
        <p:spPr bwMode="auto">
          <a:xfrm>
            <a:off x="676275" y="2662238"/>
            <a:ext cx="7600950" cy="1462087"/>
          </a:xfrm>
          <a:prstGeom prst="roundRect">
            <a:avLst>
              <a:gd name="adj" fmla="val 16667"/>
            </a:avLst>
          </a:prstGeom>
          <a:noFill/>
          <a:ln w="76200">
            <a:solidFill>
              <a:srgbClr val="1CFF23"/>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04" name="Text Box 172"/>
          <p:cNvSpPr txBox="1">
            <a:spLocks noChangeArrowheads="1"/>
          </p:cNvSpPr>
          <p:nvPr/>
        </p:nvSpPr>
        <p:spPr bwMode="auto">
          <a:xfrm>
            <a:off x="349250" y="1477963"/>
            <a:ext cx="2790825" cy="585787"/>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属灵的</a:t>
            </a:r>
          </a:p>
        </p:txBody>
      </p:sp>
      <p:sp>
        <p:nvSpPr>
          <p:cNvPr id="453805" name="Text Box 173"/>
          <p:cNvSpPr txBox="1">
            <a:spLocks noChangeArrowheads="1"/>
          </p:cNvSpPr>
          <p:nvPr/>
        </p:nvSpPr>
        <p:spPr bwMode="auto">
          <a:xfrm>
            <a:off x="912813" y="2089150"/>
            <a:ext cx="2790825" cy="585788"/>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神学的</a:t>
            </a:r>
          </a:p>
        </p:txBody>
      </p:sp>
      <p:sp>
        <p:nvSpPr>
          <p:cNvPr id="453806" name="Text Box 174"/>
          <p:cNvSpPr txBox="1">
            <a:spLocks noChangeArrowheads="1"/>
          </p:cNvSpPr>
          <p:nvPr/>
        </p:nvSpPr>
        <p:spPr bwMode="auto">
          <a:xfrm>
            <a:off x="1441450" y="2671763"/>
            <a:ext cx="2790825" cy="585787"/>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政治的</a:t>
            </a:r>
          </a:p>
        </p:txBody>
      </p:sp>
      <p:sp>
        <p:nvSpPr>
          <p:cNvPr id="453807" name="Text Box 175"/>
          <p:cNvSpPr txBox="1">
            <a:spLocks noChangeArrowheads="1"/>
          </p:cNvSpPr>
          <p:nvPr/>
        </p:nvSpPr>
        <p:spPr bwMode="auto">
          <a:xfrm>
            <a:off x="2066925" y="3325813"/>
            <a:ext cx="3268663" cy="585787"/>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地理的</a:t>
            </a:r>
          </a:p>
        </p:txBody>
      </p:sp>
      <p:sp>
        <p:nvSpPr>
          <p:cNvPr id="453808" name="Text Box 176"/>
          <p:cNvSpPr txBox="1">
            <a:spLocks noChangeArrowheads="1"/>
          </p:cNvSpPr>
          <p:nvPr/>
        </p:nvSpPr>
        <p:spPr bwMode="auto">
          <a:xfrm>
            <a:off x="2857500" y="3984625"/>
            <a:ext cx="3608388" cy="585788"/>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末世的</a:t>
            </a:r>
            <a:endParaRPr kumimoji="0" lang="en-US" altLang="zh-CN" sz="3600">
              <a:solidFill>
                <a:srgbClr val="FFEA18"/>
              </a:solidFill>
              <a:latin typeface="Arial" charset="0"/>
              <a:ea typeface="宋体" charset="0"/>
              <a:cs typeface="宋体" charset="0"/>
            </a:endParaRPr>
          </a:p>
        </p:txBody>
      </p:sp>
      <p:grpSp>
        <p:nvGrpSpPr>
          <p:cNvPr id="73744" name="Group 234"/>
          <p:cNvGrpSpPr>
            <a:grpSpLocks/>
          </p:cNvGrpSpPr>
          <p:nvPr/>
        </p:nvGrpSpPr>
        <p:grpSpPr bwMode="auto">
          <a:xfrm>
            <a:off x="7842250" y="3436938"/>
            <a:ext cx="1200150" cy="2109787"/>
            <a:chOff x="4940" y="2165"/>
            <a:chExt cx="756" cy="1329"/>
          </a:xfrm>
        </p:grpSpPr>
        <p:grpSp>
          <p:nvGrpSpPr>
            <p:cNvPr id="73746" name="Group 235"/>
            <p:cNvGrpSpPr>
              <a:grpSpLocks/>
            </p:cNvGrpSpPr>
            <p:nvPr/>
          </p:nvGrpSpPr>
          <p:grpSpPr bwMode="auto">
            <a:xfrm>
              <a:off x="4940" y="2165"/>
              <a:ext cx="756" cy="1329"/>
              <a:chOff x="4940" y="2165"/>
              <a:chExt cx="756" cy="1329"/>
            </a:xfrm>
          </p:grpSpPr>
          <p:sp>
            <p:nvSpPr>
              <p:cNvPr id="453868" name="AutoShape 236"/>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69" name="Rectangle 237"/>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0" name="Line 238"/>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1" name="Rectangle 239"/>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2" name="Rectangle 240"/>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3" name="Line 241"/>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4" name="Line 242"/>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5" name="Line 243"/>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6" name="Line 244"/>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7" name="Line 245"/>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8" name="Line 246"/>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9" name="Line 247"/>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0" name="Line 248"/>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1" name="Line 249"/>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2" name="Line 250"/>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3" name="Rectangle 251"/>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453884" name="Rectangle 252"/>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5" name="Rectangle 253"/>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6" name="Rectangle 254"/>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7" name="Rectangle 255"/>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8" name="Text Box 256"/>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9" name="Text Box 257"/>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0" name="Text Box 258"/>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1" name="Text Box 259"/>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2" name="Text Box 260"/>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3" name="Text Box 261"/>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453894" name="Rectangle 262"/>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453895" name="Text Box 263"/>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049381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3802"/>
                                        </p:tgtEl>
                                        <p:attrNameLst>
                                          <p:attrName>style.visibility</p:attrName>
                                        </p:attrNameLst>
                                      </p:cBhvr>
                                      <p:to>
                                        <p:strVal val="visible"/>
                                      </p:to>
                                    </p:set>
                                    <p:animEffect transition="in" filter="wipe(left)">
                                      <p:cBhvr>
                                        <p:cTn id="7" dur="500"/>
                                        <p:tgtEl>
                                          <p:spTgt spid="4538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53724"/>
                                        </p:tgtEl>
                                        <p:attrNameLst>
                                          <p:attrName>style.visibility</p:attrName>
                                        </p:attrNameLst>
                                      </p:cBhvr>
                                      <p:to>
                                        <p:strVal val="visible"/>
                                      </p:to>
                                    </p:set>
                                    <p:animEffect transition="in" filter="fade">
                                      <p:cBhvr>
                                        <p:cTn id="12" dur="1000"/>
                                        <p:tgtEl>
                                          <p:spTgt spid="453724"/>
                                        </p:tgtEl>
                                      </p:cBhvr>
                                    </p:animEffect>
                                  </p:childTnLst>
                                </p:cTn>
                              </p:par>
                            </p:childTnLst>
                          </p:cTn>
                        </p:par>
                        <p:par>
                          <p:cTn id="13" fill="hold" nodeType="afterGroup">
                            <p:stCondLst>
                              <p:cond delay="1000"/>
                            </p:stCondLst>
                            <p:childTnLst>
                              <p:par>
                                <p:cTn id="14" presetID="10" presetClass="entr" presetSubtype="0" fill="hold" nodeType="afterEffect">
                                  <p:stCondLst>
                                    <p:cond delay="0"/>
                                  </p:stCondLst>
                                  <p:childTnLst>
                                    <p:set>
                                      <p:cBhvr>
                                        <p:cTn id="15" dur="1" fill="hold">
                                          <p:stCondLst>
                                            <p:cond delay="0"/>
                                          </p:stCondLst>
                                        </p:cTn>
                                        <p:tgtEl>
                                          <p:spTgt spid="453734"/>
                                        </p:tgtEl>
                                        <p:attrNameLst>
                                          <p:attrName>style.visibility</p:attrName>
                                        </p:attrNameLst>
                                      </p:cBhvr>
                                      <p:to>
                                        <p:strVal val="visible"/>
                                      </p:to>
                                    </p:set>
                                    <p:animEffect transition="in" filter="fade">
                                      <p:cBhvr>
                                        <p:cTn id="16" dur="1000"/>
                                        <p:tgtEl>
                                          <p:spTgt spid="453734"/>
                                        </p:tgtEl>
                                      </p:cBhvr>
                                    </p:animEffect>
                                  </p:childTnLst>
                                </p:cTn>
                              </p:par>
                            </p:childTnLst>
                          </p:cTn>
                        </p:par>
                        <p:par>
                          <p:cTn id="17" fill="hold" nodeType="afterGroup">
                            <p:stCondLst>
                              <p:cond delay="2000"/>
                            </p:stCondLst>
                            <p:childTnLst>
                              <p:par>
                                <p:cTn id="18" presetID="22" presetClass="entr" presetSubtype="8" fill="hold" grpId="0" nodeType="afterEffect">
                                  <p:stCondLst>
                                    <p:cond delay="0"/>
                                  </p:stCondLst>
                                  <p:childTnLst>
                                    <p:set>
                                      <p:cBhvr>
                                        <p:cTn id="19" dur="1" fill="hold">
                                          <p:stCondLst>
                                            <p:cond delay="0"/>
                                          </p:stCondLst>
                                        </p:cTn>
                                        <p:tgtEl>
                                          <p:spTgt spid="453803"/>
                                        </p:tgtEl>
                                        <p:attrNameLst>
                                          <p:attrName>style.visibility</p:attrName>
                                        </p:attrNameLst>
                                      </p:cBhvr>
                                      <p:to>
                                        <p:strVal val="visible"/>
                                      </p:to>
                                    </p:set>
                                    <p:animEffect transition="in" filter="wipe(left)">
                                      <p:cBhvr>
                                        <p:cTn id="20" dur="500"/>
                                        <p:tgtEl>
                                          <p:spTgt spid="4538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53810"/>
                                        </p:tgtEl>
                                        <p:attrNameLst>
                                          <p:attrName>style.visibility</p:attrName>
                                        </p:attrNameLst>
                                      </p:cBhvr>
                                      <p:to>
                                        <p:strVal val="visible"/>
                                      </p:to>
                                    </p:set>
                                    <p:animEffect transition="in" filter="fade">
                                      <p:cBhvr>
                                        <p:cTn id="25" dur="1000"/>
                                        <p:tgtEl>
                                          <p:spTgt spid="453810"/>
                                        </p:tgtEl>
                                      </p:cBhvr>
                                    </p:animEffect>
                                  </p:childTnLst>
                                </p:cTn>
                              </p:par>
                            </p:childTnLst>
                          </p:cTn>
                        </p:par>
                        <p:par>
                          <p:cTn id="26" fill="hold" nodeType="afterGroup">
                            <p:stCondLst>
                              <p:cond delay="1000"/>
                            </p:stCondLst>
                            <p:childTnLst>
                              <p:par>
                                <p:cTn id="27" presetID="22" presetClass="entr" presetSubtype="8" fill="hold" grpId="0" nodeType="afterEffect">
                                  <p:stCondLst>
                                    <p:cond delay="0"/>
                                  </p:stCondLst>
                                  <p:childTnLst>
                                    <p:set>
                                      <p:cBhvr>
                                        <p:cTn id="28" dur="1" fill="hold">
                                          <p:stCondLst>
                                            <p:cond delay="0"/>
                                          </p:stCondLst>
                                        </p:cTn>
                                        <p:tgtEl>
                                          <p:spTgt spid="453804">
                                            <p:txEl>
                                              <p:pRg st="0" end="0"/>
                                            </p:txEl>
                                          </p:spTgt>
                                        </p:tgtEl>
                                        <p:attrNameLst>
                                          <p:attrName>style.visibility</p:attrName>
                                        </p:attrNameLst>
                                      </p:cBhvr>
                                      <p:to>
                                        <p:strVal val="visible"/>
                                      </p:to>
                                    </p:set>
                                    <p:animEffect transition="in" filter="wipe(left)">
                                      <p:cBhvr>
                                        <p:cTn id="29" dur="500"/>
                                        <p:tgtEl>
                                          <p:spTgt spid="453804">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453805">
                                            <p:txEl>
                                              <p:pRg st="0" end="0"/>
                                            </p:txEl>
                                          </p:spTgt>
                                        </p:tgtEl>
                                        <p:attrNameLst>
                                          <p:attrName>style.visibility</p:attrName>
                                        </p:attrNameLst>
                                      </p:cBhvr>
                                      <p:to>
                                        <p:strVal val="visible"/>
                                      </p:to>
                                    </p:set>
                                    <p:animEffect transition="in" filter="wipe(left)">
                                      <p:cBhvr>
                                        <p:cTn id="34" dur="500"/>
                                        <p:tgtEl>
                                          <p:spTgt spid="453805">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453806">
                                            <p:txEl>
                                              <p:pRg st="0" end="0"/>
                                            </p:txEl>
                                          </p:spTgt>
                                        </p:tgtEl>
                                        <p:attrNameLst>
                                          <p:attrName>style.visibility</p:attrName>
                                        </p:attrNameLst>
                                      </p:cBhvr>
                                      <p:to>
                                        <p:strVal val="visible"/>
                                      </p:to>
                                    </p:set>
                                    <p:animEffect transition="in" filter="wipe(left)">
                                      <p:cBhvr>
                                        <p:cTn id="39" dur="500"/>
                                        <p:tgtEl>
                                          <p:spTgt spid="453806">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453807">
                                            <p:txEl>
                                              <p:pRg st="0" end="0"/>
                                            </p:txEl>
                                          </p:spTgt>
                                        </p:tgtEl>
                                        <p:attrNameLst>
                                          <p:attrName>style.visibility</p:attrName>
                                        </p:attrNameLst>
                                      </p:cBhvr>
                                      <p:to>
                                        <p:strVal val="visible"/>
                                      </p:to>
                                    </p:set>
                                    <p:animEffect transition="in" filter="wipe(left)">
                                      <p:cBhvr>
                                        <p:cTn id="44" dur="500"/>
                                        <p:tgtEl>
                                          <p:spTgt spid="453807">
                                            <p:txEl>
                                              <p:pRg st="0" end="0"/>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53808">
                                            <p:txEl>
                                              <p:pRg st="0" end="0"/>
                                            </p:txEl>
                                          </p:spTgt>
                                        </p:tgtEl>
                                        <p:attrNameLst>
                                          <p:attrName>style.visibility</p:attrName>
                                        </p:attrNameLst>
                                      </p:cBhvr>
                                      <p:to>
                                        <p:strVal val="visible"/>
                                      </p:to>
                                    </p:set>
                                    <p:animEffect transition="in" filter="wipe(left)">
                                      <p:cBhvr>
                                        <p:cTn id="49" dur="500"/>
                                        <p:tgtEl>
                                          <p:spTgt spid="453808">
                                            <p:txEl>
                                              <p:pRg st="0" end="0"/>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453720"/>
                                        </p:tgtEl>
                                        <p:attrNameLst>
                                          <p:attrName>style.visibility</p:attrName>
                                        </p:attrNameLst>
                                      </p:cBhvr>
                                      <p:to>
                                        <p:strVal val="visible"/>
                                      </p:to>
                                    </p:set>
                                    <p:anim calcmode="lin" valueType="num">
                                      <p:cBhvr additive="base">
                                        <p:cTn id="54" dur="500" fill="hold"/>
                                        <p:tgtEl>
                                          <p:spTgt spid="453720"/>
                                        </p:tgtEl>
                                        <p:attrNameLst>
                                          <p:attrName>ppt_x</p:attrName>
                                        </p:attrNameLst>
                                      </p:cBhvr>
                                      <p:tavLst>
                                        <p:tav tm="0">
                                          <p:val>
                                            <p:strVal val="0-#ppt_w/2"/>
                                          </p:val>
                                        </p:tav>
                                        <p:tav tm="100000">
                                          <p:val>
                                            <p:strVal val="#ppt_x"/>
                                          </p:val>
                                        </p:tav>
                                      </p:tavLst>
                                    </p:anim>
                                    <p:anim calcmode="lin" valueType="num">
                                      <p:cBhvr additive="base">
                                        <p:cTn id="55" dur="500" fill="hold"/>
                                        <p:tgtEl>
                                          <p:spTgt spid="4537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810" grpId="0" animBg="1"/>
      <p:bldP spid="453720" grpId="0" autoUpdateAnimBg="0"/>
      <p:bldP spid="453802" grpId="0" autoUpdateAnimBg="0"/>
      <p:bldP spid="453803" grpId="0" animBg="1"/>
      <p:bldP spid="453804" grpId="0" build="p" autoUpdateAnimBg="0" advAuto="0"/>
      <p:bldP spid="453805" grpId="0" build="p" autoUpdateAnimBg="0"/>
      <p:bldP spid="453806" grpId="0" build="p" autoUpdateAnimBg="0"/>
      <p:bldP spid="453807" grpId="0" build="p" autoUpdateAnimBg="0"/>
      <p:bldP spid="453808" grpId="0" build="p"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1075"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1076"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1077"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 </a:t>
            </a:r>
            <a:r>
              <a:rPr kumimoji="0" lang="en-US">
                <a:solidFill>
                  <a:schemeClr val="accent1"/>
                </a:solidFill>
                <a:latin typeface="Times" charset="0"/>
              </a:rPr>
              <a:t>ROYALTY</a:t>
            </a:r>
          </a:p>
        </p:txBody>
      </p:sp>
      <p:sp>
        <p:nvSpPr>
          <p:cNvPr id="131078"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4455"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46662" dir="2115817" algn="ctr" rotWithShape="0">
              <a:schemeClr val="bg1">
                <a:alpha val="74997"/>
              </a:schemeClr>
            </a:outerShdw>
          </a:effectLst>
        </p:spPr>
        <p:txBody>
          <a:bodyPr wrap="none" lIns="90487" tIns="44450" rIns="90487" bIns="44450">
            <a:spAutoFit/>
          </a:bodyPr>
          <a:lstStyle/>
          <a:p>
            <a:pPr>
              <a:lnSpc>
                <a:spcPct val="100000"/>
              </a:lnSpc>
              <a:spcBef>
                <a:spcPct val="50000"/>
              </a:spcBef>
              <a:buFontTx/>
              <a:buNone/>
              <a:defRPr/>
            </a:pPr>
            <a:r>
              <a:rPr kumimoji="0" lang="en-US" sz="2000">
                <a:solidFill>
                  <a:srgbClr val="003399"/>
                </a:solidFill>
                <a:latin typeface="Times" pitchFamily="-105" charset="0"/>
                <a:ea typeface="Times New Roman" pitchFamily="-105" charset="0"/>
                <a:cs typeface="Times New Roman" pitchFamily="-105" charset="0"/>
              </a:rPr>
              <a:t>ca. 1000 B.C.</a:t>
            </a:r>
          </a:p>
        </p:txBody>
      </p:sp>
      <p:sp>
        <p:nvSpPr>
          <p:cNvPr id="131080"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p>
        </p:txBody>
      </p:sp>
      <p:sp>
        <p:nvSpPr>
          <p:cNvPr id="131081"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S - D - S</a:t>
            </a:r>
          </a:p>
        </p:txBody>
      </p:sp>
      <p:sp>
        <p:nvSpPr>
          <p:cNvPr id="104458" name="Rectangle 10"/>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1083" name="Freeform 11"/>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grpSp>
        <p:nvGrpSpPr>
          <p:cNvPr id="131084" name="Group 12"/>
          <p:cNvGrpSpPr>
            <a:grpSpLocks/>
          </p:cNvGrpSpPr>
          <p:nvPr/>
        </p:nvGrpSpPr>
        <p:grpSpPr bwMode="auto">
          <a:xfrm>
            <a:off x="901700" y="2603500"/>
            <a:ext cx="1982788" cy="1765300"/>
            <a:chOff x="568" y="1640"/>
            <a:chExt cx="1249" cy="1112"/>
          </a:xfrm>
        </p:grpSpPr>
        <p:sp>
          <p:nvSpPr>
            <p:cNvPr id="104461" name="Oval 13"/>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4462" name="Freeform 14"/>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a:noFill/>
              <a:round/>
              <a:headEnd/>
              <a:tailEnd/>
            </a:ln>
            <a:effectLst>
              <a:outerShdw blurRad="63500" dist="38099" dir="2700000" algn="ctr" rotWithShape="0">
                <a:schemeClr val="bg1">
                  <a:alpha val="74997"/>
                </a:schemeClr>
              </a:outerShdw>
            </a:effectLst>
          </p:spPr>
          <p:txBody>
            <a:bodyPr/>
            <a:lstStyle/>
            <a:p>
              <a:pPr>
                <a:defRPr/>
              </a:pPr>
              <a:endParaRPr lang="en-US">
                <a:latin typeface="Arial Narrow" pitchFamily="-112" charset="0"/>
                <a:ea typeface="Times New Roman" charset="0"/>
              </a:endParaRPr>
            </a:p>
          </p:txBody>
        </p:sp>
      </p:grpSp>
      <p:sp>
        <p:nvSpPr>
          <p:cNvPr id="104463" name="Rectangle 15"/>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accent1"/>
                </a:solidFill>
                <a:latin typeface="Times" pitchFamily="-105" charset="0"/>
                <a:ea typeface="Times New Roman" pitchFamily="-105" charset="0"/>
                <a:cs typeface="Times New Roman" pitchFamily="-105" charset="0"/>
              </a:rPr>
              <a:t>A </a:t>
            </a:r>
            <a:r>
              <a:rPr kumimoji="0" lang="en-US" sz="6000" b="0">
                <a:solidFill>
                  <a:schemeClr val="accent1"/>
                </a:solidFill>
                <a:latin typeface="Times" pitchFamily="-105" charset="0"/>
                <a:ea typeface="Times New Roman" pitchFamily="-105" charset="0"/>
                <a:cs typeface="Times New Roman" pitchFamily="-105" charset="0"/>
              </a:rPr>
              <a:t>R</a:t>
            </a:r>
            <a:r>
              <a:rPr kumimoji="0" lang="en-US" sz="3600" b="0">
                <a:solidFill>
                  <a:schemeClr val="accent1"/>
                </a:solidFill>
                <a:latin typeface="Times" pitchFamily="-105" charset="0"/>
                <a:ea typeface="Times New Roman" pitchFamily="-105" charset="0"/>
                <a:cs typeface="Times New Roman" pitchFamily="-105" charset="0"/>
              </a:rPr>
              <a:t> C</a:t>
            </a:r>
          </a:p>
        </p:txBody>
      </p:sp>
      <p:sp>
        <p:nvSpPr>
          <p:cNvPr id="131086" name="Line 16"/>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087" name="Line 17"/>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088" name="Line 18"/>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089" name="Line 19"/>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090" name="Line 20"/>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091" name="Line 21"/>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092" name="Line 22"/>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093" name="Line 23"/>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094" name="Line 24"/>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095" name="Rectangle 25"/>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1096" name="Rectangle 26"/>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1097" name="Rectangle 27"/>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1098" name="Rectangle 28"/>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4477" name="Rectangle 29"/>
          <p:cNvSpPr>
            <a:spLocks noChangeArrowheads="1"/>
          </p:cNvSpPr>
          <p:nvPr/>
        </p:nvSpPr>
        <p:spPr bwMode="auto">
          <a:xfrm>
            <a:off x="285750" y="160338"/>
            <a:ext cx="1646238"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4478" name="Line 30"/>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4479" name="Text Box 31"/>
          <p:cNvSpPr txBox="1">
            <a:spLocks noChangeArrowheads="1"/>
          </p:cNvSpPr>
          <p:nvPr/>
        </p:nvSpPr>
        <p:spPr bwMode="auto">
          <a:xfrm>
            <a:off x="1778000" y="-22225"/>
            <a:ext cx="5092700"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9, 10, 11</a:t>
            </a:r>
            <a:endParaRPr kumimoji="0" lang="en-US" sz="1600">
              <a:latin typeface="Comic Sans MS" charset="0"/>
            </a:endParaRPr>
          </a:p>
        </p:txBody>
      </p:sp>
      <p:grpSp>
        <p:nvGrpSpPr>
          <p:cNvPr id="131102" name="Group 32"/>
          <p:cNvGrpSpPr>
            <a:grpSpLocks/>
          </p:cNvGrpSpPr>
          <p:nvPr/>
        </p:nvGrpSpPr>
        <p:grpSpPr bwMode="auto">
          <a:xfrm>
            <a:off x="8018463" y="3436938"/>
            <a:ext cx="981075" cy="1843087"/>
            <a:chOff x="5051" y="2165"/>
            <a:chExt cx="618" cy="1161"/>
          </a:xfrm>
        </p:grpSpPr>
        <p:grpSp>
          <p:nvGrpSpPr>
            <p:cNvPr id="131116" name="Group 33"/>
            <p:cNvGrpSpPr>
              <a:grpSpLocks/>
            </p:cNvGrpSpPr>
            <p:nvPr/>
          </p:nvGrpSpPr>
          <p:grpSpPr bwMode="auto">
            <a:xfrm>
              <a:off x="5051" y="2165"/>
              <a:ext cx="618" cy="1161"/>
              <a:chOff x="5051" y="2165"/>
              <a:chExt cx="618" cy="1161"/>
            </a:xfrm>
          </p:grpSpPr>
          <p:sp>
            <p:nvSpPr>
              <p:cNvPr id="131118" name="Freeform 3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31119" name="AutoShape 3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1120" name="Rectangle 3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1121" name="Line 3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22" name="Rectangle 3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1123" name="Rectangle 3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1124" name="Line 4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25" name="Line 4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26" name="Line 4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27" name="Line 4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28" name="Line 4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29" name="Line 4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30" name="Line 4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31" name="Line 4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32" name="Line 4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33" name="Line 4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1134" name="Rectangle 50"/>
              <p:cNvSpPr>
                <a:spLocks noChangeArrowheads="1"/>
              </p:cNvSpPr>
              <p:nvPr/>
            </p:nvSpPr>
            <p:spPr bwMode="auto">
              <a:xfrm>
                <a:off x="5051" y="2165"/>
                <a:ext cx="527"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000">
                    <a:solidFill>
                      <a:srgbClr val="000000"/>
                    </a:solidFill>
                    <a:latin typeface="Chicago" charset="0"/>
                    <a:ea typeface="SimSun" charset="0"/>
                    <a:cs typeface="SimSun" charset="0"/>
                  </a:rPr>
                  <a:t>  皇权</a:t>
                </a:r>
                <a:endParaRPr kumimoji="0" lang="en-US" sz="1000">
                  <a:solidFill>
                    <a:srgbClr val="000000"/>
                  </a:solidFill>
                  <a:latin typeface="Chicago" charset="0"/>
                </a:endParaRPr>
              </a:p>
            </p:txBody>
          </p:sp>
        </p:grpSp>
        <p:sp>
          <p:nvSpPr>
            <p:cNvPr id="131117" name="Rectangle 51"/>
            <p:cNvSpPr>
              <a:spLocks noChangeArrowheads="1"/>
            </p:cNvSpPr>
            <p:nvPr/>
          </p:nvSpPr>
          <p:spPr bwMode="auto">
            <a:xfrm>
              <a:off x="5139" y="2267"/>
              <a:ext cx="3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31103" name="Text Box 52"/>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4501" name="Rectangle 53"/>
          <p:cNvSpPr>
            <a:spLocks noChangeArrowheads="1"/>
          </p:cNvSpPr>
          <p:nvPr/>
        </p:nvSpPr>
        <p:spPr bwMode="auto">
          <a:xfrm>
            <a:off x="8078788"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36</a:t>
            </a:r>
          </a:p>
        </p:txBody>
      </p:sp>
      <p:sp>
        <p:nvSpPr>
          <p:cNvPr id="131105" name="Text Box 54"/>
          <p:cNvSpPr txBox="1">
            <a:spLocks noChangeArrowheads="1"/>
          </p:cNvSpPr>
          <p:nvPr/>
        </p:nvSpPr>
        <p:spPr bwMode="auto">
          <a:xfrm>
            <a:off x="8594725" y="6424613"/>
            <a:ext cx="3238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4</a:t>
            </a:r>
            <a:endParaRPr kumimoji="0" lang="en-US" sz="2000" b="0">
              <a:solidFill>
                <a:srgbClr val="FFA27C"/>
              </a:solidFill>
              <a:latin typeface="B VAG Rounded Bold" charset="0"/>
            </a:endParaRPr>
          </a:p>
        </p:txBody>
      </p:sp>
      <p:sp>
        <p:nvSpPr>
          <p:cNvPr id="131106" name="Text Box 55"/>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
        <p:nvSpPr>
          <p:cNvPr id="131107" name="Rectangle 56"/>
          <p:cNvSpPr>
            <a:spLocks noChangeArrowheads="1"/>
          </p:cNvSpPr>
          <p:nvPr/>
        </p:nvSpPr>
        <p:spPr bwMode="auto">
          <a:xfrm>
            <a:off x="8932863" y="2681288"/>
            <a:ext cx="1841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pPr>
              <a:lnSpc>
                <a:spcPct val="100000"/>
              </a:lnSpc>
              <a:spcBef>
                <a:spcPct val="0"/>
              </a:spcBef>
              <a:buFontTx/>
              <a:buNone/>
            </a:pPr>
            <a:endParaRPr kumimoji="0" lang="en-US" sz="2800" b="0">
              <a:solidFill>
                <a:srgbClr val="00DFCA"/>
              </a:solidFill>
              <a:latin typeface="Comic Sans MS" charset="0"/>
            </a:endParaRPr>
          </a:p>
        </p:txBody>
      </p:sp>
      <p:sp>
        <p:nvSpPr>
          <p:cNvPr id="104516" name="Rectangle 68"/>
          <p:cNvSpPr>
            <a:spLocks noChangeArrowheads="1"/>
          </p:cNvSpPr>
          <p:nvPr/>
        </p:nvSpPr>
        <p:spPr bwMode="auto">
          <a:xfrm>
            <a:off x="6213475" y="2500313"/>
            <a:ext cx="2820988" cy="819150"/>
          </a:xfrm>
          <a:prstGeom prst="rect">
            <a:avLst/>
          </a:prstGeom>
          <a:noFill/>
          <a:ln w="12700">
            <a:noFill/>
            <a:miter lim="800000"/>
            <a:headEnd/>
            <a:tailEnd/>
          </a:ln>
          <a:effectLst>
            <a:outerShdw blurRad="63500" dist="53882" dir="2700000" algn="ctr" rotWithShape="0">
              <a:schemeClr val="bg1">
                <a:alpha val="74998"/>
              </a:schemeClr>
            </a:outerShdw>
          </a:effectLst>
        </p:spPr>
        <p:txBody>
          <a:bodyPr lIns="90487" tIns="44450" rIns="90487" bIns="44450">
            <a:spAutoFit/>
          </a:bodyPr>
          <a:lstStyle/>
          <a:p>
            <a:pPr>
              <a:lnSpc>
                <a:spcPct val="100000"/>
              </a:lnSpc>
              <a:spcBef>
                <a:spcPct val="0"/>
              </a:spcBef>
              <a:buFontTx/>
              <a:buNone/>
            </a:pPr>
            <a:r>
              <a:rPr kumimoji="0" lang="zh-CN" altLang="en-US" i="1">
                <a:solidFill>
                  <a:srgbClr val="00B0F0"/>
                </a:solidFill>
                <a:latin typeface="Arial" charset="0"/>
                <a:ea typeface="SimSun" charset="0"/>
                <a:cs typeface="SimSun" charset="0"/>
              </a:rPr>
              <a:t>撒母</a:t>
            </a:r>
            <a:r>
              <a:rPr kumimoji="0" lang="en-US" altLang="ja-JP" i="1">
                <a:solidFill>
                  <a:srgbClr val="00B0F0"/>
                </a:solidFill>
                <a:latin typeface="Arial" charset="0"/>
              </a:rPr>
              <a:t> </a:t>
            </a:r>
            <a:r>
              <a:rPr kumimoji="0" lang="zh-CN" altLang="en-US" i="1">
                <a:solidFill>
                  <a:srgbClr val="00B0F0"/>
                </a:solidFill>
                <a:latin typeface="Arial" charset="0"/>
                <a:ea typeface="SimSun" charset="0"/>
                <a:cs typeface="SimSun" charset="0"/>
              </a:rPr>
              <a:t>耳书下</a:t>
            </a:r>
            <a:r>
              <a:rPr kumimoji="0" lang="en-US" altLang="ja-JP" i="1">
                <a:solidFill>
                  <a:srgbClr val="00B0F0"/>
                </a:solidFill>
                <a:latin typeface="Arial" charset="0"/>
              </a:rPr>
              <a:t>7: 4-16</a:t>
            </a:r>
            <a:endParaRPr kumimoji="0" lang="en-US" altLang="ja-JP" sz="2000" i="1">
              <a:solidFill>
                <a:srgbClr val="00B0F0"/>
              </a:solidFill>
              <a:latin typeface="Arial" charset="0"/>
            </a:endParaRPr>
          </a:p>
          <a:p>
            <a:pPr>
              <a:lnSpc>
                <a:spcPct val="100000"/>
              </a:lnSpc>
              <a:spcBef>
                <a:spcPct val="0"/>
              </a:spcBef>
              <a:buFontTx/>
              <a:buNone/>
            </a:pPr>
            <a:r>
              <a:rPr kumimoji="0" lang="zh-CN" altLang="en-US" i="1">
                <a:solidFill>
                  <a:srgbClr val="00B0F0"/>
                </a:solidFill>
                <a:latin typeface="Arial" charset="0"/>
                <a:ea typeface="SimSun" charset="0"/>
                <a:cs typeface="SimSun" charset="0"/>
              </a:rPr>
              <a:t>历代志书上</a:t>
            </a:r>
            <a:r>
              <a:rPr kumimoji="0" lang="en-US" altLang="ja-JP" i="1">
                <a:solidFill>
                  <a:srgbClr val="00B0F0"/>
                </a:solidFill>
                <a:latin typeface="Arial" charset="0"/>
              </a:rPr>
              <a:t>17:3-15</a:t>
            </a:r>
            <a:endParaRPr kumimoji="0" lang="en-US" sz="2800" i="1">
              <a:solidFill>
                <a:srgbClr val="00B0F0"/>
              </a:solidFill>
              <a:latin typeface="Arial" charset="0"/>
            </a:endParaRPr>
          </a:p>
        </p:txBody>
      </p:sp>
      <p:sp>
        <p:nvSpPr>
          <p:cNvPr id="131109" name="Freeform 74"/>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1110" name="Freeform 75"/>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1111" name="Freeform 76"/>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1112" name="Freeform 77"/>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1113" name="Freeform 78"/>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04527" name="Text Box 79"/>
          <p:cNvSpPr txBox="1">
            <a:spLocks noChangeArrowheads="1"/>
          </p:cNvSpPr>
          <p:nvPr/>
        </p:nvSpPr>
        <p:spPr bwMode="auto">
          <a:xfrm>
            <a:off x="6383338" y="1376363"/>
            <a:ext cx="863600" cy="701675"/>
          </a:xfrm>
          <a:prstGeom prst="rect">
            <a:avLst/>
          </a:prstGeom>
          <a:noFill/>
          <a:ln w="12700">
            <a:noFill/>
            <a:miter lim="800000"/>
            <a:headEnd/>
            <a:tailEnd/>
          </a:ln>
          <a:effectLst>
            <a:outerShdw blurRad="63500" dist="38099" dir="2700000" algn="ctr" rotWithShape="0">
              <a:schemeClr val="bg1">
                <a:alpha val="74997"/>
              </a:schemeClr>
            </a:outerShdw>
          </a:effectLst>
        </p:spPr>
        <p:txBody>
          <a:bodyPr>
            <a:spAutoFit/>
          </a:bodyPr>
          <a:lstStyle/>
          <a:p>
            <a:pPr>
              <a:lnSpc>
                <a:spcPct val="100000"/>
              </a:lnSpc>
              <a:spcBef>
                <a:spcPct val="50000"/>
              </a:spcBef>
              <a:buFontTx/>
              <a:buNone/>
              <a:defRPr/>
            </a:pPr>
            <a:r>
              <a:rPr kumimoji="0" lang="en-US" sz="4000" b="0" i="1" dirty="0">
                <a:solidFill>
                  <a:schemeClr val="accent1"/>
                </a:solidFill>
                <a:latin typeface="Kosher-Normal" pitchFamily="-105" charset="0"/>
                <a:ea typeface="Times New Roman" pitchFamily="-105" charset="0"/>
                <a:cs typeface="Times New Roman" pitchFamily="-105" charset="0"/>
              </a:rPr>
              <a:t>DC</a:t>
            </a:r>
          </a:p>
        </p:txBody>
      </p:sp>
      <p:sp>
        <p:nvSpPr>
          <p:cNvPr id="104528" name="Text Box 80"/>
          <p:cNvSpPr txBox="1">
            <a:spLocks noChangeArrowheads="1"/>
          </p:cNvSpPr>
          <p:nvPr/>
        </p:nvSpPr>
        <p:spPr bwMode="auto">
          <a:xfrm>
            <a:off x="1857375" y="1143000"/>
            <a:ext cx="5659438" cy="438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80000"/>
              </a:lnSpc>
              <a:spcBef>
                <a:spcPct val="50000"/>
              </a:spcBef>
              <a:buFontTx/>
              <a:buNone/>
            </a:pPr>
            <a:r>
              <a:rPr kumimoji="0" lang="zh-CN" altLang="en-US" sz="6000" i="1">
                <a:solidFill>
                  <a:srgbClr val="FFEA18"/>
                </a:solidFill>
                <a:latin typeface="Comic Sans MS" charset="0"/>
                <a:ea typeface="SimSun" charset="0"/>
                <a:cs typeface="SimSun" charset="0"/>
              </a:rPr>
              <a:t>建筑</a:t>
            </a:r>
            <a:r>
              <a:rPr kumimoji="0" lang="en-US" altLang="ja-JP" sz="6000" i="1">
                <a:solidFill>
                  <a:srgbClr val="FFEA18"/>
                </a:solidFill>
                <a:latin typeface="Comic Sans MS" charset="0"/>
              </a:rPr>
              <a:t>!</a:t>
            </a:r>
          </a:p>
          <a:p>
            <a:pPr algn="ctr">
              <a:lnSpc>
                <a:spcPct val="80000"/>
              </a:lnSpc>
              <a:spcBef>
                <a:spcPct val="50000"/>
              </a:spcBef>
              <a:buFontTx/>
              <a:buNone/>
            </a:pPr>
            <a:r>
              <a:rPr lang="zh-CN" altLang="en-US" sz="6600" b="0" i="1">
                <a:solidFill>
                  <a:srgbClr val="FFFF00"/>
                </a:solidFill>
                <a:ea typeface="SimSun" charset="0"/>
                <a:cs typeface="SimSun" charset="0"/>
              </a:rPr>
              <a:t>重税</a:t>
            </a:r>
            <a:r>
              <a:rPr kumimoji="0" lang="en-US" altLang="ja-JP" sz="6000" b="0" i="1">
                <a:solidFill>
                  <a:srgbClr val="FFEA18"/>
                </a:solidFill>
                <a:latin typeface="Comic Sans MS" charset="0"/>
              </a:rPr>
              <a:t>!</a:t>
            </a:r>
          </a:p>
          <a:p>
            <a:pPr algn="ctr">
              <a:lnSpc>
                <a:spcPct val="80000"/>
              </a:lnSpc>
              <a:spcBef>
                <a:spcPct val="50000"/>
              </a:spcBef>
              <a:buFontTx/>
              <a:buNone/>
            </a:pPr>
            <a:r>
              <a:rPr kumimoji="0" lang="zh-CN" altLang="en-US" sz="6000" i="1">
                <a:solidFill>
                  <a:srgbClr val="FFEA18"/>
                </a:solidFill>
                <a:latin typeface="Comic Sans MS" charset="0"/>
                <a:ea typeface="SimSun" charset="0"/>
                <a:cs typeface="SimSun" charset="0"/>
              </a:rPr>
              <a:t>破产</a:t>
            </a:r>
            <a:r>
              <a:rPr kumimoji="0" lang="en-US" altLang="ja-JP" sz="6000" i="1">
                <a:solidFill>
                  <a:srgbClr val="FFEA18"/>
                </a:solidFill>
                <a:latin typeface="Comic Sans MS" charset="0"/>
              </a:rPr>
              <a:t>!</a:t>
            </a:r>
          </a:p>
          <a:p>
            <a:pPr algn="ctr">
              <a:lnSpc>
                <a:spcPct val="80000"/>
              </a:lnSpc>
              <a:spcBef>
                <a:spcPct val="50000"/>
              </a:spcBef>
              <a:buFontTx/>
              <a:buNone/>
            </a:pPr>
            <a:r>
              <a:rPr kumimoji="0" lang="zh-CN" altLang="en-US" sz="5400" i="1">
                <a:solidFill>
                  <a:srgbClr val="FFEA18"/>
                </a:solidFill>
                <a:latin typeface="Comic Sans MS" charset="0"/>
                <a:ea typeface="SimSun" charset="0"/>
                <a:cs typeface="SimSun" charset="0"/>
              </a:rPr>
              <a:t>祭拜偶像</a:t>
            </a:r>
            <a:r>
              <a:rPr kumimoji="0" lang="en-US" altLang="ja-JP" sz="5400" i="1">
                <a:solidFill>
                  <a:srgbClr val="FFEA18"/>
                </a:solidFill>
                <a:latin typeface="Comic Sans MS" charset="0"/>
              </a:rPr>
              <a:t>!</a:t>
            </a:r>
            <a:endParaRPr kumimoji="0" lang="en-US" sz="5400" i="1">
              <a:solidFill>
                <a:srgbClr val="FFEA18"/>
              </a:solidFill>
              <a:latin typeface="Comic Sans MS"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04528">
                                            <p:txEl>
                                              <p:pRg st="0" end="0"/>
                                            </p:txEl>
                                          </p:spTgt>
                                        </p:tgtEl>
                                        <p:attrNameLst>
                                          <p:attrName>style.visibility</p:attrName>
                                        </p:attrNameLst>
                                      </p:cBhvr>
                                      <p:to>
                                        <p:strVal val="visible"/>
                                      </p:to>
                                    </p:set>
                                    <p:animEffect transition="in" filter="box(out)">
                                      <p:cBhvr>
                                        <p:cTn id="7" dur="500"/>
                                        <p:tgtEl>
                                          <p:spTgt spid="104528">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3" name="Camera"/>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104528">
                                            <p:txEl>
                                              <p:pRg st="1" end="1"/>
                                            </p:txEl>
                                          </p:spTgt>
                                        </p:tgtEl>
                                        <p:attrNameLst>
                                          <p:attrName>style.visibility</p:attrName>
                                        </p:attrNameLst>
                                      </p:cBhvr>
                                      <p:to>
                                        <p:strVal val="visible"/>
                                      </p:to>
                                    </p:set>
                                    <p:animEffect transition="in" filter="box(out)">
                                      <p:cBhvr>
                                        <p:cTn id="12" dur="500"/>
                                        <p:tgtEl>
                                          <p:spTgt spid="104528">
                                            <p:txEl>
                                              <p:pRg st="1" end="1"/>
                                            </p:txEl>
                                          </p:spTgt>
                                        </p:tgtEl>
                                      </p:cBhvr>
                                    </p:animEffect>
                                  </p:childTnLst>
                                  <p:subTnLst>
                                    <p:audio>
                                      <p:cMediaNode>
                                        <p:cTn display="0" masterRel="sameClick">
                                          <p:stCondLst>
                                            <p:cond evt="begin" delay="0">
                                              <p:tn val="10"/>
                                            </p:cond>
                                          </p:stCondLst>
                                          <p:endCondLst>
                                            <p:cond evt="onStopAudio" delay="0">
                                              <p:tgtEl>
                                                <p:sldTgt/>
                                              </p:tgtEl>
                                            </p:cond>
                                          </p:endCondLst>
                                        </p:cTn>
                                        <p:tgtEl>
                                          <p:sndTgt r:embed="rId3" name="Camera"/>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104528">
                                            <p:txEl>
                                              <p:pRg st="2" end="2"/>
                                            </p:txEl>
                                          </p:spTgt>
                                        </p:tgtEl>
                                        <p:attrNameLst>
                                          <p:attrName>style.visibility</p:attrName>
                                        </p:attrNameLst>
                                      </p:cBhvr>
                                      <p:to>
                                        <p:strVal val="visible"/>
                                      </p:to>
                                    </p:set>
                                    <p:animEffect transition="in" filter="box(out)">
                                      <p:cBhvr>
                                        <p:cTn id="17" dur="500"/>
                                        <p:tgtEl>
                                          <p:spTgt spid="104528">
                                            <p:txEl>
                                              <p:pRg st="2" end="2"/>
                                            </p:txEl>
                                          </p:spTgt>
                                        </p:tgtEl>
                                      </p:cBhvr>
                                    </p:animEffect>
                                  </p:childTnLst>
                                  <p:subTnLst>
                                    <p:audio>
                                      <p:cMediaNode>
                                        <p:cTn display="0" masterRel="sameClick">
                                          <p:stCondLst>
                                            <p:cond evt="begin" delay="0">
                                              <p:tn val="15"/>
                                            </p:cond>
                                          </p:stCondLst>
                                          <p:endCondLst>
                                            <p:cond evt="onStopAudio" delay="0">
                                              <p:tgtEl>
                                                <p:sldTgt/>
                                              </p:tgtEl>
                                            </p:cond>
                                          </p:endCondLst>
                                        </p:cTn>
                                        <p:tgtEl>
                                          <p:sndTgt r:embed="rId3" name="Camera"/>
                                        </p:tgtEl>
                                      </p:cMediaNode>
                                    </p:audio>
                                  </p:sub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104528">
                                            <p:txEl>
                                              <p:pRg st="3" end="3"/>
                                            </p:txEl>
                                          </p:spTgt>
                                        </p:tgtEl>
                                        <p:attrNameLst>
                                          <p:attrName>style.visibility</p:attrName>
                                        </p:attrNameLst>
                                      </p:cBhvr>
                                      <p:to>
                                        <p:strVal val="visible"/>
                                      </p:to>
                                    </p:set>
                                    <p:animEffect transition="in" filter="box(out)">
                                      <p:cBhvr>
                                        <p:cTn id="22" dur="500"/>
                                        <p:tgtEl>
                                          <p:spTgt spid="104528">
                                            <p:txEl>
                                              <p:pRg st="3" end="3"/>
                                            </p:txEl>
                                          </p:spTgt>
                                        </p:tgtEl>
                                      </p:cBhvr>
                                    </p:animEffect>
                                  </p:childTnLst>
                                  <p:subTnLst>
                                    <p:audio>
                                      <p:cMediaNode>
                                        <p:cTn display="0" masterRel="sameClick">
                                          <p:stCondLst>
                                            <p:cond evt="begin" delay="0">
                                              <p:tn val="20"/>
                                            </p:cond>
                                          </p:stCondLst>
                                          <p:endCondLst>
                                            <p:cond evt="onStopAudio" delay="0">
                                              <p:tgtEl>
                                                <p:sldTgt/>
                                              </p:tgtEl>
                                            </p:cond>
                                          </p:endCondLst>
                                        </p:cTn>
                                        <p:tgtEl>
                                          <p:sndTgt r:embed="rId3" name="Camera"/>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528" grpId="0" build="p"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endParaRPr kumimoji="0" lang="en-US" sz="1600">
              <a:latin typeface="Comic Sans MS" charset="0"/>
            </a:endParaRPr>
          </a:p>
        </p:txBody>
      </p:sp>
      <p:sp>
        <p:nvSpPr>
          <p:cNvPr id="1269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2404" name="Text Box 4"/>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pic>
        <p:nvPicPr>
          <p:cNvPr id="102405" name="Picture 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102406" name="Text Box 6"/>
          <p:cNvSpPr txBox="1">
            <a:spLocks noChangeArrowheads="1"/>
          </p:cNvSpPr>
          <p:nvPr/>
        </p:nvSpPr>
        <p:spPr bwMode="auto">
          <a:xfrm>
            <a:off x="628650" y="550863"/>
            <a:ext cx="8147050" cy="1066800"/>
          </a:xfrm>
          <a:prstGeom prst="rect">
            <a:avLst/>
          </a:prstGeom>
          <a:noFill/>
          <a:ln w="12700">
            <a:noFill/>
            <a:miter lim="800000"/>
            <a:headEnd/>
            <a:tailEnd/>
          </a:ln>
          <a:effectLst>
            <a:outerShdw blurRad="63500" dist="29783" dir="3885598" algn="ctr" rotWithShape="0">
              <a:srgbClr val="F8131B">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200" i="1">
                <a:solidFill>
                  <a:srgbClr val="0831AD"/>
                </a:solidFill>
                <a:latin typeface="Comic Sans MS" charset="0"/>
                <a:ea typeface="SimSun" charset="0"/>
                <a:cs typeface="SimSun" charset="0"/>
              </a:rPr>
              <a:t>现今在耶路撒冷的圣殿山</a:t>
            </a:r>
            <a:r>
              <a:rPr kumimoji="0" lang="en-US" altLang="ja-JP" sz="3200" i="1">
                <a:solidFill>
                  <a:srgbClr val="0831AD"/>
                </a:solidFill>
                <a:latin typeface="Comic Sans MS" charset="0"/>
              </a:rPr>
              <a:t>:                           </a:t>
            </a:r>
            <a:r>
              <a:rPr kumimoji="0" lang="zh-CN" altLang="en-US" sz="3200" i="1">
                <a:solidFill>
                  <a:srgbClr val="0831AD"/>
                </a:solidFill>
                <a:latin typeface="Comic Sans MS" charset="0"/>
                <a:ea typeface="SimSun" charset="0"/>
                <a:cs typeface="SimSun" charset="0"/>
              </a:rPr>
              <a:t>全地球的首要焦点</a:t>
            </a:r>
            <a:endParaRPr kumimoji="0" lang="en-US" sz="3200" i="1">
              <a:solidFill>
                <a:srgbClr val="0831AD"/>
              </a:solidFill>
              <a:latin typeface="Comic Sans MS" charset="0"/>
            </a:endParaRPr>
          </a:p>
        </p:txBody>
      </p:sp>
      <p:sp>
        <p:nvSpPr>
          <p:cNvPr id="102407" name="Oval 7"/>
          <p:cNvSpPr>
            <a:spLocks noChangeArrowheads="1"/>
          </p:cNvSpPr>
          <p:nvPr/>
        </p:nvSpPr>
        <p:spPr bwMode="auto">
          <a:xfrm>
            <a:off x="3067050" y="2603500"/>
            <a:ext cx="1119188" cy="401638"/>
          </a:xfrm>
          <a:prstGeom prst="ellipse">
            <a:avLst/>
          </a:prstGeom>
          <a:noFill/>
          <a:ln w="76200">
            <a:solidFill>
              <a:srgbClr val="F8131B"/>
            </a:solidFill>
            <a:round/>
            <a:headEnd/>
            <a:tailEnd/>
          </a:ln>
          <a:effectLst>
            <a:outerShdw blurRad="63500" dist="63500" dir="3187806"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2408" name="Rectangle 8"/>
          <p:cNvSpPr>
            <a:spLocks noChangeArrowheads="1"/>
          </p:cNvSpPr>
          <p:nvPr/>
        </p:nvSpPr>
        <p:spPr bwMode="auto">
          <a:xfrm>
            <a:off x="8078788"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34</a:t>
            </a:r>
          </a:p>
        </p:txBody>
      </p:sp>
      <p:sp>
        <p:nvSpPr>
          <p:cNvPr id="126985" name="Text Box 9"/>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afterEffect">
                                  <p:stCondLst>
                                    <p:cond delay="0"/>
                                  </p:stCondLst>
                                  <p:childTnLst>
                                    <p:set>
                                      <p:cBhvr>
                                        <p:cTn id="6" dur="1" fill="hold">
                                          <p:stCondLst>
                                            <p:cond delay="0"/>
                                          </p:stCondLst>
                                        </p:cTn>
                                        <p:tgtEl>
                                          <p:spTgt spid="102406"/>
                                        </p:tgtEl>
                                        <p:attrNameLst>
                                          <p:attrName>style.visibility</p:attrName>
                                        </p:attrNameLst>
                                      </p:cBhvr>
                                      <p:to>
                                        <p:strVal val="visible"/>
                                      </p:to>
                                    </p:set>
                                    <p:anim calcmode="lin" valueType="num">
                                      <p:cBhvr>
                                        <p:cTn id="7" dur="500" fill="hold"/>
                                        <p:tgtEl>
                                          <p:spTgt spid="102406"/>
                                        </p:tgtEl>
                                        <p:attrNameLst>
                                          <p:attrName>ppt_w</p:attrName>
                                        </p:attrNameLst>
                                      </p:cBhvr>
                                      <p:tavLst>
                                        <p:tav tm="0">
                                          <p:val>
                                            <p:strVal val="2/3*#ppt_w"/>
                                          </p:val>
                                        </p:tav>
                                        <p:tav tm="100000">
                                          <p:val>
                                            <p:strVal val="#ppt_w"/>
                                          </p:val>
                                        </p:tav>
                                      </p:tavLst>
                                    </p:anim>
                                    <p:anim calcmode="lin" valueType="num">
                                      <p:cBhvr>
                                        <p:cTn id="8" dur="500" fill="hold"/>
                                        <p:tgtEl>
                                          <p:spTgt spid="102406"/>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23" presetClass="entr" presetSubtype="36" fill="hold" grpId="0" nodeType="afterEffect">
                                  <p:stCondLst>
                                    <p:cond delay="0"/>
                                  </p:stCondLst>
                                  <p:childTnLst>
                                    <p:set>
                                      <p:cBhvr>
                                        <p:cTn id="11" dur="1" fill="hold">
                                          <p:stCondLst>
                                            <p:cond delay="0"/>
                                          </p:stCondLst>
                                        </p:cTn>
                                        <p:tgtEl>
                                          <p:spTgt spid="102407"/>
                                        </p:tgtEl>
                                        <p:attrNameLst>
                                          <p:attrName>style.visibility</p:attrName>
                                        </p:attrNameLst>
                                      </p:cBhvr>
                                      <p:to>
                                        <p:strVal val="visible"/>
                                      </p:to>
                                    </p:set>
                                    <p:anim calcmode="lin" valueType="num">
                                      <p:cBhvr>
                                        <p:cTn id="12" dur="500" fill="hold"/>
                                        <p:tgtEl>
                                          <p:spTgt spid="102407"/>
                                        </p:tgtEl>
                                        <p:attrNameLst>
                                          <p:attrName>ppt_w</p:attrName>
                                        </p:attrNameLst>
                                      </p:cBhvr>
                                      <p:tavLst>
                                        <p:tav tm="0">
                                          <p:val>
                                            <p:strVal val="(6*min(max(#ppt_w*#ppt_h,.3),1)-7.4)/-.7*#ppt_w"/>
                                          </p:val>
                                        </p:tav>
                                        <p:tav tm="100000">
                                          <p:val>
                                            <p:strVal val="#ppt_w"/>
                                          </p:val>
                                        </p:tav>
                                      </p:tavLst>
                                    </p:anim>
                                    <p:anim calcmode="lin" valueType="num">
                                      <p:cBhvr>
                                        <p:cTn id="13" dur="500" fill="hold"/>
                                        <p:tgtEl>
                                          <p:spTgt spid="102407"/>
                                        </p:tgtEl>
                                        <p:attrNameLst>
                                          <p:attrName>ppt_h</p:attrName>
                                        </p:attrNameLst>
                                      </p:cBhvr>
                                      <p:tavLst>
                                        <p:tav tm="0">
                                          <p:val>
                                            <p:strVal val="(6*min(max(#ppt_w*#ppt_h,.3),1)-7.4)/-.7*#ppt_h"/>
                                          </p:val>
                                        </p:tav>
                                        <p:tav tm="100000">
                                          <p:val>
                                            <p:strVal val="#ppt_h"/>
                                          </p:val>
                                        </p:tav>
                                      </p:tavLst>
                                    </p:anim>
                                    <p:anim calcmode="lin" valueType="num">
                                      <p:cBhvr>
                                        <p:cTn id="14" dur="500" fill="hold"/>
                                        <p:tgtEl>
                                          <p:spTgt spid="102407"/>
                                        </p:tgtEl>
                                        <p:attrNameLst>
                                          <p:attrName>ppt_x</p:attrName>
                                        </p:attrNameLst>
                                      </p:cBhvr>
                                      <p:tavLst>
                                        <p:tav tm="0">
                                          <p:val>
                                            <p:fltVal val="0.5"/>
                                          </p:val>
                                        </p:tav>
                                        <p:tav tm="100000">
                                          <p:val>
                                            <p:strVal val="#ppt_x"/>
                                          </p:val>
                                        </p:tav>
                                      </p:tavLst>
                                    </p:anim>
                                    <p:anim calcmode="lin" valueType="num">
                                      <p:cBhvr>
                                        <p:cTn id="15" dur="500" fill="hold"/>
                                        <p:tgtEl>
                                          <p:spTgt spid="102407"/>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6" grpId="0" autoUpdateAnimBg="0"/>
      <p:bldP spid="102407"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p:spPr>
        <p:txBody>
          <a:bodyPr/>
          <a:lstStyle/>
          <a:p>
            <a:pPr algn="ctr">
              <a:defRPr/>
            </a:pPr>
            <a:r>
              <a:rPr lang="zh-CN" altLang="en-US" b="1" dirty="0">
                <a:effectLst>
                  <a:glow rad="101600">
                    <a:schemeClr val="bg2">
                      <a:alpha val="75000"/>
                    </a:schemeClr>
                  </a:glow>
                </a:effectLst>
                <a:latin typeface="Arial" charset="0"/>
                <a:ea typeface="ＭＳ Ｐゴシック" charset="0"/>
              </a:rPr>
              <a:t>全国悔改</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a:xfrm>
            <a:off x="590872" y="1988840"/>
            <a:ext cx="8229600" cy="3024336"/>
          </a:xfrm>
        </p:spPr>
        <p:txBody>
          <a:bodyPr/>
          <a:lstStyle/>
          <a:p>
            <a:pPr marL="0" indent="0">
              <a:buNone/>
            </a:pPr>
            <a:r>
              <a:rPr lang="en-US" altLang="zh-CN" b="1" dirty="0">
                <a:effectLst>
                  <a:glow rad="101600">
                    <a:schemeClr val="bg2">
                      <a:alpha val="75000"/>
                    </a:schemeClr>
                  </a:glow>
                </a:effectLst>
                <a:latin typeface="Arial" charset="0"/>
                <a:ea typeface="ＭＳ Ｐゴシック" charset="0"/>
              </a:rPr>
              <a:t>"</a:t>
            </a:r>
            <a:r>
              <a:rPr lang="zh-TW" altLang="en-US" b="1">
                <a:effectLst>
                  <a:glow rad="101600">
                    <a:schemeClr val="bg2">
                      <a:alpha val="75000"/>
                    </a:schemeClr>
                  </a:glow>
                </a:effectLst>
                <a:latin typeface="Arial" charset="0"/>
                <a:ea typeface="ＭＳ Ｐゴシック" charset="0"/>
              </a:rPr>
              <a:t>这称为我名下的子民，若是谦卑、祷告、寻求我的面，转离他们的恶行，我必从天上垂听，赦免他们的罪，医治他们的地。</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r>
              <a:rPr lang="en-US" altLang="zh-CN" sz="2800" b="1" dirty="0">
                <a:effectLst>
                  <a:glow rad="101600">
                    <a:schemeClr val="bg2">
                      <a:alpha val="75000"/>
                    </a:schemeClr>
                  </a:glow>
                </a:effectLst>
                <a:latin typeface="Arial" charset="0"/>
                <a:ea typeface="ＭＳ Ｐゴシック" charset="0"/>
              </a:rPr>
              <a:t> </a:t>
            </a:r>
          </a:p>
          <a:p>
            <a:pPr marL="0" indent="0">
              <a:buNone/>
            </a:pPr>
            <a:endParaRPr lang="en-US" altLang="zh-CN" sz="2800" b="1" dirty="0">
              <a:effectLst>
                <a:glow rad="101600">
                  <a:schemeClr val="bg2">
                    <a:alpha val="75000"/>
                  </a:schemeClr>
                </a:glow>
              </a:effectLst>
              <a:latin typeface="Arial" charset="0"/>
              <a:ea typeface="ＭＳ Ｐゴシック" charset="0"/>
            </a:endParaRPr>
          </a:p>
          <a:p>
            <a:pPr marL="0" indent="0" algn="ctr">
              <a:buNone/>
              <a:defRPr/>
            </a:pPr>
            <a:r>
              <a:rPr lang="en-US" altLang="zh-CN" sz="2800" b="1" dirty="0">
                <a:effectLst>
                  <a:glow rad="101600">
                    <a:schemeClr val="bg2">
                      <a:alpha val="75000"/>
                    </a:schemeClr>
                  </a:glow>
                </a:effectLst>
                <a:latin typeface="Arial" charset="0"/>
                <a:ea typeface="ＭＳ Ｐゴシック" charset="0"/>
              </a:rPr>
              <a:t>(</a:t>
            </a:r>
            <a:r>
              <a:rPr lang="zh-TW" altLang="en-US" sz="2800" b="1" dirty="0">
                <a:effectLst>
                  <a:glow rad="101600">
                    <a:schemeClr val="bg2">
                      <a:alpha val="75000"/>
                    </a:schemeClr>
                  </a:glow>
                </a:effectLst>
                <a:latin typeface="Arial" charset="0"/>
                <a:ea typeface="ＭＳ Ｐゴシック" charset="0"/>
              </a:rPr>
              <a:t>历代志下</a:t>
            </a:r>
            <a:r>
              <a:rPr lang="en-US" altLang="zh-TW" sz="2800" b="1" dirty="0">
                <a:effectLst>
                  <a:glow rad="101600">
                    <a:schemeClr val="bg2">
                      <a:alpha val="75000"/>
                    </a:schemeClr>
                  </a:glow>
                </a:effectLst>
                <a:latin typeface="Arial" charset="0"/>
                <a:ea typeface="ＭＳ Ｐゴシック" charset="0"/>
              </a:rPr>
              <a:t> </a:t>
            </a:r>
            <a:r>
              <a:rPr lang="en-US" altLang="zh-CN" sz="2800" b="1" dirty="0">
                <a:effectLst>
                  <a:glow rad="101600">
                    <a:schemeClr val="bg2">
                      <a:alpha val="75000"/>
                    </a:schemeClr>
                  </a:glow>
                </a:effectLst>
                <a:latin typeface="Arial" charset="0"/>
                <a:ea typeface="ＭＳ Ｐゴシック" charset="0"/>
              </a:rPr>
              <a:t> 7:12-14 </a:t>
            </a:r>
            <a:r>
              <a:rPr lang="en-US" altLang="zh-CN" sz="2400" b="1" dirty="0">
                <a:effectLst>
                  <a:glow rad="101600">
                    <a:schemeClr val="bg2">
                      <a:alpha val="75000"/>
                    </a:schemeClr>
                  </a:glow>
                </a:effectLst>
                <a:latin typeface="Arial" charset="0"/>
                <a:ea typeface="ＭＳ Ｐゴシック" charset="0"/>
              </a:rPr>
              <a:t>CNV</a:t>
            </a:r>
            <a:r>
              <a:rPr lang="en-US" altLang="zh-CN" sz="2800"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681215437"/>
      </p:ext>
    </p:extLst>
  </p:cSld>
  <p:clrMapOvr>
    <a:masterClrMapping/>
  </p:clrMapOvr>
  <p:transition spd="med">
    <p:fad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29470308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89" name="Notched Right Arrow 88"/>
          <p:cNvSpPr/>
          <p:nvPr/>
        </p:nvSpPr>
        <p:spPr bwMode="auto">
          <a:xfrm rot="10800000">
            <a:off x="7013054" y="611936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68058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right)">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158180981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zh-CN" altLang="en-US" sz="3600" b="1" kern="1200" dirty="0">
                <a:solidFill>
                  <a:srgbClr val="FFFFFF"/>
                </a:solidFill>
                <a:effectLst>
                  <a:glow rad="228600">
                    <a:schemeClr val="tx1"/>
                  </a:glow>
                </a:effectLst>
              </a:rPr>
              <a:t>给君王的警告</a:t>
            </a:r>
            <a:r>
              <a:rPr lang="en-US" sz="3600" b="1" kern="1200" dirty="0">
                <a:solidFill>
                  <a:srgbClr val="FFFFFF"/>
                </a:solidFill>
                <a:effectLst>
                  <a:glow rad="228600">
                    <a:schemeClr val="tx1"/>
                  </a:glow>
                </a:effectLst>
              </a:rPr>
              <a:t> (</a:t>
            </a:r>
            <a:r>
              <a:rPr lang="zh-CN" altLang="en-US" sz="3600" b="1" kern="1200" dirty="0">
                <a:solidFill>
                  <a:srgbClr val="FFFFFF"/>
                </a:solidFill>
                <a:effectLst>
                  <a:glow rad="228600">
                    <a:schemeClr val="tx1"/>
                  </a:glow>
                </a:effectLst>
              </a:rPr>
              <a:t>主前</a:t>
            </a:r>
            <a:r>
              <a:rPr lang="en-US" sz="3600" b="1" kern="1200" dirty="0">
                <a:solidFill>
                  <a:srgbClr val="FFFFFF"/>
                </a:solidFill>
                <a:effectLst>
                  <a:glow rad="228600">
                    <a:schemeClr val="tx1"/>
                  </a:glow>
                </a:effectLst>
              </a:rPr>
              <a:t>1400)</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也不可为自己积蓄极多的金钱。</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a:t>
            </a:r>
            <a:r>
              <a:rPr kumimoji="0" lang="en-SG" sz="2800" dirty="0">
                <a:solidFill>
                  <a:srgbClr val="FFFFFF"/>
                </a:solidFill>
                <a:effectLst>
                  <a:glow rad="228600">
                    <a:srgbClr val="000000"/>
                  </a:glow>
                </a:effectLst>
              </a:rPr>
              <a:t> 17:17b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extLst>
      <p:ext uri="{BB962C8B-B14F-4D97-AF65-F5344CB8AC3E}">
        <p14:creationId xmlns:p14="http://schemas.microsoft.com/office/powerpoint/2010/main" val="389298524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CN" altLang="en-US" sz="3200" dirty="0">
                <a:solidFill>
                  <a:srgbClr val="FFFFFF"/>
                </a:solidFill>
                <a:effectLst>
                  <a:glow rad="228600">
                    <a:srgbClr val="000000"/>
                  </a:glow>
                </a:effectLst>
              </a:rPr>
              <a:t>那份副本要常在他身边，他一生的年日都要诵读，好学习敬畏耶和华他的　神，谨守遵行这律法书上的一切话和这些律例。</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a:t>
            </a:r>
            <a:r>
              <a:rPr kumimoji="0" lang="en-SG" sz="2800" dirty="0">
                <a:solidFill>
                  <a:srgbClr val="FFFFFF"/>
                </a:solidFill>
                <a:effectLst>
                  <a:glow rad="228600">
                    <a:srgbClr val="000000"/>
                  </a:glow>
                </a:effectLst>
              </a:rPr>
              <a:t> 17:18-19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3200" dirty="0">
                <a:solidFill>
                  <a:srgbClr val="FFFFFF"/>
                </a:solidFill>
                <a:effectLst>
                  <a:glow rad="228600">
                    <a:srgbClr val="000000"/>
                  </a:glow>
                </a:effectLst>
              </a:rPr>
              <a:t>"</a:t>
            </a:r>
            <a:r>
              <a:rPr kumimoji="0" lang="zh-CN" altLang="en-US" sz="3200" dirty="0">
                <a:solidFill>
                  <a:srgbClr val="FFFFFF"/>
                </a:solidFill>
                <a:effectLst>
                  <a:glow rad="228600">
                    <a:srgbClr val="000000"/>
                  </a:glow>
                </a:effectLst>
              </a:rPr>
              <a:t>他登上了国位的时候，就要把利未支派的祭司面前的律法书，为自己抄录一份副本。</a:t>
            </a:r>
            <a:endParaRPr kumimoji="0" lang="en-US" sz="3200" dirty="0">
              <a:solidFill>
                <a:srgbClr val="FFFFFF"/>
              </a:solidFill>
              <a:effectLst>
                <a:glow rad="228600">
                  <a:srgbClr val="000000"/>
                </a:glow>
              </a:effectLst>
            </a:endParaRPr>
          </a:p>
        </p:txBody>
      </p:sp>
    </p:spTree>
    <p:extLst>
      <p:ext uri="{BB962C8B-B14F-4D97-AF65-F5344CB8AC3E}">
        <p14:creationId xmlns:p14="http://schemas.microsoft.com/office/powerpoint/2010/main" val="32494593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TW" altLang="en-US" sz="5400" i="1"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5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作个安慰的人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98283891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这样，他的心就不会高傲，轻看自己的兄弟，也不会偏左偏右，离了这诫命</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好使他和他的子孙在以色列中，在他的国位上，可以日子长久。</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 </a:t>
            </a:r>
            <a:r>
              <a:rPr kumimoji="0" lang="en-SG" sz="2800" dirty="0">
                <a:solidFill>
                  <a:srgbClr val="FFFFFF"/>
                </a:solidFill>
                <a:effectLst>
                  <a:glow rad="228600">
                    <a:srgbClr val="000000"/>
                  </a:glow>
                </a:effectLst>
              </a:rPr>
              <a:t>17:20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extLst>
      <p:ext uri="{BB962C8B-B14F-4D97-AF65-F5344CB8AC3E}">
        <p14:creationId xmlns:p14="http://schemas.microsoft.com/office/powerpoint/2010/main" val="208181384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4624"/>
            <a:ext cx="9143999" cy="1080120"/>
          </a:xfrm>
          <a:effectLst/>
        </p:spPr>
        <p:txBody>
          <a:bodyPr/>
          <a:lstStyle/>
          <a:p>
            <a:pPr>
              <a:defRPr/>
            </a:pPr>
            <a:r>
              <a:rPr lang="zh-CN" altLang="en-US" b="1" dirty="0">
                <a:latin typeface="Arial" charset="0"/>
                <a:ea typeface="ＭＳ Ｐゴシック" charset="0"/>
                <a:cs typeface="ＭＳ Ｐゴシック" charset="0"/>
              </a:rPr>
              <a:t>上帝尊重我们</a:t>
            </a:r>
            <a:r>
              <a:rPr lang="en-US" altLang="zh-CN" b="1" dirty="0">
                <a:latin typeface="Arial" charset="0"/>
                <a:ea typeface="ＭＳ Ｐゴシック" charset="0"/>
                <a:cs typeface="ＭＳ Ｐゴシック" charset="0"/>
              </a:rPr>
              <a:t>……</a:t>
            </a:r>
            <a:endParaRPr lang="en-US" b="1" dirty="0">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charset="0"/>
                <a:ea typeface="ＭＳ Ｐゴシック" charset="0"/>
                <a:cs typeface="Times New Roman" charset="0"/>
              </a:rPr>
              <a:t>当我们尊重上帝时</a:t>
            </a:r>
            <a:endParaRPr kumimoji="1" lang="en-US" sz="4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3600" b="1" i="0" u="none" strike="noStrike" kern="1200" cap="none" spc="0" normalizeH="0" baseline="0" noProof="0" dirty="0">
                <a:ln>
                  <a:noFill/>
                </a:ln>
                <a:solidFill>
                  <a:srgbClr val="000000"/>
                </a:solidFill>
                <a:effectLst/>
                <a:uLnTx/>
                <a:uFillTx/>
                <a:latin typeface="Arial"/>
                <a:ea typeface="ＭＳ Ｐゴシック" charset="0"/>
                <a:cs typeface="Arial"/>
              </a:rPr>
              <a:t>所罗门教导我们</a:t>
            </a:r>
            <a:endParaRPr kumimoji="1"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3600" b="1" i="0" u="none" strike="noStrike" kern="1200" cap="none" spc="0" normalizeH="0" baseline="0" noProof="0" dirty="0">
                <a:ln>
                  <a:noFill/>
                </a:ln>
                <a:solidFill>
                  <a:srgbClr val="000000"/>
                </a:solidFill>
                <a:effectLst/>
                <a:uLnTx/>
                <a:uFillTx/>
                <a:latin typeface="Arial"/>
                <a:ea typeface="ＭＳ Ｐゴシック" charset="0"/>
                <a:cs typeface="Arial"/>
              </a:rPr>
              <a:t>历代志上 </a:t>
            </a:r>
            <a:r>
              <a:rPr kumimoji="1" lang="en-US" altLang="zh-CN" sz="3600" b="1" i="0" u="none" strike="noStrike" kern="1200" cap="none" spc="0" normalizeH="0" baseline="0" noProof="0" dirty="0">
                <a:ln>
                  <a:noFill/>
                </a:ln>
                <a:solidFill>
                  <a:srgbClr val="000000"/>
                </a:solidFill>
                <a:effectLst/>
                <a:uLnTx/>
                <a:uFillTx/>
                <a:latin typeface="Arial"/>
                <a:ea typeface="ＭＳ Ｐゴシック" charset="0"/>
                <a:cs typeface="Arial"/>
              </a:rPr>
              <a:t>1–9 </a:t>
            </a:r>
            <a:r>
              <a:rPr kumimoji="1" lang="zh-CN" altLang="en-US" sz="3600" b="1" i="0" u="none" strike="noStrike" kern="1200" cap="none" spc="0" normalizeH="0" baseline="0" noProof="0" dirty="0">
                <a:ln>
                  <a:noFill/>
                </a:ln>
                <a:solidFill>
                  <a:srgbClr val="000000"/>
                </a:solidFill>
                <a:effectLst/>
                <a:uLnTx/>
                <a:uFillTx/>
                <a:latin typeface="Arial"/>
                <a:ea typeface="ＭＳ Ｐゴシック" charset="0"/>
                <a:cs typeface="Arial"/>
              </a:rPr>
              <a:t>章</a:t>
            </a:r>
            <a:endParaRPr kumimoji="1"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522129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谦卑与悔改</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这称为我名下的子民，若是自卑、祷告，寻求我的面，转离他们的恶行，我必从天上垂听，赦免他们的罪，医治他们的地。</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TW" altLang="en-US" b="1" dirty="0">
                <a:effectLst>
                  <a:glow rad="101600">
                    <a:schemeClr val="bg2">
                      <a:alpha val="75000"/>
                    </a:schemeClr>
                  </a:glow>
                </a:effectLst>
                <a:latin typeface="Arial" charset="0"/>
                <a:ea typeface="ＭＳ Ｐゴシック" charset="0"/>
              </a:rPr>
              <a:t>历代志下</a:t>
            </a:r>
            <a:r>
              <a:rPr lang="en-US" altLang="zh-CN" b="1" dirty="0">
                <a:effectLst>
                  <a:glow rad="101600">
                    <a:schemeClr val="bg2">
                      <a:alpha val="75000"/>
                    </a:schemeClr>
                  </a:glow>
                </a:effectLst>
                <a:latin typeface="Arial" charset="0"/>
                <a:ea typeface="ＭＳ Ｐゴシック" charset="0"/>
              </a:rPr>
              <a:t> 7:14 ).</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309568808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关键节</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至于你，你若是在我面前行事为人像你的父亲大卫所行的那样，遵行我吩咐你的一切话，谨守我的律例和典章，我就必巩固你的国位，好象我和你父亲大卫所立的约说：‘你的子孙必不会断人作君王统治以色列。</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历代志下 </a:t>
            </a:r>
            <a:r>
              <a:rPr lang="en-US" altLang="zh-CN" b="1" dirty="0">
                <a:effectLst>
                  <a:glow rad="101600">
                    <a:schemeClr val="bg2">
                      <a:alpha val="75000"/>
                    </a:schemeClr>
                  </a:glow>
                </a:effectLst>
                <a:latin typeface="Arial" charset="0"/>
                <a:ea typeface="ＭＳ Ｐゴシック" charset="0"/>
              </a:rPr>
              <a:t>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705729390"/>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6" name="Rectangle 6"/>
          <p:cNvSpPr>
            <a:spLocks noChangeArrowheads="1"/>
          </p:cNvSpPr>
          <p:nvPr/>
        </p:nvSpPr>
        <p:spPr bwMode="auto">
          <a:xfrm>
            <a:off x="609600" y="1752600"/>
            <a:ext cx="5181600" cy="4832350"/>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algn="ctr"/>
            <a:r>
              <a:rPr lang="ja-JP" altLang="en-US" b="1">
                <a:solidFill>
                  <a:srgbClr val="800000"/>
                </a:solidFill>
                <a:latin typeface="Arial" charset="0"/>
              </a:rPr>
              <a:t>“</a:t>
            </a:r>
            <a:r>
              <a:rPr lang="zh-CN" altLang="en-US">
                <a:solidFill>
                  <a:srgbClr val="800000"/>
                </a:solidFill>
                <a:ea typeface="SimSun" charset="0"/>
                <a:cs typeface="SimSun" charset="0"/>
              </a:rPr>
              <a:t>这 律 法 书 不 可 离 开 你 的 口 ， 总 要 昼 夜 思 想 ， 好 使 你 谨 守 遵 行 这 书 上 所 写 的 一 切 话 。 如 此 ， 你 的 道 路 就 可 以 亨 通 ， 凡 事 顺 利 。 这 律 法 书 不 可 离 开 你 的 口 ， 总 要 昼 夜 思 想 ， 好 使 你 谨 守 遵 行 这 书 上 所 写 的 一 切 话 。 如 此 ， 你 的 道 路 就 可 以 亨 通 ， 凡 事 顺 利 </a:t>
            </a:r>
            <a:r>
              <a:rPr lang="ja-JP" altLang="en-US" b="1">
                <a:solidFill>
                  <a:srgbClr val="800000"/>
                </a:solidFill>
                <a:latin typeface="Arial" charset="0"/>
              </a:rPr>
              <a:t>”</a:t>
            </a:r>
            <a:endParaRPr lang="en-US" b="1">
              <a:solidFill>
                <a:srgbClr val="800000"/>
              </a:solidFill>
              <a:latin typeface="Arial" charset="0"/>
            </a:endParaRPr>
          </a:p>
          <a:p>
            <a:pPr algn="ctr"/>
            <a:r>
              <a:rPr lang="en-US" b="1">
                <a:solidFill>
                  <a:srgbClr val="660066"/>
                </a:solidFill>
                <a:latin typeface="Arial" charset="0"/>
              </a:rPr>
              <a:t>		 -  </a:t>
            </a:r>
            <a:r>
              <a:rPr lang="zh-CN" altLang="en-US" b="1">
                <a:solidFill>
                  <a:srgbClr val="660066"/>
                </a:solidFill>
                <a:latin typeface="Arial" charset="0"/>
                <a:ea typeface="SimSun" charset="0"/>
                <a:cs typeface="SimSun" charset="0"/>
              </a:rPr>
              <a:t>约书亚记</a:t>
            </a:r>
            <a:r>
              <a:rPr lang="en-US" b="1">
                <a:solidFill>
                  <a:srgbClr val="660066"/>
                </a:solidFill>
                <a:latin typeface="Arial" charset="0"/>
              </a:rPr>
              <a:t> 1:8</a:t>
            </a:r>
          </a:p>
        </p:txBody>
      </p:sp>
      <p:pic>
        <p:nvPicPr>
          <p:cNvPr id="23555"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6" name="WordArt 9"/>
          <p:cNvSpPr>
            <a:spLocks noChangeArrowheads="1" noChangeShapeType="1" noTextEdit="1"/>
          </p:cNvSpPr>
          <p:nvPr/>
        </p:nvSpPr>
        <p:spPr bwMode="auto">
          <a:xfrm>
            <a:off x="2590800" y="457200"/>
            <a:ext cx="3581400" cy="1066800"/>
          </a:xfrm>
          <a:prstGeom prst="rect">
            <a:avLst/>
          </a:prstGeom>
          <a:extLst>
            <a:ext uri="{91240B29-F687-4f45-9708-019B960494DF}">
              <a14:hiddenLine xmlns:a14="http://schemas.microsoft.com/office/drawing/2010/main" xmlns="" w="9525" cap="sq">
                <a:solidFill>
                  <a:srgbClr val="000000"/>
                </a:solidFill>
                <a:round/>
                <a:headEnd type="none" w="sm" len="sm"/>
                <a:tailEnd type="none" w="sm" len="sm"/>
              </a14:hiddenLine>
            </a:ext>
          </a:extLst>
        </p:spPr>
        <p:txBody>
          <a:bodyPr wrap="none" fromWordArt="1">
            <a:prstTxWarp prst="textPlain">
              <a:avLst>
                <a:gd name="adj" fmla="val 50000"/>
              </a:avLst>
            </a:prstTxWarp>
          </a:bodyPr>
          <a:lstStyle/>
          <a:p>
            <a:pPr algn="ctr"/>
            <a:r>
              <a:rPr lang="zh-TW" alt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mn-ea"/>
                <a:ea typeface="+mn-ea"/>
                <a:cs typeface="+mn-ea"/>
              </a:rPr>
              <a:t>钥节</a:t>
            </a:r>
            <a:endParaRPr 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mn-ea"/>
              <a:ea typeface="+mn-ea"/>
              <a:cs typeface="+mn-ea"/>
            </a:endParaRPr>
          </a:p>
        </p:txBody>
      </p:sp>
      <p:sp>
        <p:nvSpPr>
          <p:cNvPr id="23557" name="Text Box 10"/>
          <p:cNvSpPr txBox="1">
            <a:spLocks noChangeArrowheads="1"/>
          </p:cNvSpPr>
          <p:nvPr/>
        </p:nvSpPr>
        <p:spPr bwMode="auto">
          <a:xfrm>
            <a:off x="8154988" y="76200"/>
            <a:ext cx="835025" cy="587375"/>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b="1"/>
              <a:t>162</a:t>
            </a:r>
            <a:endParaRPr lang="en-US" b="1">
              <a:solidFill>
                <a:srgbClr val="FFFF00"/>
              </a:solidFill>
            </a:endParaRPr>
          </a:p>
        </p:txBody>
      </p:sp>
    </p:spTree>
    <p:extLst>
      <p:ext uri="{BB962C8B-B14F-4D97-AF65-F5344CB8AC3E}">
        <p14:creationId xmlns:p14="http://schemas.microsoft.com/office/powerpoint/2010/main" val="2005005971"/>
      </p:ext>
    </p:extLst>
  </p:cSld>
  <p:clrMapOvr>
    <a:masterClrMapping/>
  </p:clrMapOvr>
  <p:transition>
    <p:sndAc>
      <p:stSnd>
        <p:snd r:embed="rId2" name="camera.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168482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上帝如何鼓励我们崇拜？</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altLang="zh-CN" sz="6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a:t>
            </a:r>
            <a:r>
              <a:rPr kumimoji="1" lang="zh-CN" altLang="en-US" sz="6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种方式</a:t>
            </a:r>
            <a:endParaRPr kumimoji="1" lang="en-US" sz="6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1984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ppt_y</p:attrName>
                                        </p:attrNameLst>
                                      </p:cBhvr>
                                      <p:tavLst>
                                        <p:tav tm="0">
                                          <p:val>
                                            <p:strVal val="#ppt_y+#ppt_h*1.125000"/>
                                          </p:val>
                                        </p:tav>
                                        <p:tav tm="100000">
                                          <p:val>
                                            <p:strVal val="#ppt_y"/>
                                          </p:val>
                                        </p:tav>
                                      </p:tavLst>
                                    </p:anim>
                                    <p:animEffect transition="in" filter="wipe(up)">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上帝</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祝福</a:t>
            </a:r>
            <a:r>
              <a:rPr lang="zh-CN" altLang="en-US" sz="4800" b="1" dirty="0">
                <a:effectLst>
                  <a:glow rad="127000">
                    <a:schemeClr val="tx1"/>
                  </a:glow>
                </a:effectLst>
                <a:latin typeface="Arial" charset="0"/>
                <a:ea typeface="ＭＳ Ｐゴシック" charset="0"/>
                <a:cs typeface="ＭＳ Ｐゴシック" charset="0"/>
              </a:rPr>
              <a:t>我们的敬拜。</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9172590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88640"/>
            <a:ext cx="9144000" cy="2227088"/>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 </a:t>
            </a:r>
            <a:r>
              <a:rPr lang="zh-CN" altLang="en-US" b="1" dirty="0">
                <a:effectLst>
                  <a:glow rad="127000">
                    <a:schemeClr val="tx1"/>
                  </a:glow>
                </a:effectLst>
                <a:latin typeface="Arial" charset="0"/>
                <a:ea typeface="ＭＳ Ｐゴシック" charset="0"/>
                <a:cs typeface="ＭＳ Ｐゴシック" charset="0"/>
              </a:rPr>
              <a:t>上帝即使在管教中也</a:t>
            </a:r>
            <a:r>
              <a:rPr lang="zh-CN" altLang="en-US" b="1" dirty="0">
                <a:solidFill>
                  <a:srgbClr val="FFFF00"/>
                </a:solidFill>
                <a:effectLst>
                  <a:glow rad="127000">
                    <a:schemeClr val="tx1"/>
                  </a:glow>
                </a:effectLst>
                <a:latin typeface="Arial" charset="0"/>
                <a:ea typeface="ＭＳ Ｐゴシック" charset="0"/>
                <a:cs typeface="ＭＳ Ｐゴシック" charset="0"/>
              </a:rPr>
              <a:t>保守</a:t>
            </a:r>
            <a:r>
              <a:rPr lang="zh-CN" altLang="en-US" b="1" dirty="0">
                <a:effectLst>
                  <a:glow rad="127000">
                    <a:schemeClr val="tx1"/>
                  </a:glow>
                </a:effectLst>
                <a:latin typeface="Arial" charset="0"/>
                <a:ea typeface="ＭＳ Ｐゴシック" charset="0"/>
                <a:cs typeface="ＭＳ Ｐゴシック" charset="0"/>
              </a:rPr>
              <a:t>我们。</a:t>
            </a: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10–36</a:t>
            </a:r>
          </a:p>
        </p:txBody>
      </p:sp>
    </p:spTree>
    <p:extLst>
      <p:ext uri="{BB962C8B-B14F-4D97-AF65-F5344CB8AC3E}">
        <p14:creationId xmlns:p14="http://schemas.microsoft.com/office/powerpoint/2010/main" val="40660845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427165431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val="0"/>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但</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犹大</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西面</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流便</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迦得</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玛拿西</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以法莲</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玛拿西</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便雅悯</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西布仑</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以萨迦</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拿弗他利</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亚设</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18" name="Title 17"/>
          <p:cNvSpPr>
            <a:spLocks noGrp="1"/>
          </p:cNvSpPr>
          <p:nvPr>
            <p:ph type="title" idx="4294967295"/>
          </p:nvPr>
        </p:nvSpPr>
        <p:spPr>
          <a:xfrm>
            <a:off x="152400" y="609600"/>
            <a:ext cx="2133600" cy="2514600"/>
          </a:xfrm>
        </p:spPr>
        <p:txBody>
          <a:bodyPr/>
          <a:lstStyle/>
          <a:p>
            <a:pPr algn="l">
              <a:defRPr/>
            </a:pPr>
            <a:r>
              <a:rPr lang="zh-CN" altLang="en-US" dirty="0">
                <a:solidFill>
                  <a:srgbClr val="FFFFFF"/>
                </a:solidFill>
                <a:effectLst>
                  <a:glow rad="101600">
                    <a:schemeClr val="tx1">
                      <a:alpha val="75000"/>
                    </a:schemeClr>
                  </a:glow>
                </a:effectLst>
                <a:latin typeface="Arial"/>
                <a:ea typeface="ＭＳ Ｐゴシック" charset="0"/>
                <a:cs typeface="Arial"/>
              </a:rPr>
              <a:t>十二支派</a:t>
            </a:r>
            <a:endParaRPr lang="en-US" dirty="0">
              <a:solidFill>
                <a:srgbClr val="FFFFFF"/>
              </a:solidFill>
              <a:effectLst>
                <a:glow rad="101600">
                  <a:schemeClr val="tx1">
                    <a:alpha val="75000"/>
                  </a:schemeClr>
                </a:glow>
              </a:effectLst>
              <a:latin typeface="Arial"/>
              <a:ea typeface="ＭＳ Ｐゴシック" charset="0"/>
              <a:cs typeface="Arial"/>
            </a:endParaRPr>
          </a:p>
        </p:txBody>
      </p:sp>
    </p:spTree>
    <p:extLst>
      <p:ext uri="{BB962C8B-B14F-4D97-AF65-F5344CB8AC3E}">
        <p14:creationId xmlns:p14="http://schemas.microsoft.com/office/powerpoint/2010/main" val="1332338860"/>
      </p:ext>
    </p:extLst>
  </p:cSld>
  <p:clrMapOvr>
    <a:masterClrMapping/>
  </p:clrMapOvr>
  <p:transition spd="med">
    <p:randomBar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Times New Roman"/>
                <a:ea typeface="ＭＳ Ｐゴシック" charset="0"/>
                <a:cs typeface="Times New Roman"/>
              </a:rPr>
              <a:t>上帝让我们在与他同行时感到安全。</a:t>
            </a:r>
            <a:endParaRPr lang="en-US" b="1" dirty="0">
              <a:effectLst>
                <a:glow rad="127000">
                  <a:schemeClr val="tx1"/>
                </a:glow>
              </a:effectLst>
              <a:latin typeface="Times New Roman"/>
              <a:ea typeface="ＭＳ Ｐゴシック" charset="0"/>
              <a:cs typeface="Times New Roman"/>
            </a:endParaRP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然而我们常常感到一点也不安全。</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endParaRPr>
          </a:p>
        </p:txBody>
      </p:sp>
    </p:spTree>
    <p:extLst>
      <p:ext uri="{BB962C8B-B14F-4D97-AF65-F5344CB8AC3E}">
        <p14:creationId xmlns:p14="http://schemas.microsoft.com/office/powerpoint/2010/main" val="288894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val="0"/>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8800" b="1" i="0" u="none" strike="noStrike" kern="1200" cap="none" spc="0" normalizeH="0" baseline="0" noProof="0" dirty="0" err="1">
                <a:ln>
                  <a:noFill/>
                </a:ln>
                <a:solidFill>
                  <a:srgbClr val="FFFFFF"/>
                </a:solidFill>
                <a:effectLst>
                  <a:glow rad="101600">
                    <a:srgbClr val="000000">
                      <a:alpha val="75000"/>
                    </a:srgbClr>
                  </a:glow>
                </a:effectLst>
                <a:uLnTx/>
                <a:uFillTx/>
                <a:latin typeface="Arial"/>
                <a:ea typeface="ＭＳ Ｐゴシック" charset="0"/>
                <a:cs typeface="Arial"/>
              </a:rPr>
              <a:t>以色列</a:t>
            </a:r>
            <a:endParaRPr kumimoji="0" lang="en-US" sz="8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9333" name="Rectangle 5"/>
          <p:cNvSpPr>
            <a:spLocks noGrp="1" noChangeArrowheads="1"/>
          </p:cNvSpPr>
          <p:nvPr>
            <p:ph type="title" idx="4294967295"/>
          </p:nvPr>
        </p:nvSpPr>
        <p:spPr>
          <a:xfrm>
            <a:off x="152400" y="152400"/>
            <a:ext cx="4419600" cy="1066800"/>
          </a:xfrm>
        </p:spPr>
        <p:txBody>
          <a:bodyPr/>
          <a:lstStyle/>
          <a:p>
            <a:pPr algn="l" eaLnBrk="1" hangingPunct="1">
              <a:defRPr/>
            </a:pPr>
            <a:r>
              <a:rPr lang="en-US" dirty="0" err="1">
                <a:solidFill>
                  <a:srgbClr val="FFFFFF"/>
                </a:solidFill>
                <a:effectLst>
                  <a:glow rad="101600">
                    <a:schemeClr val="tx1">
                      <a:alpha val="75000"/>
                    </a:schemeClr>
                  </a:glow>
                </a:effectLst>
                <a:latin typeface="Arial"/>
                <a:ea typeface="+mj-ea"/>
                <a:cs typeface="Arial"/>
              </a:rPr>
              <a:t>英国</a:t>
            </a:r>
            <a:endParaRPr lang="en-US" dirty="0">
              <a:solidFill>
                <a:srgbClr val="FFFFFF"/>
              </a:solidFill>
              <a:effectLst>
                <a:glow rad="101600">
                  <a:schemeClr val="tx1">
                    <a:alpha val="75000"/>
                  </a:schemeClr>
                </a:glow>
              </a:effectLst>
              <a:latin typeface="Arial"/>
              <a:ea typeface="+mj-ea"/>
              <a:cs typeface="Arial"/>
            </a:endParaRPr>
          </a:p>
        </p:txBody>
      </p:sp>
    </p:spTree>
    <p:extLst>
      <p:ext uri="{BB962C8B-B14F-4D97-AF65-F5344CB8AC3E}">
        <p14:creationId xmlns:p14="http://schemas.microsoft.com/office/powerpoint/2010/main" val="1566733090"/>
      </p:ext>
    </p:extLst>
  </p:cSld>
  <p:clrMapOvr>
    <a:masterClrMapping/>
  </p:clrMapOvr>
  <p:transition spd="med">
    <p:randomBar dir="vert"/>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1" u="none" strike="noStrike" kern="1200" cap="none" spc="0" normalizeH="0" baseline="0" noProof="0" dirty="0">
                <a:ln>
                  <a:noFill/>
                </a:ln>
                <a:solidFill>
                  <a:srgbClr val="FFFFFF"/>
                </a:solidFill>
                <a:effectLst/>
                <a:uLnTx/>
                <a:uFillTx/>
                <a:latin typeface="Arial"/>
                <a:ea typeface="ＭＳ Ｐゴシック" charset="0"/>
                <a:cs typeface="Arial"/>
              </a:rPr>
              <a:t>我的子民若是</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上帝的主权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1–9</a:t>
            </a:r>
          </a:p>
        </p:txBody>
      </p:sp>
      <p:sp>
        <p:nvSpPr>
          <p:cNvPr id="93195" name="Text Box 11"/>
          <p:cNvSpPr txBox="1">
            <a:spLocks noChangeArrowheads="1"/>
          </p:cNvSpPr>
          <p:nvPr/>
        </p:nvSpPr>
        <p:spPr bwMode="auto">
          <a:xfrm>
            <a:off x="3810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家谱</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00"/>
                </a:solidFill>
                <a:effectLst/>
                <a:uLnTx/>
                <a:uFillTx/>
                <a:latin typeface="Arial"/>
                <a:ea typeface="ＭＳ Ｐゴシック" charset="0"/>
                <a:cs typeface="Arial"/>
              </a:rPr>
              <a:t>所罗门</a:t>
            </a:r>
            <a:r>
              <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rPr>
              <a:t>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联合</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sng"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历代志上</a:t>
            </a:r>
          </a:p>
        </p:txBody>
      </p:sp>
      <p:sp>
        <p:nvSpPr>
          <p:cNvPr id="93214" name="Text Box 30"/>
          <p:cNvSpPr txBox="1">
            <a:spLocks noChangeArrowheads="1"/>
          </p:cNvSpPr>
          <p:nvPr/>
        </p:nvSpPr>
        <p:spPr bwMode="auto">
          <a:xfrm rot="17026340">
            <a:off x="2193925" y="2611864"/>
            <a:ext cx="3048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大卫服务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3600" b="1" i="0" u="none" strike="noStrike" kern="1200" cap="none" spc="0" normalizeH="0" baseline="0" noProof="0">
                <a:ln>
                  <a:noFill/>
                </a:ln>
                <a:solidFill>
                  <a:srgbClr val="FFFF00"/>
                </a:solidFill>
                <a:effectLst/>
                <a:uLnTx/>
                <a:uFillTx/>
                <a:latin typeface="Arial"/>
                <a:ea typeface="ＭＳ Ｐゴシック" charset="0"/>
                <a:cs typeface="Arial"/>
              </a:rPr>
              <a:t>历代志下</a:t>
            </a:r>
            <a:endParaRPr kumimoji="0" lang="en-US" sz="3600" b="1" i="0" u="none" strike="noStrike" kern="1200" cap="none" spc="0" normalizeH="0" baseline="0" noProof="0">
              <a:ln>
                <a:noFill/>
              </a:ln>
              <a:solidFill>
                <a:srgbClr val="FFFF00"/>
              </a:solidFill>
              <a:effectLst/>
              <a:uLnTx/>
              <a:uFillTx/>
              <a:latin typeface="Arial"/>
              <a:ea typeface="ＭＳ Ｐゴシック" charset="0"/>
              <a:cs typeface="Arial"/>
            </a:endParaRPr>
          </a:p>
        </p:txBody>
      </p:sp>
      <p:sp>
        <p:nvSpPr>
          <p:cNvPr id="93216" name="Text Box 32"/>
          <p:cNvSpPr txBox="1">
            <a:spLocks noChangeArrowheads="1"/>
          </p:cNvSpPr>
          <p:nvPr/>
        </p:nvSpPr>
        <p:spPr bwMode="auto">
          <a:xfrm>
            <a:off x="39624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历史</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FF"/>
                </a:solidFill>
                <a:effectLst/>
                <a:uLnTx/>
                <a:uFillTx/>
                <a:latin typeface="Arial"/>
                <a:ea typeface="ＭＳ Ｐゴシック" charset="0"/>
                <a:cs typeface="Arial"/>
              </a:rPr>
              <a:t>预备</a:t>
            </a:r>
          </a:p>
        </p:txBody>
      </p:sp>
      <p:sp>
        <p:nvSpPr>
          <p:cNvPr id="35" name="Title 34"/>
          <p:cNvSpPr>
            <a:spLocks noGrp="1"/>
          </p:cNvSpPr>
          <p:nvPr>
            <p:ph type="title" idx="4294967295"/>
          </p:nvPr>
        </p:nvSpPr>
        <p:spPr>
          <a:xfrm>
            <a:off x="0" y="0"/>
            <a:ext cx="3124200" cy="685800"/>
          </a:xfrm>
        </p:spPr>
        <p:txBody>
          <a:bodyPr/>
          <a:lstStyle/>
          <a:p>
            <a:pPr algn="l">
              <a:defRPr/>
            </a:pPr>
            <a:r>
              <a:rPr lang="ja-JP" altLang="en-US" sz="3600" b="1" dirty="0">
                <a:solidFill>
                  <a:srgbClr val="FFFFFF"/>
                </a:solidFill>
                <a:effectLst>
                  <a:outerShdw blurRad="38100" dist="38100" dir="2700000" algn="tl">
                    <a:srgbClr val="808080"/>
                  </a:outerShdw>
                </a:effectLst>
                <a:latin typeface="Arial"/>
                <a:ea typeface="ＭＳ Ｐゴシック" charset="0"/>
                <a:cs typeface="Arial"/>
              </a:rPr>
              <a:t>所罗门</a:t>
            </a:r>
            <a:endParaRPr lang="en-US" sz="3600" b="1" dirty="0">
              <a:solidFill>
                <a:srgbClr val="FFFFFF"/>
              </a:solidFill>
              <a:effectLst>
                <a:outerShdw blurRad="38100" dist="38100" dir="2700000" algn="tl">
                  <a:srgbClr val="808080"/>
                </a:outerShdw>
              </a:effectLst>
              <a:latin typeface="Arial"/>
              <a:ea typeface="ＭＳ Ｐゴシック" charset="0"/>
              <a:cs typeface="Arial"/>
            </a:endParaRPr>
          </a:p>
        </p:txBody>
      </p:sp>
      <p:sp>
        <p:nvSpPr>
          <p:cNvPr id="36" name="Text Box 13">
            <a:extLst>
              <a:ext uri="{FF2B5EF4-FFF2-40B4-BE49-F238E27FC236}">
                <a16:creationId xmlns:a16="http://schemas.microsoft.com/office/drawing/2014/main" id="{B2D74FCB-AED0-4382-B452-140D98264008}"/>
              </a:ext>
            </a:extLst>
          </p:cNvPr>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cs typeface="Arial"/>
              </a:rPr>
              <a:t>儿子</a:t>
            </a:r>
            <a:r>
              <a:rPr kumimoji="0" lang="en-US" sz="2800" b="0" i="0" u="none" strike="noStrike" kern="0" cap="none" spc="0" normalizeH="0" baseline="0" noProof="0" dirty="0">
                <a:ln>
                  <a:noFill/>
                </a:ln>
                <a:solidFill>
                  <a:srgbClr val="FFFF00"/>
                </a:solidFill>
                <a:effectLst/>
                <a:uLnTx/>
                <a:uFillTx/>
                <a:latin typeface="Arial"/>
                <a:cs typeface="Arial"/>
              </a:rPr>
              <a:t>  10-36</a:t>
            </a:r>
          </a:p>
        </p:txBody>
      </p:sp>
      <p:sp>
        <p:nvSpPr>
          <p:cNvPr id="37" name="Text Box 21">
            <a:extLst>
              <a:ext uri="{FF2B5EF4-FFF2-40B4-BE49-F238E27FC236}">
                <a16:creationId xmlns:a16="http://schemas.microsoft.com/office/drawing/2014/main" id="{638860EF-6CA0-40C1-B015-227EE4B076E0}"/>
              </a:ext>
            </a:extLst>
          </p:cNvPr>
          <p:cNvSpPr txBox="1">
            <a:spLocks noChangeArrowheads="1"/>
          </p:cNvSpPr>
          <p:nvPr/>
        </p:nvSpPr>
        <p:spPr bwMode="auto">
          <a:xfrm>
            <a:off x="5791200" y="5054600"/>
            <a:ext cx="22098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cs typeface="Arial"/>
              </a:rPr>
              <a:t>分裂</a:t>
            </a:r>
            <a:endParaRPr kumimoji="0" lang="en-US" sz="2800" b="0" i="0" u="none" strike="noStrike" kern="0" cap="none" spc="0" normalizeH="0" baseline="0" noProof="0" dirty="0">
              <a:ln>
                <a:noFill/>
              </a:ln>
              <a:solidFill>
                <a:srgbClr val="FFFF00"/>
              </a:solidFill>
              <a:effectLst/>
              <a:uLnTx/>
              <a:uFillTx/>
              <a:latin typeface="Arial"/>
              <a:cs typeface="Arial"/>
            </a:endParaRPr>
          </a:p>
        </p:txBody>
      </p:sp>
      <p:sp>
        <p:nvSpPr>
          <p:cNvPr id="38" name="Text Box 23">
            <a:extLst>
              <a:ext uri="{FF2B5EF4-FFF2-40B4-BE49-F238E27FC236}">
                <a16:creationId xmlns:a16="http://schemas.microsoft.com/office/drawing/2014/main" id="{0B495451-D435-4B43-956D-F6333DDA3738}"/>
              </a:ext>
            </a:extLst>
          </p:cNvPr>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a:cs typeface="Arial"/>
              </a:rPr>
              <a:t>931-538</a:t>
            </a:r>
          </a:p>
        </p:txBody>
      </p:sp>
      <p:sp>
        <p:nvSpPr>
          <p:cNvPr id="39" name="Title 38">
            <a:extLst>
              <a:ext uri="{FF2B5EF4-FFF2-40B4-BE49-F238E27FC236}">
                <a16:creationId xmlns:a16="http://schemas.microsoft.com/office/drawing/2014/main" id="{DD4F39C2-47A8-4C2B-A9A5-719698AFFAC8}"/>
              </a:ext>
            </a:extLst>
          </p:cNvPr>
          <p:cNvSpPr txBox="1">
            <a:spLocks/>
          </p:cNvSpPr>
          <p:nvPr/>
        </p:nvSpPr>
        <p:spPr bwMode="auto">
          <a:xfrm>
            <a:off x="-152400" y="6259513"/>
            <a:ext cx="9296400" cy="4603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0" cap="none" spc="0" normalizeH="0" baseline="0" noProof="0">
                <a:ln>
                  <a:noFill/>
                </a:ln>
                <a:solidFill>
                  <a:srgbClr val="FEFDE3"/>
                </a:solidFill>
                <a:effectLst/>
                <a:uLnTx/>
                <a:uFillTx/>
                <a:latin typeface="Arial"/>
                <a:ea typeface="ＭＳ Ｐゴシック" charset="0"/>
                <a:cs typeface="Arial"/>
              </a:rPr>
              <a:t>Christ:  Greater than the Temple (Matthew 12:6)</a:t>
            </a:r>
            <a:endParaRPr kumimoji="0" lang="en-US" sz="2400" b="1" i="0" u="none" strike="noStrike" kern="0" cap="none" spc="0" normalizeH="0" baseline="0" noProof="0" dirty="0">
              <a:ln>
                <a:noFill/>
              </a:ln>
              <a:solidFill>
                <a:srgbClr val="FEFDE3"/>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23319281"/>
      </p:ext>
    </p:extLst>
  </p:cSld>
  <p:clrMapOvr>
    <a:masterClrMapping/>
  </p:clrMapOvr>
  <p:transition spd="med">
    <p:randomBar dir="vert"/>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val="0"/>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dirty="0" err="1">
                <a:solidFill>
                  <a:srgbClr val="FFFFFF"/>
                </a:solidFill>
                <a:effectLst>
                  <a:glow rad="101600">
                    <a:srgbClr val="000000">
                      <a:alpha val="75000"/>
                    </a:srgbClr>
                  </a:glow>
                </a:effectLst>
                <a:latin typeface="Arial"/>
                <a:cs typeface="Arial"/>
              </a:rPr>
              <a:t>以色列</a:t>
            </a:r>
            <a:endParaRPr kumimoji="0" lang="en-US" sz="6000" dirty="0">
              <a:solidFill>
                <a:srgbClr val="FFFFFF"/>
              </a:solidFill>
              <a:effectLst>
                <a:glow rad="101600">
                  <a:srgbClr val="000000">
                    <a:alpha val="75000"/>
                  </a:srgbClr>
                </a:glow>
              </a:effectLst>
              <a:latin typeface="Arial"/>
              <a:cs typeface="Arial"/>
            </a:endParaRP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dirty="0" err="1">
                <a:solidFill>
                  <a:srgbClr val="FFFFFF"/>
                </a:solidFill>
                <a:effectLst>
                  <a:glow rad="101600">
                    <a:srgbClr val="000000">
                      <a:alpha val="75000"/>
                    </a:srgbClr>
                  </a:glow>
                </a:effectLst>
                <a:latin typeface="Arial"/>
                <a:cs typeface="Arial"/>
              </a:rPr>
              <a:t>犹大</a:t>
            </a:r>
            <a:endParaRPr kumimoji="0" lang="en-US" sz="6000" dirty="0">
              <a:solidFill>
                <a:srgbClr val="FFFFFF"/>
              </a:solidFill>
              <a:effectLst>
                <a:glow rad="101600">
                  <a:srgbClr val="000000">
                    <a:alpha val="75000"/>
                  </a:srgbClr>
                </a:glow>
              </a:effectLst>
              <a:latin typeface="Arial"/>
              <a:cs typeface="Arial"/>
            </a:endParaRPr>
          </a:p>
        </p:txBody>
      </p:sp>
      <p:sp>
        <p:nvSpPr>
          <p:cNvPr id="8" name="Title 7"/>
          <p:cNvSpPr>
            <a:spLocks noGrp="1"/>
          </p:cNvSpPr>
          <p:nvPr>
            <p:ph type="title" idx="4294967295"/>
          </p:nvPr>
        </p:nvSpPr>
        <p:spPr>
          <a:xfrm>
            <a:off x="381000" y="76200"/>
            <a:ext cx="7772400" cy="1143000"/>
          </a:xfrm>
        </p:spPr>
        <p:txBody>
          <a:bodyPr/>
          <a:lstStyle/>
          <a:p>
            <a:pPr algn="l">
              <a:defRPr/>
            </a:pPr>
            <a:r>
              <a:rPr lang="zh-CN" altLang="en-US" dirty="0">
                <a:solidFill>
                  <a:srgbClr val="FFFFFF"/>
                </a:solidFill>
                <a:effectLst>
                  <a:glow rad="101600">
                    <a:schemeClr val="tx1">
                      <a:alpha val="75000"/>
                    </a:schemeClr>
                  </a:glow>
                </a:effectLst>
                <a:latin typeface="Arial"/>
                <a:ea typeface="ＭＳ Ｐゴシック" charset="0"/>
                <a:cs typeface="Arial"/>
              </a:rPr>
              <a:t>分裂的王国</a:t>
            </a:r>
            <a:endParaRPr lang="en-US" dirty="0">
              <a:solidFill>
                <a:srgbClr val="FFFFFF"/>
              </a:solidFill>
              <a:effectLst>
                <a:glow rad="101600">
                  <a:schemeClr val="tx1">
                    <a:alpha val="75000"/>
                  </a:schemeClr>
                </a:glow>
              </a:effectLst>
              <a:latin typeface="Arial"/>
              <a:ea typeface="ＭＳ Ｐゴシック" charset="0"/>
              <a:cs typeface="Arial"/>
            </a:endParaRP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b="0" dirty="0">
              <a:ln w="57150" cmpd="sng">
                <a:solidFill>
                  <a:srgbClr val="000000"/>
                </a:solidFill>
              </a:ln>
              <a:solidFill>
                <a:srgbClr val="FF0000"/>
              </a:solidFill>
              <a:latin typeface="Times New Roman" pitchFamily="-105" charset="0"/>
            </a:endParaRPr>
          </a:p>
        </p:txBody>
      </p:sp>
    </p:spTree>
    <p:extLst>
      <p:ext uri="{BB962C8B-B14F-4D97-AF65-F5344CB8AC3E}">
        <p14:creationId xmlns:p14="http://schemas.microsoft.com/office/powerpoint/2010/main" val="14606940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zh-CN" altLang="en-US" dirty="0">
                <a:latin typeface="Arial Black" charset="0"/>
                <a:ea typeface="SimSun" charset="0"/>
                <a:cs typeface="SimSun" charset="0"/>
              </a:rPr>
              <a:t>以色列的衰落</a:t>
            </a:r>
            <a:endParaRPr lang="en-US" dirty="0">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耶罗波安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何西阿</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亚哈</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5936686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eaLnBrk="0" hangingPunct="0">
              <a:spcBef>
                <a:spcPct val="50000"/>
              </a:spcBef>
            </a:pPr>
            <a:r>
              <a:rPr kumimoji="0" lang="en-US" b="0">
                <a:solidFill>
                  <a:srgbClr val="FFFFFF"/>
                </a:solidFill>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eaLnBrk="0" hangingPunct="0">
              <a:lnSpc>
                <a:spcPct val="90000"/>
              </a:lnSpc>
              <a:spcBef>
                <a:spcPct val="20000"/>
              </a:spcBef>
              <a:buFontTx/>
              <a:buChar char="•"/>
            </a:pPr>
            <a:endParaRPr lang="en-US">
              <a:solidFill>
                <a:srgbClr val="FFFFFF"/>
              </a:solidFill>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ja-JP"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西底家</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亚他利亚</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玛拿西</a:t>
            </a:r>
            <a:endParaRPr kumimoji="1" 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亚撒</a:t>
            </a:r>
            <a:endParaRPr kumimoji="1" 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希西家</a:t>
            </a:r>
            <a:endParaRPr kumimoji="1" 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约西亚</a:t>
            </a:r>
            <a:endParaRPr kumimoji="1" 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Tree>
    <p:extLst>
      <p:ext uri="{BB962C8B-B14F-4D97-AF65-F5344CB8AC3E}">
        <p14:creationId xmlns:p14="http://schemas.microsoft.com/office/powerpoint/2010/main" val="7587537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83" name="Rectangle 39"/>
          <p:cNvSpPr>
            <a:spLocks noChangeArrowheads="1"/>
          </p:cNvSpPr>
          <p:nvPr/>
        </p:nvSpPr>
        <p:spPr bwMode="auto">
          <a:xfrm>
            <a:off x="76200" y="0"/>
            <a:ext cx="1828800" cy="1828800"/>
          </a:xfrm>
          <a:prstGeom prst="rect">
            <a:avLst/>
          </a:prstGeom>
          <a:noFill/>
          <a:ln w="9525">
            <a:noFill/>
            <a:miter lim="800000"/>
            <a:headEnd/>
            <a:tailEnd/>
          </a:ln>
          <a:effectLst/>
        </p:spPr>
        <p:txBody>
          <a:bodyPr lIns="92075" tIns="46038" rIns="92075" bIns="46038" anchor="ctr"/>
          <a:lstStyle/>
          <a:p>
            <a:pPr eaLnBrk="1" hangingPunct="1">
              <a:lnSpc>
                <a:spcPct val="100000"/>
              </a:lnSpc>
              <a:spcBef>
                <a:spcPct val="0"/>
              </a:spcBef>
              <a:buFontTx/>
              <a:buNone/>
            </a:pPr>
            <a:r>
              <a:rPr kumimoji="0" lang="zh-CN" altLang="en-US" sz="6000">
                <a:solidFill>
                  <a:srgbClr val="FFD34A"/>
                </a:solidFill>
                <a:effectLst>
                  <a:outerShdw blurRad="38100" dist="38100" dir="2700000" algn="tl">
                    <a:srgbClr val="000000"/>
                  </a:outerShdw>
                </a:effectLst>
                <a:latin typeface="Arial Black" charset="0"/>
                <a:ea typeface="SimSun" charset="0"/>
                <a:cs typeface="SimSun" charset="0"/>
              </a:rPr>
              <a:t>题字</a:t>
            </a:r>
            <a:endParaRPr kumimoji="0" lang="en-US" sz="6000">
              <a:solidFill>
                <a:srgbClr val="FFD34A"/>
              </a:solidFill>
              <a:effectLst>
                <a:outerShdw blurRad="38100" dist="38100" dir="2700000" algn="tl">
                  <a:srgbClr val="000000"/>
                </a:outerShdw>
              </a:effectLst>
              <a:latin typeface="Arial Black" charset="0"/>
            </a:endParaRPr>
          </a:p>
        </p:txBody>
      </p:sp>
      <p:sp>
        <p:nvSpPr>
          <p:cNvPr id="10649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solidFill>
                  <a:srgbClr val="FFFFFF"/>
                </a:solidFill>
                <a:latin typeface="Times New Roman" charset="0"/>
              </a:rPr>
              <a:t>271</a:t>
            </a:r>
          </a:p>
        </p:txBody>
      </p:sp>
      <p:sp>
        <p:nvSpPr>
          <p:cNvPr id="108585" name="WordArt 41"/>
          <p:cNvSpPr>
            <a:spLocks noChangeArrowheads="1" noChangeShapeType="1" noTextEdit="1"/>
          </p:cNvSpPr>
          <p:nvPr/>
        </p:nvSpPr>
        <p:spPr bwMode="auto">
          <a:xfrm rot="-397442">
            <a:off x="1304925" y="2667000"/>
            <a:ext cx="6534150" cy="1485900"/>
          </a:xfrm>
          <a:prstGeom prst="rect">
            <a:avLst/>
          </a:prstGeom>
        </p:spPr>
        <p:txBody>
          <a:bodyPr wrap="none" fromWordArt="1">
            <a:prstTxWarp prst="textPlain">
              <a:avLst>
                <a:gd name="adj" fmla="val 50000"/>
              </a:avLst>
            </a:prstTxWarp>
          </a:bodyPr>
          <a:lstStyle/>
          <a:p>
            <a:pPr algn="ctr">
              <a:buFontTx/>
              <a:buNone/>
            </a:pPr>
            <a:r>
              <a:rPr lang="ja-JP" altLang="en-US" sz="96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rPr>
              <a:t>保存</a:t>
            </a:r>
            <a:endParaRPr lang="en-US" sz="96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endParaRPr>
          </a:p>
        </p:txBody>
      </p:sp>
    </p:spTree>
    <p:extLst>
      <p:ext uri="{BB962C8B-B14F-4D97-AF65-F5344CB8AC3E}">
        <p14:creationId xmlns:p14="http://schemas.microsoft.com/office/powerpoint/2010/main" val="281579358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1" u="none" strike="noStrike" kern="1200" cap="none" spc="0" normalizeH="0" baseline="0" noProof="0" dirty="0">
                <a:ln>
                  <a:noFill/>
                </a:ln>
                <a:solidFill>
                  <a:srgbClr val="FFFFFF"/>
                </a:solidFill>
                <a:effectLst/>
                <a:uLnTx/>
                <a:uFillTx/>
                <a:latin typeface="Arial"/>
                <a:ea typeface="ＭＳ Ｐゴシック" charset="0"/>
                <a:cs typeface="Arial"/>
              </a:rPr>
              <a:t>我的子民若是</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上帝的主权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1–9</a:t>
            </a:r>
          </a:p>
        </p:txBody>
      </p:sp>
      <p:sp>
        <p:nvSpPr>
          <p:cNvPr id="93195" name="Text Box 11"/>
          <p:cNvSpPr txBox="1">
            <a:spLocks noChangeArrowheads="1"/>
          </p:cNvSpPr>
          <p:nvPr/>
        </p:nvSpPr>
        <p:spPr bwMode="auto">
          <a:xfrm>
            <a:off x="3810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家谱</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00"/>
                </a:solidFill>
                <a:effectLst/>
                <a:uLnTx/>
                <a:uFillTx/>
                <a:latin typeface="Arial"/>
                <a:ea typeface="ＭＳ Ｐゴシック" charset="0"/>
                <a:cs typeface="Arial"/>
              </a:rPr>
              <a:t>所罗门</a:t>
            </a:r>
            <a:r>
              <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rPr>
              <a:t>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联合</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sng"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历代志上</a:t>
            </a:r>
          </a:p>
        </p:txBody>
      </p:sp>
      <p:sp>
        <p:nvSpPr>
          <p:cNvPr id="93214" name="Text Box 30"/>
          <p:cNvSpPr txBox="1">
            <a:spLocks noChangeArrowheads="1"/>
          </p:cNvSpPr>
          <p:nvPr/>
        </p:nvSpPr>
        <p:spPr bwMode="auto">
          <a:xfrm rot="17026340">
            <a:off x="2193925" y="2611864"/>
            <a:ext cx="3048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大卫服务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3600" b="1" i="0" u="none" strike="noStrike" kern="1200" cap="none" spc="0" normalizeH="0" baseline="0" noProof="0">
                <a:ln>
                  <a:noFill/>
                </a:ln>
                <a:solidFill>
                  <a:srgbClr val="FFFF00"/>
                </a:solidFill>
                <a:effectLst/>
                <a:uLnTx/>
                <a:uFillTx/>
                <a:latin typeface="Arial"/>
                <a:ea typeface="ＭＳ Ｐゴシック" charset="0"/>
                <a:cs typeface="Arial"/>
              </a:rPr>
              <a:t>历代志下</a:t>
            </a:r>
            <a:endParaRPr kumimoji="0" lang="en-US" sz="3600" b="1" i="0" u="none" strike="noStrike" kern="1200" cap="none" spc="0" normalizeH="0" baseline="0" noProof="0">
              <a:ln>
                <a:noFill/>
              </a:ln>
              <a:solidFill>
                <a:srgbClr val="FFFF00"/>
              </a:solidFill>
              <a:effectLst/>
              <a:uLnTx/>
              <a:uFillTx/>
              <a:latin typeface="Arial"/>
              <a:ea typeface="ＭＳ Ｐゴシック" charset="0"/>
              <a:cs typeface="Arial"/>
            </a:endParaRPr>
          </a:p>
        </p:txBody>
      </p:sp>
      <p:sp>
        <p:nvSpPr>
          <p:cNvPr id="93216" name="Text Box 32"/>
          <p:cNvSpPr txBox="1">
            <a:spLocks noChangeArrowheads="1"/>
          </p:cNvSpPr>
          <p:nvPr/>
        </p:nvSpPr>
        <p:spPr bwMode="auto">
          <a:xfrm>
            <a:off x="39624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历史</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FF"/>
                </a:solidFill>
                <a:effectLst/>
                <a:uLnTx/>
                <a:uFillTx/>
                <a:latin typeface="Arial"/>
                <a:ea typeface="ＭＳ Ｐゴシック" charset="0"/>
                <a:cs typeface="Arial"/>
              </a:rPr>
              <a:t>预备</a:t>
            </a:r>
          </a:p>
        </p:txBody>
      </p:sp>
      <p:sp>
        <p:nvSpPr>
          <p:cNvPr id="35" name="Title 34"/>
          <p:cNvSpPr>
            <a:spLocks noGrp="1"/>
          </p:cNvSpPr>
          <p:nvPr>
            <p:ph type="title" idx="4294967295"/>
          </p:nvPr>
        </p:nvSpPr>
        <p:spPr>
          <a:xfrm>
            <a:off x="0" y="0"/>
            <a:ext cx="3124200" cy="685800"/>
          </a:xfrm>
        </p:spPr>
        <p:txBody>
          <a:bodyPr/>
          <a:lstStyle/>
          <a:p>
            <a:pPr algn="l">
              <a:defRPr/>
            </a:pPr>
            <a:r>
              <a:rPr lang="ja-JP" altLang="en-US" sz="3600" b="1" dirty="0">
                <a:solidFill>
                  <a:srgbClr val="FFFFFF"/>
                </a:solidFill>
                <a:effectLst>
                  <a:outerShdw blurRad="38100" dist="38100" dir="2700000" algn="tl">
                    <a:srgbClr val="808080"/>
                  </a:outerShdw>
                </a:effectLst>
                <a:latin typeface="Arial"/>
                <a:ea typeface="ＭＳ Ｐゴシック" charset="0"/>
                <a:cs typeface="Arial"/>
              </a:rPr>
              <a:t>所罗门</a:t>
            </a:r>
            <a:endParaRPr lang="en-US" sz="3600" b="1" dirty="0">
              <a:solidFill>
                <a:srgbClr val="FFFFFF"/>
              </a:solidFill>
              <a:effectLst>
                <a:outerShdw blurRad="38100" dist="38100" dir="2700000" algn="tl">
                  <a:srgbClr val="808080"/>
                </a:outerShdw>
              </a:effectLst>
              <a:latin typeface="Arial"/>
              <a:ea typeface="ＭＳ Ｐゴシック" charset="0"/>
              <a:cs typeface="Arial"/>
            </a:endParaRPr>
          </a:p>
        </p:txBody>
      </p:sp>
      <p:sp>
        <p:nvSpPr>
          <p:cNvPr id="36" name="Text Box 13">
            <a:extLst>
              <a:ext uri="{FF2B5EF4-FFF2-40B4-BE49-F238E27FC236}">
                <a16:creationId xmlns:a16="http://schemas.microsoft.com/office/drawing/2014/main" id="{B2D74FCB-AED0-4382-B452-140D98264008}"/>
              </a:ext>
            </a:extLst>
          </p:cNvPr>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ea typeface="ＭＳ Ｐゴシック" charset="0"/>
                <a:cs typeface="Arial"/>
              </a:rPr>
              <a:t>儿子</a:t>
            </a:r>
            <a:r>
              <a:rPr kumimoji="0" lang="en-US" sz="2800" b="0" i="0" u="none" strike="noStrike" kern="0" cap="none" spc="0" normalizeH="0" baseline="0" noProof="0" dirty="0">
                <a:ln>
                  <a:noFill/>
                </a:ln>
                <a:solidFill>
                  <a:srgbClr val="FFFF00"/>
                </a:solidFill>
                <a:effectLst/>
                <a:uLnTx/>
                <a:uFillTx/>
                <a:latin typeface="Arial"/>
                <a:ea typeface="ＭＳ Ｐゴシック" charset="0"/>
                <a:cs typeface="Arial"/>
              </a:rPr>
              <a:t>  10-36</a:t>
            </a:r>
          </a:p>
        </p:txBody>
      </p:sp>
      <p:sp>
        <p:nvSpPr>
          <p:cNvPr id="37" name="Text Box 21">
            <a:extLst>
              <a:ext uri="{FF2B5EF4-FFF2-40B4-BE49-F238E27FC236}">
                <a16:creationId xmlns:a16="http://schemas.microsoft.com/office/drawing/2014/main" id="{638860EF-6CA0-40C1-B015-227EE4B076E0}"/>
              </a:ext>
            </a:extLst>
          </p:cNvPr>
          <p:cNvSpPr txBox="1">
            <a:spLocks noChangeArrowheads="1"/>
          </p:cNvSpPr>
          <p:nvPr/>
        </p:nvSpPr>
        <p:spPr bwMode="auto">
          <a:xfrm>
            <a:off x="5791200" y="5054600"/>
            <a:ext cx="22098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ea typeface="ＭＳ Ｐゴシック" charset="0"/>
                <a:cs typeface="Arial"/>
              </a:rPr>
              <a:t>分裂</a:t>
            </a:r>
            <a:endParaRPr kumimoji="0" lang="en-US" sz="2800" b="0" i="0" u="none" strike="noStrike" kern="0" cap="none" spc="0" normalizeH="0" baseline="0" noProof="0" dirty="0">
              <a:ln>
                <a:noFill/>
              </a:ln>
              <a:solidFill>
                <a:srgbClr val="FFFF00"/>
              </a:solidFill>
              <a:effectLst/>
              <a:uLnTx/>
              <a:uFillTx/>
              <a:latin typeface="Arial"/>
              <a:ea typeface="ＭＳ Ｐゴシック" charset="0"/>
              <a:cs typeface="Arial"/>
            </a:endParaRPr>
          </a:p>
        </p:txBody>
      </p:sp>
      <p:sp>
        <p:nvSpPr>
          <p:cNvPr id="38" name="Text Box 23">
            <a:extLst>
              <a:ext uri="{FF2B5EF4-FFF2-40B4-BE49-F238E27FC236}">
                <a16:creationId xmlns:a16="http://schemas.microsoft.com/office/drawing/2014/main" id="{0B495451-D435-4B43-956D-F6333DDA3738}"/>
              </a:ext>
            </a:extLst>
          </p:cNvPr>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a:ea typeface="ＭＳ Ｐゴシック" charset="0"/>
                <a:cs typeface="Arial"/>
              </a:rPr>
              <a:t>931-538</a:t>
            </a:r>
          </a:p>
        </p:txBody>
      </p:sp>
      <p:sp>
        <p:nvSpPr>
          <p:cNvPr id="39" name="Title 38">
            <a:extLst>
              <a:ext uri="{FF2B5EF4-FFF2-40B4-BE49-F238E27FC236}">
                <a16:creationId xmlns:a16="http://schemas.microsoft.com/office/drawing/2014/main" id="{DD4F39C2-47A8-4C2B-A9A5-719698AFFAC8}"/>
              </a:ext>
            </a:extLst>
          </p:cNvPr>
          <p:cNvSpPr txBox="1">
            <a:spLocks/>
          </p:cNvSpPr>
          <p:nvPr/>
        </p:nvSpPr>
        <p:spPr bwMode="auto">
          <a:xfrm>
            <a:off x="-152400" y="6259513"/>
            <a:ext cx="9296400" cy="4603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0" cap="none" spc="0" normalizeH="0" baseline="0" noProof="0">
                <a:ln>
                  <a:noFill/>
                </a:ln>
                <a:solidFill>
                  <a:srgbClr val="FEFDE3"/>
                </a:solidFill>
                <a:effectLst/>
                <a:uLnTx/>
                <a:uFillTx/>
                <a:latin typeface="Arial"/>
                <a:ea typeface="ＭＳ Ｐゴシック" charset="0"/>
                <a:cs typeface="Arial"/>
              </a:rPr>
              <a:t>Christ:  Greater than the Temple (Matthew 12:6)</a:t>
            </a:r>
            <a:endParaRPr kumimoji="0" lang="en-US" sz="2400" b="1" i="0" u="none" strike="noStrike" kern="0" cap="none" spc="0" normalizeH="0" baseline="0" noProof="0" dirty="0">
              <a:ln>
                <a:noFill/>
              </a:ln>
              <a:solidFill>
                <a:srgbClr val="FEFDE3"/>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8151180"/>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29027"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p>
        </p:txBody>
      </p:sp>
      <p:sp>
        <p:nvSpPr>
          <p:cNvPr id="129028"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p>
        </p:txBody>
      </p:sp>
      <p:sp>
        <p:nvSpPr>
          <p:cNvPr id="129029"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2"/>
                </a:solidFill>
                <a:latin typeface="Times" charset="0"/>
              </a:rPr>
              <a:t> </a:t>
            </a:r>
            <a:r>
              <a:rPr kumimoji="0" lang="en-US">
                <a:solidFill>
                  <a:schemeClr val="accent2"/>
                </a:solidFill>
                <a:latin typeface="Times" charset="0"/>
              </a:rPr>
              <a:t>ROYALTY</a:t>
            </a:r>
          </a:p>
        </p:txBody>
      </p:sp>
      <p:sp>
        <p:nvSpPr>
          <p:cNvPr id="129030"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43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2000">
                <a:solidFill>
                  <a:srgbClr val="FAFD00"/>
                </a:solidFill>
                <a:latin typeface="Times" pitchFamily="-105" charset="0"/>
                <a:ea typeface="Times New Roman" pitchFamily="-105" charset="0"/>
                <a:cs typeface="Times New Roman" pitchFamily="-105" charset="0"/>
              </a:rPr>
              <a:t>ca. 1000 B.C.</a:t>
            </a:r>
          </a:p>
        </p:txBody>
      </p:sp>
      <p:sp>
        <p:nvSpPr>
          <p:cNvPr id="129032" name="Rectangle 8"/>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9033"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bg2"/>
                </a:solidFill>
                <a:latin typeface="Times" charset="0"/>
              </a:rPr>
              <a:t>S - D - S</a:t>
            </a:r>
          </a:p>
        </p:txBody>
      </p:sp>
      <p:sp>
        <p:nvSpPr>
          <p:cNvPr id="103434" name="Rectangle 10"/>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29035" name="Group 11"/>
          <p:cNvGrpSpPr>
            <a:grpSpLocks/>
          </p:cNvGrpSpPr>
          <p:nvPr/>
        </p:nvGrpSpPr>
        <p:grpSpPr bwMode="auto">
          <a:xfrm>
            <a:off x="901700" y="2603500"/>
            <a:ext cx="2201863" cy="1765300"/>
            <a:chOff x="568" y="1640"/>
            <a:chExt cx="1387" cy="1112"/>
          </a:xfrm>
        </p:grpSpPr>
        <p:grpSp>
          <p:nvGrpSpPr>
            <p:cNvPr id="129107" name="Group 12"/>
            <p:cNvGrpSpPr>
              <a:grpSpLocks/>
            </p:cNvGrpSpPr>
            <p:nvPr/>
          </p:nvGrpSpPr>
          <p:grpSpPr bwMode="auto">
            <a:xfrm>
              <a:off x="568" y="1640"/>
              <a:ext cx="1249" cy="1112"/>
              <a:chOff x="568" y="1640"/>
              <a:chExt cx="1249" cy="1112"/>
            </a:xfrm>
          </p:grpSpPr>
          <p:sp>
            <p:nvSpPr>
              <p:cNvPr id="103437" name="Oval 13"/>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29110" name="Freeform 14"/>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129111" name="Freeform 15"/>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grpSp>
        <p:sp>
          <p:nvSpPr>
            <p:cNvPr id="103440" name="Rectangle 16"/>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tx2"/>
                  </a:solidFill>
                  <a:latin typeface="Times" pitchFamily="-105" charset="0"/>
                  <a:ea typeface="Times New Roman" pitchFamily="-105" charset="0"/>
                  <a:cs typeface="Times New Roman" pitchFamily="-105" charset="0"/>
                </a:rPr>
                <a:t>A </a:t>
              </a:r>
              <a:r>
                <a:rPr kumimoji="0" lang="en-US" sz="6000" b="0">
                  <a:solidFill>
                    <a:srgbClr val="51DC00"/>
                  </a:solidFill>
                  <a:latin typeface="Times" pitchFamily="-105" charset="0"/>
                  <a:ea typeface="Times New Roman" pitchFamily="-105" charset="0"/>
                  <a:cs typeface="Times New Roman" pitchFamily="-105" charset="0"/>
                </a:rPr>
                <a:t>R</a:t>
              </a:r>
              <a:r>
                <a:rPr kumimoji="0" lang="en-US" sz="3600" b="0">
                  <a:solidFill>
                    <a:schemeClr val="tx2"/>
                  </a:solidFill>
                  <a:latin typeface="Times" pitchFamily="-105" charset="0"/>
                  <a:ea typeface="Times New Roman" pitchFamily="-105" charset="0"/>
                  <a:cs typeface="Times New Roman" pitchFamily="-105" charset="0"/>
                </a:rPr>
                <a:t> C</a:t>
              </a:r>
            </a:p>
          </p:txBody>
        </p:sp>
      </p:grpSp>
      <p:sp>
        <p:nvSpPr>
          <p:cNvPr id="129036" name="Rectangle 17"/>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9037" name="Line 18"/>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38" name="Line 19"/>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39" name="Line 20"/>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40" name="Line 21"/>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41" name="Line 22"/>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42" name="Line 23"/>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43" name="Line 24"/>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44" name="Line 25"/>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45" name="Line 26"/>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46" name="Rectangle 27"/>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9047" name="Rectangle 28"/>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9048" name="Rectangle 29"/>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9049" name="Rectangle 30"/>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9050" name="Line 31"/>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3456" name="Rectangle 32"/>
          <p:cNvSpPr>
            <a:spLocks noChangeArrowheads="1"/>
          </p:cNvSpPr>
          <p:nvPr/>
        </p:nvSpPr>
        <p:spPr bwMode="auto">
          <a:xfrm>
            <a:off x="428625" y="160338"/>
            <a:ext cx="12858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3457" name="Line 33"/>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29053" name="Text Box 34"/>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endParaRPr kumimoji="0" lang="en-US" sz="1600">
              <a:latin typeface="Comic Sans MS" charset="0"/>
            </a:endParaRPr>
          </a:p>
        </p:txBody>
      </p:sp>
      <p:sp>
        <p:nvSpPr>
          <p:cNvPr id="103459" name="Oval 35"/>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3460" name="Oval 36"/>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3461" name="Oval 37"/>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29057" name="Group 38"/>
          <p:cNvGrpSpPr>
            <a:grpSpLocks/>
          </p:cNvGrpSpPr>
          <p:nvPr/>
        </p:nvGrpSpPr>
        <p:grpSpPr bwMode="auto">
          <a:xfrm>
            <a:off x="8018463" y="3436938"/>
            <a:ext cx="981075" cy="1843087"/>
            <a:chOff x="5051" y="2165"/>
            <a:chExt cx="618" cy="1161"/>
          </a:xfrm>
        </p:grpSpPr>
        <p:grpSp>
          <p:nvGrpSpPr>
            <p:cNvPr id="129088" name="Group 39"/>
            <p:cNvGrpSpPr>
              <a:grpSpLocks/>
            </p:cNvGrpSpPr>
            <p:nvPr/>
          </p:nvGrpSpPr>
          <p:grpSpPr bwMode="auto">
            <a:xfrm>
              <a:off x="5051" y="2165"/>
              <a:ext cx="618" cy="1161"/>
              <a:chOff x="5051" y="2165"/>
              <a:chExt cx="618" cy="1161"/>
            </a:xfrm>
          </p:grpSpPr>
          <p:sp>
            <p:nvSpPr>
              <p:cNvPr id="129090" name="Freeform 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29091" name="AutoShape 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9092" name="Rectangle 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9093" name="Line 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94" name="Rectangle 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9095" name="Rectangle 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29096" name="Line 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97" name="Line 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98" name="Line 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099" name="Line 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100" name="Line 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101" name="Line 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102" name="Line 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103" name="Line 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104" name="Line 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105" name="Line 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9106" name="Rectangle 56"/>
              <p:cNvSpPr>
                <a:spLocks noChangeArrowheads="1"/>
              </p:cNvSpPr>
              <p:nvPr/>
            </p:nvSpPr>
            <p:spPr bwMode="auto">
              <a:xfrm>
                <a:off x="5051" y="2165"/>
                <a:ext cx="527"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900">
                    <a:solidFill>
                      <a:srgbClr val="000000"/>
                    </a:solidFill>
                    <a:latin typeface="Chicago" charset="0"/>
                    <a:ea typeface="SimSun" charset="0"/>
                    <a:cs typeface="SimSun" charset="0"/>
                  </a:rPr>
                  <a:t>     王权</a:t>
                </a:r>
                <a:endParaRPr kumimoji="0" lang="en-US" sz="900">
                  <a:solidFill>
                    <a:srgbClr val="000000"/>
                  </a:solidFill>
                  <a:latin typeface="Chicago" charset="0"/>
                </a:endParaRPr>
              </a:p>
            </p:txBody>
          </p:sp>
        </p:grpSp>
        <p:sp>
          <p:nvSpPr>
            <p:cNvPr id="129089" name="Rectangle 57"/>
            <p:cNvSpPr>
              <a:spLocks noChangeArrowheads="1"/>
            </p:cNvSpPr>
            <p:nvPr/>
          </p:nvSpPr>
          <p:spPr bwMode="auto">
            <a:xfrm>
              <a:off x="5139" y="2267"/>
              <a:ext cx="3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29058" name="Text Box 58"/>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103483" name="Picture 59"/>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940050" y="2525713"/>
            <a:ext cx="2292350" cy="183515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103484" name="Text Box 60"/>
          <p:cNvSpPr txBox="1">
            <a:spLocks noChangeArrowheads="1"/>
          </p:cNvSpPr>
          <p:nvPr/>
        </p:nvSpPr>
        <p:spPr bwMode="auto">
          <a:xfrm>
            <a:off x="792163" y="5722938"/>
            <a:ext cx="7681912" cy="6413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3600">
                <a:latin typeface="Comic Sans MS" charset="0"/>
                <a:ea typeface="SimSun" charset="0"/>
                <a:cs typeface="SimSun" charset="0"/>
              </a:rPr>
              <a:t>所罗门</a:t>
            </a:r>
            <a:r>
              <a:rPr kumimoji="0" lang="en-US" altLang="ja-JP" sz="3600">
                <a:latin typeface="Comic Sans MS" charset="0"/>
              </a:rPr>
              <a:t>: </a:t>
            </a:r>
            <a:r>
              <a:rPr kumimoji="0" lang="zh-CN" altLang="en-US" sz="3600">
                <a:latin typeface="Comic Sans MS" charset="0"/>
                <a:ea typeface="SimSun" charset="0"/>
                <a:cs typeface="SimSun" charset="0"/>
              </a:rPr>
              <a:t>了不起的策划</a:t>
            </a:r>
            <a:r>
              <a:rPr kumimoji="0" lang="en-US" altLang="ja-JP" sz="3600">
                <a:latin typeface="Comic Sans MS" charset="0"/>
              </a:rPr>
              <a:t>!</a:t>
            </a:r>
            <a:endParaRPr kumimoji="0" lang="en-US" sz="3600">
              <a:latin typeface="Comic Sans MS" charset="0"/>
            </a:endParaRPr>
          </a:p>
        </p:txBody>
      </p:sp>
      <p:sp>
        <p:nvSpPr>
          <p:cNvPr id="103485" name="Rectangle 61"/>
          <p:cNvSpPr>
            <a:spLocks noChangeArrowheads="1"/>
          </p:cNvSpPr>
          <p:nvPr/>
        </p:nvSpPr>
        <p:spPr bwMode="auto">
          <a:xfrm>
            <a:off x="8078788"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35</a:t>
            </a:r>
          </a:p>
        </p:txBody>
      </p:sp>
      <p:sp>
        <p:nvSpPr>
          <p:cNvPr id="129062" name="Text Box 62"/>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grpSp>
        <p:nvGrpSpPr>
          <p:cNvPr id="129063" name="Group 63"/>
          <p:cNvGrpSpPr>
            <a:grpSpLocks/>
          </p:cNvGrpSpPr>
          <p:nvPr/>
        </p:nvGrpSpPr>
        <p:grpSpPr bwMode="auto">
          <a:xfrm>
            <a:off x="6289985" y="1328159"/>
            <a:ext cx="919814" cy="1010116"/>
            <a:chOff x="1557" y="1007"/>
            <a:chExt cx="2105" cy="1949"/>
          </a:xfrm>
        </p:grpSpPr>
        <p:grpSp>
          <p:nvGrpSpPr>
            <p:cNvPr id="129084" name="Group 65"/>
            <p:cNvGrpSpPr>
              <a:grpSpLocks/>
            </p:cNvGrpSpPr>
            <p:nvPr/>
          </p:nvGrpSpPr>
          <p:grpSpPr bwMode="auto">
            <a:xfrm>
              <a:off x="1557" y="1209"/>
              <a:ext cx="2105" cy="1421"/>
              <a:chOff x="578" y="2316"/>
              <a:chExt cx="2105" cy="1421"/>
            </a:xfrm>
          </p:grpSpPr>
          <p:sp>
            <p:nvSpPr>
              <p:cNvPr id="129086" name="Freeform 6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129087" name="Freeform 6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129079" name="Freeform 69"/>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29080" name="Freeform 70"/>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29081" name="Freeform 71"/>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29082" name="Freeform 72"/>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29083" name="Freeform 73"/>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sp>
        <p:nvSpPr>
          <p:cNvPr id="103498" name="Rectangle 74"/>
          <p:cNvSpPr>
            <a:spLocks noChangeArrowheads="1"/>
          </p:cNvSpPr>
          <p:nvPr/>
        </p:nvSpPr>
        <p:spPr bwMode="auto">
          <a:xfrm>
            <a:off x="6072188" y="2428875"/>
            <a:ext cx="3071812" cy="819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pPr>
            <a:r>
              <a:rPr kumimoji="0" lang="zh-CN" altLang="en-US" i="1">
                <a:latin typeface="Arial" charset="0"/>
                <a:ea typeface="SimSun" charset="0"/>
                <a:cs typeface="SimSun" charset="0"/>
              </a:rPr>
              <a:t>撒母耳书下</a:t>
            </a:r>
            <a:r>
              <a:rPr kumimoji="0" lang="en-US" altLang="ja-JP" i="1">
                <a:latin typeface="Arial" charset="0"/>
              </a:rPr>
              <a:t> 7: 4-16</a:t>
            </a:r>
          </a:p>
          <a:p>
            <a:pPr>
              <a:lnSpc>
                <a:spcPct val="100000"/>
              </a:lnSpc>
              <a:spcBef>
                <a:spcPct val="0"/>
              </a:spcBef>
              <a:buFontTx/>
              <a:buNone/>
            </a:pPr>
            <a:r>
              <a:rPr kumimoji="0" lang="zh-CN" altLang="en-US" i="1">
                <a:latin typeface="Arial" charset="0"/>
                <a:ea typeface="SimSun" charset="0"/>
                <a:cs typeface="SimSun" charset="0"/>
              </a:rPr>
              <a:t>历代志书下</a:t>
            </a:r>
            <a:r>
              <a:rPr kumimoji="0" lang="en-US" altLang="ja-JP" i="1">
                <a:latin typeface="Arial" charset="0"/>
              </a:rPr>
              <a:t> 17:3-15</a:t>
            </a:r>
            <a:endParaRPr kumimoji="0" lang="en-US" i="1">
              <a:latin typeface="Arial" charset="0"/>
            </a:endParaRPr>
          </a:p>
        </p:txBody>
      </p:sp>
      <p:grpSp>
        <p:nvGrpSpPr>
          <p:cNvPr id="129065" name="Group 75"/>
          <p:cNvGrpSpPr>
            <a:grpSpLocks/>
          </p:cNvGrpSpPr>
          <p:nvPr/>
        </p:nvGrpSpPr>
        <p:grpSpPr bwMode="auto">
          <a:xfrm>
            <a:off x="6385235" y="3404609"/>
            <a:ext cx="919814" cy="1010116"/>
            <a:chOff x="1557" y="1007"/>
            <a:chExt cx="2105" cy="1949"/>
          </a:xfrm>
        </p:grpSpPr>
        <p:grpSp>
          <p:nvGrpSpPr>
            <p:cNvPr id="129074" name="Group 77"/>
            <p:cNvGrpSpPr>
              <a:grpSpLocks/>
            </p:cNvGrpSpPr>
            <p:nvPr/>
          </p:nvGrpSpPr>
          <p:grpSpPr bwMode="auto">
            <a:xfrm>
              <a:off x="1557" y="1209"/>
              <a:ext cx="2105" cy="1421"/>
              <a:chOff x="578" y="2316"/>
              <a:chExt cx="2105" cy="1421"/>
            </a:xfrm>
          </p:grpSpPr>
          <p:sp>
            <p:nvSpPr>
              <p:cNvPr id="129076" name="Freeform 78"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129077" name="Freeform 79"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129069" name="Freeform 81"/>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29070" name="Freeform 82"/>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29071" name="Freeform 83"/>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29072" name="Freeform 84"/>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29073" name="Freeform 85"/>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sp>
        <p:nvSpPr>
          <p:cNvPr id="103510" name="Text Box 86"/>
          <p:cNvSpPr txBox="1">
            <a:spLocks noChangeArrowheads="1"/>
          </p:cNvSpPr>
          <p:nvPr/>
        </p:nvSpPr>
        <p:spPr bwMode="auto">
          <a:xfrm>
            <a:off x="6383338" y="1376363"/>
            <a:ext cx="863600" cy="701675"/>
          </a:xfrm>
          <a:prstGeom prst="rect">
            <a:avLst/>
          </a:prstGeom>
          <a:noFill/>
          <a:ln w="12700">
            <a:noFill/>
            <a:miter lim="800000"/>
            <a:headEnd/>
            <a:tailEnd/>
          </a:ln>
          <a:effectLst>
            <a:outerShdw blurRad="63500" dist="46662" dir="3284183" algn="ctr" rotWithShape="0">
              <a:schemeClr val="bg2">
                <a:alpha val="74997"/>
              </a:schemeClr>
            </a:outerShdw>
          </a:effectLst>
        </p:spPr>
        <p:txBody>
          <a:bodyPr>
            <a:spAutoFit/>
          </a:bodyPr>
          <a:lstStyle/>
          <a:p>
            <a:pPr>
              <a:lnSpc>
                <a:spcPct val="100000"/>
              </a:lnSpc>
              <a:spcBef>
                <a:spcPct val="50000"/>
              </a:spcBef>
              <a:buFontTx/>
              <a:buNone/>
              <a:defRPr/>
            </a:pPr>
            <a:r>
              <a:rPr kumimoji="0" lang="en-US" sz="4000" b="0" i="1" dirty="0">
                <a:latin typeface="Kosher-Normal" pitchFamily="-105" charset="0"/>
                <a:ea typeface="Times New Roman" pitchFamily="-105" charset="0"/>
                <a:cs typeface="Times New Roman" pitchFamily="-105" charset="0"/>
              </a:rPr>
              <a:t>DC</a:t>
            </a:r>
          </a:p>
        </p:txBody>
      </p:sp>
      <p:sp>
        <p:nvSpPr>
          <p:cNvPr id="103511" name="Rectangle 87"/>
          <p:cNvSpPr>
            <a:spLocks noChangeArrowheads="1"/>
          </p:cNvSpPr>
          <p:nvPr/>
        </p:nvSpPr>
        <p:spPr bwMode="auto">
          <a:xfrm>
            <a:off x="8513763" y="6480175"/>
            <a:ext cx="307975" cy="336550"/>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600">
                <a:effectLst>
                  <a:outerShdw blurRad="38100" dist="38100" dir="2700000" algn="tl">
                    <a:srgbClr val="000000"/>
                  </a:outerShdw>
                </a:effectLst>
                <a:latin typeface="Comic Sans MS" charset="0"/>
              </a:rPr>
              <a:t>4</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3459"/>
                                        </p:tgtEl>
                                        <p:attrNameLst>
                                          <p:attrName>style.visibility</p:attrName>
                                        </p:attrNameLst>
                                      </p:cBhvr>
                                      <p:to>
                                        <p:strVal val="visible"/>
                                      </p:to>
                                    </p:set>
                                    <p:animEffect transition="in" filter="dissolve">
                                      <p:cBhvr>
                                        <p:cTn id="7" dur="500"/>
                                        <p:tgtEl>
                                          <p:spTgt spid="103459"/>
                                        </p:tgtEl>
                                      </p:cBhvr>
                                    </p:animEffect>
                                  </p:childTnLst>
                                  <p:subTnLst>
                                    <p:set>
                                      <p:cBhvr override="childStyle">
                                        <p:cTn dur="1" fill="hold" display="0" masterRel="nextClick" afterEffect="1"/>
                                        <p:tgtEl>
                                          <p:spTgt spid="103459"/>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3460"/>
                                        </p:tgtEl>
                                        <p:attrNameLst>
                                          <p:attrName>style.visibility</p:attrName>
                                        </p:attrNameLst>
                                      </p:cBhvr>
                                      <p:to>
                                        <p:strVal val="visible"/>
                                      </p:to>
                                    </p:set>
                                    <p:animEffect transition="in" filter="dissolve">
                                      <p:cBhvr>
                                        <p:cTn id="12" dur="500"/>
                                        <p:tgtEl>
                                          <p:spTgt spid="103460"/>
                                        </p:tgtEl>
                                      </p:cBhvr>
                                    </p:animEffect>
                                  </p:childTnLst>
                                  <p:subTnLst>
                                    <p:set>
                                      <p:cBhvr override="childStyle">
                                        <p:cTn dur="1" fill="hold" display="0" masterRel="nextClick" afterEffect="1"/>
                                        <p:tgtEl>
                                          <p:spTgt spid="103460"/>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03461"/>
                                        </p:tgtEl>
                                        <p:attrNameLst>
                                          <p:attrName>style.visibility</p:attrName>
                                        </p:attrNameLst>
                                      </p:cBhvr>
                                      <p:to>
                                        <p:strVal val="visible"/>
                                      </p:to>
                                    </p:set>
                                    <p:animEffect transition="in" filter="dissolve">
                                      <p:cBhvr>
                                        <p:cTn id="17" dur="500"/>
                                        <p:tgtEl>
                                          <p:spTgt spid="103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03483"/>
                                        </p:tgtEl>
                                        <p:attrNameLst>
                                          <p:attrName>style.visibility</p:attrName>
                                        </p:attrNameLst>
                                      </p:cBhvr>
                                      <p:to>
                                        <p:strVal val="visible"/>
                                      </p:to>
                                    </p:set>
                                    <p:animEffect transition="in" filter="dissolve">
                                      <p:cBhvr>
                                        <p:cTn id="22" dur="500"/>
                                        <p:tgtEl>
                                          <p:spTgt spid="103483"/>
                                        </p:tgtEl>
                                      </p:cBhvr>
                                    </p:animEffect>
                                  </p:childTnLst>
                                </p:cTn>
                              </p:par>
                            </p:childTnLst>
                          </p:cTn>
                        </p:par>
                        <p:par>
                          <p:cTn id="23" fill="hold" nodeType="afterGroup">
                            <p:stCondLst>
                              <p:cond delay="500"/>
                            </p:stCondLst>
                            <p:childTnLst>
                              <p:par>
                                <p:cTn id="24" presetID="9" presetClass="entr" presetSubtype="0" fill="hold" grpId="0" nodeType="afterEffect">
                                  <p:stCondLst>
                                    <p:cond delay="0"/>
                                  </p:stCondLst>
                                  <p:childTnLst>
                                    <p:set>
                                      <p:cBhvr>
                                        <p:cTn id="25" dur="1" fill="hold">
                                          <p:stCondLst>
                                            <p:cond delay="0"/>
                                          </p:stCondLst>
                                        </p:cTn>
                                        <p:tgtEl>
                                          <p:spTgt spid="103484"/>
                                        </p:tgtEl>
                                        <p:attrNameLst>
                                          <p:attrName>style.visibility</p:attrName>
                                        </p:attrNameLst>
                                      </p:cBhvr>
                                      <p:to>
                                        <p:strVal val="visible"/>
                                      </p:to>
                                    </p:set>
                                    <p:animEffect transition="in" filter="dissolve">
                                      <p:cBhvr>
                                        <p:cTn id="26" dur="500"/>
                                        <p:tgtEl>
                                          <p:spTgt spid="103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9" grpId="0" animBg="1"/>
      <p:bldP spid="103460" grpId="0" animBg="1"/>
      <p:bldP spid="103461" grpId="0" animBg="1"/>
      <p:bldP spid="103484" grpId="0"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3123"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3124"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3125"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 </a:t>
            </a:r>
            <a:r>
              <a:rPr kumimoji="0" lang="en-US">
                <a:solidFill>
                  <a:schemeClr val="accent1"/>
                </a:solidFill>
                <a:latin typeface="Times" charset="0"/>
              </a:rPr>
              <a:t>ROYALTY</a:t>
            </a:r>
          </a:p>
        </p:txBody>
      </p:sp>
      <p:sp>
        <p:nvSpPr>
          <p:cNvPr id="133126"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54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2000">
                <a:solidFill>
                  <a:srgbClr val="003399"/>
                </a:solidFill>
                <a:latin typeface="Times" pitchFamily="-105" charset="0"/>
                <a:ea typeface="Times New Roman" pitchFamily="-105" charset="0"/>
                <a:cs typeface="Times New Roman" pitchFamily="-105" charset="0"/>
              </a:rPr>
              <a:t>ca. 1000 B.C.</a:t>
            </a:r>
          </a:p>
        </p:txBody>
      </p:sp>
      <p:sp>
        <p:nvSpPr>
          <p:cNvPr id="133128"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p>
        </p:txBody>
      </p:sp>
      <p:sp>
        <p:nvSpPr>
          <p:cNvPr id="133129"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S - D - S</a:t>
            </a:r>
          </a:p>
        </p:txBody>
      </p:sp>
      <p:pic>
        <p:nvPicPr>
          <p:cNvPr id="133130" name="Picture 10"/>
          <p:cNvPicPr>
            <a:picLocks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223000" y="1003300"/>
            <a:ext cx="1320800" cy="154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05483"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5484" name="Oval 12"/>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3133" name="Freeform 13"/>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sp>
        <p:nvSpPr>
          <p:cNvPr id="133134" name="Freeform 14"/>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05487" name="Rectangle 15"/>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accent1"/>
                </a:solidFill>
                <a:latin typeface="Times" pitchFamily="-105" charset="0"/>
                <a:ea typeface="Times New Roman" pitchFamily="-105" charset="0"/>
                <a:cs typeface="Times New Roman" pitchFamily="-105" charset="0"/>
              </a:rPr>
              <a:t>A </a:t>
            </a:r>
            <a:r>
              <a:rPr kumimoji="0" lang="en-US" sz="6000" b="0">
                <a:solidFill>
                  <a:schemeClr val="accent1"/>
                </a:solidFill>
                <a:latin typeface="Times" pitchFamily="-105" charset="0"/>
                <a:ea typeface="Times New Roman" pitchFamily="-105" charset="0"/>
                <a:cs typeface="Times New Roman" pitchFamily="-105" charset="0"/>
              </a:rPr>
              <a:t>R</a:t>
            </a:r>
            <a:r>
              <a:rPr kumimoji="0" lang="en-US" sz="3600" b="0">
                <a:solidFill>
                  <a:schemeClr val="accent1"/>
                </a:solidFill>
                <a:latin typeface="Times" pitchFamily="-105" charset="0"/>
                <a:ea typeface="Times New Roman" pitchFamily="-105" charset="0"/>
                <a:cs typeface="Times New Roman" pitchFamily="-105" charset="0"/>
              </a:rPr>
              <a:t> C</a:t>
            </a:r>
          </a:p>
        </p:txBody>
      </p:sp>
      <p:sp>
        <p:nvSpPr>
          <p:cNvPr id="133136" name="Line 16"/>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37" name="Line 17"/>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38" name="Line 18"/>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39" name="Line 19"/>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40" name="Line 20"/>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41" name="Line 21"/>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42" name="Line 22"/>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43" name="Line 23"/>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44" name="Line 24"/>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45" name="Rectangle 25"/>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3146" name="Rectangle 26"/>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3147" name="Rectangle 27"/>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3148" name="Rectangle 28"/>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5501" name="Rectangle 29"/>
          <p:cNvSpPr>
            <a:spLocks noChangeArrowheads="1"/>
          </p:cNvSpPr>
          <p:nvPr/>
        </p:nvSpPr>
        <p:spPr bwMode="auto">
          <a:xfrm>
            <a:off x="6575425" y="1270000"/>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lnSpc>
                <a:spcPct val="100000"/>
              </a:lnSpc>
              <a:spcBef>
                <a:spcPct val="0"/>
              </a:spcBef>
              <a:buFontTx/>
              <a:buNone/>
            </a:pPr>
            <a:r>
              <a:rPr kumimoji="0" lang="en-US" sz="3600">
                <a:solidFill>
                  <a:schemeClr val="accent1"/>
                </a:solidFill>
                <a:latin typeface="Kosher-Normal" charset="0"/>
              </a:rPr>
              <a:t>DC</a:t>
            </a:r>
            <a:endParaRPr kumimoji="0" lang="en-US" sz="2800">
              <a:solidFill>
                <a:schemeClr val="accent1"/>
              </a:solidFill>
              <a:latin typeface="Times" charset="0"/>
            </a:endParaRPr>
          </a:p>
        </p:txBody>
      </p:sp>
      <p:sp>
        <p:nvSpPr>
          <p:cNvPr id="105502" name="Rectangle 30"/>
          <p:cNvSpPr>
            <a:spLocks noChangeArrowheads="1"/>
          </p:cNvSpPr>
          <p:nvPr/>
        </p:nvSpPr>
        <p:spPr bwMode="auto">
          <a:xfrm>
            <a:off x="6315075" y="2159000"/>
            <a:ext cx="2849563" cy="9429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lnSpc>
                <a:spcPct val="100000"/>
              </a:lnSpc>
              <a:spcBef>
                <a:spcPct val="0"/>
              </a:spcBef>
              <a:buFontTx/>
              <a:buNone/>
              <a:defRPr/>
            </a:pPr>
            <a:r>
              <a:rPr kumimoji="0" lang="en-US" sz="2800" i="1">
                <a:solidFill>
                  <a:schemeClr val="accent1"/>
                </a:solidFill>
                <a:latin typeface="Helvetica" pitchFamily="-105" charset="0"/>
                <a:ea typeface="Times New Roman" pitchFamily="-105" charset="0"/>
                <a:cs typeface="Times New Roman" pitchFamily="-105" charset="0"/>
              </a:rPr>
              <a:t>2 Sam 7: 4-16</a:t>
            </a:r>
          </a:p>
          <a:p>
            <a:pPr>
              <a:lnSpc>
                <a:spcPct val="100000"/>
              </a:lnSpc>
              <a:spcBef>
                <a:spcPct val="0"/>
              </a:spcBef>
              <a:buFontTx/>
              <a:buNone/>
              <a:defRPr/>
            </a:pPr>
            <a:r>
              <a:rPr kumimoji="0" lang="en-US" sz="2800" i="1">
                <a:solidFill>
                  <a:schemeClr val="accent1"/>
                </a:solidFill>
                <a:latin typeface="Helvetica" pitchFamily="-105" charset="0"/>
                <a:ea typeface="Times New Roman" pitchFamily="-105" charset="0"/>
                <a:cs typeface="Times New Roman" pitchFamily="-105" charset="0"/>
              </a:rPr>
              <a:t>1 Chron 17:3-15</a:t>
            </a:r>
          </a:p>
        </p:txBody>
      </p:sp>
      <p:sp>
        <p:nvSpPr>
          <p:cNvPr id="105503" name="Rectangle 31"/>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8800" b="0">
                <a:solidFill>
                  <a:schemeClr val="tx2"/>
                </a:solidFill>
                <a:latin typeface="Times" charset="0"/>
                <a:ea typeface="Times New Roman" charset="0"/>
              </a:rPr>
              <a:t>7</a:t>
            </a:r>
          </a:p>
        </p:txBody>
      </p:sp>
      <p:sp>
        <p:nvSpPr>
          <p:cNvPr id="105504" name="Line 32"/>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5505" name="Text Box 33"/>
          <p:cNvSpPr txBox="1">
            <a:spLocks noChangeArrowheads="1"/>
          </p:cNvSpPr>
          <p:nvPr/>
        </p:nvSpPr>
        <p:spPr bwMode="auto">
          <a:xfrm>
            <a:off x="1524000" y="5395913"/>
            <a:ext cx="5740400" cy="9144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5400" i="1">
                <a:solidFill>
                  <a:srgbClr val="FFFF00"/>
                </a:solidFill>
                <a:latin typeface="Comic Sans MS" charset="0"/>
                <a:ea typeface="SimSun" charset="0"/>
                <a:cs typeface="SimSun" charset="0"/>
              </a:rPr>
              <a:t>祭拜偶像</a:t>
            </a:r>
            <a:r>
              <a:rPr kumimoji="0" lang="en-US" altLang="ja-JP" sz="5400" i="1">
                <a:solidFill>
                  <a:srgbClr val="FFFF00"/>
                </a:solidFill>
                <a:latin typeface="Comic Sans MS" charset="0"/>
              </a:rPr>
              <a:t>!</a:t>
            </a:r>
            <a:endParaRPr kumimoji="0" lang="en-US" sz="5400" i="1">
              <a:solidFill>
                <a:srgbClr val="FFFF00"/>
              </a:solidFill>
              <a:latin typeface="Comic Sans MS" charset="0"/>
            </a:endParaRPr>
          </a:p>
        </p:txBody>
      </p:sp>
      <p:pic>
        <p:nvPicPr>
          <p:cNvPr id="105506" name="Picture 34"/>
          <p:cNvPicPr>
            <a:picLocks noChangeAspect="1" noChangeArrowheads="1"/>
          </p:cNvPicPr>
          <p:nvPr/>
        </p:nvPicPr>
        <p:blipFill>
          <a:blip r:embed="rId4"/>
          <a:srcRect l="29630" t="13441" b="19957"/>
          <a:stretch>
            <a:fillRect/>
          </a:stretch>
        </p:blipFill>
        <p:spPr bwMode="auto">
          <a:xfrm>
            <a:off x="901700" y="784225"/>
            <a:ext cx="7354888"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5507" name="Text Box 35"/>
          <p:cNvSpPr txBox="1">
            <a:spLocks noChangeArrowheads="1"/>
          </p:cNvSpPr>
          <p:nvPr/>
        </p:nvSpPr>
        <p:spPr bwMode="auto">
          <a:xfrm>
            <a:off x="1778000" y="-12700"/>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11:4-8</a:t>
            </a:r>
            <a:endParaRPr kumimoji="0" lang="en-US" sz="1600">
              <a:latin typeface="Comic Sans MS" charset="0"/>
            </a:endParaRPr>
          </a:p>
        </p:txBody>
      </p:sp>
      <p:grpSp>
        <p:nvGrpSpPr>
          <p:cNvPr id="2" name="Group 36"/>
          <p:cNvGrpSpPr>
            <a:grpSpLocks/>
          </p:cNvGrpSpPr>
          <p:nvPr/>
        </p:nvGrpSpPr>
        <p:grpSpPr bwMode="auto">
          <a:xfrm>
            <a:off x="2005013" y="819150"/>
            <a:ext cx="6208712" cy="1246188"/>
            <a:chOff x="1263" y="516"/>
            <a:chExt cx="3911" cy="785"/>
          </a:xfrm>
        </p:grpSpPr>
        <p:sp>
          <p:nvSpPr>
            <p:cNvPr id="105509" name="AutoShape 37"/>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5510" name="Text Box 38"/>
            <p:cNvSpPr txBox="1">
              <a:spLocks noChangeArrowheads="1"/>
            </p:cNvSpPr>
            <p:nvPr/>
          </p:nvSpPr>
          <p:spPr bwMode="auto">
            <a:xfrm>
              <a:off x="3240" y="516"/>
              <a:ext cx="1934" cy="519"/>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4400">
                  <a:solidFill>
                    <a:srgbClr val="FFFF00"/>
                  </a:solidFill>
                  <a:latin typeface="Comic Sans MS" charset="0"/>
                  <a:ea typeface="SimSun" charset="0"/>
                  <a:cs typeface="SimSun" charset="0"/>
                </a:rPr>
                <a:t>橄榄</a:t>
              </a:r>
              <a:r>
                <a:rPr kumimoji="0" lang="zh-CN" altLang="en-US" sz="4800">
                  <a:solidFill>
                    <a:srgbClr val="FFFF00"/>
                  </a:solidFill>
                  <a:latin typeface="Comic Sans MS" charset="0"/>
                  <a:ea typeface="SimSun" charset="0"/>
                  <a:cs typeface="SimSun" charset="0"/>
                </a:rPr>
                <a:t>山</a:t>
              </a:r>
              <a:endParaRPr kumimoji="0" lang="en-US" sz="4800">
                <a:solidFill>
                  <a:srgbClr val="FFFF00"/>
                </a:solidFill>
                <a:latin typeface="Comic Sans MS" charset="0"/>
              </a:endParaRPr>
            </a:p>
          </p:txBody>
        </p:sp>
      </p:grpSp>
      <p:grpSp>
        <p:nvGrpSpPr>
          <p:cNvPr id="3" name="Group 39"/>
          <p:cNvGrpSpPr>
            <a:grpSpLocks/>
          </p:cNvGrpSpPr>
          <p:nvPr/>
        </p:nvGrpSpPr>
        <p:grpSpPr bwMode="auto">
          <a:xfrm>
            <a:off x="1481138" y="428625"/>
            <a:ext cx="1911350" cy="1452563"/>
            <a:chOff x="1960" y="1060"/>
            <a:chExt cx="1204" cy="915"/>
          </a:xfrm>
        </p:grpSpPr>
        <p:sp>
          <p:nvSpPr>
            <p:cNvPr id="105512" name="AutoShape 40"/>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pic>
          <p:nvPicPr>
            <p:cNvPr id="105513" name="Picture 41"/>
            <p:cNvPicPr>
              <a:picLocks noChangeAspect="1" noChangeArrowheads="1"/>
            </p:cNvPicPr>
            <p:nvPr/>
          </p:nvPicPr>
          <p:blipFill>
            <a:blip r:embed="rId5"/>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133158" name="Text Box 42"/>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grpSp>
        <p:nvGrpSpPr>
          <p:cNvPr id="4" name="Group 43"/>
          <p:cNvGrpSpPr>
            <a:grpSpLocks/>
          </p:cNvGrpSpPr>
          <p:nvPr/>
        </p:nvGrpSpPr>
        <p:grpSpPr bwMode="auto">
          <a:xfrm>
            <a:off x="5499100" y="1962150"/>
            <a:ext cx="3479800" cy="1870075"/>
            <a:chOff x="471" y="2694"/>
            <a:chExt cx="1518" cy="727"/>
          </a:xfrm>
        </p:grpSpPr>
        <p:sp>
          <p:nvSpPr>
            <p:cNvPr id="105516" name="AutoShape 44"/>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pic>
          <p:nvPicPr>
            <p:cNvPr id="105517" name="Picture 45"/>
            <p:cNvPicPr>
              <a:picLocks noChangeAspect="1" noChangeArrowheads="1"/>
            </p:cNvPicPr>
            <p:nvPr/>
          </p:nvPicPr>
          <p:blipFill>
            <a:blip r:embed="rId6"/>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105518" name="Rectangle 46"/>
          <p:cNvSpPr>
            <a:spLocks noChangeArrowheads="1"/>
          </p:cNvSpPr>
          <p:nvPr/>
        </p:nvSpPr>
        <p:spPr bwMode="auto">
          <a:xfrm>
            <a:off x="8075613" y="6538913"/>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37</a:t>
            </a:r>
          </a:p>
        </p:txBody>
      </p:sp>
      <p:sp>
        <p:nvSpPr>
          <p:cNvPr id="133161" name="Text Box 47"/>
          <p:cNvSpPr txBox="1">
            <a:spLocks noChangeArrowheads="1"/>
          </p:cNvSpPr>
          <p:nvPr/>
        </p:nvSpPr>
        <p:spPr bwMode="auto">
          <a:xfrm>
            <a:off x="8594725" y="6424613"/>
            <a:ext cx="3238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3</a:t>
            </a:r>
            <a:endParaRPr kumimoji="0" lang="en-US" sz="2000" b="0">
              <a:solidFill>
                <a:srgbClr val="FFA27C"/>
              </a:solidFill>
              <a:latin typeface="B VAG Rounded Bold" charset="0"/>
            </a:endParaRPr>
          </a:p>
        </p:txBody>
      </p:sp>
      <p:sp>
        <p:nvSpPr>
          <p:cNvPr id="133162" name="Text Box 48"/>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grpSp>
        <p:nvGrpSpPr>
          <p:cNvPr id="133163" name="Group 49"/>
          <p:cNvGrpSpPr>
            <a:grpSpLocks/>
          </p:cNvGrpSpPr>
          <p:nvPr/>
        </p:nvGrpSpPr>
        <p:grpSpPr bwMode="auto">
          <a:xfrm>
            <a:off x="8018463" y="3436938"/>
            <a:ext cx="981075" cy="1843087"/>
            <a:chOff x="5051" y="2165"/>
            <a:chExt cx="618" cy="1161"/>
          </a:xfrm>
        </p:grpSpPr>
        <p:grpSp>
          <p:nvGrpSpPr>
            <p:cNvPr id="133164" name="Group 50"/>
            <p:cNvGrpSpPr>
              <a:grpSpLocks/>
            </p:cNvGrpSpPr>
            <p:nvPr/>
          </p:nvGrpSpPr>
          <p:grpSpPr bwMode="auto">
            <a:xfrm>
              <a:off x="5051" y="2165"/>
              <a:ext cx="618" cy="1161"/>
              <a:chOff x="5051" y="2165"/>
              <a:chExt cx="618" cy="1161"/>
            </a:xfrm>
          </p:grpSpPr>
          <p:sp>
            <p:nvSpPr>
              <p:cNvPr id="133166" name="Freeform 51"/>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33167" name="AutoShape 52"/>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3168" name="Rectangle 53"/>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3169" name="Line 54"/>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70" name="Rectangle 55"/>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3171" name="Rectangle 56"/>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3172" name="Line 57"/>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73" name="Line 58"/>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74" name="Line 59"/>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75" name="Line 60"/>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76" name="Line 61"/>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77" name="Line 62"/>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78" name="Line 63"/>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79" name="Line 64"/>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80" name="Line 65"/>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81" name="Line 66"/>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3182" name="Rectangle 67"/>
              <p:cNvSpPr>
                <a:spLocks noChangeArrowheads="1"/>
              </p:cNvSpPr>
              <p:nvPr/>
            </p:nvSpPr>
            <p:spPr bwMode="auto">
              <a:xfrm>
                <a:off x="5051" y="2165"/>
                <a:ext cx="527"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000">
                    <a:solidFill>
                      <a:srgbClr val="000000"/>
                    </a:solidFill>
                    <a:latin typeface="Chicago" charset="0"/>
                    <a:ea typeface="SimSun" charset="0"/>
                    <a:cs typeface="SimSun" charset="0"/>
                  </a:rPr>
                  <a:t>   皇权</a:t>
                </a:r>
                <a:endParaRPr kumimoji="0" lang="en-US" sz="1000">
                  <a:solidFill>
                    <a:srgbClr val="000000"/>
                  </a:solidFill>
                  <a:latin typeface="Chicago" charset="0"/>
                </a:endParaRPr>
              </a:p>
            </p:txBody>
          </p:sp>
        </p:grpSp>
        <p:sp>
          <p:nvSpPr>
            <p:cNvPr id="133165" name="Rectangle 68"/>
            <p:cNvSpPr>
              <a:spLocks noChangeArrowheads="1"/>
            </p:cNvSpPr>
            <p:nvPr/>
          </p:nvSpPr>
          <p:spPr bwMode="auto">
            <a:xfrm>
              <a:off x="5139" y="2267"/>
              <a:ext cx="3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5505"/>
                                        </p:tgtEl>
                                        <p:attrNameLst>
                                          <p:attrName>style.visibility</p:attrName>
                                        </p:attrNameLst>
                                      </p:cBhvr>
                                      <p:to>
                                        <p:strVal val="visible"/>
                                      </p:to>
                                    </p:set>
                                    <p:anim calcmode="lin" valueType="num">
                                      <p:cBhvr additive="base">
                                        <p:cTn id="7" dur="500" fill="hold"/>
                                        <p:tgtEl>
                                          <p:spTgt spid="105505"/>
                                        </p:tgtEl>
                                        <p:attrNameLst>
                                          <p:attrName>ppt_x</p:attrName>
                                        </p:attrNameLst>
                                      </p:cBhvr>
                                      <p:tavLst>
                                        <p:tav tm="0">
                                          <p:val>
                                            <p:strVal val="0-#ppt_w/2"/>
                                          </p:val>
                                        </p:tav>
                                        <p:tav tm="100000">
                                          <p:val>
                                            <p:strVal val="#ppt_x"/>
                                          </p:val>
                                        </p:tav>
                                      </p:tavLst>
                                    </p:anim>
                                    <p:anim calcmode="lin" valueType="num">
                                      <p:cBhvr additive="base">
                                        <p:cTn id="8" dur="500" fill="hold"/>
                                        <p:tgtEl>
                                          <p:spTgt spid="10550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9" presetClass="entr" presetSubtype="0" fill="hold" nodeType="afterEffect">
                                  <p:stCondLst>
                                    <p:cond delay="100"/>
                                  </p:stCondLst>
                                  <p:childTnLst>
                                    <p:set>
                                      <p:cBhvr>
                                        <p:cTn id="11" dur="1" fill="hold">
                                          <p:stCondLst>
                                            <p:cond delay="0"/>
                                          </p:stCondLst>
                                        </p:cTn>
                                        <p:tgtEl>
                                          <p:spTgt spid="105506"/>
                                        </p:tgtEl>
                                        <p:attrNameLst>
                                          <p:attrName>style.visibility</p:attrName>
                                        </p:attrNameLst>
                                      </p:cBhvr>
                                      <p:to>
                                        <p:strVal val="visible"/>
                                      </p:to>
                                    </p:set>
                                    <p:animEffect transition="in" filter="dissolve">
                                      <p:cBhvr>
                                        <p:cTn id="12" dur="500"/>
                                        <p:tgtEl>
                                          <p:spTgt spid="1055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505" grpId="0"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a:t>
            </a:r>
            <a:r>
              <a:rPr lang="en-US" sz="3600" b="1" dirty="0">
                <a:solidFill>
                  <a:srgbClr val="FFFFFF"/>
                </a:solidFill>
                <a:latin typeface="Arial" charset="0"/>
                <a:ea typeface="ＭＳ Ｐゴシック" charset="0"/>
              </a:rPr>
              <a:t> (</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你进了耶和华你的　神赐给你的地，占领了那地，居住在那里的时候，如果你说：‘我要立一位君王治理我，像我四围的列国一样。’ </a:t>
            </a:r>
            <a:r>
              <a:rPr kumimoji="0" lang="en-US" altLang="zh-CN" sz="2800" baseline="30000" dirty="0">
                <a:solidFill>
                  <a:srgbClr val="FFFFFF"/>
                </a:solidFill>
                <a:effectLst>
                  <a:glow rad="228600">
                    <a:srgbClr val="000000"/>
                  </a:glow>
                </a:effectLst>
              </a:rPr>
              <a:t>15</a:t>
            </a:r>
            <a:r>
              <a:rPr kumimoji="0" lang="en-US" altLang="zh-CN" sz="2800" dirty="0">
                <a:solidFill>
                  <a:srgbClr val="FFFFFF"/>
                </a:solidFill>
                <a:effectLst>
                  <a:glow rad="228600">
                    <a:srgbClr val="000000"/>
                  </a:glow>
                </a:effectLst>
              </a:rPr>
              <a:t> </a:t>
            </a:r>
            <a:r>
              <a:rPr kumimoji="0" lang="zh-CN" altLang="en-US" sz="2800" dirty="0">
                <a:solidFill>
                  <a:srgbClr val="FFFFFF"/>
                </a:solidFill>
                <a:effectLst>
                  <a:glow rad="228600">
                    <a:srgbClr val="000000"/>
                  </a:glow>
                </a:effectLst>
              </a:rPr>
              <a:t>你总要立耶和华你的　神拣选的人作君王管理你；你要从你的兄弟中立一位作你的君王；不可立你的兄弟以外的人作王管理你。</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a:t>
            </a:r>
            <a:r>
              <a:rPr kumimoji="0" lang="en-SG" sz="2800" dirty="0">
                <a:solidFill>
                  <a:srgbClr val="FFFFFF"/>
                </a:solidFill>
                <a:effectLst>
                  <a:glow rad="228600">
                    <a:srgbClr val="000000"/>
                  </a:glow>
                </a:effectLst>
              </a:rPr>
              <a:t> 17:14-15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39064276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80969800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只是君王不可为自己加添马匹，也不可使人民回埃及去，为要加添马匹，因为耶和华曾经对你们说过：‘你们不可再回到那条路去。</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 </a:t>
            </a:r>
            <a:r>
              <a:rPr kumimoji="0" lang="en-SG" sz="2800" dirty="0">
                <a:solidFill>
                  <a:srgbClr val="FFFFFF"/>
                </a:solidFill>
                <a:effectLst>
                  <a:glow rad="228600">
                    <a:srgbClr val="000000"/>
                  </a:glow>
                </a:effectLst>
              </a:rPr>
              <a:t>17:16 </a:t>
            </a:r>
            <a:r>
              <a:rPr kumimoji="0" lang="en-US" altLang="zh-CN" sz="28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37664455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en-SG" sz="2800" dirty="0">
                <a:effectLst>
                  <a:glow rad="228600">
                    <a:srgbClr val="000000"/>
                  </a:glow>
                </a:effectLst>
              </a:rPr>
              <a:t>“</a:t>
            </a:r>
            <a:r>
              <a:rPr kumimoji="0" lang="zh-CN" altLang="en-US" sz="2800" dirty="0">
                <a:effectLst>
                  <a:glow rad="228600">
                    <a:srgbClr val="000000"/>
                  </a:glow>
                </a:effectLst>
              </a:rPr>
              <a:t>他也不可为自己加添妃嫔，恐怕他的心偏离了耶和华</a:t>
            </a:r>
            <a:r>
              <a:rPr kumimoji="0" lang="en-SG" sz="2800" dirty="0">
                <a:effectLst>
                  <a:glow rad="228600">
                    <a:srgbClr val="000000"/>
                  </a:glow>
                </a:effectLst>
              </a:rPr>
              <a:t>” </a:t>
            </a:r>
            <a:br>
              <a:rPr kumimoji="0" lang="en-SG" sz="2800" dirty="0">
                <a:effectLst>
                  <a:glow rad="228600">
                    <a:srgbClr val="000000"/>
                  </a:glow>
                </a:effectLst>
              </a:rPr>
            </a:br>
            <a:r>
              <a:rPr kumimoji="0" lang="en-SG" sz="2800" dirty="0">
                <a:effectLst>
                  <a:glow rad="228600">
                    <a:srgbClr val="000000"/>
                  </a:glow>
                </a:effectLst>
              </a:rPr>
              <a:t>(</a:t>
            </a:r>
            <a:r>
              <a:rPr kumimoji="0" lang="zh-CN" altLang="en-US" sz="2800" dirty="0">
                <a:effectLst>
                  <a:glow rad="228600">
                    <a:srgbClr val="000000"/>
                  </a:glow>
                </a:effectLst>
              </a:rPr>
              <a:t>申 </a:t>
            </a:r>
            <a:r>
              <a:rPr kumimoji="0" lang="en-SG" sz="2800" dirty="0">
                <a:effectLst>
                  <a:glow rad="228600">
                    <a:srgbClr val="000000"/>
                  </a:glow>
                </a:effectLst>
              </a:rPr>
              <a:t>17:17a </a:t>
            </a:r>
            <a:r>
              <a:rPr kumimoji="0" lang="en-US" altLang="zh-CN" dirty="0">
                <a:effectLst>
                  <a:glow rad="228600">
                    <a:srgbClr val="000000"/>
                  </a:glow>
                </a:effectLst>
              </a:rPr>
              <a:t>CNVS</a:t>
            </a:r>
            <a:r>
              <a:rPr kumimoji="0" lang="en-SG" sz="2800" dirty="0">
                <a:effectLst>
                  <a:glow rad="228600">
                    <a:srgbClr val="000000"/>
                  </a:glow>
                </a:effectLst>
              </a:rPr>
              <a:t>).</a:t>
            </a:r>
            <a:endParaRPr kumimoji="0" lang="en-US" sz="2800" dirty="0">
              <a:effectLst>
                <a:glow rad="228600">
                  <a:srgbClr val="000000"/>
                </a:glow>
              </a:effectLst>
            </a:endParaRPr>
          </a:p>
        </p:txBody>
      </p:sp>
    </p:spTree>
    <p:extLst>
      <p:ext uri="{BB962C8B-B14F-4D97-AF65-F5344CB8AC3E}">
        <p14:creationId xmlns:p14="http://schemas.microsoft.com/office/powerpoint/2010/main" val="131387289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324858997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2377370234"/>
      </p:ext>
    </p:extLst>
  </p:cSld>
  <p:clrMapOvr>
    <a:overrideClrMapping bg1="lt1" tx1="dk1" bg2="lt2" tx2="dk2" accent1="accent1" accent2="accent2" accent3="accent3" accent4="accent4" accent5="accent5" accent6="accent6" hlink="hlink" folHlink="folHlink"/>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zh-CN" altLang="en-US" sz="4000" b="1" dirty="0">
                <a:effectLst>
                  <a:glow rad="127000">
                    <a:schemeClr val="tx1"/>
                  </a:glow>
                </a:effectLst>
                <a:latin typeface="Arial" charset="0"/>
                <a:ea typeface="ＭＳ Ｐゴシック" charset="0"/>
                <a:cs typeface="ＭＳ Ｐゴシック" charset="0"/>
              </a:rPr>
              <a:t>国王分为四种基本类型。</a:t>
            </a:r>
            <a:endParaRPr lang="en-US" sz="40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33709381"/>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692443" y="6431206"/>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、亚撒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(14:2)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、约沙法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(17:3; 20:37)</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坏事有好结果 </a:t>
              </a:r>
              <a:r>
                <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罗波安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(12:6-7, 12)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13:10</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；列王纪上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15:3)</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、玛拿西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(33:12, 19)</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从好到更好（</a:t>
              </a:r>
              <a:r>
                <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2</a:t>
              </a: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altLang="zh-CN" sz="1800" b="1" i="0" u="sng" strike="noStrike" kern="1200" cap="none" spc="0" normalizeH="0" baseline="0" noProof="0" dirty="0">
                <a:ln>
                  <a:noFill/>
                </a:ln>
                <a:solidFill>
                  <a:srgbClr val="000090"/>
                </a:solidFill>
                <a:effectLst/>
                <a:uLnTx/>
                <a:uFillTx/>
                <a:latin typeface="Arial" charset="0"/>
                <a:ea typeface="ÇlÇr ñæí©" charset="0"/>
                <a:cs typeface="ÇlÇr ñæí©"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大卫（列王纪上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），约坦（</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27:6</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1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1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2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Tree>
    <p:extLst>
      <p:ext uri="{BB962C8B-B14F-4D97-AF65-F5344CB8AC3E}">
        <p14:creationId xmlns:p14="http://schemas.microsoft.com/office/powerpoint/2010/main" val="22030727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linds(horizontal)">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776354" y="6430479"/>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坏事有好结果 </a:t>
              </a:r>
              <a:r>
                <a:rPr kumimoji="1" lang="en-US" altLang="zh-CN"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罗波安 </a:t>
              </a:r>
              <a:r>
                <a:rPr kumimoji="1" lang="en-US" altLang="zh-CN"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(12:6-7, 12)</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13:10</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；列王纪上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15:3)</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、玛拿西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(33:12, 19)</a:t>
              </a:r>
              <a:endParaRPr kumimoji="1" lang="en-US" sz="60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9179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1379" name="Text Box 3"/>
          <p:cNvSpPr txBox="1">
            <a:spLocks noChangeArrowheads="1"/>
          </p:cNvSpPr>
          <p:nvPr/>
        </p:nvSpPr>
        <p:spPr bwMode="auto">
          <a:xfrm>
            <a:off x="838200" y="304800"/>
            <a:ext cx="8534400" cy="57985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zh-CN" altLang="en-US" sz="3600" dirty="0">
                <a:solidFill>
                  <a:srgbClr val="FFFFFF"/>
                </a:solidFill>
                <a:latin typeface="Arial"/>
                <a:cs typeface="Arial"/>
              </a:rPr>
              <a:t>罗波安 </a:t>
            </a:r>
            <a:r>
              <a:rPr kumimoji="0" lang="en-US" altLang="zh-CN" sz="3600" dirty="0">
                <a:solidFill>
                  <a:srgbClr val="FFFFFF"/>
                </a:solidFill>
                <a:latin typeface="Arial"/>
                <a:cs typeface="Arial"/>
              </a:rPr>
              <a:t>11-12</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亚比雅 </a:t>
            </a:r>
            <a:r>
              <a:rPr kumimoji="0" lang="en-US" altLang="zh-CN" sz="3600" dirty="0">
                <a:solidFill>
                  <a:srgbClr val="FFFFFF"/>
                </a:solidFill>
                <a:latin typeface="Arial"/>
                <a:cs typeface="Arial"/>
              </a:rPr>
              <a:t>13</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亚撒 </a:t>
            </a:r>
            <a:r>
              <a:rPr kumimoji="0" lang="en-US" altLang="zh-CN" sz="3600" dirty="0">
                <a:solidFill>
                  <a:srgbClr val="FFFFFF"/>
                </a:solidFill>
                <a:latin typeface="Arial"/>
                <a:cs typeface="Arial"/>
              </a:rPr>
              <a:t>14-16</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约沙法 </a:t>
            </a:r>
            <a:r>
              <a:rPr kumimoji="0" lang="en-US" altLang="zh-CN" sz="3600" dirty="0">
                <a:solidFill>
                  <a:srgbClr val="FFFFFF"/>
                </a:solidFill>
                <a:latin typeface="Arial"/>
                <a:cs typeface="Arial"/>
              </a:rPr>
              <a:t>17-20</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约兰 </a:t>
            </a:r>
            <a:r>
              <a:rPr kumimoji="0" lang="en-US" altLang="zh-CN" sz="3600" dirty="0">
                <a:solidFill>
                  <a:srgbClr val="FFFFFF"/>
                </a:solidFill>
                <a:latin typeface="Arial"/>
                <a:cs typeface="Arial"/>
              </a:rPr>
              <a:t>21</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亚哈谢 </a:t>
            </a:r>
            <a:r>
              <a:rPr kumimoji="0" lang="en-US" altLang="zh-CN" sz="3600" dirty="0">
                <a:solidFill>
                  <a:srgbClr val="FFFFFF"/>
                </a:solidFill>
                <a:latin typeface="Arial"/>
                <a:cs typeface="Arial"/>
              </a:rPr>
              <a:t>22</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亚她利雅 </a:t>
            </a:r>
            <a:r>
              <a:rPr kumimoji="0" lang="en-US" altLang="zh-CN" sz="3600" dirty="0">
                <a:solidFill>
                  <a:srgbClr val="FFFFFF"/>
                </a:solidFill>
                <a:latin typeface="Arial"/>
                <a:cs typeface="Arial"/>
              </a:rPr>
              <a:t>23</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约阿施 </a:t>
            </a:r>
            <a:r>
              <a:rPr kumimoji="0" lang="en-US" altLang="zh-CN" sz="3600" dirty="0">
                <a:solidFill>
                  <a:srgbClr val="FFFFFF"/>
                </a:solidFill>
                <a:latin typeface="Arial"/>
                <a:cs typeface="Arial"/>
              </a:rPr>
              <a:t>24</a:t>
            </a:r>
            <a:r>
              <a:rPr kumimoji="0" lang="zh-CN" altLang="en-US" sz="3600" dirty="0">
                <a:solidFill>
                  <a:srgbClr val="FFFFFF"/>
                </a:solidFill>
                <a:latin typeface="Arial"/>
                <a:cs typeface="Arial"/>
              </a:rPr>
              <a:t>章**</a:t>
            </a:r>
            <a:endParaRPr kumimoji="0" lang="en-US" sz="3600" dirty="0">
              <a:solidFill>
                <a:srgbClr val="FFFFFF"/>
              </a:solidFill>
              <a:latin typeface="Arial"/>
              <a:cs typeface="Arial"/>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zh-CN" altLang="en-US" dirty="0">
                <a:solidFill>
                  <a:schemeClr val="bg1"/>
                </a:solidFill>
                <a:latin typeface="Arial" charset="0"/>
                <a:ea typeface="ＭＳ Ｐゴシック" charset="0"/>
                <a:cs typeface="Arial" charset="0"/>
              </a:rPr>
              <a:t>犹大的君王，在</a:t>
            </a:r>
            <a:r>
              <a:rPr lang="en-US" altLang="zh-CN" dirty="0">
                <a:solidFill>
                  <a:schemeClr val="bg1"/>
                </a:solidFill>
                <a:latin typeface="Arial" charset="0"/>
                <a:ea typeface="ＭＳ Ｐゴシック" charset="0"/>
                <a:cs typeface="Arial" charset="0"/>
              </a:rPr>
              <a:t>《</a:t>
            </a:r>
            <a:r>
              <a:rPr lang="zh-CN" altLang="en-US" dirty="0">
                <a:solidFill>
                  <a:schemeClr val="bg1"/>
                </a:solidFill>
                <a:latin typeface="Arial" charset="0"/>
                <a:ea typeface="ＭＳ Ｐゴシック" charset="0"/>
                <a:cs typeface="Arial" charset="0"/>
              </a:rPr>
              <a:t>历代志下</a:t>
            </a:r>
            <a:r>
              <a:rPr lang="en-US" altLang="zh-CN" dirty="0">
                <a:solidFill>
                  <a:schemeClr val="bg1"/>
                </a:solidFill>
                <a:latin typeface="Arial" charset="0"/>
                <a:ea typeface="ＭＳ Ｐゴシック" charset="0"/>
                <a:cs typeface="Arial" charset="0"/>
              </a:rPr>
              <a:t>》11-24</a:t>
            </a:r>
            <a:r>
              <a:rPr lang="zh-CN" altLang="en-US" dirty="0">
                <a:solidFill>
                  <a:schemeClr val="bg1"/>
                </a:solidFill>
                <a:latin typeface="Arial" charset="0"/>
                <a:ea typeface="ＭＳ Ｐゴシック" charset="0"/>
                <a:cs typeface="Arial" charset="0"/>
              </a:rPr>
              <a:t>章</a:t>
            </a:r>
            <a:endParaRPr lang="en-US" dirty="0">
              <a:solidFill>
                <a:schemeClr val="bg1"/>
              </a:solidFill>
              <a:latin typeface="Arial" charset="0"/>
              <a:ea typeface="ＭＳ Ｐゴシック" charset="0"/>
              <a:cs typeface="Arial" charset="0"/>
            </a:endParaRPr>
          </a:p>
        </p:txBody>
      </p:sp>
    </p:spTree>
    <p:extLst>
      <p:ext uri="{BB962C8B-B14F-4D97-AF65-F5344CB8AC3E}">
        <p14:creationId xmlns:p14="http://schemas.microsoft.com/office/powerpoint/2010/main" val="3109017114"/>
      </p:ext>
    </p:extLst>
  </p:cSld>
  <p:clrMapOvr>
    <a:masterClrMapping/>
  </p:clrMapOvr>
  <p:transition spd="med">
    <p:randomBar dir="vert"/>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2403" name="Text Box 3"/>
          <p:cNvSpPr txBox="1">
            <a:spLocks noChangeArrowheads="1"/>
          </p:cNvSpPr>
          <p:nvPr/>
        </p:nvSpPr>
        <p:spPr bwMode="auto">
          <a:xfrm>
            <a:off x="838200" y="304800"/>
            <a:ext cx="8534400" cy="50506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zh-CN" altLang="en-US" sz="3600" dirty="0">
                <a:solidFill>
                  <a:srgbClr val="FFFFFF"/>
                </a:solidFill>
                <a:latin typeface="Arial"/>
                <a:cs typeface="Arial"/>
              </a:rPr>
              <a:t>亚玛谢 </a:t>
            </a:r>
            <a:r>
              <a:rPr kumimoji="0" lang="en-US" altLang="zh-CN" sz="3600" dirty="0">
                <a:solidFill>
                  <a:srgbClr val="FFFFFF"/>
                </a:solidFill>
                <a:latin typeface="Arial"/>
                <a:cs typeface="Arial"/>
              </a:rPr>
              <a:t>25</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乌西雅 </a:t>
            </a:r>
            <a:r>
              <a:rPr kumimoji="0" lang="en-US" altLang="zh-CN" sz="3600" dirty="0">
                <a:solidFill>
                  <a:srgbClr val="FFFFFF"/>
                </a:solidFill>
                <a:latin typeface="Arial"/>
                <a:cs typeface="Arial"/>
              </a:rPr>
              <a:t>26</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约坦 </a:t>
            </a:r>
            <a:r>
              <a:rPr kumimoji="0" lang="en-US" altLang="zh-CN" sz="3600" dirty="0">
                <a:solidFill>
                  <a:srgbClr val="FFFFFF"/>
                </a:solidFill>
                <a:latin typeface="Arial"/>
                <a:cs typeface="Arial"/>
              </a:rPr>
              <a:t>27</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亚哈斯 </a:t>
            </a:r>
            <a:r>
              <a:rPr kumimoji="0" lang="en-US" altLang="zh-CN" sz="3600" dirty="0">
                <a:solidFill>
                  <a:srgbClr val="FFFFFF"/>
                </a:solidFill>
                <a:latin typeface="Arial"/>
                <a:cs typeface="Arial"/>
              </a:rPr>
              <a:t>28</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希西家 </a:t>
            </a:r>
            <a:r>
              <a:rPr kumimoji="0" lang="en-US" altLang="zh-CN" sz="3600" dirty="0">
                <a:solidFill>
                  <a:srgbClr val="FFFFFF"/>
                </a:solidFill>
                <a:latin typeface="Arial"/>
                <a:cs typeface="Arial"/>
              </a:rPr>
              <a:t>29-32</a:t>
            </a:r>
            <a:r>
              <a:rPr kumimoji="0" lang="zh-CN" altLang="en-US" sz="3600" dirty="0">
                <a:solidFill>
                  <a:srgbClr val="FFFFFF"/>
                </a:solidFill>
                <a:latin typeface="Arial"/>
                <a:cs typeface="Arial"/>
              </a:rPr>
              <a:t>章 **</a:t>
            </a:r>
          </a:p>
          <a:p>
            <a:pPr eaLnBrk="1" hangingPunct="1">
              <a:lnSpc>
                <a:spcPct val="85000"/>
              </a:lnSpc>
              <a:spcBef>
                <a:spcPct val="50000"/>
              </a:spcBef>
              <a:buFontTx/>
              <a:buNone/>
              <a:defRPr/>
            </a:pPr>
            <a:r>
              <a:rPr kumimoji="0" lang="zh-CN" altLang="en-US" sz="3600" dirty="0">
                <a:solidFill>
                  <a:srgbClr val="FFFFFF"/>
                </a:solidFill>
                <a:latin typeface="Arial"/>
                <a:cs typeface="Arial"/>
              </a:rPr>
              <a:t>玛拿西 </a:t>
            </a:r>
            <a:r>
              <a:rPr kumimoji="0" lang="en-US" altLang="zh-CN" sz="3600" dirty="0">
                <a:solidFill>
                  <a:srgbClr val="FFFFFF"/>
                </a:solidFill>
                <a:latin typeface="Arial"/>
                <a:cs typeface="Arial"/>
              </a:rPr>
              <a:t>33</a:t>
            </a:r>
            <a:r>
              <a:rPr kumimoji="0" lang="zh-CN" altLang="en-US" sz="3600" dirty="0">
                <a:solidFill>
                  <a:srgbClr val="FFFFFF"/>
                </a:solidFill>
                <a:latin typeface="Arial"/>
                <a:cs typeface="Arial"/>
              </a:rPr>
              <a:t>章</a:t>
            </a:r>
          </a:p>
          <a:p>
            <a:pPr eaLnBrk="1" hangingPunct="1">
              <a:lnSpc>
                <a:spcPct val="85000"/>
              </a:lnSpc>
              <a:spcBef>
                <a:spcPct val="50000"/>
              </a:spcBef>
              <a:buFontTx/>
              <a:buNone/>
              <a:defRPr/>
            </a:pPr>
            <a:r>
              <a:rPr kumimoji="0" lang="zh-CN" altLang="en-US" sz="3600" dirty="0">
                <a:solidFill>
                  <a:srgbClr val="FFFFFF"/>
                </a:solidFill>
                <a:latin typeface="Arial"/>
                <a:cs typeface="Arial"/>
              </a:rPr>
              <a:t>约西亚 </a:t>
            </a:r>
            <a:r>
              <a:rPr kumimoji="0" lang="en-US" altLang="zh-CN" sz="3600" dirty="0">
                <a:solidFill>
                  <a:srgbClr val="FFFFFF"/>
                </a:solidFill>
                <a:latin typeface="Arial"/>
                <a:cs typeface="Arial"/>
              </a:rPr>
              <a:t>34-35</a:t>
            </a:r>
            <a:r>
              <a:rPr kumimoji="0" lang="zh-CN" altLang="en-US" sz="3600" dirty="0">
                <a:solidFill>
                  <a:srgbClr val="FFFFFF"/>
                </a:solidFill>
                <a:latin typeface="Arial"/>
                <a:cs typeface="Arial"/>
              </a:rPr>
              <a:t>章 **</a:t>
            </a:r>
            <a:endParaRPr kumimoji="0" lang="en-US" sz="3600" dirty="0">
              <a:solidFill>
                <a:srgbClr val="FFFFFF"/>
              </a:solidFill>
              <a:latin typeface="Arial"/>
              <a:cs typeface="Arial"/>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zh-CN" altLang="en-US" dirty="0">
                <a:solidFill>
                  <a:schemeClr val="bg1"/>
                </a:solidFill>
                <a:latin typeface="Arial" charset="0"/>
                <a:ea typeface="ＭＳ Ｐゴシック" charset="0"/>
                <a:cs typeface="Arial" charset="0"/>
              </a:rPr>
              <a:t>犹大的君王，在</a:t>
            </a:r>
            <a:r>
              <a:rPr lang="en-US" altLang="zh-CN" dirty="0">
                <a:solidFill>
                  <a:schemeClr val="bg1"/>
                </a:solidFill>
                <a:latin typeface="Arial" charset="0"/>
                <a:ea typeface="ＭＳ Ｐゴシック" charset="0"/>
                <a:cs typeface="Arial" charset="0"/>
              </a:rPr>
              <a:t>《</a:t>
            </a:r>
            <a:r>
              <a:rPr lang="zh-CN" altLang="en-US" dirty="0">
                <a:solidFill>
                  <a:schemeClr val="bg1"/>
                </a:solidFill>
                <a:latin typeface="Arial" charset="0"/>
                <a:ea typeface="ＭＳ Ｐゴシック" charset="0"/>
                <a:cs typeface="Arial" charset="0"/>
              </a:rPr>
              <a:t>历代志下</a:t>
            </a:r>
            <a:r>
              <a:rPr lang="en-US" altLang="zh-CN" dirty="0">
                <a:solidFill>
                  <a:schemeClr val="bg1"/>
                </a:solidFill>
                <a:latin typeface="Arial" charset="0"/>
                <a:ea typeface="ＭＳ Ｐゴシック" charset="0"/>
                <a:cs typeface="Arial" charset="0"/>
              </a:rPr>
              <a:t>》25-35</a:t>
            </a:r>
            <a:r>
              <a:rPr lang="zh-CN" altLang="en-US" dirty="0">
                <a:solidFill>
                  <a:schemeClr val="bg1"/>
                </a:solidFill>
                <a:latin typeface="Arial" charset="0"/>
                <a:ea typeface="ＭＳ Ｐゴシック" charset="0"/>
                <a:cs typeface="Arial" charset="0"/>
              </a:rPr>
              <a:t>章</a:t>
            </a:r>
            <a:endParaRPr lang="en-US" dirty="0">
              <a:solidFill>
                <a:schemeClr val="bg1"/>
              </a:solidFill>
              <a:latin typeface="Arial" charset="0"/>
              <a:ea typeface="ＭＳ Ｐゴシック" charset="0"/>
              <a:cs typeface="Arial" charset="0"/>
            </a:endParaRPr>
          </a:p>
        </p:txBody>
      </p:sp>
    </p:spTree>
    <p:extLst>
      <p:ext uri="{BB962C8B-B14F-4D97-AF65-F5344CB8AC3E}">
        <p14:creationId xmlns:p14="http://schemas.microsoft.com/office/powerpoint/2010/main" val="1006093692"/>
      </p:ext>
    </p:extLst>
  </p:cSld>
  <p:clrMapOvr>
    <a:masterClrMapping/>
  </p:clrMapOvr>
  <p:transition spd="med">
    <p:randomBar dir="vert"/>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18960959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上帝</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祝福</a:t>
            </a:r>
            <a:r>
              <a:rPr lang="zh-CN" altLang="en-US" sz="4800" b="1" dirty="0">
                <a:effectLst>
                  <a:glow rad="127000">
                    <a:schemeClr val="tx1"/>
                  </a:glow>
                </a:effectLst>
                <a:latin typeface="Arial" charset="0"/>
                <a:ea typeface="ＭＳ Ｐゴシック" charset="0"/>
                <a:cs typeface="ＭＳ Ｐゴシック" charset="0"/>
              </a:rPr>
              <a:t>我们的敬拜。</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7128326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776354" y="6430479"/>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坏事有好结果 </a:t>
              </a:r>
              <a:r>
                <a:rPr kumimoji="1" lang="en-US" altLang="zh-CN"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(3)</a:t>
              </a:r>
            </a:p>
            <a:p>
              <a:pPr marL="0" marR="0" lvl="0" indent="0" algn="ctr" defTabSz="914400" rtl="0" eaLnBrk="0" fontAlgn="base" latinLnBrk="0" hangingPunct="0">
                <a:lnSpc>
                  <a:spcPct val="90000"/>
                </a:lnSpc>
                <a:spcBef>
                  <a:spcPct val="20000"/>
                </a:spcBef>
                <a:spcAft>
                  <a:spcPct val="0"/>
                </a:spcAft>
                <a:buClrTx/>
                <a:buSzTx/>
                <a:buFontTx/>
                <a:buNone/>
                <a:tabLst/>
                <a:defRPr/>
              </a:pPr>
              <a:r>
                <a:rPr lang="zh-CN" altLang="en-US" sz="4000" dirty="0">
                  <a:solidFill>
                    <a:srgbClr val="000090"/>
                  </a:solidFill>
                  <a:latin typeface="Arial" charset="0"/>
                </a:rPr>
                <a:t>罗波安 </a:t>
              </a:r>
              <a:r>
                <a:rPr lang="en-US" altLang="zh-CN" sz="4000" dirty="0">
                  <a:solidFill>
                    <a:srgbClr val="000090"/>
                  </a:solidFill>
                  <a:latin typeface="Arial" charset="0"/>
                </a:rPr>
                <a:t>(12:6-7, 12)</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亚比雅** </a:t>
              </a:r>
              <a:r>
                <a:rPr kumimoji="1" lang="en-US" altLang="zh-CN"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 </a:t>
              </a:r>
              <a:r>
                <a:rPr kumimoji="1" lang="zh-CN" altLang="en-US"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亚比雅；</a:t>
              </a:r>
              <a:r>
                <a:rPr kumimoji="1" lang="en-US" altLang="zh-CN"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13:10</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；列王纪上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15:3)</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、玛拿西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(33:12, 19)</a:t>
              </a:r>
              <a:endParaRPr kumimoji="1" lang="en-US" sz="60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000979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355976" y="748763"/>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恢复逾越节</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30) </a:t>
                  </a:r>
                  <a:r>
                    <a:rPr kumimoji="0" lang="zh-CN" altLang="en-US" sz="2000" kern="0">
                      <a:solidFill>
                        <a:srgbClr val="000000"/>
                      </a:solidFill>
                      <a:ea typeface="宋体" charset="0"/>
                    </a:rPr>
                    <a:t>和别的崇拜方面的改革</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09129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53883882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亚撒（</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14:2</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42578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eaLnBrk="0" hangingPunct="0">
              <a:spcBef>
                <a:spcPct val="50000"/>
              </a:spcBef>
            </a:pPr>
            <a:r>
              <a:rPr kumimoji="0" lang="en-US" b="0">
                <a:solidFill>
                  <a:srgbClr val="FFFFFF"/>
                </a:solidFill>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eaLnBrk="0" hangingPunct="0">
              <a:lnSpc>
                <a:spcPct val="90000"/>
              </a:lnSpc>
              <a:spcBef>
                <a:spcPct val="20000"/>
              </a:spcBef>
              <a:buFontTx/>
              <a:buChar char="•"/>
            </a:pPr>
            <a:endParaRPr lang="en-US">
              <a:solidFill>
                <a:srgbClr val="FFFFFF"/>
              </a:solidFill>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ja-JP"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西底家</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亚他利亚</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玛拿西</a:t>
            </a:r>
            <a:endParaRPr kumimoji="1" 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亚撒</a:t>
            </a:r>
            <a:endParaRPr kumimoji="1" 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希西家</a:t>
            </a:r>
            <a:endParaRPr kumimoji="1" 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约西亚</a:t>
            </a:r>
            <a:endParaRPr kumimoji="1" 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Tree>
    <p:extLst>
      <p:ext uri="{BB962C8B-B14F-4D97-AF65-F5344CB8AC3E}">
        <p14:creationId xmlns:p14="http://schemas.microsoft.com/office/powerpoint/2010/main" val="4461989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356971782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31760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12935548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1847106104"/>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lang="zh-CN" altLang="en-US" sz="3200" dirty="0">
                  <a:solidFill>
                    <a:srgbClr val="000090"/>
                  </a:solidFill>
                  <a:latin typeface="Arial" charset="0"/>
                </a:rPr>
                <a:t>亚撒（</a:t>
              </a:r>
              <a:r>
                <a:rPr lang="en-US" altLang="zh-CN" sz="3200" dirty="0">
                  <a:solidFill>
                    <a:srgbClr val="000090"/>
                  </a:solidFill>
                  <a:latin typeface="Arial" charset="0"/>
                </a:rPr>
                <a:t>14:2</a:t>
              </a:r>
              <a:r>
                <a:rPr lang="zh-CN" altLang="en-US" sz="3200" dirty="0">
                  <a:solidFill>
                    <a:srgbClr val="000090"/>
                  </a:solidFill>
                  <a:latin typeface="Arial"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958209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88640"/>
            <a:ext cx="9144000" cy="2227088"/>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 </a:t>
            </a:r>
            <a:r>
              <a:rPr lang="zh-CN" altLang="en-US" b="1" dirty="0">
                <a:effectLst>
                  <a:glow rad="127000">
                    <a:schemeClr val="tx1"/>
                  </a:glow>
                </a:effectLst>
                <a:latin typeface="Arial" charset="0"/>
                <a:ea typeface="ＭＳ Ｐゴシック" charset="0"/>
                <a:cs typeface="ＭＳ Ｐゴシック" charset="0"/>
              </a:rPr>
              <a:t>上帝即使在管教中也保守我们。</a:t>
            </a: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10–36</a:t>
            </a:r>
          </a:p>
        </p:txBody>
      </p:sp>
    </p:spTree>
    <p:extLst>
      <p:ext uri="{BB962C8B-B14F-4D97-AF65-F5344CB8AC3E}">
        <p14:creationId xmlns:p14="http://schemas.microsoft.com/office/powerpoint/2010/main" val="37725754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405128" y="3202818"/>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恢复逾越节</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30) </a:t>
                  </a:r>
                  <a:r>
                    <a:rPr kumimoji="0" lang="zh-CN" altLang="en-US" sz="2000" kern="0">
                      <a:solidFill>
                        <a:srgbClr val="000000"/>
                      </a:solidFill>
                      <a:ea typeface="宋体" charset="0"/>
                    </a:rPr>
                    <a:t>和别的崇拜方面的改革</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09129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5171"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p>
        </p:txBody>
      </p:sp>
      <p:sp>
        <p:nvSpPr>
          <p:cNvPr id="135172"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p>
        </p:txBody>
      </p:sp>
      <p:sp>
        <p:nvSpPr>
          <p:cNvPr id="135173" name="Rectangle 5"/>
          <p:cNvSpPr>
            <a:spLocks noChangeArrowheads="1"/>
          </p:cNvSpPr>
          <p:nvPr/>
        </p:nvSpPr>
        <p:spPr bwMode="auto">
          <a:xfrm>
            <a:off x="3059113" y="879475"/>
            <a:ext cx="1352550" cy="57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2"/>
                </a:solidFill>
                <a:latin typeface="Times" charset="0"/>
              </a:rPr>
              <a:t>    </a:t>
            </a:r>
            <a:r>
              <a:rPr kumimoji="0" lang="zh-CN" altLang="en-US" sz="3200">
                <a:solidFill>
                  <a:schemeClr val="accent2"/>
                </a:solidFill>
                <a:latin typeface="Times" charset="0"/>
                <a:ea typeface="SimSun" charset="0"/>
                <a:cs typeface="SimSun" charset="0"/>
              </a:rPr>
              <a:t>皇室</a:t>
            </a:r>
            <a:endParaRPr kumimoji="0" lang="en-US">
              <a:solidFill>
                <a:schemeClr val="accent2"/>
              </a:solidFill>
              <a:latin typeface="Times" charset="0"/>
            </a:endParaRPr>
          </a:p>
        </p:txBody>
      </p:sp>
      <p:sp>
        <p:nvSpPr>
          <p:cNvPr id="135174"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650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2000" dirty="0">
                <a:solidFill>
                  <a:srgbClr val="FAFD00"/>
                </a:solidFill>
                <a:latin typeface="Times" pitchFamily="-105" charset="0"/>
                <a:ea typeface="Times New Roman" pitchFamily="-105" charset="0"/>
                <a:cs typeface="Times New Roman" pitchFamily="-105" charset="0"/>
              </a:rPr>
              <a:t>ca. 1000 B.C.</a:t>
            </a:r>
          </a:p>
        </p:txBody>
      </p:sp>
      <p:sp>
        <p:nvSpPr>
          <p:cNvPr id="135176" name="Rectangle 8"/>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5177"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bg2"/>
                </a:solidFill>
                <a:latin typeface="Times" charset="0"/>
              </a:rPr>
              <a:t>S - D - S</a:t>
            </a:r>
          </a:p>
        </p:txBody>
      </p:sp>
      <p:sp>
        <p:nvSpPr>
          <p:cNvPr id="106506" name="Rectangle 10"/>
          <p:cNvSpPr>
            <a:spLocks noChangeArrowheads="1"/>
          </p:cNvSpPr>
          <p:nvPr/>
        </p:nvSpPr>
        <p:spPr bwMode="auto">
          <a:xfrm>
            <a:off x="3643313" y="3216275"/>
            <a:ext cx="18700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2"/>
                </a:solidFill>
                <a:latin typeface="Times" charset="0"/>
              </a:rPr>
              <a:t>10             2</a:t>
            </a:r>
          </a:p>
        </p:txBody>
      </p:sp>
      <p:sp>
        <p:nvSpPr>
          <p:cNvPr id="106507"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35180" name="Group 12"/>
          <p:cNvGrpSpPr>
            <a:grpSpLocks/>
          </p:cNvGrpSpPr>
          <p:nvPr/>
        </p:nvGrpSpPr>
        <p:grpSpPr bwMode="auto">
          <a:xfrm>
            <a:off x="901700" y="2603500"/>
            <a:ext cx="2201863" cy="1765300"/>
            <a:chOff x="568" y="1640"/>
            <a:chExt cx="1387" cy="1112"/>
          </a:xfrm>
        </p:grpSpPr>
        <p:grpSp>
          <p:nvGrpSpPr>
            <p:cNvPr id="135259" name="Group 13"/>
            <p:cNvGrpSpPr>
              <a:grpSpLocks/>
            </p:cNvGrpSpPr>
            <p:nvPr/>
          </p:nvGrpSpPr>
          <p:grpSpPr bwMode="auto">
            <a:xfrm>
              <a:off x="568" y="1640"/>
              <a:ext cx="1249" cy="1112"/>
              <a:chOff x="568" y="1640"/>
              <a:chExt cx="1249" cy="1112"/>
            </a:xfrm>
          </p:grpSpPr>
          <p:sp>
            <p:nvSpPr>
              <p:cNvPr id="106510" name="Oval 14"/>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5262" name="Freeform 15"/>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135263" name="Freeform 16"/>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grpSp>
        <p:sp>
          <p:nvSpPr>
            <p:cNvPr id="106513" name="Rectangle 17"/>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tx2"/>
                  </a:solidFill>
                  <a:latin typeface="Times" pitchFamily="-105" charset="0"/>
                  <a:ea typeface="Times New Roman" pitchFamily="-105" charset="0"/>
                  <a:cs typeface="Times New Roman" pitchFamily="-105" charset="0"/>
                </a:rPr>
                <a:t>A </a:t>
              </a:r>
              <a:r>
                <a:rPr kumimoji="0" lang="en-US" sz="6000" b="0">
                  <a:solidFill>
                    <a:srgbClr val="51DC00"/>
                  </a:solidFill>
                  <a:latin typeface="Times" pitchFamily="-105" charset="0"/>
                  <a:ea typeface="Times New Roman" pitchFamily="-105" charset="0"/>
                  <a:cs typeface="Times New Roman" pitchFamily="-105" charset="0"/>
                </a:rPr>
                <a:t>R</a:t>
              </a:r>
              <a:r>
                <a:rPr kumimoji="0" lang="en-US" sz="3600" b="0">
                  <a:solidFill>
                    <a:schemeClr val="tx2"/>
                  </a:solidFill>
                  <a:latin typeface="Times" pitchFamily="-105" charset="0"/>
                  <a:ea typeface="Times New Roman" pitchFamily="-105" charset="0"/>
                  <a:cs typeface="Times New Roman" pitchFamily="-105" charset="0"/>
                </a:rPr>
                <a:t> C</a:t>
              </a:r>
            </a:p>
          </p:txBody>
        </p:sp>
      </p:grpSp>
      <p:sp>
        <p:nvSpPr>
          <p:cNvPr id="106514" name="Rectangle 18"/>
          <p:cNvSpPr>
            <a:spLocks noChangeArrowheads="1"/>
          </p:cNvSpPr>
          <p:nvPr/>
        </p:nvSpPr>
        <p:spPr bwMode="auto">
          <a:xfrm>
            <a:off x="3033713" y="2246313"/>
            <a:ext cx="3898900" cy="576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2800">
                <a:solidFill>
                  <a:schemeClr val="accent2"/>
                </a:solidFill>
                <a:latin typeface="Times" charset="0"/>
              </a:rPr>
              <a:t>      </a:t>
            </a:r>
            <a:r>
              <a:rPr kumimoji="0" lang="zh-CN" altLang="en-US" sz="3200">
                <a:solidFill>
                  <a:schemeClr val="accent2"/>
                </a:solidFill>
                <a:latin typeface="Times" charset="0"/>
                <a:ea typeface="SimSun" charset="0"/>
                <a:cs typeface="SimSun" charset="0"/>
              </a:rPr>
              <a:t>北</a:t>
            </a:r>
            <a:r>
              <a:rPr kumimoji="0" lang="en-US" altLang="ja-JP" sz="3200">
                <a:solidFill>
                  <a:schemeClr val="accent2"/>
                </a:solidFill>
                <a:latin typeface="Times" charset="0"/>
              </a:rPr>
              <a:t>         </a:t>
            </a:r>
            <a:r>
              <a:rPr kumimoji="0" lang="zh-CN" altLang="en-US" sz="3200">
                <a:solidFill>
                  <a:schemeClr val="accent2"/>
                </a:solidFill>
                <a:latin typeface="Times" charset="0"/>
                <a:ea typeface="SimSun" charset="0"/>
                <a:cs typeface="SimSun" charset="0"/>
              </a:rPr>
              <a:t>南 </a:t>
            </a:r>
            <a:endParaRPr kumimoji="0" lang="en-US" sz="2800">
              <a:solidFill>
                <a:schemeClr val="accent2"/>
              </a:solidFill>
              <a:latin typeface="Times" charset="0"/>
            </a:endParaRPr>
          </a:p>
        </p:txBody>
      </p:sp>
      <p:sp>
        <p:nvSpPr>
          <p:cNvPr id="106515" name="Rectangle 19"/>
          <p:cNvSpPr>
            <a:spLocks noChangeArrowheads="1"/>
          </p:cNvSpPr>
          <p:nvPr/>
        </p:nvSpPr>
        <p:spPr bwMode="auto">
          <a:xfrm>
            <a:off x="3143250" y="2746375"/>
            <a:ext cx="2589213"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zh-CN" altLang="en-US" sz="2800">
                <a:solidFill>
                  <a:schemeClr val="accent2"/>
                </a:solidFill>
                <a:latin typeface="Times" charset="0"/>
                <a:ea typeface="SimSun" charset="0"/>
                <a:cs typeface="SimSun" charset="0"/>
              </a:rPr>
              <a:t> 以色列  </a:t>
            </a:r>
            <a:r>
              <a:rPr kumimoji="0" lang="en-US" sz="2800">
                <a:solidFill>
                  <a:schemeClr val="accent2"/>
                </a:solidFill>
                <a:latin typeface="Times" charset="0"/>
              </a:rPr>
              <a:t>    </a:t>
            </a:r>
            <a:r>
              <a:rPr kumimoji="0" lang="zh-CN" altLang="en-US" sz="2800">
                <a:solidFill>
                  <a:schemeClr val="accent2"/>
                </a:solidFill>
                <a:latin typeface="Times" charset="0"/>
                <a:ea typeface="SimSun" charset="0"/>
                <a:cs typeface="SimSun" charset="0"/>
              </a:rPr>
              <a:t>犹大</a:t>
            </a:r>
            <a:endParaRPr kumimoji="0" lang="en-US" sz="2800">
              <a:solidFill>
                <a:schemeClr val="accent2"/>
              </a:solidFill>
              <a:latin typeface="Times" charset="0"/>
            </a:endParaRPr>
          </a:p>
        </p:txBody>
      </p:sp>
      <p:sp>
        <p:nvSpPr>
          <p:cNvPr id="135183" name="Rectangle 20"/>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5184" name="Line 21"/>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185" name="Line 22"/>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186" name="Line 23"/>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187" name="Line 24"/>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188" name="Line 25"/>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189" name="Line 26"/>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190" name="Line 27"/>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191" name="Line 28"/>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192" name="Line 29"/>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193" name="Rectangle 30"/>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5194" name="Rectangle 31"/>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5195" name="Rectangle 32"/>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5196" name="Rectangle 33"/>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6531" name="Rectangle 35"/>
          <p:cNvSpPr>
            <a:spLocks noChangeArrowheads="1"/>
          </p:cNvSpPr>
          <p:nvPr/>
        </p:nvSpPr>
        <p:spPr bwMode="auto">
          <a:xfrm>
            <a:off x="3173413" y="1781175"/>
            <a:ext cx="2698750" cy="515938"/>
          </a:xfrm>
          <a:prstGeom prst="rect">
            <a:avLst/>
          </a:prstGeom>
          <a:noFill/>
          <a:ln w="12700">
            <a:noFill/>
            <a:miter lim="800000"/>
            <a:headEnd/>
            <a:tailEnd/>
          </a:ln>
          <a:effectLst/>
        </p:spPr>
        <p:txBody>
          <a:bodyPr wrap="none" lIns="90487" tIns="44450" rIns="90487" bIns="44450">
            <a:spAutoFit/>
          </a:bodyPr>
          <a:lstStyle/>
          <a:p>
            <a:pPr>
              <a:lnSpc>
                <a:spcPct val="100000"/>
              </a:lnSpc>
              <a:spcBef>
                <a:spcPct val="0"/>
              </a:spcBef>
              <a:buFontTx/>
              <a:buNone/>
            </a:pPr>
            <a:r>
              <a:rPr kumimoji="0" lang="en-US" sz="2800">
                <a:solidFill>
                  <a:schemeClr val="accent1"/>
                </a:solidFill>
                <a:effectLst>
                  <a:outerShdw blurRad="38100" dist="38100" dir="2700000" algn="tl">
                    <a:srgbClr val="000000"/>
                  </a:outerShdw>
                </a:effectLst>
                <a:latin typeface="Times" charset="0"/>
              </a:rPr>
              <a:t>&lt;&lt;&lt;&lt; </a:t>
            </a:r>
            <a:r>
              <a:rPr kumimoji="0" lang="zh-CN" altLang="en-US" sz="2800" i="1">
                <a:solidFill>
                  <a:schemeClr val="accent1"/>
                </a:solidFill>
                <a:effectLst>
                  <a:outerShdw blurRad="38100" dist="38100" dir="2700000" algn="tl">
                    <a:srgbClr val="000000"/>
                  </a:outerShdw>
                </a:effectLst>
                <a:latin typeface="Times" charset="0"/>
                <a:ea typeface="SimSun" charset="0"/>
                <a:cs typeface="SimSun" charset="0"/>
              </a:rPr>
              <a:t>决裂</a:t>
            </a:r>
            <a:r>
              <a:rPr kumimoji="0" lang="en-US" altLang="ja-JP" sz="2800">
                <a:solidFill>
                  <a:schemeClr val="accent1"/>
                </a:solidFill>
                <a:effectLst>
                  <a:outerShdw blurRad="38100" dist="38100" dir="2700000" algn="tl">
                    <a:srgbClr val="000000"/>
                  </a:outerShdw>
                </a:effectLst>
                <a:latin typeface="Times" charset="0"/>
              </a:rPr>
              <a:t> &gt;&gt;&gt;&gt;</a:t>
            </a:r>
            <a:endParaRPr kumimoji="0" lang="en-US" sz="2800">
              <a:solidFill>
                <a:schemeClr val="accent1"/>
              </a:solidFill>
              <a:effectLst>
                <a:outerShdw blurRad="38100" dist="38100" dir="2700000" algn="tl">
                  <a:srgbClr val="000000"/>
                </a:outerShdw>
              </a:effectLst>
              <a:latin typeface="Times" charset="0"/>
            </a:endParaRPr>
          </a:p>
        </p:txBody>
      </p:sp>
      <p:sp>
        <p:nvSpPr>
          <p:cNvPr id="135198"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6533" name="Rectangle 37"/>
          <p:cNvSpPr>
            <a:spLocks noChangeArrowheads="1"/>
          </p:cNvSpPr>
          <p:nvPr/>
        </p:nvSpPr>
        <p:spPr bwMode="auto">
          <a:xfrm>
            <a:off x="357188" y="160338"/>
            <a:ext cx="1574800"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6534" name="Line 38"/>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6535" name="Line 39"/>
          <p:cNvSpPr>
            <a:spLocks noChangeShapeType="1"/>
          </p:cNvSpPr>
          <p:nvPr/>
        </p:nvSpPr>
        <p:spPr bwMode="auto">
          <a:xfrm>
            <a:off x="4614863" y="2298700"/>
            <a:ext cx="0" cy="3327400"/>
          </a:xfrm>
          <a:prstGeom prst="line">
            <a:avLst/>
          </a:prstGeom>
          <a:noFill/>
          <a:ln w="50800">
            <a:solidFill>
              <a:srgbClr val="FC0128"/>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06536" name="Text Box 40"/>
          <p:cNvSpPr txBox="1">
            <a:spLocks noChangeArrowheads="1"/>
          </p:cNvSpPr>
          <p:nvPr/>
        </p:nvSpPr>
        <p:spPr bwMode="auto">
          <a:xfrm>
            <a:off x="1765300" y="-9525"/>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12:25-14:20; 14:21-31</a:t>
            </a:r>
            <a:endParaRPr kumimoji="0" lang="en-US" sz="1600">
              <a:latin typeface="Comic Sans MS" charset="0"/>
            </a:endParaRPr>
          </a:p>
        </p:txBody>
      </p:sp>
      <p:sp>
        <p:nvSpPr>
          <p:cNvPr id="106537" name="Line 41"/>
          <p:cNvSpPr>
            <a:spLocks noChangeShapeType="1"/>
          </p:cNvSpPr>
          <p:nvPr/>
        </p:nvSpPr>
        <p:spPr bwMode="auto">
          <a:xfrm>
            <a:off x="4905375" y="1333500"/>
            <a:ext cx="301625" cy="603250"/>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6538" name="Line 42"/>
          <p:cNvSpPr>
            <a:spLocks noChangeShapeType="1"/>
          </p:cNvSpPr>
          <p:nvPr/>
        </p:nvSpPr>
        <p:spPr bwMode="auto">
          <a:xfrm flipH="1">
            <a:off x="4803775" y="1343025"/>
            <a:ext cx="460375" cy="619125"/>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grpSp>
        <p:nvGrpSpPr>
          <p:cNvPr id="135205" name="Group 43"/>
          <p:cNvGrpSpPr>
            <a:grpSpLocks/>
          </p:cNvGrpSpPr>
          <p:nvPr/>
        </p:nvGrpSpPr>
        <p:grpSpPr bwMode="auto">
          <a:xfrm>
            <a:off x="8018463" y="3436938"/>
            <a:ext cx="981075" cy="1843087"/>
            <a:chOff x="5051" y="2165"/>
            <a:chExt cx="618" cy="1161"/>
          </a:xfrm>
        </p:grpSpPr>
        <p:grpSp>
          <p:nvGrpSpPr>
            <p:cNvPr id="135240" name="Group 44"/>
            <p:cNvGrpSpPr>
              <a:grpSpLocks/>
            </p:cNvGrpSpPr>
            <p:nvPr/>
          </p:nvGrpSpPr>
          <p:grpSpPr bwMode="auto">
            <a:xfrm>
              <a:off x="5051" y="2165"/>
              <a:ext cx="618" cy="1161"/>
              <a:chOff x="5051" y="2165"/>
              <a:chExt cx="618" cy="1161"/>
            </a:xfrm>
          </p:grpSpPr>
          <p:sp>
            <p:nvSpPr>
              <p:cNvPr id="135242" name="Freeform 4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35243" name="AutoShape 4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5244" name="Rectangle 4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5245" name="Line 4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46" name="Rectangle 4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5247" name="Rectangle 5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5248" name="Line 5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49" name="Line 5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50" name="Line 5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51" name="Line 5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52" name="Line 5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53" name="Line 5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54" name="Line 5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55" name="Line 5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56" name="Line 5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57" name="Line 6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5258" name="Rectangle 61"/>
              <p:cNvSpPr>
                <a:spLocks noChangeArrowheads="1"/>
              </p:cNvSpPr>
              <p:nvPr/>
            </p:nvSpPr>
            <p:spPr bwMode="auto">
              <a:xfrm>
                <a:off x="5051" y="2165"/>
                <a:ext cx="527"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     </a:t>
                </a:r>
                <a:r>
                  <a:rPr kumimoji="0" lang="zh-CN" altLang="en-US" sz="1000">
                    <a:solidFill>
                      <a:srgbClr val="000000"/>
                    </a:solidFill>
                    <a:latin typeface="Chicago" charset="0"/>
                    <a:ea typeface="SimSun" charset="0"/>
                    <a:cs typeface="SimSun" charset="0"/>
                  </a:rPr>
                  <a:t>皇室</a:t>
                </a:r>
                <a:endParaRPr kumimoji="0" lang="en-US" sz="1000">
                  <a:solidFill>
                    <a:srgbClr val="000000"/>
                  </a:solidFill>
                  <a:latin typeface="Chicago" charset="0"/>
                </a:endParaRPr>
              </a:p>
            </p:txBody>
          </p:sp>
        </p:grpSp>
        <p:sp>
          <p:nvSpPr>
            <p:cNvPr id="135241" name="Rectangle 62"/>
            <p:cNvSpPr>
              <a:spLocks noChangeArrowheads="1"/>
            </p:cNvSpPr>
            <p:nvPr/>
          </p:nvSpPr>
          <p:spPr bwMode="auto">
            <a:xfrm>
              <a:off x="5139" y="2267"/>
              <a:ext cx="3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06559" name="Rectangle 63"/>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a:lnSpc>
                <a:spcPct val="100000"/>
              </a:lnSpc>
              <a:spcBef>
                <a:spcPct val="0"/>
              </a:spcBef>
              <a:buFontTx/>
              <a:buNone/>
            </a:pPr>
            <a:r>
              <a:rPr kumimoji="0" lang="en-US" sz="900">
                <a:solidFill>
                  <a:srgbClr val="000000"/>
                </a:solidFill>
                <a:effectLst>
                  <a:outerShdw blurRad="38100" dist="38100" dir="2700000" algn="tl">
                    <a:srgbClr val="FFFFFF"/>
                  </a:outerShdw>
                </a:effectLst>
                <a:latin typeface="Helvetica" charset="0"/>
              </a:rPr>
              <a:t> ••• SPLIT ••• </a:t>
            </a:r>
          </a:p>
        </p:txBody>
      </p:sp>
      <p:sp>
        <p:nvSpPr>
          <p:cNvPr id="135207" name="Rectangle 64"/>
          <p:cNvSpPr>
            <a:spLocks noChangeArrowheads="1"/>
          </p:cNvSpPr>
          <p:nvPr/>
        </p:nvSpPr>
        <p:spPr bwMode="auto">
          <a:xfrm>
            <a:off x="8032750" y="3973513"/>
            <a:ext cx="936625"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North       South</a:t>
            </a:r>
          </a:p>
        </p:txBody>
      </p:sp>
      <p:grpSp>
        <p:nvGrpSpPr>
          <p:cNvPr id="135208" name="Group 65"/>
          <p:cNvGrpSpPr>
            <a:grpSpLocks/>
          </p:cNvGrpSpPr>
          <p:nvPr/>
        </p:nvGrpSpPr>
        <p:grpSpPr bwMode="auto">
          <a:xfrm>
            <a:off x="8061325" y="4151313"/>
            <a:ext cx="931863" cy="377825"/>
            <a:chOff x="5078" y="2615"/>
            <a:chExt cx="587" cy="238"/>
          </a:xfrm>
        </p:grpSpPr>
        <p:sp>
          <p:nvSpPr>
            <p:cNvPr id="135237" name="Rectangle 66"/>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Israel</a:t>
              </a:r>
            </a:p>
          </p:txBody>
        </p:sp>
        <p:sp>
          <p:nvSpPr>
            <p:cNvPr id="135238" name="Rectangle 67"/>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  Judah</a:t>
              </a:r>
            </a:p>
          </p:txBody>
        </p:sp>
        <p:sp>
          <p:nvSpPr>
            <p:cNvPr id="135239" name="Rectangle 68"/>
            <p:cNvSpPr>
              <a:spLocks noChangeArrowheads="1"/>
            </p:cNvSpPr>
            <p:nvPr/>
          </p:nvSpPr>
          <p:spPr bwMode="auto">
            <a:xfrm>
              <a:off x="5105" y="2720"/>
              <a:ext cx="470"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10              2</a:t>
              </a:r>
            </a:p>
          </p:txBody>
        </p:sp>
      </p:grpSp>
      <p:sp>
        <p:nvSpPr>
          <p:cNvPr id="135209" name="Text Box 69"/>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35210" name="Text Box 70"/>
          <p:cNvSpPr txBox="1">
            <a:spLocks noChangeArrowheads="1"/>
          </p:cNvSpPr>
          <p:nvPr/>
        </p:nvSpPr>
        <p:spPr bwMode="auto">
          <a:xfrm>
            <a:off x="8594725" y="6424613"/>
            <a:ext cx="3238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4</a:t>
            </a:r>
            <a:endParaRPr kumimoji="0" lang="en-US" sz="2000" b="0">
              <a:solidFill>
                <a:srgbClr val="FFA27C"/>
              </a:solidFill>
              <a:latin typeface="B VAG Rounded Bold" charset="0"/>
            </a:endParaRPr>
          </a:p>
        </p:txBody>
      </p:sp>
      <p:sp>
        <p:nvSpPr>
          <p:cNvPr id="106567" name="Rectangle 71"/>
          <p:cNvSpPr>
            <a:spLocks noChangeArrowheads="1"/>
          </p:cNvSpPr>
          <p:nvPr/>
        </p:nvSpPr>
        <p:spPr bwMode="auto">
          <a:xfrm>
            <a:off x="8075613" y="6538913"/>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38</a:t>
            </a:r>
          </a:p>
        </p:txBody>
      </p:sp>
      <p:sp>
        <p:nvSpPr>
          <p:cNvPr id="135212" name="Text Box 72"/>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grpSp>
        <p:nvGrpSpPr>
          <p:cNvPr id="135213" name="Group 73"/>
          <p:cNvGrpSpPr>
            <a:grpSpLocks/>
          </p:cNvGrpSpPr>
          <p:nvPr/>
        </p:nvGrpSpPr>
        <p:grpSpPr bwMode="auto">
          <a:xfrm>
            <a:off x="6289985" y="1328159"/>
            <a:ext cx="919814" cy="1010116"/>
            <a:chOff x="1557" y="1007"/>
            <a:chExt cx="2105" cy="1949"/>
          </a:xfrm>
        </p:grpSpPr>
        <p:grpSp>
          <p:nvGrpSpPr>
            <p:cNvPr id="135233" name="Group 75"/>
            <p:cNvGrpSpPr>
              <a:grpSpLocks/>
            </p:cNvGrpSpPr>
            <p:nvPr/>
          </p:nvGrpSpPr>
          <p:grpSpPr bwMode="auto">
            <a:xfrm>
              <a:off x="1557" y="1209"/>
              <a:ext cx="2105" cy="1421"/>
              <a:chOff x="578" y="2316"/>
              <a:chExt cx="2105" cy="1421"/>
            </a:xfrm>
          </p:grpSpPr>
          <p:sp>
            <p:nvSpPr>
              <p:cNvPr id="135235"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135236"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135228" name="Freeform 79"/>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5229" name="Freeform 80"/>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5230" name="Freeform 81"/>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5231" name="Freeform 82"/>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5232" name="Freeform 83"/>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135214" name="Group 84"/>
          <p:cNvGrpSpPr>
            <a:grpSpLocks/>
          </p:cNvGrpSpPr>
          <p:nvPr/>
        </p:nvGrpSpPr>
        <p:grpSpPr bwMode="auto">
          <a:xfrm>
            <a:off x="6283635" y="3404609"/>
            <a:ext cx="919814" cy="1010116"/>
            <a:chOff x="1557" y="1007"/>
            <a:chExt cx="2105" cy="1949"/>
          </a:xfrm>
        </p:grpSpPr>
        <p:grpSp>
          <p:nvGrpSpPr>
            <p:cNvPr id="135223" name="Group 86"/>
            <p:cNvGrpSpPr>
              <a:grpSpLocks/>
            </p:cNvGrpSpPr>
            <p:nvPr/>
          </p:nvGrpSpPr>
          <p:grpSpPr bwMode="auto">
            <a:xfrm>
              <a:off x="1557" y="1209"/>
              <a:ext cx="2105" cy="1421"/>
              <a:chOff x="578" y="2316"/>
              <a:chExt cx="2105" cy="1421"/>
            </a:xfrm>
          </p:grpSpPr>
          <p:sp>
            <p:nvSpPr>
              <p:cNvPr id="135225" name="Freeform 87"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135226" name="Freeform 88"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135218" name="Freeform 90"/>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5219" name="Freeform 91"/>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5220" name="Freeform 92"/>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5221" name="Freeform 93"/>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35222" name="Freeform 94"/>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sp>
        <p:nvSpPr>
          <p:cNvPr id="106591" name="Text Box 95"/>
          <p:cNvSpPr txBox="1">
            <a:spLocks noChangeArrowheads="1"/>
          </p:cNvSpPr>
          <p:nvPr/>
        </p:nvSpPr>
        <p:spPr bwMode="auto">
          <a:xfrm>
            <a:off x="6383338" y="1376363"/>
            <a:ext cx="863600" cy="701675"/>
          </a:xfrm>
          <a:prstGeom prst="rect">
            <a:avLst/>
          </a:prstGeom>
          <a:noFill/>
          <a:ln w="12700">
            <a:noFill/>
            <a:miter lim="800000"/>
            <a:headEnd/>
            <a:tailEnd/>
          </a:ln>
          <a:effectLst>
            <a:outerShdw blurRad="63500" dist="46662" dir="3284183" algn="ctr" rotWithShape="0">
              <a:schemeClr val="bg2">
                <a:alpha val="74997"/>
              </a:schemeClr>
            </a:outerShdw>
          </a:effectLst>
        </p:spPr>
        <p:txBody>
          <a:bodyPr>
            <a:spAutoFit/>
          </a:bodyPr>
          <a:lstStyle/>
          <a:p>
            <a:pPr>
              <a:lnSpc>
                <a:spcPct val="100000"/>
              </a:lnSpc>
              <a:spcBef>
                <a:spcPct val="50000"/>
              </a:spcBef>
              <a:buFontTx/>
              <a:buNone/>
              <a:defRPr/>
            </a:pPr>
            <a:r>
              <a:rPr kumimoji="0" lang="en-US" sz="4000" b="0" i="1">
                <a:latin typeface="Kosher-Normal" pitchFamily="-105" charset="0"/>
                <a:ea typeface="Times New Roman" pitchFamily="-105" charset="0"/>
                <a:cs typeface="Times New Roman" pitchFamily="-105" charset="0"/>
              </a:rPr>
              <a:t>DC</a:t>
            </a:r>
          </a:p>
        </p:txBody>
      </p:sp>
      <p:sp>
        <p:nvSpPr>
          <p:cNvPr id="106530" name="Rectangle 34"/>
          <p:cNvSpPr>
            <a:spLocks noChangeArrowheads="1"/>
          </p:cNvSpPr>
          <p:nvPr/>
        </p:nvSpPr>
        <p:spPr bwMode="auto">
          <a:xfrm>
            <a:off x="6140450" y="2428875"/>
            <a:ext cx="3003550" cy="819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pPr>
            <a:r>
              <a:rPr kumimoji="0" lang="zh-CN" altLang="en-US" i="1">
                <a:latin typeface="Helvetica" charset="0"/>
                <a:ea typeface="SimSun" charset="0"/>
                <a:cs typeface="SimSun" charset="0"/>
              </a:rPr>
              <a:t>撒母耳书下</a:t>
            </a:r>
            <a:r>
              <a:rPr kumimoji="0" lang="en-US" altLang="ja-JP" i="1">
                <a:latin typeface="Helvetica" charset="0"/>
              </a:rPr>
              <a:t>7: 4-16</a:t>
            </a:r>
          </a:p>
          <a:p>
            <a:pPr>
              <a:lnSpc>
                <a:spcPct val="100000"/>
              </a:lnSpc>
              <a:spcBef>
                <a:spcPct val="0"/>
              </a:spcBef>
              <a:buFontTx/>
              <a:buNone/>
            </a:pPr>
            <a:r>
              <a:rPr kumimoji="0" lang="zh-CN" altLang="en-US" i="1">
                <a:latin typeface="Helvetica" charset="0"/>
                <a:ea typeface="SimSun" charset="0"/>
                <a:cs typeface="SimSun" charset="0"/>
              </a:rPr>
              <a:t>历代志下</a:t>
            </a:r>
            <a:r>
              <a:rPr kumimoji="0" lang="en-US" altLang="ja-JP" i="1">
                <a:latin typeface="Helvetica" charset="0"/>
              </a:rPr>
              <a:t> 17:3-15</a:t>
            </a:r>
            <a:endParaRPr kumimoji="0" lang="en-US" i="1">
              <a:latin typeface="Helvetica"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06537"/>
                                        </p:tgtEl>
                                        <p:attrNameLst>
                                          <p:attrName>style.visibility</p:attrName>
                                        </p:attrNameLst>
                                      </p:cBhvr>
                                      <p:to>
                                        <p:strVal val="visible"/>
                                      </p:to>
                                    </p:set>
                                    <p:animEffect transition="in" filter="wipe(up)">
                                      <p:cBhvr>
                                        <p:cTn id="7" dur="500"/>
                                        <p:tgtEl>
                                          <p:spTgt spid="106537"/>
                                        </p:tgtEl>
                                      </p:cBhvr>
                                    </p:animEffect>
                                  </p:childTnLst>
                                </p:cTn>
                              </p:par>
                            </p:childTnLst>
                          </p:cTn>
                        </p:par>
                        <p:par>
                          <p:cTn id="8" fill="hold" nodeType="afterGroup">
                            <p:stCondLst>
                              <p:cond delay="500"/>
                            </p:stCondLst>
                            <p:childTnLst>
                              <p:par>
                                <p:cTn id="9" presetID="22" presetClass="entr" presetSubtype="1" fill="hold" nodeType="afterEffect">
                                  <p:stCondLst>
                                    <p:cond delay="100"/>
                                  </p:stCondLst>
                                  <p:childTnLst>
                                    <p:set>
                                      <p:cBhvr>
                                        <p:cTn id="10" dur="1" fill="hold">
                                          <p:stCondLst>
                                            <p:cond delay="0"/>
                                          </p:stCondLst>
                                        </p:cTn>
                                        <p:tgtEl>
                                          <p:spTgt spid="106538"/>
                                        </p:tgtEl>
                                        <p:attrNameLst>
                                          <p:attrName>style.visibility</p:attrName>
                                        </p:attrNameLst>
                                      </p:cBhvr>
                                      <p:to>
                                        <p:strVal val="visible"/>
                                      </p:to>
                                    </p:set>
                                    <p:animEffect transition="in" filter="wipe(up)">
                                      <p:cBhvr>
                                        <p:cTn id="11" dur="500"/>
                                        <p:tgtEl>
                                          <p:spTgt spid="1065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9" presetClass="entr" presetSubtype="10" fill="hold" grpId="0" nodeType="clickEffect">
                                  <p:stCondLst>
                                    <p:cond delay="0"/>
                                  </p:stCondLst>
                                  <p:childTnLst>
                                    <p:set>
                                      <p:cBhvr>
                                        <p:cTn id="15" dur="1" fill="hold">
                                          <p:stCondLst>
                                            <p:cond delay="0"/>
                                          </p:stCondLst>
                                        </p:cTn>
                                        <p:tgtEl>
                                          <p:spTgt spid="106531"/>
                                        </p:tgtEl>
                                        <p:attrNameLst>
                                          <p:attrName>style.visibility</p:attrName>
                                        </p:attrNameLst>
                                      </p:cBhvr>
                                      <p:to>
                                        <p:strVal val="visible"/>
                                      </p:to>
                                    </p:set>
                                    <p:anim calcmode="lin" valueType="num">
                                      <p:cBhvr>
                                        <p:cTn id="16" dur="5000" fill="hold"/>
                                        <p:tgtEl>
                                          <p:spTgt spid="106531"/>
                                        </p:tgtEl>
                                        <p:attrNameLst>
                                          <p:attrName>ppt_w</p:attrName>
                                        </p:attrNameLst>
                                      </p:cBhvr>
                                      <p:tavLst>
                                        <p:tav tm="0" fmla="#ppt_w*sin(2.5*pi*$)">
                                          <p:val>
                                            <p:fltVal val="0"/>
                                          </p:val>
                                        </p:tav>
                                        <p:tav tm="100000">
                                          <p:val>
                                            <p:fltVal val="1"/>
                                          </p:val>
                                        </p:tav>
                                      </p:tavLst>
                                    </p:anim>
                                    <p:anim calcmode="lin" valueType="num">
                                      <p:cBhvr>
                                        <p:cTn id="17" dur="5000" fill="hold"/>
                                        <p:tgtEl>
                                          <p:spTgt spid="106531"/>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36" fill="hold" grpId="0" nodeType="clickEffect">
                                  <p:stCondLst>
                                    <p:cond delay="0"/>
                                  </p:stCondLst>
                                  <p:childTnLst>
                                    <p:set>
                                      <p:cBhvr>
                                        <p:cTn id="21" dur="1" fill="hold">
                                          <p:stCondLst>
                                            <p:cond delay="0"/>
                                          </p:stCondLst>
                                        </p:cTn>
                                        <p:tgtEl>
                                          <p:spTgt spid="106535"/>
                                        </p:tgtEl>
                                        <p:attrNameLst>
                                          <p:attrName>style.visibility</p:attrName>
                                        </p:attrNameLst>
                                      </p:cBhvr>
                                      <p:to>
                                        <p:strVal val="visible"/>
                                      </p:to>
                                    </p:set>
                                    <p:anim calcmode="lin" valueType="num">
                                      <p:cBhvr>
                                        <p:cTn id="22" dur="500" fill="hold"/>
                                        <p:tgtEl>
                                          <p:spTgt spid="106535"/>
                                        </p:tgtEl>
                                        <p:attrNameLst>
                                          <p:attrName>ppt_w</p:attrName>
                                        </p:attrNameLst>
                                      </p:cBhvr>
                                      <p:tavLst>
                                        <p:tav tm="0">
                                          <p:val>
                                            <p:strVal val="(6*min(max(#ppt_w*#ppt_h,.3),1)-7.4)/-.7*#ppt_w"/>
                                          </p:val>
                                        </p:tav>
                                        <p:tav tm="100000">
                                          <p:val>
                                            <p:strVal val="#ppt_w"/>
                                          </p:val>
                                        </p:tav>
                                      </p:tavLst>
                                    </p:anim>
                                    <p:anim calcmode="lin" valueType="num">
                                      <p:cBhvr>
                                        <p:cTn id="23" dur="500" fill="hold"/>
                                        <p:tgtEl>
                                          <p:spTgt spid="106535"/>
                                        </p:tgtEl>
                                        <p:attrNameLst>
                                          <p:attrName>ppt_h</p:attrName>
                                        </p:attrNameLst>
                                      </p:cBhvr>
                                      <p:tavLst>
                                        <p:tav tm="0">
                                          <p:val>
                                            <p:strVal val="(6*min(max(#ppt_w*#ppt_h,.3),1)-7.4)/-.7*#ppt_h"/>
                                          </p:val>
                                        </p:tav>
                                        <p:tav tm="100000">
                                          <p:val>
                                            <p:strVal val="#ppt_h"/>
                                          </p:val>
                                        </p:tav>
                                      </p:tavLst>
                                    </p:anim>
                                    <p:anim calcmode="lin" valueType="num">
                                      <p:cBhvr>
                                        <p:cTn id="24" dur="500" fill="hold"/>
                                        <p:tgtEl>
                                          <p:spTgt spid="106535"/>
                                        </p:tgtEl>
                                        <p:attrNameLst>
                                          <p:attrName>ppt_x</p:attrName>
                                        </p:attrNameLst>
                                      </p:cBhvr>
                                      <p:tavLst>
                                        <p:tav tm="0">
                                          <p:val>
                                            <p:fltVal val="0.5"/>
                                          </p:val>
                                        </p:tav>
                                        <p:tav tm="100000">
                                          <p:val>
                                            <p:strVal val="#ppt_x"/>
                                          </p:val>
                                        </p:tav>
                                      </p:tavLst>
                                    </p:anim>
                                    <p:anim calcmode="lin" valueType="num">
                                      <p:cBhvr>
                                        <p:cTn id="25" dur="500" fill="hold"/>
                                        <p:tgtEl>
                                          <p:spTgt spid="106535"/>
                                        </p:tgtEl>
                                        <p:attrNameLst>
                                          <p:attrName>ppt_y</p:attrName>
                                        </p:attrNameLst>
                                      </p:cBhvr>
                                      <p:tavLst>
                                        <p:tav tm="0">
                                          <p:val>
                                            <p:strVal val="1+(6*min(max(#ppt_w*#ppt_h,.3),1)-7.4)/-.7*#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7" presetClass="entr" presetSubtype="8" fill="hold" grpId="0" nodeType="clickEffect">
                                  <p:stCondLst>
                                    <p:cond delay="0"/>
                                  </p:stCondLst>
                                  <p:childTnLst>
                                    <p:set>
                                      <p:cBhvr>
                                        <p:cTn id="29" dur="1" fill="hold">
                                          <p:stCondLst>
                                            <p:cond delay="0"/>
                                          </p:stCondLst>
                                        </p:cTn>
                                        <p:tgtEl>
                                          <p:spTgt spid="106514"/>
                                        </p:tgtEl>
                                        <p:attrNameLst>
                                          <p:attrName>style.visibility</p:attrName>
                                        </p:attrNameLst>
                                      </p:cBhvr>
                                      <p:to>
                                        <p:strVal val="visible"/>
                                      </p:to>
                                    </p:set>
                                    <p:anim calcmode="lin" valueType="num">
                                      <p:cBhvr>
                                        <p:cTn id="30" dur="500" fill="hold"/>
                                        <p:tgtEl>
                                          <p:spTgt spid="106514"/>
                                        </p:tgtEl>
                                        <p:attrNameLst>
                                          <p:attrName>ppt_x</p:attrName>
                                        </p:attrNameLst>
                                      </p:cBhvr>
                                      <p:tavLst>
                                        <p:tav tm="0">
                                          <p:val>
                                            <p:strVal val="#ppt_x-#ppt_w/2"/>
                                          </p:val>
                                        </p:tav>
                                        <p:tav tm="100000">
                                          <p:val>
                                            <p:strVal val="#ppt_x"/>
                                          </p:val>
                                        </p:tav>
                                      </p:tavLst>
                                    </p:anim>
                                    <p:anim calcmode="lin" valueType="num">
                                      <p:cBhvr>
                                        <p:cTn id="31" dur="500" fill="hold"/>
                                        <p:tgtEl>
                                          <p:spTgt spid="106514"/>
                                        </p:tgtEl>
                                        <p:attrNameLst>
                                          <p:attrName>ppt_y</p:attrName>
                                        </p:attrNameLst>
                                      </p:cBhvr>
                                      <p:tavLst>
                                        <p:tav tm="0">
                                          <p:val>
                                            <p:strVal val="#ppt_y"/>
                                          </p:val>
                                        </p:tav>
                                        <p:tav tm="100000">
                                          <p:val>
                                            <p:strVal val="#ppt_y"/>
                                          </p:val>
                                        </p:tav>
                                      </p:tavLst>
                                    </p:anim>
                                    <p:anim calcmode="lin" valueType="num">
                                      <p:cBhvr>
                                        <p:cTn id="32" dur="500" fill="hold"/>
                                        <p:tgtEl>
                                          <p:spTgt spid="106514"/>
                                        </p:tgtEl>
                                        <p:attrNameLst>
                                          <p:attrName>ppt_w</p:attrName>
                                        </p:attrNameLst>
                                      </p:cBhvr>
                                      <p:tavLst>
                                        <p:tav tm="0">
                                          <p:val>
                                            <p:fltVal val="0"/>
                                          </p:val>
                                        </p:tav>
                                        <p:tav tm="100000">
                                          <p:val>
                                            <p:strVal val="#ppt_w"/>
                                          </p:val>
                                        </p:tav>
                                      </p:tavLst>
                                    </p:anim>
                                    <p:anim calcmode="lin" valueType="num">
                                      <p:cBhvr>
                                        <p:cTn id="33" dur="500" fill="hold"/>
                                        <p:tgtEl>
                                          <p:spTgt spid="106514"/>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106515"/>
                                        </p:tgtEl>
                                        <p:attrNameLst>
                                          <p:attrName>style.visibility</p:attrName>
                                        </p:attrNameLst>
                                      </p:cBhvr>
                                      <p:to>
                                        <p:strVal val="visible"/>
                                      </p:to>
                                    </p:set>
                                    <p:anim calcmode="lin" valueType="num">
                                      <p:cBhvr>
                                        <p:cTn id="38" dur="500" fill="hold"/>
                                        <p:tgtEl>
                                          <p:spTgt spid="106515"/>
                                        </p:tgtEl>
                                        <p:attrNameLst>
                                          <p:attrName>ppt_x</p:attrName>
                                        </p:attrNameLst>
                                      </p:cBhvr>
                                      <p:tavLst>
                                        <p:tav tm="0">
                                          <p:val>
                                            <p:strVal val="#ppt_x-#ppt_w/2"/>
                                          </p:val>
                                        </p:tav>
                                        <p:tav tm="100000">
                                          <p:val>
                                            <p:strVal val="#ppt_x"/>
                                          </p:val>
                                        </p:tav>
                                      </p:tavLst>
                                    </p:anim>
                                    <p:anim calcmode="lin" valueType="num">
                                      <p:cBhvr>
                                        <p:cTn id="39" dur="500" fill="hold"/>
                                        <p:tgtEl>
                                          <p:spTgt spid="106515"/>
                                        </p:tgtEl>
                                        <p:attrNameLst>
                                          <p:attrName>ppt_y</p:attrName>
                                        </p:attrNameLst>
                                      </p:cBhvr>
                                      <p:tavLst>
                                        <p:tav tm="0">
                                          <p:val>
                                            <p:strVal val="#ppt_y"/>
                                          </p:val>
                                        </p:tav>
                                        <p:tav tm="100000">
                                          <p:val>
                                            <p:strVal val="#ppt_y"/>
                                          </p:val>
                                        </p:tav>
                                      </p:tavLst>
                                    </p:anim>
                                    <p:anim calcmode="lin" valueType="num">
                                      <p:cBhvr>
                                        <p:cTn id="40" dur="500" fill="hold"/>
                                        <p:tgtEl>
                                          <p:spTgt spid="106515"/>
                                        </p:tgtEl>
                                        <p:attrNameLst>
                                          <p:attrName>ppt_w</p:attrName>
                                        </p:attrNameLst>
                                      </p:cBhvr>
                                      <p:tavLst>
                                        <p:tav tm="0">
                                          <p:val>
                                            <p:fltVal val="0"/>
                                          </p:val>
                                        </p:tav>
                                        <p:tav tm="100000">
                                          <p:val>
                                            <p:strVal val="#ppt_w"/>
                                          </p:val>
                                        </p:tav>
                                      </p:tavLst>
                                    </p:anim>
                                    <p:anim calcmode="lin" valueType="num">
                                      <p:cBhvr>
                                        <p:cTn id="41" dur="500" fill="hold"/>
                                        <p:tgtEl>
                                          <p:spTgt spid="106515"/>
                                        </p:tgtEl>
                                        <p:attrNameLst>
                                          <p:attrName>ppt_h</p:attrName>
                                        </p:attrNameLst>
                                      </p:cBhvr>
                                      <p:tavLst>
                                        <p:tav tm="0">
                                          <p:val>
                                            <p:strVal val="#ppt_h"/>
                                          </p:val>
                                        </p:tav>
                                        <p:tav tm="100000">
                                          <p:val>
                                            <p:strVal val="#ppt_h"/>
                                          </p:val>
                                        </p:tav>
                                      </p:tavLst>
                                    </p:anim>
                                  </p:childTnLst>
                                </p:cTn>
                              </p:par>
                            </p:childTnLst>
                          </p:cTn>
                        </p:par>
                        <p:par>
                          <p:cTn id="42" fill="hold" nodeType="afterGroup">
                            <p:stCondLst>
                              <p:cond delay="500"/>
                            </p:stCondLst>
                            <p:childTnLst>
                              <p:par>
                                <p:cTn id="43" presetID="17" presetClass="entr" presetSubtype="8" fill="hold" grpId="0" nodeType="afterEffect">
                                  <p:stCondLst>
                                    <p:cond delay="0"/>
                                  </p:stCondLst>
                                  <p:childTnLst>
                                    <p:set>
                                      <p:cBhvr>
                                        <p:cTn id="44" dur="1" fill="hold">
                                          <p:stCondLst>
                                            <p:cond delay="0"/>
                                          </p:stCondLst>
                                        </p:cTn>
                                        <p:tgtEl>
                                          <p:spTgt spid="106506"/>
                                        </p:tgtEl>
                                        <p:attrNameLst>
                                          <p:attrName>style.visibility</p:attrName>
                                        </p:attrNameLst>
                                      </p:cBhvr>
                                      <p:to>
                                        <p:strVal val="visible"/>
                                      </p:to>
                                    </p:set>
                                    <p:anim calcmode="lin" valueType="num">
                                      <p:cBhvr>
                                        <p:cTn id="45" dur="500" fill="hold"/>
                                        <p:tgtEl>
                                          <p:spTgt spid="106506"/>
                                        </p:tgtEl>
                                        <p:attrNameLst>
                                          <p:attrName>ppt_x</p:attrName>
                                        </p:attrNameLst>
                                      </p:cBhvr>
                                      <p:tavLst>
                                        <p:tav tm="0">
                                          <p:val>
                                            <p:strVal val="#ppt_x-#ppt_w/2"/>
                                          </p:val>
                                        </p:tav>
                                        <p:tav tm="100000">
                                          <p:val>
                                            <p:strVal val="#ppt_x"/>
                                          </p:val>
                                        </p:tav>
                                      </p:tavLst>
                                    </p:anim>
                                    <p:anim calcmode="lin" valueType="num">
                                      <p:cBhvr>
                                        <p:cTn id="46" dur="500" fill="hold"/>
                                        <p:tgtEl>
                                          <p:spTgt spid="106506"/>
                                        </p:tgtEl>
                                        <p:attrNameLst>
                                          <p:attrName>ppt_y</p:attrName>
                                        </p:attrNameLst>
                                      </p:cBhvr>
                                      <p:tavLst>
                                        <p:tav tm="0">
                                          <p:val>
                                            <p:strVal val="#ppt_y"/>
                                          </p:val>
                                        </p:tav>
                                        <p:tav tm="100000">
                                          <p:val>
                                            <p:strVal val="#ppt_y"/>
                                          </p:val>
                                        </p:tav>
                                      </p:tavLst>
                                    </p:anim>
                                    <p:anim calcmode="lin" valueType="num">
                                      <p:cBhvr>
                                        <p:cTn id="47" dur="500" fill="hold"/>
                                        <p:tgtEl>
                                          <p:spTgt spid="106506"/>
                                        </p:tgtEl>
                                        <p:attrNameLst>
                                          <p:attrName>ppt_w</p:attrName>
                                        </p:attrNameLst>
                                      </p:cBhvr>
                                      <p:tavLst>
                                        <p:tav tm="0">
                                          <p:val>
                                            <p:fltVal val="0"/>
                                          </p:val>
                                        </p:tav>
                                        <p:tav tm="100000">
                                          <p:val>
                                            <p:strVal val="#ppt_w"/>
                                          </p:val>
                                        </p:tav>
                                      </p:tavLst>
                                    </p:anim>
                                    <p:anim calcmode="lin" valueType="num">
                                      <p:cBhvr>
                                        <p:cTn id="48" dur="500" fill="hold"/>
                                        <p:tgtEl>
                                          <p:spTgt spid="10650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6" grpId="0" autoUpdateAnimBg="0"/>
      <p:bldP spid="106514" grpId="0" autoUpdateAnimBg="0"/>
      <p:bldP spid="106515" grpId="0" autoUpdateAnimBg="0"/>
      <p:bldP spid="106531" grpId="0" autoUpdateAnimBg="0"/>
      <p:bldP spid="106535"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5"/>
          <p:cNvGrpSpPr>
            <a:grpSpLocks/>
          </p:cNvGrpSpPr>
          <p:nvPr/>
        </p:nvGrpSpPr>
        <p:grpSpPr bwMode="auto">
          <a:xfrm>
            <a:off x="1574800" y="165100"/>
            <a:ext cx="7416800" cy="1320800"/>
            <a:chOff x="992" y="104"/>
            <a:chExt cx="4672" cy="832"/>
          </a:xfrm>
        </p:grpSpPr>
        <p:sp>
          <p:nvSpPr>
            <p:cNvPr id="107536" name="Rectangle 16"/>
            <p:cNvSpPr>
              <a:spLocks noChangeArrowheads="1"/>
            </p:cNvSpPr>
            <p:nvPr/>
          </p:nvSpPr>
          <p:spPr bwMode="auto">
            <a:xfrm>
              <a:off x="992" y="104"/>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7537" name="Rectangle 17"/>
            <p:cNvSpPr>
              <a:spLocks noChangeArrowheads="1"/>
            </p:cNvSpPr>
            <p:nvPr/>
          </p:nvSpPr>
          <p:spPr bwMode="auto">
            <a:xfrm>
              <a:off x="1261" y="149"/>
              <a:ext cx="4403" cy="786"/>
            </a:xfrm>
            <a:prstGeom prst="rect">
              <a:avLst/>
            </a:prstGeom>
            <a:noFill/>
            <a:ln w="12700">
              <a:noFill/>
              <a:miter lim="800000"/>
              <a:headEnd/>
              <a:tailEnd/>
            </a:ln>
            <a:effectLst>
              <a:outerShdw blurRad="63500" dist="38099" dir="2700000" algn="ctr" rotWithShape="0">
                <a:schemeClr val="bg2">
                  <a:alpha val="74997"/>
                </a:schemeClr>
              </a:outerShdw>
            </a:effectLst>
          </p:spPr>
          <p:txBody>
            <a:bodyPr lIns="90487" tIns="44450" rIns="90487" bIns="44450">
              <a:spAutoFit/>
            </a:bodyPr>
            <a:lstStyle/>
            <a:p>
              <a:pPr>
                <a:lnSpc>
                  <a:spcPct val="100000"/>
                </a:lnSpc>
                <a:spcBef>
                  <a:spcPct val="0"/>
                </a:spcBef>
                <a:buFontTx/>
                <a:buNone/>
              </a:pPr>
              <a:r>
                <a:rPr kumimoji="0" lang="zh-CN" altLang="en-US" sz="3600">
                  <a:solidFill>
                    <a:srgbClr val="FF5008"/>
                  </a:solidFill>
                  <a:latin typeface="Times" charset="0"/>
                  <a:ea typeface="SimSun" charset="0"/>
                  <a:cs typeface="SimSun" charset="0"/>
                </a:rPr>
                <a:t>                  </a:t>
              </a:r>
              <a:r>
                <a:rPr kumimoji="0" lang="zh-CN" altLang="en-US" sz="4000">
                  <a:solidFill>
                    <a:srgbClr val="FFFF00"/>
                  </a:solidFill>
                  <a:latin typeface="Times" charset="0"/>
                  <a:ea typeface="SimSun" charset="0"/>
                  <a:cs typeface="SimSun" charset="0"/>
                </a:rPr>
                <a:t>北部国王</a:t>
              </a:r>
              <a:r>
                <a:rPr kumimoji="0" lang="en-US" altLang="ja-JP" sz="3600">
                  <a:solidFill>
                    <a:srgbClr val="FFFF00"/>
                  </a:solidFill>
                  <a:latin typeface="Times" charset="0"/>
                </a:rPr>
                <a:t>:</a:t>
              </a:r>
            </a:p>
            <a:p>
              <a:pPr>
                <a:lnSpc>
                  <a:spcPct val="100000"/>
                </a:lnSpc>
                <a:spcBef>
                  <a:spcPct val="0"/>
                </a:spcBef>
                <a:buFontTx/>
                <a:buNone/>
              </a:pPr>
              <a:r>
                <a:rPr kumimoji="0" lang="en-US" sz="3600">
                  <a:solidFill>
                    <a:srgbClr val="FF5008"/>
                  </a:solidFill>
                  <a:latin typeface="Times" charset="0"/>
                </a:rPr>
                <a:t>                     </a:t>
              </a:r>
              <a:r>
                <a:rPr kumimoji="0" lang="zh-CN" altLang="en-US" sz="3600">
                  <a:solidFill>
                    <a:schemeClr val="tx2"/>
                  </a:solidFill>
                  <a:latin typeface="Times" charset="0"/>
                  <a:ea typeface="SimSun" charset="0"/>
                  <a:cs typeface="SimSun" charset="0"/>
                </a:rPr>
                <a:t>以色列</a:t>
              </a:r>
              <a:endParaRPr kumimoji="0" lang="en-US" sz="3600">
                <a:solidFill>
                  <a:schemeClr val="bg2"/>
                </a:solidFill>
                <a:latin typeface="Times" charset="0"/>
              </a:endParaRPr>
            </a:p>
          </p:txBody>
        </p:sp>
      </p:grpSp>
      <p:sp>
        <p:nvSpPr>
          <p:cNvPr id="107522" name="Text Box 2"/>
          <p:cNvSpPr txBox="1">
            <a:spLocks noChangeArrowheads="1"/>
          </p:cNvSpPr>
          <p:nvPr/>
        </p:nvSpPr>
        <p:spPr bwMode="auto">
          <a:xfrm>
            <a:off x="1765300" y="0"/>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12:25-14:20; 14:21-31</a:t>
            </a:r>
            <a:endParaRPr kumimoji="0" lang="en-US" sz="1600">
              <a:latin typeface="Comic Sans MS" charset="0"/>
            </a:endParaRPr>
          </a:p>
        </p:txBody>
      </p:sp>
      <p:pic>
        <p:nvPicPr>
          <p:cNvPr id="137220"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24150" y="717550"/>
            <a:ext cx="3695700" cy="5424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37221" name="Rectangle 4"/>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7525" name="Rectangle 5"/>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7223" name="Oval 6"/>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endParaRPr lang="en-US"/>
          </a:p>
        </p:txBody>
      </p:sp>
      <p:sp>
        <p:nvSpPr>
          <p:cNvPr id="137224" name="Oval 7"/>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endParaRPr lang="en-US"/>
          </a:p>
        </p:txBody>
      </p:sp>
      <p:grpSp>
        <p:nvGrpSpPr>
          <p:cNvPr id="3" name="Group 8"/>
          <p:cNvGrpSpPr>
            <a:grpSpLocks/>
          </p:cNvGrpSpPr>
          <p:nvPr/>
        </p:nvGrpSpPr>
        <p:grpSpPr bwMode="auto">
          <a:xfrm>
            <a:off x="2082800" y="2178050"/>
            <a:ext cx="5010150" cy="2774950"/>
            <a:chOff x="1320" y="1356"/>
            <a:chExt cx="3156" cy="1748"/>
          </a:xfrm>
        </p:grpSpPr>
        <p:sp>
          <p:nvSpPr>
            <p:cNvPr id="107529" name="Line 9"/>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37268" name="Line 10"/>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a:p>
          </p:txBody>
        </p:sp>
        <p:sp>
          <p:nvSpPr>
            <p:cNvPr id="137269" name="Line 11"/>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107532" name="Rectangle 12"/>
          <p:cNvSpPr>
            <a:spLocks noChangeArrowheads="1"/>
          </p:cNvSpPr>
          <p:nvPr/>
        </p:nvSpPr>
        <p:spPr bwMode="auto">
          <a:xfrm>
            <a:off x="285750" y="160338"/>
            <a:ext cx="1500188"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7533" name="Line 13"/>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7534" name="Rectangle 14"/>
          <p:cNvSpPr>
            <a:spLocks noChangeArrowheads="1"/>
          </p:cNvSpPr>
          <p:nvPr/>
        </p:nvSpPr>
        <p:spPr bwMode="auto">
          <a:xfrm>
            <a:off x="1608138" y="1677988"/>
            <a:ext cx="1812925" cy="57626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0"/>
              </a:spcBef>
              <a:buFontTx/>
              <a:buNone/>
            </a:pPr>
            <a:r>
              <a:rPr kumimoji="0" lang="zh-CN" altLang="en-US" sz="3200" i="1">
                <a:solidFill>
                  <a:srgbClr val="FAFD00"/>
                </a:solidFill>
                <a:latin typeface="Times" charset="0"/>
                <a:ea typeface="SimSun" charset="0"/>
                <a:cs typeface="SimSun" charset="0"/>
              </a:rPr>
              <a:t>十派帮族</a:t>
            </a:r>
            <a:endParaRPr kumimoji="0" lang="en-US" sz="3200" i="1">
              <a:solidFill>
                <a:srgbClr val="FAFD00"/>
              </a:solidFill>
              <a:latin typeface="Times" charset="0"/>
            </a:endParaRPr>
          </a:p>
        </p:txBody>
      </p:sp>
      <p:sp>
        <p:nvSpPr>
          <p:cNvPr id="107538" name="Rectangle 18"/>
          <p:cNvSpPr>
            <a:spLocks noChangeArrowheads="1"/>
          </p:cNvSpPr>
          <p:nvPr/>
        </p:nvSpPr>
        <p:spPr bwMode="auto">
          <a:xfrm>
            <a:off x="555625" y="4275138"/>
            <a:ext cx="1812925" cy="57626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0"/>
              </a:spcBef>
              <a:buFontTx/>
              <a:buNone/>
            </a:pPr>
            <a:r>
              <a:rPr kumimoji="0" lang="zh-CN" altLang="en-US" sz="3200" i="1">
                <a:solidFill>
                  <a:srgbClr val="FAFD00"/>
                </a:solidFill>
                <a:latin typeface="Times" charset="0"/>
                <a:ea typeface="SimSun" charset="0"/>
                <a:cs typeface="SimSun" charset="0"/>
              </a:rPr>
              <a:t>两派帮族</a:t>
            </a:r>
            <a:endParaRPr kumimoji="0" lang="en-US" sz="3200" i="1">
              <a:solidFill>
                <a:srgbClr val="FAFD00"/>
              </a:solidFill>
              <a:latin typeface="Times" charset="0"/>
            </a:endParaRPr>
          </a:p>
        </p:txBody>
      </p:sp>
      <p:grpSp>
        <p:nvGrpSpPr>
          <p:cNvPr id="4" name="Group 19"/>
          <p:cNvGrpSpPr>
            <a:grpSpLocks/>
          </p:cNvGrpSpPr>
          <p:nvPr/>
        </p:nvGrpSpPr>
        <p:grpSpPr bwMode="auto">
          <a:xfrm>
            <a:off x="266700" y="5054600"/>
            <a:ext cx="7416800" cy="1387475"/>
            <a:chOff x="168" y="3368"/>
            <a:chExt cx="4672" cy="783"/>
          </a:xfrm>
        </p:grpSpPr>
        <p:sp>
          <p:nvSpPr>
            <p:cNvPr id="107540" name="Rectangle 20"/>
            <p:cNvSpPr>
              <a:spLocks noChangeArrowheads="1"/>
            </p:cNvSpPr>
            <p:nvPr/>
          </p:nvSpPr>
          <p:spPr bwMode="auto">
            <a:xfrm>
              <a:off x="168" y="3368"/>
              <a:ext cx="4608" cy="776"/>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7541" name="Rectangle 21"/>
            <p:cNvSpPr>
              <a:spLocks noChangeArrowheads="1"/>
            </p:cNvSpPr>
            <p:nvPr/>
          </p:nvSpPr>
          <p:spPr bwMode="auto">
            <a:xfrm>
              <a:off x="495" y="3413"/>
              <a:ext cx="4345" cy="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pPr>
              <a:r>
                <a:rPr kumimoji="0" lang="en-US" sz="3600">
                  <a:solidFill>
                    <a:srgbClr val="FF5008"/>
                  </a:solidFill>
                  <a:latin typeface="Times" charset="0"/>
                </a:rPr>
                <a:t>                </a:t>
              </a:r>
              <a:r>
                <a:rPr kumimoji="0" lang="zh-CN" altLang="en-US" sz="4000">
                  <a:solidFill>
                    <a:srgbClr val="FF5008"/>
                  </a:solidFill>
                  <a:latin typeface="Times" charset="0"/>
                  <a:ea typeface="SimSun" charset="0"/>
                  <a:cs typeface="SimSun" charset="0"/>
                </a:rPr>
                <a:t>南部王国</a:t>
              </a:r>
              <a:r>
                <a:rPr kumimoji="0" lang="en-US" altLang="ja-JP" sz="4000">
                  <a:solidFill>
                    <a:srgbClr val="FF5008"/>
                  </a:solidFill>
                  <a:latin typeface="Times" charset="0"/>
                </a:rPr>
                <a:t>:</a:t>
              </a:r>
              <a:endParaRPr kumimoji="0" lang="en-US" altLang="ja-JP" sz="3600">
                <a:solidFill>
                  <a:srgbClr val="FF5008"/>
                </a:solidFill>
                <a:latin typeface="Times" charset="0"/>
              </a:endParaRPr>
            </a:p>
            <a:p>
              <a:pPr>
                <a:lnSpc>
                  <a:spcPct val="100000"/>
                </a:lnSpc>
                <a:spcBef>
                  <a:spcPct val="0"/>
                </a:spcBef>
                <a:buFontTx/>
                <a:buNone/>
              </a:pPr>
              <a:r>
                <a:rPr kumimoji="0" lang="en-US" sz="3600">
                  <a:solidFill>
                    <a:srgbClr val="FF5008"/>
                  </a:solidFill>
                  <a:latin typeface="Times" charset="0"/>
                </a:rPr>
                <a:t>                    </a:t>
              </a:r>
              <a:r>
                <a:rPr kumimoji="0" lang="zh-CN" altLang="en-US" sz="4000">
                  <a:solidFill>
                    <a:srgbClr val="FFFF00"/>
                  </a:solidFill>
                  <a:latin typeface="Times" charset="0"/>
                  <a:ea typeface="SimSun" charset="0"/>
                  <a:cs typeface="SimSun" charset="0"/>
                </a:rPr>
                <a:t>犹大族</a:t>
              </a:r>
              <a:endParaRPr kumimoji="0" lang="en-US" sz="3600">
                <a:solidFill>
                  <a:srgbClr val="FFFF00"/>
                </a:solidFill>
                <a:latin typeface="Times" charset="0"/>
              </a:endParaRPr>
            </a:p>
          </p:txBody>
        </p:sp>
      </p:grpSp>
      <p:sp>
        <p:nvSpPr>
          <p:cNvPr id="107542" name="Text Box 22"/>
          <p:cNvSpPr txBox="1">
            <a:spLocks noChangeArrowheads="1"/>
          </p:cNvSpPr>
          <p:nvPr/>
        </p:nvSpPr>
        <p:spPr bwMode="auto">
          <a:xfrm>
            <a:off x="533400" y="2635250"/>
            <a:ext cx="3043238" cy="7016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en-US" sz="4000">
                <a:solidFill>
                  <a:srgbClr val="FFFFFF"/>
                </a:solidFill>
                <a:latin typeface="Comic Sans MS" charset="0"/>
              </a:rPr>
              <a:t>  </a:t>
            </a:r>
            <a:r>
              <a:rPr kumimoji="0" lang="zh-CN" altLang="en-US" sz="4000">
                <a:solidFill>
                  <a:srgbClr val="FFFFFF"/>
                </a:solidFill>
                <a:latin typeface="Comic Sans MS" charset="0"/>
                <a:ea typeface="SimSun" charset="0"/>
                <a:cs typeface="SimSun" charset="0"/>
              </a:rPr>
              <a:t>撒玛利亚</a:t>
            </a:r>
            <a:endParaRPr kumimoji="0" lang="en-US" sz="4000">
              <a:solidFill>
                <a:srgbClr val="FFFFFF"/>
              </a:solidFill>
              <a:latin typeface="Comic Sans MS" charset="0"/>
            </a:endParaRPr>
          </a:p>
        </p:txBody>
      </p:sp>
      <p:sp>
        <p:nvSpPr>
          <p:cNvPr id="107543" name="Text Box 23"/>
          <p:cNvSpPr txBox="1">
            <a:spLocks noChangeArrowheads="1"/>
          </p:cNvSpPr>
          <p:nvPr/>
        </p:nvSpPr>
        <p:spPr bwMode="auto">
          <a:xfrm>
            <a:off x="4721225" y="3959225"/>
            <a:ext cx="361632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4400">
                <a:solidFill>
                  <a:srgbClr val="FFFFFF"/>
                </a:solidFill>
                <a:latin typeface="Comic Sans MS" charset="0"/>
                <a:ea typeface="SimSun" charset="0"/>
                <a:cs typeface="SimSun" charset="0"/>
              </a:rPr>
              <a:t>耶路撒冷</a:t>
            </a:r>
            <a:endParaRPr kumimoji="0" lang="en-US" sz="4400">
              <a:solidFill>
                <a:srgbClr val="FFFFFF"/>
              </a:solidFill>
              <a:latin typeface="Comic Sans MS" charset="0"/>
            </a:endParaRPr>
          </a:p>
        </p:txBody>
      </p:sp>
      <p:sp>
        <p:nvSpPr>
          <p:cNvPr id="107544" name="Oval 24"/>
          <p:cNvSpPr>
            <a:spLocks noChangeArrowheads="1"/>
          </p:cNvSpPr>
          <p:nvPr/>
        </p:nvSpPr>
        <p:spPr bwMode="auto">
          <a:xfrm>
            <a:off x="3929063" y="642938"/>
            <a:ext cx="2947987" cy="1077912"/>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7545" name="Oval 25"/>
          <p:cNvSpPr>
            <a:spLocks noChangeArrowheads="1"/>
          </p:cNvSpPr>
          <p:nvPr/>
        </p:nvSpPr>
        <p:spPr bwMode="auto">
          <a:xfrm>
            <a:off x="2643188" y="5500688"/>
            <a:ext cx="2947987" cy="100012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37235" name="Group 26"/>
          <p:cNvGrpSpPr>
            <a:grpSpLocks/>
          </p:cNvGrpSpPr>
          <p:nvPr/>
        </p:nvGrpSpPr>
        <p:grpSpPr bwMode="auto">
          <a:xfrm>
            <a:off x="8018463" y="3436938"/>
            <a:ext cx="981075" cy="1843087"/>
            <a:chOff x="5051" y="2165"/>
            <a:chExt cx="618" cy="1161"/>
          </a:xfrm>
        </p:grpSpPr>
        <p:grpSp>
          <p:nvGrpSpPr>
            <p:cNvPr id="137246" name="Group 27"/>
            <p:cNvGrpSpPr>
              <a:grpSpLocks/>
            </p:cNvGrpSpPr>
            <p:nvPr/>
          </p:nvGrpSpPr>
          <p:grpSpPr bwMode="auto">
            <a:xfrm>
              <a:off x="5051" y="2165"/>
              <a:ext cx="618" cy="1161"/>
              <a:chOff x="5051" y="2165"/>
              <a:chExt cx="618" cy="1161"/>
            </a:xfrm>
          </p:grpSpPr>
          <p:sp>
            <p:nvSpPr>
              <p:cNvPr id="137248" name="Freeform 2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p>
            </p:txBody>
          </p:sp>
          <p:sp>
            <p:nvSpPr>
              <p:cNvPr id="137249" name="AutoShape 2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7250" name="Rectangle 3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7251" name="Line 3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52" name="Rectangle 3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7253" name="Rectangle 3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37254" name="Line 3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55" name="Line 3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56" name="Line 3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57" name="Line 3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58" name="Line 3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59" name="Line 3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60" name="Line 4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61" name="Line 4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62" name="Line 4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63" name="Line 4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264" name="Rectangle 44"/>
              <p:cNvSpPr>
                <a:spLocks noChangeArrowheads="1"/>
              </p:cNvSpPr>
              <p:nvPr/>
            </p:nvSpPr>
            <p:spPr bwMode="auto">
              <a:xfrm>
                <a:off x="5051" y="2165"/>
                <a:ext cx="527" cy="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100">
                    <a:solidFill>
                      <a:srgbClr val="000000"/>
                    </a:solidFill>
                    <a:latin typeface="Chicago" charset="0"/>
                    <a:ea typeface="SimSun" charset="0"/>
                    <a:cs typeface="SimSun" charset="0"/>
                  </a:rPr>
                  <a:t>    皇室</a:t>
                </a:r>
                <a:endParaRPr kumimoji="0" lang="en-US" sz="1100">
                  <a:solidFill>
                    <a:srgbClr val="000000"/>
                  </a:solidFill>
                  <a:latin typeface="Chicago" charset="0"/>
                </a:endParaRPr>
              </a:p>
            </p:txBody>
          </p:sp>
        </p:grpSp>
        <p:sp>
          <p:nvSpPr>
            <p:cNvPr id="137247" name="Rectangle 45"/>
            <p:cNvSpPr>
              <a:spLocks noChangeArrowheads="1"/>
            </p:cNvSpPr>
            <p:nvPr/>
          </p:nvSpPr>
          <p:spPr bwMode="auto">
            <a:xfrm>
              <a:off x="5139" y="2267"/>
              <a:ext cx="3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07566" name="Rectangle 46"/>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a:lnSpc>
                <a:spcPct val="100000"/>
              </a:lnSpc>
              <a:spcBef>
                <a:spcPct val="0"/>
              </a:spcBef>
              <a:buFontTx/>
              <a:buNone/>
            </a:pPr>
            <a:r>
              <a:rPr kumimoji="0" lang="en-US" sz="900">
                <a:solidFill>
                  <a:srgbClr val="000000"/>
                </a:solidFill>
                <a:effectLst>
                  <a:outerShdw blurRad="38100" dist="38100" dir="2700000" algn="tl">
                    <a:srgbClr val="FFFFFF"/>
                  </a:outerShdw>
                </a:effectLst>
                <a:latin typeface="Helvetica" charset="0"/>
              </a:rPr>
              <a:t> ••• SPLIT ••• </a:t>
            </a:r>
          </a:p>
        </p:txBody>
      </p:sp>
      <p:sp>
        <p:nvSpPr>
          <p:cNvPr id="137237" name="Rectangle 47"/>
          <p:cNvSpPr>
            <a:spLocks noChangeArrowheads="1"/>
          </p:cNvSpPr>
          <p:nvPr/>
        </p:nvSpPr>
        <p:spPr bwMode="auto">
          <a:xfrm>
            <a:off x="8032750" y="3973513"/>
            <a:ext cx="936625"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North       South</a:t>
            </a:r>
          </a:p>
        </p:txBody>
      </p:sp>
      <p:sp>
        <p:nvSpPr>
          <p:cNvPr id="137238" name="Text Box 48"/>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37239" name="Text Box 49"/>
          <p:cNvSpPr txBox="1">
            <a:spLocks noChangeArrowheads="1"/>
          </p:cNvSpPr>
          <p:nvPr/>
        </p:nvSpPr>
        <p:spPr bwMode="auto">
          <a:xfrm>
            <a:off x="8591550" y="6429375"/>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1</a:t>
            </a:r>
          </a:p>
        </p:txBody>
      </p:sp>
      <p:grpSp>
        <p:nvGrpSpPr>
          <p:cNvPr id="137240" name="Group 50"/>
          <p:cNvGrpSpPr>
            <a:grpSpLocks/>
          </p:cNvGrpSpPr>
          <p:nvPr/>
        </p:nvGrpSpPr>
        <p:grpSpPr bwMode="auto">
          <a:xfrm>
            <a:off x="8061325" y="4151313"/>
            <a:ext cx="931863" cy="377825"/>
            <a:chOff x="5078" y="2615"/>
            <a:chExt cx="587" cy="238"/>
          </a:xfrm>
        </p:grpSpPr>
        <p:sp>
          <p:nvSpPr>
            <p:cNvPr id="137243" name="Rectangle 51"/>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Israel</a:t>
              </a:r>
            </a:p>
          </p:txBody>
        </p:sp>
        <p:sp>
          <p:nvSpPr>
            <p:cNvPr id="137244" name="Rectangle 52"/>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  Judah</a:t>
              </a:r>
            </a:p>
          </p:txBody>
        </p:sp>
        <p:sp>
          <p:nvSpPr>
            <p:cNvPr id="137245" name="Rectangle 53"/>
            <p:cNvSpPr>
              <a:spLocks noChangeArrowheads="1"/>
            </p:cNvSpPr>
            <p:nvPr/>
          </p:nvSpPr>
          <p:spPr bwMode="auto">
            <a:xfrm>
              <a:off x="5105" y="2720"/>
              <a:ext cx="470"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10              2</a:t>
              </a:r>
            </a:p>
          </p:txBody>
        </p:sp>
      </p:grpSp>
      <p:sp>
        <p:nvSpPr>
          <p:cNvPr id="107574" name="Rectangle 54"/>
          <p:cNvSpPr>
            <a:spLocks noChangeArrowheads="1"/>
          </p:cNvSpPr>
          <p:nvPr/>
        </p:nvSpPr>
        <p:spPr bwMode="auto">
          <a:xfrm>
            <a:off x="8075613" y="6538913"/>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39</a:t>
            </a:r>
          </a:p>
        </p:txBody>
      </p:sp>
      <p:sp>
        <p:nvSpPr>
          <p:cNvPr id="137242" name="Text Box 55"/>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107534"/>
                                        </p:tgtEl>
                                        <p:attrNameLst>
                                          <p:attrName>style.visibility</p:attrName>
                                        </p:attrNameLst>
                                      </p:cBhvr>
                                      <p:to>
                                        <p:strVal val="visible"/>
                                      </p:to>
                                    </p:set>
                                    <p:anim calcmode="lin" valueType="num">
                                      <p:cBhvr>
                                        <p:cTn id="11" dur="500" fill="hold"/>
                                        <p:tgtEl>
                                          <p:spTgt spid="107534"/>
                                        </p:tgtEl>
                                        <p:attrNameLst>
                                          <p:attrName>ppt_w</p:attrName>
                                        </p:attrNameLst>
                                      </p:cBhvr>
                                      <p:tavLst>
                                        <p:tav tm="0">
                                          <p:val>
                                            <p:strVal val="(6*min(max(#ppt_w*#ppt_h,.3),1)-7.4)/-.7*#ppt_w"/>
                                          </p:val>
                                        </p:tav>
                                        <p:tav tm="100000">
                                          <p:val>
                                            <p:strVal val="#ppt_w"/>
                                          </p:val>
                                        </p:tav>
                                      </p:tavLst>
                                    </p:anim>
                                    <p:anim calcmode="lin" valueType="num">
                                      <p:cBhvr>
                                        <p:cTn id="12" dur="500" fill="hold"/>
                                        <p:tgtEl>
                                          <p:spTgt spid="107534"/>
                                        </p:tgtEl>
                                        <p:attrNameLst>
                                          <p:attrName>ppt_h</p:attrName>
                                        </p:attrNameLst>
                                      </p:cBhvr>
                                      <p:tavLst>
                                        <p:tav tm="0">
                                          <p:val>
                                            <p:strVal val="(6*min(max(#ppt_w*#ppt_h,.3),1)-7.4)/-.7*#ppt_h"/>
                                          </p:val>
                                        </p:tav>
                                        <p:tav tm="100000">
                                          <p:val>
                                            <p:strVal val="#ppt_h"/>
                                          </p:val>
                                        </p:tav>
                                      </p:tavLst>
                                    </p:anim>
                                    <p:anim calcmode="lin" valueType="num">
                                      <p:cBhvr>
                                        <p:cTn id="13" dur="500" fill="hold"/>
                                        <p:tgtEl>
                                          <p:spTgt spid="107534"/>
                                        </p:tgtEl>
                                        <p:attrNameLst>
                                          <p:attrName>ppt_x</p:attrName>
                                        </p:attrNameLst>
                                      </p:cBhvr>
                                      <p:tavLst>
                                        <p:tav tm="0">
                                          <p:val>
                                            <p:fltVal val="0.5"/>
                                          </p:val>
                                        </p:tav>
                                        <p:tav tm="100000">
                                          <p:val>
                                            <p:strVal val="#ppt_x"/>
                                          </p:val>
                                        </p:tav>
                                      </p:tavLst>
                                    </p:anim>
                                    <p:anim calcmode="lin" valueType="num">
                                      <p:cBhvr>
                                        <p:cTn id="14" dur="500" fill="hold"/>
                                        <p:tgtEl>
                                          <p:spTgt spid="10753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 presetClass="entr" presetSubtype="8" fill="hold" nodeType="afterEffect">
                                  <p:stCondLst>
                                    <p:cond delay="10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0-#ppt_w/2"/>
                                          </p:val>
                                        </p:tav>
                                        <p:tav tm="100000">
                                          <p:val>
                                            <p:strVal val="#ppt_x"/>
                                          </p:val>
                                        </p:tav>
                                      </p:tavLst>
                                    </p:anim>
                                    <p:anim calcmode="lin" valueType="num">
                                      <p:cBhvr additive="base">
                                        <p:cTn id="19" dur="500" fill="hold"/>
                                        <p:tgtEl>
                                          <p:spTgt spid="2"/>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2600"/>
                            </p:stCondLst>
                            <p:childTnLst>
                              <p:par>
                                <p:cTn id="21" presetID="23" presetClass="entr" presetSubtype="272" fill="hold" grpId="0" nodeType="afterEffect">
                                  <p:stCondLst>
                                    <p:cond delay="100"/>
                                  </p:stCondLst>
                                  <p:childTnLst>
                                    <p:set>
                                      <p:cBhvr>
                                        <p:cTn id="22" dur="1" fill="hold">
                                          <p:stCondLst>
                                            <p:cond delay="0"/>
                                          </p:stCondLst>
                                        </p:cTn>
                                        <p:tgtEl>
                                          <p:spTgt spid="107542"/>
                                        </p:tgtEl>
                                        <p:attrNameLst>
                                          <p:attrName>style.visibility</p:attrName>
                                        </p:attrNameLst>
                                      </p:cBhvr>
                                      <p:to>
                                        <p:strVal val="visible"/>
                                      </p:to>
                                    </p:set>
                                    <p:anim calcmode="lin" valueType="num">
                                      <p:cBhvr>
                                        <p:cTn id="23" dur="500" fill="hold"/>
                                        <p:tgtEl>
                                          <p:spTgt spid="107542"/>
                                        </p:tgtEl>
                                        <p:attrNameLst>
                                          <p:attrName>ppt_w</p:attrName>
                                        </p:attrNameLst>
                                      </p:cBhvr>
                                      <p:tavLst>
                                        <p:tav tm="0">
                                          <p:val>
                                            <p:strVal val="2/3*#ppt_w"/>
                                          </p:val>
                                        </p:tav>
                                        <p:tav tm="100000">
                                          <p:val>
                                            <p:strVal val="#ppt_w"/>
                                          </p:val>
                                        </p:tav>
                                      </p:tavLst>
                                    </p:anim>
                                    <p:anim calcmode="lin" valueType="num">
                                      <p:cBhvr>
                                        <p:cTn id="24" dur="500" fill="hold"/>
                                        <p:tgtEl>
                                          <p:spTgt spid="107542"/>
                                        </p:tgtEl>
                                        <p:attrNameLst>
                                          <p:attrName>ppt_h</p:attrName>
                                        </p:attrNameLst>
                                      </p:cBhvr>
                                      <p:tavLst>
                                        <p:tav tm="0">
                                          <p:val>
                                            <p:strVal val="2/3*#ppt_h"/>
                                          </p:val>
                                        </p:tav>
                                        <p:tav tm="100000">
                                          <p:val>
                                            <p:strVal val="#ppt_h"/>
                                          </p:val>
                                        </p:tav>
                                      </p:tavLst>
                                    </p:anim>
                                  </p:childTnLst>
                                </p:cTn>
                              </p:par>
                            </p:childTnLst>
                          </p:cTn>
                        </p:par>
                        <p:par>
                          <p:cTn id="25" fill="hold" nodeType="afterGroup">
                            <p:stCondLst>
                              <p:cond delay="3200"/>
                            </p:stCondLst>
                            <p:childTnLst>
                              <p:par>
                                <p:cTn id="26" presetID="2" presetClass="entr" presetSubtype="6" fill="hold" grpId="0" nodeType="afterEffect">
                                  <p:stCondLst>
                                    <p:cond delay="0"/>
                                  </p:stCondLst>
                                  <p:childTnLst>
                                    <p:set>
                                      <p:cBhvr>
                                        <p:cTn id="27" dur="1" fill="hold">
                                          <p:stCondLst>
                                            <p:cond delay="0"/>
                                          </p:stCondLst>
                                        </p:cTn>
                                        <p:tgtEl>
                                          <p:spTgt spid="107544"/>
                                        </p:tgtEl>
                                        <p:attrNameLst>
                                          <p:attrName>style.visibility</p:attrName>
                                        </p:attrNameLst>
                                      </p:cBhvr>
                                      <p:to>
                                        <p:strVal val="visible"/>
                                      </p:to>
                                    </p:set>
                                    <p:anim calcmode="lin" valueType="num">
                                      <p:cBhvr additive="base">
                                        <p:cTn id="28" dur="500" fill="hold"/>
                                        <p:tgtEl>
                                          <p:spTgt spid="107544"/>
                                        </p:tgtEl>
                                        <p:attrNameLst>
                                          <p:attrName>ppt_x</p:attrName>
                                        </p:attrNameLst>
                                      </p:cBhvr>
                                      <p:tavLst>
                                        <p:tav tm="0">
                                          <p:val>
                                            <p:strVal val="1+#ppt_w/2"/>
                                          </p:val>
                                        </p:tav>
                                        <p:tav tm="100000">
                                          <p:val>
                                            <p:strVal val="#ppt_x"/>
                                          </p:val>
                                        </p:tav>
                                      </p:tavLst>
                                    </p:anim>
                                    <p:anim calcmode="lin" valueType="num">
                                      <p:cBhvr additive="base">
                                        <p:cTn id="29" dur="500" fill="hold"/>
                                        <p:tgtEl>
                                          <p:spTgt spid="107544"/>
                                        </p:tgtEl>
                                        <p:attrNameLst>
                                          <p:attrName>ppt_y</p:attrName>
                                        </p:attrNameLst>
                                      </p:cBhvr>
                                      <p:tavLst>
                                        <p:tav tm="0">
                                          <p:val>
                                            <p:strVal val="1+#ppt_h/2"/>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36" fill="hold" grpId="0" nodeType="clickEffect">
                                  <p:stCondLst>
                                    <p:cond delay="0"/>
                                  </p:stCondLst>
                                  <p:childTnLst>
                                    <p:set>
                                      <p:cBhvr>
                                        <p:cTn id="33" dur="1" fill="hold">
                                          <p:stCondLst>
                                            <p:cond delay="0"/>
                                          </p:stCondLst>
                                        </p:cTn>
                                        <p:tgtEl>
                                          <p:spTgt spid="107538"/>
                                        </p:tgtEl>
                                        <p:attrNameLst>
                                          <p:attrName>style.visibility</p:attrName>
                                        </p:attrNameLst>
                                      </p:cBhvr>
                                      <p:to>
                                        <p:strVal val="visible"/>
                                      </p:to>
                                    </p:set>
                                    <p:anim calcmode="lin" valueType="num">
                                      <p:cBhvr>
                                        <p:cTn id="34" dur="500" fill="hold"/>
                                        <p:tgtEl>
                                          <p:spTgt spid="107538"/>
                                        </p:tgtEl>
                                        <p:attrNameLst>
                                          <p:attrName>ppt_w</p:attrName>
                                        </p:attrNameLst>
                                      </p:cBhvr>
                                      <p:tavLst>
                                        <p:tav tm="0">
                                          <p:val>
                                            <p:strVal val="(6*min(max(#ppt_w*#ppt_h,.3),1)-7.4)/-.7*#ppt_w"/>
                                          </p:val>
                                        </p:tav>
                                        <p:tav tm="100000">
                                          <p:val>
                                            <p:strVal val="#ppt_w"/>
                                          </p:val>
                                        </p:tav>
                                      </p:tavLst>
                                    </p:anim>
                                    <p:anim calcmode="lin" valueType="num">
                                      <p:cBhvr>
                                        <p:cTn id="35" dur="500" fill="hold"/>
                                        <p:tgtEl>
                                          <p:spTgt spid="107538"/>
                                        </p:tgtEl>
                                        <p:attrNameLst>
                                          <p:attrName>ppt_h</p:attrName>
                                        </p:attrNameLst>
                                      </p:cBhvr>
                                      <p:tavLst>
                                        <p:tav tm="0">
                                          <p:val>
                                            <p:strVal val="(6*min(max(#ppt_w*#ppt_h,.3),1)-7.4)/-.7*#ppt_h"/>
                                          </p:val>
                                        </p:tav>
                                        <p:tav tm="100000">
                                          <p:val>
                                            <p:strVal val="#ppt_h"/>
                                          </p:val>
                                        </p:tav>
                                      </p:tavLst>
                                    </p:anim>
                                    <p:anim calcmode="lin" valueType="num">
                                      <p:cBhvr>
                                        <p:cTn id="36" dur="500" fill="hold"/>
                                        <p:tgtEl>
                                          <p:spTgt spid="107538"/>
                                        </p:tgtEl>
                                        <p:attrNameLst>
                                          <p:attrName>ppt_x</p:attrName>
                                        </p:attrNameLst>
                                      </p:cBhvr>
                                      <p:tavLst>
                                        <p:tav tm="0">
                                          <p:val>
                                            <p:fltVal val="0.5"/>
                                          </p:val>
                                        </p:tav>
                                        <p:tav tm="100000">
                                          <p:val>
                                            <p:strVal val="#ppt_x"/>
                                          </p:val>
                                        </p:tav>
                                      </p:tavLst>
                                    </p:anim>
                                    <p:anim calcmode="lin" valueType="num">
                                      <p:cBhvr>
                                        <p:cTn id="37" dur="500" fill="hold"/>
                                        <p:tgtEl>
                                          <p:spTgt spid="107538"/>
                                        </p:tgtEl>
                                        <p:attrNameLst>
                                          <p:attrName>ppt_y</p:attrName>
                                        </p:attrNameLst>
                                      </p:cBhvr>
                                      <p:tavLst>
                                        <p:tav tm="0">
                                          <p:val>
                                            <p:strVal val="1+(6*min(max(#ppt_w*#ppt_h,.3),1)-7.4)/-.7*#ppt_h/2"/>
                                          </p:val>
                                        </p:tav>
                                        <p:tav tm="100000">
                                          <p:val>
                                            <p:strVal val="#ppt_y"/>
                                          </p:val>
                                        </p:tav>
                                      </p:tavLst>
                                    </p:anim>
                                  </p:childTnLst>
                                </p:cTn>
                              </p:par>
                            </p:childTnLst>
                          </p:cTn>
                        </p:par>
                        <p:par>
                          <p:cTn id="38" fill="hold" nodeType="afterGroup">
                            <p:stCondLst>
                              <p:cond delay="500"/>
                            </p:stCondLst>
                            <p:childTnLst>
                              <p:par>
                                <p:cTn id="39" presetID="2" presetClass="entr" presetSubtype="8" fill="hold" nodeType="afterEffect">
                                  <p:stCondLst>
                                    <p:cond delay="10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0-#ppt_w/2"/>
                                          </p:val>
                                        </p:tav>
                                        <p:tav tm="100000">
                                          <p:val>
                                            <p:strVal val="#ppt_x"/>
                                          </p:val>
                                        </p:tav>
                                      </p:tavLst>
                                    </p:anim>
                                    <p:anim calcmode="lin" valueType="num">
                                      <p:cBhvr additive="base">
                                        <p:cTn id="42" dur="500" fill="hold"/>
                                        <p:tgtEl>
                                          <p:spTgt spid="4"/>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1100"/>
                            </p:stCondLst>
                            <p:childTnLst>
                              <p:par>
                                <p:cTn id="44" presetID="23" presetClass="entr" presetSubtype="272" fill="hold" grpId="0" nodeType="afterEffect">
                                  <p:stCondLst>
                                    <p:cond delay="100"/>
                                  </p:stCondLst>
                                  <p:childTnLst>
                                    <p:set>
                                      <p:cBhvr>
                                        <p:cTn id="45" dur="1" fill="hold">
                                          <p:stCondLst>
                                            <p:cond delay="0"/>
                                          </p:stCondLst>
                                        </p:cTn>
                                        <p:tgtEl>
                                          <p:spTgt spid="107543"/>
                                        </p:tgtEl>
                                        <p:attrNameLst>
                                          <p:attrName>style.visibility</p:attrName>
                                        </p:attrNameLst>
                                      </p:cBhvr>
                                      <p:to>
                                        <p:strVal val="visible"/>
                                      </p:to>
                                    </p:set>
                                    <p:anim calcmode="lin" valueType="num">
                                      <p:cBhvr>
                                        <p:cTn id="46" dur="500" fill="hold"/>
                                        <p:tgtEl>
                                          <p:spTgt spid="107543"/>
                                        </p:tgtEl>
                                        <p:attrNameLst>
                                          <p:attrName>ppt_w</p:attrName>
                                        </p:attrNameLst>
                                      </p:cBhvr>
                                      <p:tavLst>
                                        <p:tav tm="0">
                                          <p:val>
                                            <p:strVal val="2/3*#ppt_w"/>
                                          </p:val>
                                        </p:tav>
                                        <p:tav tm="100000">
                                          <p:val>
                                            <p:strVal val="#ppt_w"/>
                                          </p:val>
                                        </p:tav>
                                      </p:tavLst>
                                    </p:anim>
                                    <p:anim calcmode="lin" valueType="num">
                                      <p:cBhvr>
                                        <p:cTn id="47" dur="500" fill="hold"/>
                                        <p:tgtEl>
                                          <p:spTgt spid="107543"/>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1700"/>
                            </p:stCondLst>
                            <p:childTnLst>
                              <p:par>
                                <p:cTn id="49" presetID="2" presetClass="entr" presetSubtype="6" fill="hold" grpId="0" nodeType="afterEffect">
                                  <p:stCondLst>
                                    <p:cond delay="0"/>
                                  </p:stCondLst>
                                  <p:childTnLst>
                                    <p:set>
                                      <p:cBhvr>
                                        <p:cTn id="50" dur="1" fill="hold">
                                          <p:stCondLst>
                                            <p:cond delay="0"/>
                                          </p:stCondLst>
                                        </p:cTn>
                                        <p:tgtEl>
                                          <p:spTgt spid="107545"/>
                                        </p:tgtEl>
                                        <p:attrNameLst>
                                          <p:attrName>style.visibility</p:attrName>
                                        </p:attrNameLst>
                                      </p:cBhvr>
                                      <p:to>
                                        <p:strVal val="visible"/>
                                      </p:to>
                                    </p:set>
                                    <p:anim calcmode="lin" valueType="num">
                                      <p:cBhvr additive="base">
                                        <p:cTn id="51" dur="500" fill="hold"/>
                                        <p:tgtEl>
                                          <p:spTgt spid="107545"/>
                                        </p:tgtEl>
                                        <p:attrNameLst>
                                          <p:attrName>ppt_x</p:attrName>
                                        </p:attrNameLst>
                                      </p:cBhvr>
                                      <p:tavLst>
                                        <p:tav tm="0">
                                          <p:val>
                                            <p:strVal val="1+#ppt_w/2"/>
                                          </p:val>
                                        </p:tav>
                                        <p:tav tm="100000">
                                          <p:val>
                                            <p:strVal val="#ppt_x"/>
                                          </p:val>
                                        </p:tav>
                                      </p:tavLst>
                                    </p:anim>
                                    <p:anim calcmode="lin" valueType="num">
                                      <p:cBhvr additive="base">
                                        <p:cTn id="52" dur="500" fill="hold"/>
                                        <p:tgtEl>
                                          <p:spTgt spid="1075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34" grpId="0" autoUpdateAnimBg="0"/>
      <p:bldP spid="107538" grpId="0" autoUpdateAnimBg="0"/>
      <p:bldP spid="107542" grpId="0" autoUpdateAnimBg="0"/>
      <p:bldP spid="107543" grpId="0" autoUpdateAnimBg="0"/>
      <p:bldP spid="107544" grpId="0" animBg="1"/>
      <p:bldP spid="107545"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281982934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fo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zh-CN" altLang="en-US" sz="6600" b="1" dirty="0">
                <a:solidFill>
                  <a:schemeClr val="bg1"/>
                </a:solidFill>
                <a:effectLst>
                  <a:glow rad="279400">
                    <a:schemeClr val="tx1">
                      <a:alpha val="85000"/>
                    </a:schemeClr>
                  </a:glow>
                </a:effectLst>
              </a:rPr>
              <a:t>谁的旨意</a:t>
            </a:r>
            <a:r>
              <a:rPr lang="en-US" altLang="en-US" sz="6600" b="1" dirty="0">
                <a:solidFill>
                  <a:schemeClr val="bg1"/>
                </a:solidFill>
                <a:effectLst>
                  <a:glow rad="279400">
                    <a:schemeClr val="tx1">
                      <a:alpha val="85000"/>
                    </a:schemeClr>
                  </a:glow>
                </a:effectLst>
              </a:rPr>
              <a:t>?</a:t>
            </a: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marL="342900" indent="-342900" eaLnBrk="1" hangingPunct="1">
              <a:defRPr/>
            </a:pPr>
            <a:r>
              <a:rPr lang="zh-CN" altLang="en-US" sz="4400" b="1" dirty="0">
                <a:solidFill>
                  <a:schemeClr val="bg1"/>
                </a:solidFill>
                <a:effectLst>
                  <a:glow rad="279400">
                    <a:schemeClr val="tx1">
                      <a:alpha val="85000"/>
                    </a:schemeClr>
                  </a:glow>
                </a:effectLst>
              </a:rPr>
              <a:t>历代志下 </a:t>
            </a:r>
            <a:r>
              <a:rPr lang="en-US" altLang="en-US" sz="4400" b="1" dirty="0">
                <a:solidFill>
                  <a:schemeClr val="bg1"/>
                </a:solidFill>
                <a:effectLst>
                  <a:glow rad="279400">
                    <a:schemeClr val="tx1">
                      <a:alpha val="85000"/>
                    </a:schemeClr>
                  </a:glow>
                </a:effectLst>
              </a:rPr>
              <a:t>18</a:t>
            </a:r>
          </a:p>
        </p:txBody>
      </p:sp>
      <p:pic>
        <p:nvPicPr>
          <p:cNvPr id="76803"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76375" y="2132856"/>
            <a:ext cx="6194425" cy="4125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en-US" sz="2000" kern="0" dirty="0">
                <a:solidFill>
                  <a:srgbClr val="FFFFFF"/>
                </a:solidFill>
                <a:effectLst>
                  <a:outerShdw blurRad="38100" dist="38100" dir="2700000" algn="tl">
                    <a:srgbClr val="000000"/>
                  </a:outerShdw>
                </a:effectLst>
                <a:latin typeface="Arial"/>
                <a:cs typeface="Arial"/>
              </a:rPr>
              <a:t>Dr. Rick Griffith, Crossroads International Church Singapore</a:t>
            </a:r>
            <a:br>
              <a:rPr kumimoji="0" lang="en-US" sz="2000" kern="0" dirty="0">
                <a:solidFill>
                  <a:srgbClr val="FFFFFF"/>
                </a:solidFill>
                <a:effectLst>
                  <a:outerShdw blurRad="38100" dist="38100" dir="2700000" algn="tl">
                    <a:srgbClr val="000000"/>
                  </a:outerShdw>
                </a:effectLst>
                <a:latin typeface="Arial"/>
                <a:cs typeface="Arial"/>
              </a:rPr>
            </a:br>
            <a:r>
              <a:rPr kumimoji="0" lang="en-US" sz="2000" kern="0" dirty="0">
                <a:solidFill>
                  <a:srgbClr val="FFFFFF"/>
                </a:solidFill>
                <a:effectLst>
                  <a:outerShdw blurRad="38100" dist="38100" dir="2700000" algn="tl">
                    <a:srgbClr val="000000"/>
                  </a:outerShdw>
                </a:effectLst>
                <a:latin typeface="Arial"/>
                <a:cs typeface="Arial"/>
              </a:rPr>
              <a:t>cicfamily.com &amp; BibleStudyDownloads.org</a:t>
            </a:r>
          </a:p>
        </p:txBody>
      </p:sp>
    </p:spTree>
    <p:extLst>
      <p:ext uri="{BB962C8B-B14F-4D97-AF65-F5344CB8AC3E}">
        <p14:creationId xmlns:p14="http://schemas.microsoft.com/office/powerpoint/2010/main" val="2888629762"/>
      </p:ext>
    </p:extLst>
  </p:cSld>
  <p:clrMapOvr>
    <a:masterClrMapping/>
  </p:clrMapOvr>
  <p:transition>
    <p:random/>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533400"/>
            <a:ext cx="7224713" cy="906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en-US" dirty="0">
                <a:latin typeface="Arial" charset="0"/>
                <a:ea typeface="ＭＳ Ｐゴシック" charset="0"/>
                <a:cs typeface="ＭＳ Ｐゴシック" charset="0"/>
              </a:rPr>
              <a:t>1991: </a:t>
            </a:r>
            <a:r>
              <a:rPr lang="zh-CN" altLang="en-US" dirty="0">
                <a:latin typeface="Arial" charset="0"/>
                <a:ea typeface="ＭＳ Ｐゴシック" charset="0"/>
                <a:cs typeface="ＭＳ Ｐゴシック" charset="0"/>
              </a:rPr>
              <a:t>移居新加坡</a:t>
            </a:r>
            <a:endParaRPr lang="en-US" dirty="0">
              <a:latin typeface="Arial" charset="0"/>
              <a:ea typeface="ＭＳ Ｐゴシック" charset="0"/>
              <a:cs typeface="ＭＳ Ｐゴシック" charset="0"/>
            </a:endParaRP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en-US" sz="40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mn-cs"/>
              </a:rPr>
              <a:t>力克</a:t>
            </a:r>
            <a:r>
              <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33岁</a:t>
            </a:r>
          </a:p>
          <a:p>
            <a:pPr marL="342900" marR="0" lvl="0" indent="-342900" algn="l" defTabSz="914400" rtl="0"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en-US" sz="40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mn-cs"/>
              </a:rPr>
              <a:t>苏珊</a:t>
            </a:r>
            <a:r>
              <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30 </a:t>
            </a:r>
            <a:r>
              <a:rPr kumimoji="0" lang="en-US" sz="40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mn-cs"/>
              </a:rPr>
              <a:t>左右</a:t>
            </a:r>
            <a:endPar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2900" marR="0" lvl="0" indent="-342900" algn="l" defTabSz="914400" rtl="0"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en-US" sz="40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mn-cs"/>
              </a:rPr>
              <a:t>克尔</a:t>
            </a:r>
            <a:r>
              <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4岁</a:t>
            </a:r>
          </a:p>
          <a:p>
            <a:pPr marL="342900" marR="0" lvl="0" indent="-342900" algn="l" defTabSz="914400" rtl="0" eaLnBrk="1" fontAlgn="base" latinLnBrk="0" hangingPunct="1">
              <a:lnSpc>
                <a:spcPct val="100000"/>
              </a:lnSpc>
              <a:spcBef>
                <a:spcPct val="20000"/>
              </a:spcBef>
              <a:spcAft>
                <a:spcPct val="0"/>
              </a:spcAft>
              <a:buClr>
                <a:srgbClr val="FFFFCC"/>
              </a:buClr>
              <a:buSzPct val="75000"/>
              <a:buFont typeface="Wingdings" charset="0"/>
              <a:buChar char="l"/>
              <a:tabLst/>
              <a:defRPr/>
            </a:pPr>
            <a:r>
              <a:rPr kumimoji="0" lang="zh-CN" alt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史蒂文</a:t>
            </a:r>
            <a:r>
              <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1</a:t>
            </a:r>
          </a:p>
        </p:txBody>
      </p:sp>
    </p:spTree>
    <p:extLst>
      <p:ext uri="{BB962C8B-B14F-4D97-AF65-F5344CB8AC3E}">
        <p14:creationId xmlns:p14="http://schemas.microsoft.com/office/powerpoint/2010/main" val="2921021953"/>
      </p:ext>
    </p:extLst>
  </p:cSld>
  <p:clrMapOvr>
    <a:masterClrMapping/>
  </p:clrMapOvr>
  <p:transition>
    <p:random/>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 </a:t>
            </a:r>
            <a:r>
              <a:rPr lang="zh-CN" altLang="en-US" sz="5400" b="1" dirty="0">
                <a:solidFill>
                  <a:schemeClr val="tx1"/>
                </a:solidFill>
                <a:effectLst>
                  <a:glow rad="266700">
                    <a:schemeClr val="bg1">
                      <a:alpha val="75000"/>
                    </a:schemeClr>
                  </a:glow>
                </a:effectLst>
              </a:rPr>
              <a:t>我的三个儿子 </a:t>
            </a:r>
            <a:r>
              <a:rPr lang="en-US" sz="5400" b="1" dirty="0">
                <a:solidFill>
                  <a:schemeClr val="tx1"/>
                </a:solidFill>
                <a:effectLst>
                  <a:glow rad="266700">
                    <a:schemeClr val="bg1">
                      <a:alpha val="75000"/>
                    </a:schemeClr>
                  </a:glow>
                </a:effectLst>
              </a:rPr>
              <a:t>(1995)</a:t>
            </a:r>
          </a:p>
        </p:txBody>
      </p:sp>
    </p:spTree>
    <p:extLst>
      <p:ext uri="{BB962C8B-B14F-4D97-AF65-F5344CB8AC3E}">
        <p14:creationId xmlns:p14="http://schemas.microsoft.com/office/powerpoint/2010/main" val="1241730087"/>
      </p:ext>
    </p:extLst>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zh-CN" altLang="en-US" sz="5400" b="1" dirty="0">
                <a:solidFill>
                  <a:schemeClr val="tx1"/>
                </a:solidFill>
                <a:effectLst>
                  <a:glow rad="266700">
                    <a:schemeClr val="bg1">
                      <a:alpha val="75000"/>
                    </a:schemeClr>
                  </a:glow>
                </a:effectLst>
              </a:rPr>
              <a:t>我的三个儿子 </a:t>
            </a:r>
            <a:r>
              <a:rPr lang="en-US" sz="5400" b="1" dirty="0">
                <a:solidFill>
                  <a:schemeClr val="tx1"/>
                </a:solidFill>
                <a:effectLst>
                  <a:glow rad="266700">
                    <a:schemeClr val="bg1">
                      <a:alpha val="75000"/>
                    </a:schemeClr>
                  </a:glow>
                </a:effectLst>
              </a:rPr>
              <a:t>(2015)</a:t>
            </a:r>
          </a:p>
        </p:txBody>
      </p:sp>
    </p:spTree>
    <p:extLst>
      <p:ext uri="{BB962C8B-B14F-4D97-AF65-F5344CB8AC3E}">
        <p14:creationId xmlns:p14="http://schemas.microsoft.com/office/powerpoint/2010/main" val="2704341174"/>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5940152" y="25727"/>
            <a:ext cx="3203848" cy="1124744"/>
          </a:xfrm>
          <a:effectLst>
            <a:outerShdw blurRad="63500" dist="35921" dir="2700000" algn="ctr" rotWithShape="0">
              <a:srgbClr val="000000">
                <a:alpha val="74998"/>
              </a:srgbClr>
            </a:outerShdw>
          </a:effectLst>
        </p:spPr>
        <p:txBody>
          <a:bodyPr/>
          <a:lstStyle/>
          <a:p>
            <a:pPr eaLnBrk="1" hangingPunct="1">
              <a:defRPr/>
            </a:pPr>
            <a:r>
              <a:rPr lang="zh-CN" altLang="en-US" sz="2800" b="1" i="1" dirty="0">
                <a:solidFill>
                  <a:schemeClr val="tx1"/>
                </a:solidFill>
                <a:effectLst>
                  <a:glow rad="254000">
                    <a:schemeClr val="bg1">
                      <a:alpha val="75000"/>
                    </a:schemeClr>
                  </a:glow>
                </a:effectLst>
                <a:latin typeface="Arial"/>
                <a:cs typeface="Arial"/>
              </a:rPr>
              <a:t>格里菲斯家庭</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2016</a:t>
            </a:r>
            <a:r>
              <a:rPr lang="zh-CN" altLang="en-US" sz="2800" b="1" i="1" dirty="0">
                <a:solidFill>
                  <a:schemeClr val="tx1"/>
                </a:solidFill>
                <a:effectLst>
                  <a:glow rad="254000">
                    <a:schemeClr val="bg1">
                      <a:alpha val="75000"/>
                    </a:schemeClr>
                  </a:glow>
                </a:effectLst>
                <a:latin typeface="Arial"/>
                <a:cs typeface="Arial"/>
              </a:rPr>
              <a:t>年</a:t>
            </a:r>
            <a:r>
              <a:rPr lang="en-US" sz="2800" b="1" i="1" dirty="0">
                <a:solidFill>
                  <a:schemeClr val="tx1"/>
                </a:solidFill>
                <a:effectLst>
                  <a:glow rad="254000">
                    <a:schemeClr val="bg1">
                      <a:alpha val="75000"/>
                    </a:schemeClr>
                  </a:glow>
                </a:effectLst>
                <a:latin typeface="Arial"/>
                <a:cs typeface="Arial"/>
              </a:rPr>
              <a:t> </a:t>
            </a:r>
            <a:r>
              <a:rPr lang="zh-CN" altLang="en-US" sz="2800" b="1" i="1" dirty="0">
                <a:solidFill>
                  <a:schemeClr val="tx1"/>
                </a:solidFill>
                <a:effectLst>
                  <a:glow rad="254000">
                    <a:schemeClr val="bg1">
                      <a:alpha val="75000"/>
                    </a:schemeClr>
                  </a:glow>
                </a:effectLst>
                <a:latin typeface="Arial"/>
                <a:cs typeface="Arial"/>
              </a:rPr>
              <a:t>一月一号</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克尔</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a:t>
            </a: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及</a:t>
            </a:r>
            <a:endParaRPr kumimoji="0" lang="en-US" altLang="zh-CN"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卡拉</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(29)</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p:txBody>
      </p:sp>
      <p:sp>
        <p:nvSpPr>
          <p:cNvPr id="355334" name="Text Box 6"/>
          <p:cNvSpPr txBox="1">
            <a:spLocks noChangeArrowheads="1"/>
          </p:cNvSpPr>
          <p:nvPr/>
        </p:nvSpPr>
        <p:spPr bwMode="auto">
          <a:xfrm>
            <a:off x="2528178" y="3212976"/>
            <a:ext cx="142218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约翰</a:t>
            </a:r>
            <a:b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b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(23)</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史蒂文</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a:t>
            </a: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及</a:t>
            </a:r>
            <a:endParaRPr kumimoji="0" lang="en-US" altLang="zh-CN"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凯蒂</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(26)</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力克</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a:t>
            </a: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及</a:t>
            </a:r>
            <a:r>
              <a:rPr kumimoji="0" 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rPr>
              <a:t>苏珊</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128"/>
              <a:cs typeface="Arial"/>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a:cs typeface="ＭＳ Ｐゴシック" charset="0"/>
              </a:rPr>
              <a:t>2016</a:t>
            </a:r>
          </a:p>
        </p:txBody>
      </p:sp>
    </p:spTree>
    <p:extLst>
      <p:ext uri="{BB962C8B-B14F-4D97-AF65-F5344CB8AC3E}">
        <p14:creationId xmlns:p14="http://schemas.microsoft.com/office/powerpoint/2010/main" val="15777543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zh-CN" altLang="en-US" sz="4000" b="1" dirty="0">
                <a:solidFill>
                  <a:schemeClr val="bg1"/>
                </a:solidFill>
                <a:latin typeface="Arial" charset="0"/>
                <a:ea typeface="ＭＳ Ｐゴシック" charset="0"/>
              </a:rPr>
              <a:t>新加坡神学院</a:t>
            </a:r>
            <a:endParaRPr lang="en-US" sz="4000" b="1" dirty="0">
              <a:solidFill>
                <a:schemeClr val="bg1"/>
              </a:solidFill>
              <a:latin typeface="Arial" charset="0"/>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9</a:t>
            </a:r>
          </a:p>
        </p:txBody>
      </p:sp>
    </p:spTree>
    <p:extLst>
      <p:ext uri="{BB962C8B-B14F-4D97-AF65-F5344CB8AC3E}">
        <p14:creationId xmlns:p14="http://schemas.microsoft.com/office/powerpoint/2010/main" val="2672326498"/>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历代志下</a:t>
            </a: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的主旨：</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赐福</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并</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保守</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我们，使我们敬拜他。</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0698389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2133600"/>
            <a:ext cx="5334000" cy="436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zh-CN" altLang="en-US" sz="5400" dirty="0">
                <a:solidFill>
                  <a:schemeClr val="bg1"/>
                </a:solidFill>
              </a:rPr>
              <a:t>新加坡的战略位置</a:t>
            </a:r>
            <a:endParaRPr lang="en-US" altLang="en-US" dirty="0">
              <a:solidFill>
                <a:schemeClr val="bg1"/>
              </a:solidFill>
            </a:endParaRPr>
          </a:p>
        </p:txBody>
      </p:sp>
      <p:sp>
        <p:nvSpPr>
          <p:cNvPr id="92163" name="Rectangle 1027"/>
          <p:cNvSpPr>
            <a:spLocks noGrp="1" noChangeArrowheads="1"/>
          </p:cNvSpPr>
          <p:nvPr>
            <p:ph type="body" idx="1"/>
          </p:nvPr>
        </p:nvSpPr>
        <p:spPr>
          <a:xfrm>
            <a:off x="253447" y="3635375"/>
            <a:ext cx="5287963" cy="2613025"/>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buNone/>
              <a:defRPr/>
            </a:pPr>
            <a:r>
              <a:rPr lang="en-US" altLang="zh-CN" sz="3600" b="1" dirty="0">
                <a:solidFill>
                  <a:schemeClr val="hlink"/>
                </a:solidFill>
              </a:rPr>
              <a:t>10/40</a:t>
            </a:r>
            <a:r>
              <a:rPr lang="zh-CN" altLang="en-US" sz="3600" b="1" dirty="0">
                <a:solidFill>
                  <a:schemeClr val="hlink"/>
                </a:solidFill>
              </a:rPr>
              <a:t>窗口</a:t>
            </a:r>
            <a:br>
              <a:rPr lang="zh-CN" altLang="en-US" sz="3600" b="1" dirty="0">
                <a:solidFill>
                  <a:schemeClr val="hlink"/>
                </a:solidFill>
              </a:rPr>
            </a:br>
            <a:r>
              <a:rPr lang="zh-CN" altLang="en-US" sz="3600" b="1" dirty="0">
                <a:solidFill>
                  <a:schemeClr val="bg1"/>
                </a:solidFill>
              </a:rPr>
              <a:t>最贫困地区</a:t>
            </a:r>
            <a:br>
              <a:rPr lang="zh-CN" altLang="en-US" sz="3600" b="1" dirty="0">
                <a:solidFill>
                  <a:schemeClr val="bg1"/>
                </a:solidFill>
              </a:rPr>
            </a:br>
            <a:r>
              <a:rPr lang="en-US" altLang="zh-CN" sz="3600" b="1" dirty="0">
                <a:solidFill>
                  <a:schemeClr val="bg1"/>
                </a:solidFill>
              </a:rPr>
              <a:t>97%</a:t>
            </a:r>
            <a:r>
              <a:rPr lang="zh-CN" altLang="en-US" sz="3600" b="1" dirty="0">
                <a:solidFill>
                  <a:schemeClr val="bg1"/>
                </a:solidFill>
              </a:rPr>
              <a:t>的未得之民</a:t>
            </a: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69287952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zh-CN" altLang="en-US" sz="5400" b="1" dirty="0">
                <a:solidFill>
                  <a:schemeClr val="bg1"/>
                </a:solidFill>
                <a:effectLst>
                  <a:glow rad="266700">
                    <a:schemeClr val="tx1">
                      <a:alpha val="93000"/>
                    </a:schemeClr>
                  </a:glow>
                </a:effectLst>
              </a:rPr>
              <a:t>上帝对你的旨意是什么？</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
        <p:nvSpPr>
          <p:cNvPr id="2" name="TextBox 1">
            <a:extLst>
              <a:ext uri="{FF2B5EF4-FFF2-40B4-BE49-F238E27FC236}">
                <a16:creationId xmlns:a16="http://schemas.microsoft.com/office/drawing/2014/main" id="{E16BEA79-F82C-38F6-106B-E68FEC4A4EA3}"/>
              </a:ext>
            </a:extLst>
          </p:cNvPr>
          <p:cNvSpPr txBox="1"/>
          <p:nvPr/>
        </p:nvSpPr>
        <p:spPr>
          <a:xfrm rot="21437355">
            <a:off x="3048000" y="2467691"/>
            <a:ext cx="3048000" cy="769441"/>
          </a:xfrm>
          <a:prstGeom prst="rect">
            <a:avLst/>
          </a:prstGeom>
          <a:solidFill>
            <a:srgbClr val="C9C9CC"/>
          </a:solidFill>
        </p:spPr>
        <p:txBody>
          <a:bodyPr wrap="square" rtlCol="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400" b="0" i="0" u="none" strike="noStrike" kern="1200" cap="none" spc="0" normalizeH="0" baseline="0" noProof="0" dirty="0" err="1">
                <a:ln>
                  <a:noFill/>
                </a:ln>
                <a:solidFill>
                  <a:srgbClr val="000000"/>
                </a:solidFill>
                <a:effectLst/>
                <a:uLnTx/>
                <a:uFillTx/>
                <a:latin typeface="Times New Roman" charset="0"/>
                <a:ea typeface="MS PGothic" charset="0"/>
                <a:cs typeface="+mn-cs"/>
              </a:rPr>
              <a:t>这边</a:t>
            </a:r>
            <a:endParaRPr kumimoji="0" lang="en-US" sz="4400" b="0" i="0" u="none" strike="noStrike" kern="1200" cap="none" spc="0" normalizeH="0" baseline="0" noProof="0" dirty="0">
              <a:ln>
                <a:noFill/>
              </a:ln>
              <a:solidFill>
                <a:srgbClr val="000000"/>
              </a:solidFill>
              <a:effectLst/>
              <a:uLnTx/>
              <a:uFillTx/>
              <a:latin typeface="Times New Roman" charset="0"/>
              <a:ea typeface="MS PGothic" charset="0"/>
              <a:cs typeface="+mn-cs"/>
            </a:endParaRPr>
          </a:p>
        </p:txBody>
      </p:sp>
      <p:sp>
        <p:nvSpPr>
          <p:cNvPr id="4" name="TextBox 3">
            <a:extLst>
              <a:ext uri="{FF2B5EF4-FFF2-40B4-BE49-F238E27FC236}">
                <a16:creationId xmlns:a16="http://schemas.microsoft.com/office/drawing/2014/main" id="{17333F8D-08BC-8324-03DE-B5464B18E52E}"/>
              </a:ext>
            </a:extLst>
          </p:cNvPr>
          <p:cNvSpPr txBox="1"/>
          <p:nvPr/>
        </p:nvSpPr>
        <p:spPr>
          <a:xfrm>
            <a:off x="3200400" y="4114800"/>
            <a:ext cx="3505200" cy="646331"/>
          </a:xfrm>
          <a:prstGeom prst="rect">
            <a:avLst/>
          </a:prstGeom>
          <a:solidFill>
            <a:srgbClr val="C9C9CC"/>
          </a:solidFill>
        </p:spPr>
        <p:txBody>
          <a:bodyPr wrap="square" rtlCol="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0" i="0" u="none" strike="noStrike" kern="1200" cap="none" spc="0" normalizeH="0" baseline="0" noProof="0" dirty="0" err="1">
                <a:ln>
                  <a:noFill/>
                </a:ln>
                <a:solidFill>
                  <a:srgbClr val="000000"/>
                </a:solidFill>
                <a:effectLst/>
                <a:uLnTx/>
                <a:uFillTx/>
                <a:latin typeface="Times New Roman" charset="0"/>
                <a:ea typeface="MS PGothic" charset="0"/>
                <a:cs typeface="+mn-cs"/>
              </a:rPr>
              <a:t>不对</a:t>
            </a:r>
            <a:r>
              <a:rPr kumimoji="0" lang="zh-CN" altLang="en-US" sz="3600" b="0" i="0" u="none" strike="noStrike" kern="1200" cap="none" spc="0" normalizeH="0" baseline="0" noProof="0" dirty="0">
                <a:ln>
                  <a:noFill/>
                </a:ln>
                <a:solidFill>
                  <a:srgbClr val="000000"/>
                </a:solidFill>
                <a:effectLst/>
                <a:uLnTx/>
                <a:uFillTx/>
                <a:latin typeface="Times New Roman" charset="0"/>
                <a:ea typeface="MS PGothic" charset="0"/>
                <a:cs typeface="+mn-cs"/>
              </a:rPr>
              <a:t>！是</a:t>
            </a:r>
            <a:r>
              <a:rPr kumimoji="0" lang="en-US" sz="3600" b="0" i="0" u="none" strike="noStrike" kern="1200" cap="none" spc="0" normalizeH="0" baseline="0" noProof="0" dirty="0" err="1">
                <a:ln>
                  <a:noFill/>
                </a:ln>
                <a:solidFill>
                  <a:srgbClr val="000000"/>
                </a:solidFill>
                <a:effectLst/>
                <a:uLnTx/>
                <a:uFillTx/>
                <a:latin typeface="Times New Roman" charset="0"/>
                <a:ea typeface="MS PGothic" charset="0"/>
                <a:cs typeface="+mn-cs"/>
              </a:rPr>
              <a:t>这边</a:t>
            </a:r>
            <a:endParaRPr kumimoji="0" lang="en-US" sz="3600" b="0" i="0" u="none" strike="noStrike" kern="1200" cap="none" spc="0" normalizeH="0" baseline="0" noProof="0" dirty="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360292941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85"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26988"/>
            <a:ext cx="9144001"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zh-CN" altLang="en-US" sz="4800" b="1" dirty="0">
                <a:solidFill>
                  <a:schemeClr val="tx1"/>
                </a:solidFill>
                <a:ea typeface="+mj-ea"/>
              </a:rPr>
              <a:t>上帝的旨意？</a:t>
            </a:r>
            <a:endParaRPr lang="en-US" sz="4800" b="1" dirty="0">
              <a:solidFill>
                <a:schemeClr val="tx1"/>
              </a:solidFill>
              <a:ea typeface="+mj-ea"/>
            </a:endParaRP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rPr>
                <a:t>工作</a:t>
              </a:r>
              <a:endParaRPr kumimoji="0" 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endParaRP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uLnTx/>
                <a:uFillTx/>
                <a:latin typeface="Arial" charset="0"/>
                <a:ea typeface="MS PGothic" charset="0"/>
                <a:cs typeface="Arial" charset="0"/>
              </a:endParaRPr>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rPr>
                <a:t>事工</a:t>
              </a:r>
              <a:endParaRPr kumimoji="0" 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endParaRP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uLnTx/>
                <a:uFillTx/>
                <a:latin typeface="Arial" charset="0"/>
                <a:ea typeface="MS PGothic" charset="0"/>
                <a:cs typeface="Arial" charset="0"/>
              </a:endParaRPr>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rPr>
                <a:t>婚姻</a:t>
              </a:r>
              <a:endParaRPr kumimoji="0" 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endParaRP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uLnTx/>
                <a:uFillTx/>
                <a:latin typeface="Arial" charset="0"/>
                <a:ea typeface="MS PGothic" charset="0"/>
                <a:cs typeface="Arial" charset="0"/>
              </a:endParaRPr>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54000">
                      <a:srgbClr val="000000">
                        <a:alpha val="88000"/>
                      </a:srgbClr>
                    </a:glow>
                  </a:effectLst>
                  <a:uLnTx/>
                  <a:uFillTx/>
                  <a:latin typeface="Arial"/>
                  <a:ea typeface="ＭＳ Ｐゴシック"/>
                  <a:cs typeface="Arial"/>
                </a:rPr>
                <a:t>?</a:t>
              </a: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uLnTx/>
                <a:uFillTx/>
                <a:latin typeface="Arial" charset="0"/>
                <a:ea typeface="MS PGothic" charset="0"/>
                <a:cs typeface="Arial"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163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1" hangingPunct="1">
              <a:defRPr/>
            </a:pPr>
            <a:r>
              <a:rPr lang="zh-CN" altLang="en-US" sz="5400" b="1" dirty="0">
                <a:solidFill>
                  <a:schemeClr val="bg1"/>
                </a:solidFill>
                <a:effectLst>
                  <a:glow rad="266700">
                    <a:schemeClr val="tx1">
                      <a:alpha val="93000"/>
                    </a:schemeClr>
                  </a:glow>
                </a:effectLst>
                <a:ea typeface="+mj-ea"/>
              </a:rPr>
              <a:t>你如何行</a:t>
            </a:r>
            <a:r>
              <a:rPr lang="zh-CN" altLang="en-US" sz="5400" b="1" dirty="0">
                <a:solidFill>
                  <a:srgbClr val="FFFF00"/>
                </a:solidFill>
                <a:effectLst>
                  <a:glow rad="266700">
                    <a:schemeClr val="tx1">
                      <a:alpha val="93000"/>
                    </a:schemeClr>
                  </a:glow>
                </a:effectLst>
                <a:ea typeface="+mj-ea"/>
              </a:rPr>
              <a:t>上帝</a:t>
            </a:r>
            <a:r>
              <a:rPr lang="zh-CN" altLang="en-US" sz="5400" b="1" dirty="0">
                <a:solidFill>
                  <a:schemeClr val="bg1"/>
                </a:solidFill>
                <a:effectLst>
                  <a:glow rad="266700">
                    <a:schemeClr val="tx1">
                      <a:alpha val="93000"/>
                    </a:schemeClr>
                  </a:glow>
                </a:effectLst>
                <a:ea typeface="+mj-ea"/>
              </a:rPr>
              <a:t>的旨意而不是你的旨意？ </a:t>
            </a:r>
            <a:endParaRPr lang="en-US" altLang="en-US" sz="4000" dirty="0">
              <a:effectLst>
                <a:glow rad="266700">
                  <a:schemeClr val="tx1">
                    <a:alpha val="93000"/>
                  </a:schemeClr>
                </a:glow>
              </a:effectLst>
              <a:ea typeface="+mj-ea"/>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82658" name="Picture 2"/>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20638" y="2625725"/>
            <a:ext cx="4232276" cy="423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82659"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86313" y="-46038"/>
            <a:ext cx="4357687" cy="433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138" name="Picture 3"/>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700338" y="836613"/>
            <a:ext cx="2303462" cy="230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zh-CN" altLang="en-US" b="1" dirty="0">
                <a:solidFill>
                  <a:srgbClr val="000000"/>
                </a:solidFill>
                <a:ea typeface="+mj-ea"/>
              </a:rPr>
              <a:t>两个王</a:t>
            </a:r>
            <a:endParaRPr lang="en-US" b="1" dirty="0">
              <a:solidFill>
                <a:srgbClr val="000000"/>
              </a:solidFill>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83682" name="Picture 1"/>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dirty="0">
                <a:solidFill>
                  <a:srgbClr val="FF0000"/>
                </a:solidFill>
                <a:latin typeface="Arial" charset="0"/>
                <a:ea typeface="ＭＳ Ｐゴシック" charset="0"/>
              </a:rPr>
              <a:t>I. </a:t>
            </a:r>
            <a:r>
              <a:rPr lang="zh-CN" altLang="en-US" sz="4800" b="1" dirty="0">
                <a:solidFill>
                  <a:srgbClr val="FF0000"/>
                </a:solidFill>
                <a:latin typeface="Arial" charset="0"/>
                <a:ea typeface="ＭＳ Ｐゴシック" charset="0"/>
              </a:rPr>
              <a:t>别</a:t>
            </a:r>
            <a:r>
              <a:rPr lang="zh-CN" altLang="en-US" sz="4800" b="1" u="sng" dirty="0">
                <a:solidFill>
                  <a:schemeClr val="accent2"/>
                </a:solidFill>
                <a:latin typeface="Arial" charset="0"/>
                <a:ea typeface="ＭＳ Ｐゴシック" charset="0"/>
              </a:rPr>
              <a:t>说</a:t>
            </a:r>
            <a:r>
              <a:rPr lang="zh-CN" altLang="en-US" sz="4800" b="1" dirty="0">
                <a:solidFill>
                  <a:srgbClr val="FF0000"/>
                </a:solidFill>
                <a:latin typeface="Arial" charset="0"/>
                <a:ea typeface="ＭＳ Ｐゴシック" charset="0"/>
              </a:rPr>
              <a:t>你要上帝的旨意而事实上你已经在心理做了决定</a:t>
            </a:r>
            <a:br>
              <a:rPr lang="en-US" sz="4800" b="1" dirty="0">
                <a:solidFill>
                  <a:srgbClr val="FF0000"/>
                </a:solidFill>
                <a:latin typeface="Arial" charset="0"/>
                <a:ea typeface="ＭＳ Ｐゴシック" charset="0"/>
              </a:rPr>
            </a:br>
            <a:r>
              <a:rPr lang="en-US" sz="4800" b="1" dirty="0">
                <a:solidFill>
                  <a:srgbClr val="FF0000"/>
                </a:solidFill>
                <a:latin typeface="Arial" charset="0"/>
                <a:ea typeface="ＭＳ Ｐゴシック" charset="0"/>
              </a:rPr>
              <a:t>(</a:t>
            </a:r>
            <a:r>
              <a:rPr lang="zh-CN" altLang="en-US" sz="4800" b="1" dirty="0">
                <a:solidFill>
                  <a:srgbClr val="FF0000"/>
                </a:solidFill>
                <a:latin typeface="Arial" charset="0"/>
                <a:ea typeface="ＭＳ Ｐゴシック" charset="0"/>
              </a:rPr>
              <a:t>列王纪上</a:t>
            </a:r>
            <a:r>
              <a:rPr lang="en-US" sz="4800" b="1" dirty="0">
                <a:solidFill>
                  <a:srgbClr val="FF0000"/>
                </a:solidFill>
                <a:latin typeface="Arial" charset="0"/>
                <a:ea typeface="ＭＳ Ｐゴシック" charset="0"/>
              </a:rPr>
              <a:t>22:1-4)</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373811 w 424"/>
              <a:gd name="T1" fmla="*/ 28492 h 460"/>
              <a:gd name="T2" fmla="*/ 388189 w 424"/>
              <a:gd name="T3" fmla="*/ 52236 h 460"/>
              <a:gd name="T4" fmla="*/ 280358 w 424"/>
              <a:gd name="T5" fmla="*/ 280173 h 460"/>
              <a:gd name="T6" fmla="*/ 122208 w 424"/>
              <a:gd name="T7" fmla="*/ 417885 h 460"/>
              <a:gd name="T8" fmla="*/ 0 w 424"/>
              <a:gd name="T9" fmla="*/ 555597 h 460"/>
              <a:gd name="T10" fmla="*/ 7189 w 424"/>
              <a:gd name="T11" fmla="*/ 588838 h 460"/>
              <a:gd name="T12" fmla="*/ 0 w 424"/>
              <a:gd name="T13" fmla="*/ 603084 h 460"/>
              <a:gd name="T14" fmla="*/ 64698 w 424"/>
              <a:gd name="T15" fmla="*/ 745545 h 460"/>
              <a:gd name="T16" fmla="*/ 57509 w 424"/>
              <a:gd name="T17" fmla="*/ 850017 h 460"/>
              <a:gd name="T18" fmla="*/ 35943 w 424"/>
              <a:gd name="T19" fmla="*/ 959237 h 460"/>
              <a:gd name="T20" fmla="*/ 28755 w 424"/>
              <a:gd name="T21" fmla="*/ 1001975 h 460"/>
              <a:gd name="T22" fmla="*/ 14377 w 424"/>
              <a:gd name="T23" fmla="*/ 1030467 h 460"/>
              <a:gd name="T24" fmla="*/ 122208 w 424"/>
              <a:gd name="T25" fmla="*/ 1063708 h 460"/>
              <a:gd name="T26" fmla="*/ 366623 w 424"/>
              <a:gd name="T27" fmla="*/ 1054210 h 460"/>
              <a:gd name="T28" fmla="*/ 460075 w 424"/>
              <a:gd name="T29" fmla="*/ 1087451 h 460"/>
              <a:gd name="T30" fmla="*/ 603849 w 424"/>
              <a:gd name="T31" fmla="*/ 1092200 h 460"/>
              <a:gd name="T32" fmla="*/ 905774 w 424"/>
              <a:gd name="T33" fmla="*/ 1068457 h 460"/>
              <a:gd name="T34" fmla="*/ 1193321 w 424"/>
              <a:gd name="T35" fmla="*/ 1068457 h 460"/>
              <a:gd name="T36" fmla="*/ 1258019 w 424"/>
              <a:gd name="T37" fmla="*/ 1054210 h 460"/>
              <a:gd name="T38" fmla="*/ 1250830 w 424"/>
              <a:gd name="T39" fmla="*/ 1039964 h 460"/>
              <a:gd name="T40" fmla="*/ 1272396 w 424"/>
              <a:gd name="T41" fmla="*/ 1030467 h 460"/>
              <a:gd name="T42" fmla="*/ 1308340 w 424"/>
              <a:gd name="T43" fmla="*/ 963985 h 460"/>
              <a:gd name="T44" fmla="*/ 1315528 w 424"/>
              <a:gd name="T45" fmla="*/ 873760 h 460"/>
              <a:gd name="T46" fmla="*/ 1308340 w 424"/>
              <a:gd name="T47" fmla="*/ 774037 h 460"/>
              <a:gd name="T48" fmla="*/ 1322717 w 424"/>
              <a:gd name="T49" fmla="*/ 745545 h 460"/>
              <a:gd name="T50" fmla="*/ 1315528 w 424"/>
              <a:gd name="T51" fmla="*/ 641074 h 460"/>
              <a:gd name="T52" fmla="*/ 1423358 w 424"/>
              <a:gd name="T53" fmla="*/ 389393 h 460"/>
              <a:gd name="T54" fmla="*/ 1473679 w 424"/>
              <a:gd name="T55" fmla="*/ 341906 h 460"/>
              <a:gd name="T56" fmla="*/ 1524000 w 424"/>
              <a:gd name="T57" fmla="*/ 128215 h 460"/>
              <a:gd name="T58" fmla="*/ 1214887 w 424"/>
              <a:gd name="T59" fmla="*/ 75979 h 460"/>
              <a:gd name="T60" fmla="*/ 1121434 w 424"/>
              <a:gd name="T61" fmla="*/ 52236 h 460"/>
              <a:gd name="T62" fmla="*/ 912962 w 424"/>
              <a:gd name="T63" fmla="*/ 47487 h 460"/>
              <a:gd name="T64" fmla="*/ 841075 w 424"/>
              <a:gd name="T65" fmla="*/ 42738 h 460"/>
              <a:gd name="T66" fmla="*/ 776377 w 424"/>
              <a:gd name="T67" fmla="*/ 28492 h 460"/>
              <a:gd name="T68" fmla="*/ 690113 w 424"/>
              <a:gd name="T69" fmla="*/ 42738 h 460"/>
              <a:gd name="T70" fmla="*/ 467264 w 424"/>
              <a:gd name="T71" fmla="*/ 4749 h 460"/>
              <a:gd name="T72" fmla="*/ 395377 w 424"/>
              <a:gd name="T73" fmla="*/ 23743 h 460"/>
              <a:gd name="T74" fmla="*/ 373811 w 424"/>
              <a:gd name="T75" fmla="*/ 28492 h 4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85" name="Freeform 21"/>
          <p:cNvSpPr>
            <a:spLocks/>
          </p:cNvSpPr>
          <p:nvPr/>
        </p:nvSpPr>
        <p:spPr bwMode="auto">
          <a:xfrm>
            <a:off x="1447800" y="3657600"/>
            <a:ext cx="1333500" cy="1117600"/>
          </a:xfrm>
          <a:custGeom>
            <a:avLst/>
            <a:gdLst>
              <a:gd name="T0" fmla="*/ 1333500 w 352"/>
              <a:gd name="T1" fmla="*/ 1117600 h 504"/>
              <a:gd name="T2" fmla="*/ 1227426 w 352"/>
              <a:gd name="T3" fmla="*/ 949073 h 504"/>
              <a:gd name="T4" fmla="*/ 1197119 w 352"/>
              <a:gd name="T5" fmla="*/ 745067 h 504"/>
              <a:gd name="T6" fmla="*/ 1272886 w 352"/>
              <a:gd name="T7" fmla="*/ 576540 h 504"/>
              <a:gd name="T8" fmla="*/ 1197119 w 352"/>
              <a:gd name="T9" fmla="*/ 487841 h 504"/>
              <a:gd name="T10" fmla="*/ 1166813 w 352"/>
              <a:gd name="T11" fmla="*/ 461232 h 504"/>
              <a:gd name="T12" fmla="*/ 1121352 w 352"/>
              <a:gd name="T13" fmla="*/ 452362 h 504"/>
              <a:gd name="T14" fmla="*/ 1045585 w 352"/>
              <a:gd name="T15" fmla="*/ 372533 h 504"/>
              <a:gd name="T16" fmla="*/ 1227426 w 352"/>
              <a:gd name="T17" fmla="*/ 248356 h 504"/>
              <a:gd name="T18" fmla="*/ 1333500 w 352"/>
              <a:gd name="T19" fmla="*/ 177397 h 504"/>
              <a:gd name="T20" fmla="*/ 878898 w 352"/>
              <a:gd name="T21" fmla="*/ 106438 h 504"/>
              <a:gd name="T22" fmla="*/ 590983 w 352"/>
              <a:gd name="T23" fmla="*/ 159657 h 504"/>
              <a:gd name="T24" fmla="*/ 348528 w 352"/>
              <a:gd name="T25" fmla="*/ 79829 h 504"/>
              <a:gd name="T26" fmla="*/ 287915 w 352"/>
              <a:gd name="T27" fmla="*/ 26610 h 504"/>
              <a:gd name="T28" fmla="*/ 257608 w 352"/>
              <a:gd name="T29" fmla="*/ 0 h 504"/>
              <a:gd name="T30" fmla="*/ 151534 w 352"/>
              <a:gd name="T31" fmla="*/ 133048 h 504"/>
              <a:gd name="T32" fmla="*/ 30307 w 352"/>
              <a:gd name="T33" fmla="*/ 248356 h 504"/>
              <a:gd name="T34" fmla="*/ 0 w 352"/>
              <a:gd name="T35" fmla="*/ 301575 h 504"/>
              <a:gd name="T36" fmla="*/ 15153 w 352"/>
              <a:gd name="T37" fmla="*/ 514451 h 504"/>
              <a:gd name="T38" fmla="*/ 60614 w 352"/>
              <a:gd name="T39" fmla="*/ 612019 h 504"/>
              <a:gd name="T40" fmla="*/ 136381 w 352"/>
              <a:gd name="T41" fmla="*/ 966813 h 504"/>
              <a:gd name="T42" fmla="*/ 424295 w 352"/>
              <a:gd name="T43" fmla="*/ 1037771 h 504"/>
              <a:gd name="T44" fmla="*/ 651597 w 352"/>
              <a:gd name="T45" fmla="*/ 1064381 h 504"/>
              <a:gd name="T46" fmla="*/ 1000125 w 352"/>
              <a:gd name="T47" fmla="*/ 1090990 h 504"/>
              <a:gd name="T48" fmla="*/ 1333500 w 352"/>
              <a:gd name="T49" fmla="*/ 1117600 h 5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69" name="Freeform 5"/>
          <p:cNvSpPr>
            <a:spLocks/>
          </p:cNvSpPr>
          <p:nvPr/>
        </p:nvSpPr>
        <p:spPr bwMode="auto">
          <a:xfrm>
            <a:off x="1447800" y="2590800"/>
            <a:ext cx="1585913" cy="1377950"/>
          </a:xfrm>
          <a:custGeom>
            <a:avLst/>
            <a:gdLst>
              <a:gd name="T0" fmla="*/ 716621 w 509"/>
              <a:gd name="T1" fmla="*/ 0 h 485"/>
              <a:gd name="T2" fmla="*/ 339616 w 509"/>
              <a:gd name="T3" fmla="*/ 34094 h 485"/>
              <a:gd name="T4" fmla="*/ 112167 w 509"/>
              <a:gd name="T5" fmla="*/ 102281 h 485"/>
              <a:gd name="T6" fmla="*/ 0 w 509"/>
              <a:gd name="T7" fmla="*/ 721648 h 485"/>
              <a:gd name="T8" fmla="*/ 149556 w 509"/>
              <a:gd name="T9" fmla="*/ 1170547 h 485"/>
              <a:gd name="T10" fmla="*/ 339616 w 509"/>
              <a:gd name="T11" fmla="*/ 1306922 h 485"/>
              <a:gd name="T12" fmla="*/ 1358464 w 509"/>
              <a:gd name="T13" fmla="*/ 1377950 h 485"/>
              <a:gd name="T14" fmla="*/ 1585913 w 509"/>
              <a:gd name="T15" fmla="*/ 1031332 h 485"/>
              <a:gd name="T16" fmla="*/ 1395853 w 509"/>
              <a:gd name="T17" fmla="*/ 551180 h 485"/>
              <a:gd name="T18" fmla="*/ 1171519 w 509"/>
              <a:gd name="T19" fmla="*/ 0 h 485"/>
              <a:gd name="T20" fmla="*/ 716621 w 509"/>
              <a:gd name="T21" fmla="*/ 0 h 4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68" name="Freeform 4"/>
          <p:cNvSpPr>
            <a:spLocks/>
          </p:cNvSpPr>
          <p:nvPr/>
        </p:nvSpPr>
        <p:spPr bwMode="auto">
          <a:xfrm>
            <a:off x="-76200" y="2514600"/>
            <a:ext cx="1905000" cy="3433763"/>
          </a:xfrm>
          <a:custGeom>
            <a:avLst/>
            <a:gdLst>
              <a:gd name="T0" fmla="*/ 60180 w 918"/>
              <a:gd name="T1" fmla="*/ 26132 h 1971"/>
              <a:gd name="T2" fmla="*/ 645376 w 918"/>
              <a:gd name="T3" fmla="*/ 52264 h 1971"/>
              <a:gd name="T4" fmla="*/ 1168317 w 918"/>
              <a:gd name="T5" fmla="*/ 52264 h 1971"/>
              <a:gd name="T6" fmla="*/ 1350931 w 918"/>
              <a:gd name="T7" fmla="*/ 1742 h 1971"/>
              <a:gd name="T8" fmla="*/ 1597876 w 918"/>
              <a:gd name="T9" fmla="*/ 52264 h 1971"/>
              <a:gd name="T10" fmla="*/ 1720310 w 918"/>
              <a:gd name="T11" fmla="*/ 207315 h 1971"/>
              <a:gd name="T12" fmla="*/ 1782565 w 918"/>
              <a:gd name="T13" fmla="*/ 439020 h 1971"/>
              <a:gd name="T14" fmla="*/ 1905000 w 918"/>
              <a:gd name="T15" fmla="*/ 904172 h 1971"/>
              <a:gd name="T16" fmla="*/ 1873873 w 918"/>
              <a:gd name="T17" fmla="*/ 1472110 h 1971"/>
              <a:gd name="T18" fmla="*/ 1782565 w 918"/>
              <a:gd name="T19" fmla="*/ 1884998 h 1971"/>
              <a:gd name="T20" fmla="*/ 1813693 w 918"/>
              <a:gd name="T21" fmla="*/ 2479069 h 1971"/>
              <a:gd name="T22" fmla="*/ 1720310 w 918"/>
              <a:gd name="T23" fmla="*/ 2658510 h 1971"/>
              <a:gd name="T24" fmla="*/ 1689183 w 918"/>
              <a:gd name="T25" fmla="*/ 2763038 h 1971"/>
              <a:gd name="T26" fmla="*/ 1660131 w 918"/>
              <a:gd name="T27" fmla="*/ 3097529 h 1971"/>
              <a:gd name="T28" fmla="*/ 1259624 w 918"/>
              <a:gd name="T29" fmla="*/ 3226448 h 1971"/>
              <a:gd name="T30" fmla="*/ 1168317 w 918"/>
              <a:gd name="T31" fmla="*/ 3252580 h 1971"/>
              <a:gd name="T32" fmla="*/ 1074935 w 918"/>
              <a:gd name="T33" fmla="*/ 3304844 h 1971"/>
              <a:gd name="T34" fmla="*/ 460686 w 918"/>
              <a:gd name="T35" fmla="*/ 3381499 h 1971"/>
              <a:gd name="T36" fmla="*/ 0 w 918"/>
              <a:gd name="T37" fmla="*/ 3433763 h 19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74" name="Text Box 10"/>
          <p:cNvSpPr txBox="1">
            <a:spLocks noChangeArrowheads="1"/>
          </p:cNvSpPr>
          <p:nvPr/>
        </p:nvSpPr>
        <p:spPr bwMode="auto">
          <a:xfrm>
            <a:off x="152400" y="6038850"/>
            <a:ext cx="1371600"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a:ea typeface="ＭＳ Ｐゴシック" charset="0"/>
                <a:cs typeface="Arial"/>
              </a:rPr>
              <a:t>埃及</a:t>
            </a:r>
            <a:endParaRPr kumimoji="0" lang="en-US" alt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92875" name="Freeform 11"/>
          <p:cNvSpPr>
            <a:spLocks/>
          </p:cNvSpPr>
          <p:nvPr/>
        </p:nvSpPr>
        <p:spPr bwMode="auto">
          <a:xfrm>
            <a:off x="2357438" y="6497638"/>
            <a:ext cx="314325" cy="741362"/>
          </a:xfrm>
          <a:custGeom>
            <a:avLst/>
            <a:gdLst>
              <a:gd name="T0" fmla="*/ 163449 w 175"/>
              <a:gd name="T1" fmla="*/ 591697 h 426"/>
              <a:gd name="T2" fmla="*/ 140099 w 175"/>
              <a:gd name="T3" fmla="*/ 402006 h 426"/>
              <a:gd name="T4" fmla="*/ 228110 w 175"/>
              <a:gd name="T5" fmla="*/ 0 h 426"/>
              <a:gd name="T6" fmla="*/ 249664 w 175"/>
              <a:gd name="T7" fmla="*/ 189691 h 426"/>
              <a:gd name="T8" fmla="*/ 314325 w 175"/>
              <a:gd name="T9" fmla="*/ 612581 h 426"/>
              <a:gd name="T10" fmla="*/ 163449 w 175"/>
              <a:gd name="T11" fmla="*/ 591697 h 4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76" name="Freeform 12"/>
          <p:cNvSpPr>
            <a:spLocks/>
          </p:cNvSpPr>
          <p:nvPr/>
        </p:nvSpPr>
        <p:spPr bwMode="auto">
          <a:xfrm>
            <a:off x="1524000" y="6516688"/>
            <a:ext cx="217488" cy="569912"/>
          </a:xfrm>
          <a:custGeom>
            <a:avLst/>
            <a:gdLst>
              <a:gd name="T0" fmla="*/ 217488 w 121"/>
              <a:gd name="T1" fmla="*/ 505427 h 327"/>
              <a:gd name="T2" fmla="*/ 86276 w 121"/>
              <a:gd name="T3" fmla="*/ 0 h 327"/>
              <a:gd name="T4" fmla="*/ 0 w 121"/>
              <a:gd name="T5" fmla="*/ 273627 h 327"/>
              <a:gd name="T6" fmla="*/ 21569 w 121"/>
              <a:gd name="T7" fmla="*/ 569912 h 327"/>
              <a:gd name="T8" fmla="*/ 152781 w 121"/>
              <a:gd name="T9" fmla="*/ 528084 h 327"/>
              <a:gd name="T10" fmla="*/ 195919 w 121"/>
              <a:gd name="T11" fmla="*/ 484512 h 327"/>
              <a:gd name="T12" fmla="*/ 217488 w 121"/>
              <a:gd name="T13" fmla="*/ 505427 h 3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nvGrpSpPr>
          <p:cNvPr id="584712"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806 w 1556"/>
                <a:gd name="T1" fmla="*/ 2544 h 2012"/>
                <a:gd name="T2" fmla="*/ 1565 w 1556"/>
                <a:gd name="T3" fmla="*/ 2413 h 2012"/>
                <a:gd name="T4" fmla="*/ 1461 w 1556"/>
                <a:gd name="T5" fmla="*/ 2338 h 2012"/>
                <a:gd name="T6" fmla="*/ 1445 w 1556"/>
                <a:gd name="T7" fmla="*/ 2189 h 2012"/>
                <a:gd name="T8" fmla="*/ 1393 w 1556"/>
                <a:gd name="T9" fmla="*/ 2151 h 2012"/>
                <a:gd name="T10" fmla="*/ 1290 w 1556"/>
                <a:gd name="T11" fmla="*/ 2057 h 2012"/>
                <a:gd name="T12" fmla="*/ 1238 w 1556"/>
                <a:gd name="T13" fmla="*/ 1945 h 2012"/>
                <a:gd name="T14" fmla="*/ 1135 w 1556"/>
                <a:gd name="T15" fmla="*/ 1758 h 2012"/>
                <a:gd name="T16" fmla="*/ 1118 w 1556"/>
                <a:gd name="T17" fmla="*/ 1701 h 2012"/>
                <a:gd name="T18" fmla="*/ 1014 w 1556"/>
                <a:gd name="T19" fmla="*/ 1645 h 2012"/>
                <a:gd name="T20" fmla="*/ 843 w 1556"/>
                <a:gd name="T21" fmla="*/ 1158 h 2012"/>
                <a:gd name="T22" fmla="*/ 790 w 1556"/>
                <a:gd name="T23" fmla="*/ 1084 h 2012"/>
                <a:gd name="T24" fmla="*/ 757 w 1556"/>
                <a:gd name="T25" fmla="*/ 1027 h 2012"/>
                <a:gd name="T26" fmla="*/ 653 w 1556"/>
                <a:gd name="T27" fmla="*/ 952 h 2012"/>
                <a:gd name="T28" fmla="*/ 464 w 1556"/>
                <a:gd name="T29" fmla="*/ 802 h 2012"/>
                <a:gd name="T30" fmla="*/ 378 w 1556"/>
                <a:gd name="T31" fmla="*/ 690 h 2012"/>
                <a:gd name="T32" fmla="*/ 310 w 1556"/>
                <a:gd name="T33" fmla="*/ 502 h 2012"/>
                <a:gd name="T34" fmla="*/ 240 w 1556"/>
                <a:gd name="T35" fmla="*/ 391 h 2012"/>
                <a:gd name="T36" fmla="*/ 154 w 1556"/>
                <a:gd name="T37" fmla="*/ 185 h 2012"/>
                <a:gd name="T38" fmla="*/ 0 w 1556"/>
                <a:gd name="T39" fmla="*/ 53 h 20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sp>
        <p:nvSpPr>
          <p:cNvPr id="292891" name="Freeform 27"/>
          <p:cNvSpPr>
            <a:spLocks/>
          </p:cNvSpPr>
          <p:nvPr/>
        </p:nvSpPr>
        <p:spPr bwMode="auto">
          <a:xfrm>
            <a:off x="7596188" y="5334000"/>
            <a:ext cx="1682750" cy="1755775"/>
          </a:xfrm>
          <a:custGeom>
            <a:avLst/>
            <a:gdLst>
              <a:gd name="T0" fmla="*/ 1536037 w 757"/>
              <a:gd name="T1" fmla="*/ 363538 h 1106"/>
              <a:gd name="T2" fmla="*/ 1320414 w 757"/>
              <a:gd name="T3" fmla="*/ 228600 h 1106"/>
              <a:gd name="T4" fmla="*/ 1184816 w 757"/>
              <a:gd name="T5" fmla="*/ 150813 h 1106"/>
              <a:gd name="T6" fmla="*/ 1051441 w 757"/>
              <a:gd name="T7" fmla="*/ 131763 h 1106"/>
              <a:gd name="T8" fmla="*/ 809143 w 757"/>
              <a:gd name="T9" fmla="*/ 74613 h 1106"/>
              <a:gd name="T10" fmla="*/ 726895 w 757"/>
              <a:gd name="T11" fmla="*/ 55563 h 1106"/>
              <a:gd name="T12" fmla="*/ 673545 w 757"/>
              <a:gd name="T13" fmla="*/ 15875 h 1106"/>
              <a:gd name="T14" fmla="*/ 620195 w 757"/>
              <a:gd name="T15" fmla="*/ 190500 h 1106"/>
              <a:gd name="T16" fmla="*/ 295648 w 757"/>
              <a:gd name="T17" fmla="*/ 439738 h 1106"/>
              <a:gd name="T18" fmla="*/ 188948 w 757"/>
              <a:gd name="T19" fmla="*/ 612775 h 1106"/>
              <a:gd name="T20" fmla="*/ 162273 w 757"/>
              <a:gd name="T21" fmla="*/ 671513 h 1106"/>
              <a:gd name="T22" fmla="*/ 0 w 757"/>
              <a:gd name="T23" fmla="*/ 747713 h 1106"/>
              <a:gd name="T24" fmla="*/ 215623 w 757"/>
              <a:gd name="T25" fmla="*/ 901700 h 1106"/>
              <a:gd name="T26" fmla="*/ 404571 w 757"/>
              <a:gd name="T27" fmla="*/ 1133475 h 1106"/>
              <a:gd name="T28" fmla="*/ 566844 w 757"/>
              <a:gd name="T29" fmla="*/ 1209675 h 1106"/>
              <a:gd name="T30" fmla="*/ 537946 w 757"/>
              <a:gd name="T31" fmla="*/ 1287463 h 1106"/>
              <a:gd name="T32" fmla="*/ 593519 w 757"/>
              <a:gd name="T33" fmla="*/ 1325563 h 1106"/>
              <a:gd name="T34" fmla="*/ 700220 w 757"/>
              <a:gd name="T35" fmla="*/ 1420813 h 1106"/>
              <a:gd name="T36" fmla="*/ 753570 w 757"/>
              <a:gd name="T37" fmla="*/ 1536700 h 1106"/>
              <a:gd name="T38" fmla="*/ 780245 w 757"/>
              <a:gd name="T39" fmla="*/ 1593850 h 1106"/>
              <a:gd name="T40" fmla="*/ 942518 w 757"/>
              <a:gd name="T41" fmla="*/ 1633538 h 1106"/>
              <a:gd name="T42" fmla="*/ 1131466 w 757"/>
              <a:gd name="T43" fmla="*/ 1614488 h 1106"/>
              <a:gd name="T44" fmla="*/ 1616062 w 757"/>
              <a:gd name="T45" fmla="*/ 1555750 h 1106"/>
              <a:gd name="T46" fmla="*/ 1669412 w 757"/>
              <a:gd name="T47" fmla="*/ 1287463 h 1106"/>
              <a:gd name="T48" fmla="*/ 1589387 w 757"/>
              <a:gd name="T49" fmla="*/ 920750 h 1106"/>
              <a:gd name="T50" fmla="*/ 1562712 w 757"/>
              <a:gd name="T51" fmla="*/ 555625 h 1106"/>
              <a:gd name="T52" fmla="*/ 1536037 w 757"/>
              <a:gd name="T53" fmla="*/ 420688 h 1106"/>
              <a:gd name="T54" fmla="*/ 1509362 w 757"/>
              <a:gd name="T55" fmla="*/ 363538 h 1106"/>
              <a:gd name="T56" fmla="*/ 1536037 w 757"/>
              <a:gd name="T57" fmla="*/ 363538 h 1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92" name="Text Box 28"/>
          <p:cNvSpPr txBox="1">
            <a:spLocks noChangeArrowheads="1"/>
          </p:cNvSpPr>
          <p:nvPr/>
        </p:nvSpPr>
        <p:spPr bwMode="auto">
          <a:xfrm>
            <a:off x="7885113" y="5791200"/>
            <a:ext cx="1335087"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a:ea typeface="ＭＳ Ｐゴシック" charset="0"/>
                <a:cs typeface="Arial"/>
              </a:rPr>
              <a:t>波斯海</a:t>
            </a:r>
            <a:endParaRPr kumimoji="0" lang="en-US" altLang="en-US" sz="24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92871" name="Text Box 7"/>
          <p:cNvSpPr txBox="1">
            <a:spLocks noChangeArrowheads="1"/>
          </p:cNvSpPr>
          <p:nvPr/>
        </p:nvSpPr>
        <p:spPr bwMode="auto">
          <a:xfrm>
            <a:off x="76200" y="3957638"/>
            <a:ext cx="1219200" cy="4619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大海</a:t>
            </a:r>
            <a:endParaRPr kumimoji="0" lang="en-US" altLang="en-US" sz="24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92903" name="Freeform 39"/>
          <p:cNvSpPr>
            <a:spLocks/>
          </p:cNvSpPr>
          <p:nvPr/>
        </p:nvSpPr>
        <p:spPr bwMode="auto">
          <a:xfrm>
            <a:off x="2630488" y="4127500"/>
            <a:ext cx="228600" cy="892175"/>
          </a:xfrm>
          <a:custGeom>
            <a:avLst/>
            <a:gdLst>
              <a:gd name="T0" fmla="*/ 23813 w 144"/>
              <a:gd name="T1" fmla="*/ 31750 h 562"/>
              <a:gd name="T2" fmla="*/ 4763 w 144"/>
              <a:gd name="T3" fmla="*/ 171450 h 562"/>
              <a:gd name="T4" fmla="*/ 4763 w 144"/>
              <a:gd name="T5" fmla="*/ 304800 h 562"/>
              <a:gd name="T6" fmla="*/ 23813 w 144"/>
              <a:gd name="T7" fmla="*/ 457200 h 562"/>
              <a:gd name="T8" fmla="*/ 42863 w 144"/>
              <a:gd name="T9" fmla="*/ 527050 h 562"/>
              <a:gd name="T10" fmla="*/ 68263 w 144"/>
              <a:gd name="T11" fmla="*/ 565150 h 562"/>
              <a:gd name="T12" fmla="*/ 87313 w 144"/>
              <a:gd name="T13" fmla="*/ 654050 h 562"/>
              <a:gd name="T14" fmla="*/ 17463 w 144"/>
              <a:gd name="T15" fmla="*/ 857250 h 562"/>
              <a:gd name="T16" fmla="*/ 188913 w 144"/>
              <a:gd name="T17" fmla="*/ 850900 h 562"/>
              <a:gd name="T18" fmla="*/ 188913 w 144"/>
              <a:gd name="T19" fmla="*/ 781050 h 562"/>
              <a:gd name="T20" fmla="*/ 220663 w 144"/>
              <a:gd name="T21" fmla="*/ 660400 h 562"/>
              <a:gd name="T22" fmla="*/ 125413 w 144"/>
              <a:gd name="T23" fmla="*/ 368300 h 562"/>
              <a:gd name="T24" fmla="*/ 176213 w 144"/>
              <a:gd name="T25" fmla="*/ 241300 h 562"/>
              <a:gd name="T26" fmla="*/ 169863 w 144"/>
              <a:gd name="T27" fmla="*/ 31750 h 562"/>
              <a:gd name="T28" fmla="*/ 112713 w 144"/>
              <a:gd name="T29" fmla="*/ 6350 h 562"/>
              <a:gd name="T30" fmla="*/ 93663 w 144"/>
              <a:gd name="T31" fmla="*/ 0 h 562"/>
              <a:gd name="T32" fmla="*/ 23813 w 144"/>
              <a:gd name="T33" fmla="*/ 31750 h 5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nvGrpSpPr>
          <p:cNvPr id="584717" name="Group 37"/>
          <p:cNvGrpSpPr>
            <a:grpSpLocks/>
          </p:cNvGrpSpPr>
          <p:nvPr/>
        </p:nvGrpSpPr>
        <p:grpSpPr bwMode="auto">
          <a:xfrm>
            <a:off x="2438400" y="3657600"/>
            <a:ext cx="344488" cy="2187575"/>
            <a:chOff x="1930" y="2352"/>
            <a:chExt cx="217" cy="1378"/>
          </a:xfrm>
        </p:grpSpPr>
        <p:grpSp>
          <p:nvGrpSpPr>
            <p:cNvPr id="584730"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34 w 31"/>
                  <a:gd name="T1" fmla="*/ 0 h 392"/>
                  <a:gd name="T2" fmla="*/ 71 w 31"/>
                  <a:gd name="T3" fmla="*/ 428 h 392"/>
                  <a:gd name="T4" fmla="*/ 34 w 31"/>
                  <a:gd name="T5" fmla="*/ 599 h 392"/>
                  <a:gd name="T6" fmla="*/ 0 60000 65536"/>
                  <a:gd name="T7" fmla="*/ 0 60000 65536"/>
                  <a:gd name="T8" fmla="*/ 0 60000 65536"/>
                </a:gdLst>
                <a:ahLst/>
                <a:cxnLst>
                  <a:cxn ang="T6">
                    <a:pos x="T0" y="T1"/>
                  </a:cxn>
                  <a:cxn ang="T7">
                    <a:pos x="T2" y="T3"/>
                  </a:cxn>
                  <a:cxn ang="T8">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2889" name="Freeform 25"/>
              <p:cNvSpPr>
                <a:spLocks/>
              </p:cNvSpPr>
              <p:nvPr/>
            </p:nvSpPr>
            <p:spPr bwMode="auto">
              <a:xfrm>
                <a:off x="1872" y="2352"/>
                <a:ext cx="182" cy="318"/>
              </a:xfrm>
              <a:custGeom>
                <a:avLst/>
                <a:gdLst>
                  <a:gd name="T0" fmla="*/ 132 w 80"/>
                  <a:gd name="T1" fmla="*/ 293 h 114"/>
                  <a:gd name="T2" fmla="*/ 50 w 80"/>
                  <a:gd name="T3" fmla="*/ 243 h 114"/>
                  <a:gd name="T4" fmla="*/ 14 w 80"/>
                  <a:gd name="T5" fmla="*/ 170 h 114"/>
                  <a:gd name="T6" fmla="*/ 0 w 80"/>
                  <a:gd name="T7" fmla="*/ 98 h 114"/>
                  <a:gd name="T8" fmla="*/ 36 w 80"/>
                  <a:gd name="T9" fmla="*/ 70 h 114"/>
                  <a:gd name="T10" fmla="*/ 82 w 80"/>
                  <a:gd name="T11" fmla="*/ 3 h 114"/>
                  <a:gd name="T12" fmla="*/ 177 w 80"/>
                  <a:gd name="T13" fmla="*/ 64 h 114"/>
                  <a:gd name="T14" fmla="*/ 141 w 80"/>
                  <a:gd name="T15" fmla="*/ 259 h 114"/>
                  <a:gd name="T16" fmla="*/ 132 w 80"/>
                  <a:gd name="T17" fmla="*/ 293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sp>
        <p:nvSpPr>
          <p:cNvPr id="292872" name="Text Box 8"/>
          <p:cNvSpPr txBox="1">
            <a:spLocks noChangeArrowheads="1"/>
          </p:cNvSpPr>
          <p:nvPr/>
        </p:nvSpPr>
        <p:spPr bwMode="auto">
          <a:xfrm>
            <a:off x="1738313" y="2971800"/>
            <a:ext cx="1462087"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rPr>
              <a:t>亚兰</a:t>
            </a:r>
            <a:endParaRPr kumimoji="0" lang="en-US" alt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92873" name="Text Box 9"/>
          <p:cNvSpPr txBox="1">
            <a:spLocks noChangeArrowheads="1"/>
          </p:cNvSpPr>
          <p:nvPr/>
        </p:nvSpPr>
        <p:spPr bwMode="auto">
          <a:xfrm>
            <a:off x="1600200" y="4800600"/>
            <a:ext cx="1462088"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a:ea typeface="ＭＳ Ｐゴシック" charset="0"/>
                <a:cs typeface="Arial"/>
              </a:rPr>
              <a:t>犹大</a:t>
            </a:r>
            <a:endParaRPr kumimoji="0" lang="en-US" alt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92890" name="Text Box 26"/>
          <p:cNvSpPr txBox="1">
            <a:spLocks noChangeArrowheads="1"/>
          </p:cNvSpPr>
          <p:nvPr/>
        </p:nvSpPr>
        <p:spPr bwMode="auto">
          <a:xfrm>
            <a:off x="1671638" y="3886200"/>
            <a:ext cx="1376362" cy="523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a:ea typeface="ＭＳ Ｐゴシック" charset="0"/>
                <a:cs typeface="Arial"/>
              </a:rPr>
              <a:t>以色列</a:t>
            </a:r>
            <a:endParaRPr kumimoji="0" lang="en-US" altLang="en-US" sz="20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92904" name="Text Box 40"/>
          <p:cNvSpPr txBox="1">
            <a:spLocks noChangeArrowheads="1"/>
          </p:cNvSpPr>
          <p:nvPr/>
        </p:nvSpPr>
        <p:spPr bwMode="auto">
          <a:xfrm>
            <a:off x="2895600" y="2971800"/>
            <a:ext cx="2619375"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便哈达</a:t>
            </a:r>
            <a:endParaRPr kumimoji="0" lang="en-US" alt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92905" name="Text Box 41"/>
          <p:cNvSpPr txBox="1">
            <a:spLocks noChangeArrowheads="1"/>
          </p:cNvSpPr>
          <p:nvPr/>
        </p:nvSpPr>
        <p:spPr bwMode="auto">
          <a:xfrm>
            <a:off x="3205163" y="4800600"/>
            <a:ext cx="2951162"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约沙法</a:t>
            </a:r>
            <a:endParaRPr kumimoji="0" lang="en-US" alt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92906" name="Text Box 42"/>
          <p:cNvSpPr txBox="1">
            <a:spLocks noChangeArrowheads="1"/>
          </p:cNvSpPr>
          <p:nvPr/>
        </p:nvSpPr>
        <p:spPr bwMode="auto">
          <a:xfrm>
            <a:off x="3576638" y="3886200"/>
            <a:ext cx="1570037"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亚哈</a:t>
            </a:r>
            <a:endParaRPr kumimoji="0" lang="en-US" alt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2911" name="Text Box 47"/>
          <p:cNvSpPr txBox="1">
            <a:spLocks noChangeArrowheads="1"/>
          </p:cNvSpPr>
          <p:nvPr/>
        </p:nvSpPr>
        <p:spPr bwMode="auto">
          <a:xfrm>
            <a:off x="5029200" y="2286000"/>
            <a:ext cx="2819400"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a:ea typeface="ＭＳ Ｐゴシック" charset="0"/>
                <a:cs typeface="Arial"/>
              </a:rPr>
              <a:t>米所波大米</a:t>
            </a:r>
            <a:endParaRPr kumimoji="0" lang="en-US" alt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 name="Title 1"/>
          <p:cNvSpPr>
            <a:spLocks noGrp="1"/>
          </p:cNvSpPr>
          <p:nvPr>
            <p:ph type="title"/>
          </p:nvPr>
        </p:nvSpPr>
        <p:spPr>
          <a:xfrm>
            <a:off x="0" y="44450"/>
            <a:ext cx="9144000" cy="1143000"/>
          </a:xfrm>
        </p:spPr>
        <p:txBody>
          <a:bodyPr/>
          <a:lstStyle/>
          <a:p>
            <a:pPr>
              <a:defRPr/>
            </a:pPr>
            <a:r>
              <a:rPr lang="zh-CN" altLang="en-US" sz="6000" b="1" kern="1200" dirty="0">
                <a:solidFill>
                  <a:schemeClr val="bg1"/>
                </a:solidFill>
                <a:ea typeface="ＭＳ Ｐゴシック"/>
              </a:rPr>
              <a:t>亚兰人的威胁</a:t>
            </a:r>
            <a:endParaRPr lang="en-US" dirty="0">
              <a:solidFill>
                <a:schemeClr val="bg1"/>
              </a:solidFill>
              <a:ea typeface="+mj-ea"/>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1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3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par>
                          <p:cTn id="16" fill="hold" nodeType="afterGroup">
                            <p:stCondLst>
                              <p:cond delay="4500"/>
                            </p:stCondLst>
                            <p:childTnLst>
                              <p:par>
                                <p:cTn id="17" presetID="9" presetClass="entr" presetSubtype="0" fill="hold" nodeType="afterEffect">
                                  <p:stCondLst>
                                    <p:cond delay="1000"/>
                                  </p:stCondLst>
                                  <p:childTnLst>
                                    <p:set>
                                      <p:cBhvr>
                                        <p:cTn id="18" dur="1" fill="hold">
                                          <p:stCondLst>
                                            <p:cond delay="0"/>
                                          </p:stCondLst>
                                        </p:cTn>
                                        <p:tgtEl>
                                          <p:spTgt spid="292885"/>
                                        </p:tgtEl>
                                        <p:attrNameLst>
                                          <p:attrName>style.visibility</p:attrName>
                                        </p:attrNameLst>
                                      </p:cBhvr>
                                      <p:to>
                                        <p:strVal val="visible"/>
                                      </p:to>
                                    </p:set>
                                    <p:animEffect transition="in" filter="dissolve">
                                      <p:cBhvr>
                                        <p:cTn id="19" dur="500"/>
                                        <p:tgtEl>
                                          <p:spTgt spid="292885"/>
                                        </p:tgtEl>
                                      </p:cBhvr>
                                    </p:animEffect>
                                  </p:childTnLst>
                                </p:cTn>
                              </p:par>
                            </p:childTnLst>
                          </p:cTn>
                        </p:par>
                        <p:par>
                          <p:cTn id="20" fill="hold" nodeType="afterGroup">
                            <p:stCondLst>
                              <p:cond delay="6000"/>
                            </p:stCondLst>
                            <p:childTnLst>
                              <p:par>
                                <p:cTn id="21" presetID="9" presetClass="entr" presetSubtype="0" fill="hold" grpId="0" nodeType="afterEffect">
                                  <p:stCondLst>
                                    <p:cond delay="1000"/>
                                  </p:stCondLst>
                                  <p:childTnLst>
                                    <p:set>
                                      <p:cBhvr>
                                        <p:cTn id="22" dur="1" fill="hold">
                                          <p:stCondLst>
                                            <p:cond delay="0"/>
                                          </p:stCondLst>
                                        </p:cTn>
                                        <p:tgtEl>
                                          <p:spTgt spid="292890"/>
                                        </p:tgtEl>
                                        <p:attrNameLst>
                                          <p:attrName>style.visibility</p:attrName>
                                        </p:attrNameLst>
                                      </p:cBhvr>
                                      <p:to>
                                        <p:strVal val="visible"/>
                                      </p:to>
                                    </p:set>
                                    <p:animEffect transition="in" filter="dissolve">
                                      <p:cBhvr>
                                        <p:cTn id="23" dur="500"/>
                                        <p:tgtEl>
                                          <p:spTgt spid="292890"/>
                                        </p:tgtEl>
                                      </p:cBhvr>
                                    </p:animEffect>
                                  </p:childTnLst>
                                </p:cTn>
                              </p:par>
                            </p:childTnLst>
                          </p:cTn>
                        </p:par>
                        <p:par>
                          <p:cTn id="24" fill="hold" nodeType="afterGroup">
                            <p:stCondLst>
                              <p:cond delay="7500"/>
                            </p:stCondLst>
                            <p:childTnLst>
                              <p:par>
                                <p:cTn id="25" presetID="9" presetClass="entr" presetSubtype="0" fill="hold" grpId="0" nodeType="afterEffect">
                                  <p:stCondLst>
                                    <p:cond delay="1000"/>
                                  </p:stCondLst>
                                  <p:childTnLst>
                                    <p:set>
                                      <p:cBhvr>
                                        <p:cTn id="26" dur="1" fill="hold">
                                          <p:stCondLst>
                                            <p:cond delay="0"/>
                                          </p:stCondLst>
                                        </p:cTn>
                                        <p:tgtEl>
                                          <p:spTgt spid="292906"/>
                                        </p:tgtEl>
                                        <p:attrNameLst>
                                          <p:attrName>style.visibility</p:attrName>
                                        </p:attrNameLst>
                                      </p:cBhvr>
                                      <p:to>
                                        <p:strVal val="visible"/>
                                      </p:to>
                                    </p:set>
                                    <p:animEffect transition="in" filter="dissolve">
                                      <p:cBhvr>
                                        <p:cTn id="27" dur="500"/>
                                        <p:tgtEl>
                                          <p:spTgt spid="292906"/>
                                        </p:tgtEl>
                                      </p:cBhvr>
                                    </p:animEffect>
                                  </p:childTnLst>
                                </p:cTn>
                              </p:par>
                            </p:childTnLst>
                          </p:cTn>
                        </p:par>
                        <p:par>
                          <p:cTn id="28" fill="hold" nodeType="afterGroup">
                            <p:stCondLst>
                              <p:cond delay="9000"/>
                            </p:stCondLst>
                            <p:childTnLst>
                              <p:par>
                                <p:cTn id="29" presetID="9" presetClass="entr" presetSubtype="0" fill="hold" nodeType="afterEffect">
                                  <p:stCondLst>
                                    <p:cond delay="1000"/>
                                  </p:stCondLst>
                                  <p:childTnLst>
                                    <p:set>
                                      <p:cBhvr>
                                        <p:cTn id="30" dur="1" fill="hold">
                                          <p:stCondLst>
                                            <p:cond delay="0"/>
                                          </p:stCondLst>
                                        </p:cTn>
                                        <p:tgtEl>
                                          <p:spTgt spid="292870"/>
                                        </p:tgtEl>
                                        <p:attrNameLst>
                                          <p:attrName>style.visibility</p:attrName>
                                        </p:attrNameLst>
                                      </p:cBhvr>
                                      <p:to>
                                        <p:strVal val="visible"/>
                                      </p:to>
                                    </p:set>
                                    <p:animEffect transition="in" filter="dissolve">
                                      <p:cBhvr>
                                        <p:cTn id="31" dur="500"/>
                                        <p:tgtEl>
                                          <p:spTgt spid="292870"/>
                                        </p:tgtEl>
                                      </p:cBhvr>
                                    </p:animEffect>
                                  </p:childTnLst>
                                </p:cTn>
                              </p:par>
                            </p:childTnLst>
                          </p:cTn>
                        </p:par>
                        <p:par>
                          <p:cTn id="32" fill="hold" nodeType="afterGroup">
                            <p:stCondLst>
                              <p:cond delay="10500"/>
                            </p:stCondLst>
                            <p:childTnLst>
                              <p:par>
                                <p:cTn id="33" presetID="9" presetClass="entr" presetSubtype="0" fill="hold" grpId="0" nodeType="afterEffect">
                                  <p:stCondLst>
                                    <p:cond delay="1000"/>
                                  </p:stCondLst>
                                  <p:childTnLst>
                                    <p:set>
                                      <p:cBhvr>
                                        <p:cTn id="34" dur="1" fill="hold">
                                          <p:stCondLst>
                                            <p:cond delay="0"/>
                                          </p:stCondLst>
                                        </p:cTn>
                                        <p:tgtEl>
                                          <p:spTgt spid="292873"/>
                                        </p:tgtEl>
                                        <p:attrNameLst>
                                          <p:attrName>style.visibility</p:attrName>
                                        </p:attrNameLst>
                                      </p:cBhvr>
                                      <p:to>
                                        <p:strVal val="visible"/>
                                      </p:to>
                                    </p:set>
                                    <p:animEffect transition="in" filter="dissolve">
                                      <p:cBhvr>
                                        <p:cTn id="35" dur="500"/>
                                        <p:tgtEl>
                                          <p:spTgt spid="292873"/>
                                        </p:tgtEl>
                                      </p:cBhvr>
                                    </p:animEffect>
                                  </p:childTnLst>
                                </p:cTn>
                              </p:par>
                            </p:childTnLst>
                          </p:cTn>
                        </p:par>
                        <p:par>
                          <p:cTn id="36" fill="hold" nodeType="afterGroup">
                            <p:stCondLst>
                              <p:cond delay="12000"/>
                            </p:stCondLst>
                            <p:childTnLst>
                              <p:par>
                                <p:cTn id="37" presetID="9" presetClass="entr" presetSubtype="0" fill="hold" grpId="0" nodeType="afterEffect">
                                  <p:stCondLst>
                                    <p:cond delay="1000"/>
                                  </p:stCondLst>
                                  <p:childTnLst>
                                    <p:set>
                                      <p:cBhvr>
                                        <p:cTn id="38" dur="1" fill="hold">
                                          <p:stCondLst>
                                            <p:cond delay="0"/>
                                          </p:stCondLst>
                                        </p:cTn>
                                        <p:tgtEl>
                                          <p:spTgt spid="292905"/>
                                        </p:tgtEl>
                                        <p:attrNameLst>
                                          <p:attrName>style.visibility</p:attrName>
                                        </p:attrNameLst>
                                      </p:cBhvr>
                                      <p:to>
                                        <p:strVal val="visible"/>
                                      </p:to>
                                    </p:set>
                                    <p:animEffect transition="in" filter="dissolve">
                                      <p:cBhvr>
                                        <p:cTn id="39" dur="500"/>
                                        <p:tgtEl>
                                          <p:spTgt spid="292905"/>
                                        </p:tgtEl>
                                      </p:cBhvr>
                                    </p:animEffect>
                                  </p:childTnLst>
                                </p:cTn>
                              </p:par>
                            </p:childTnLst>
                          </p:cTn>
                        </p:par>
                        <p:par>
                          <p:cTn id="40" fill="hold" nodeType="afterGroup">
                            <p:stCondLst>
                              <p:cond delay="13500"/>
                            </p:stCondLst>
                            <p:childTnLst>
                              <p:par>
                                <p:cTn id="41" presetID="17" presetClass="entr" presetSubtype="4" fill="hold" grpId="0" nodeType="afterEffect">
                                  <p:stCondLst>
                                    <p:cond delay="2000"/>
                                  </p:stCondLst>
                                  <p:childTnLst>
                                    <p:set>
                                      <p:cBhvr>
                                        <p:cTn id="42" dur="1" fill="hold">
                                          <p:stCondLst>
                                            <p:cond delay="0"/>
                                          </p:stCondLst>
                                        </p:cTn>
                                        <p:tgtEl>
                                          <p:spTgt spid="292908"/>
                                        </p:tgtEl>
                                        <p:attrNameLst>
                                          <p:attrName>style.visibility</p:attrName>
                                        </p:attrNameLst>
                                      </p:cBhvr>
                                      <p:to>
                                        <p:strVal val="visible"/>
                                      </p:to>
                                    </p:set>
                                    <p:anim calcmode="lin" valueType="num">
                                      <p:cBhvr>
                                        <p:cTn id="43" dur="500" fill="hold"/>
                                        <p:tgtEl>
                                          <p:spTgt spid="292908"/>
                                        </p:tgtEl>
                                        <p:attrNameLst>
                                          <p:attrName>ppt_x</p:attrName>
                                        </p:attrNameLst>
                                      </p:cBhvr>
                                      <p:tavLst>
                                        <p:tav tm="0">
                                          <p:val>
                                            <p:strVal val="#ppt_x"/>
                                          </p:val>
                                        </p:tav>
                                        <p:tav tm="100000">
                                          <p:val>
                                            <p:strVal val="#ppt_x"/>
                                          </p:val>
                                        </p:tav>
                                      </p:tavLst>
                                    </p:anim>
                                    <p:anim calcmode="lin" valueType="num">
                                      <p:cBhvr>
                                        <p:cTn id="44" dur="500" fill="hold"/>
                                        <p:tgtEl>
                                          <p:spTgt spid="292908"/>
                                        </p:tgtEl>
                                        <p:attrNameLst>
                                          <p:attrName>ppt_y</p:attrName>
                                        </p:attrNameLst>
                                      </p:cBhvr>
                                      <p:tavLst>
                                        <p:tav tm="0">
                                          <p:val>
                                            <p:strVal val="#ppt_y+#ppt_h/2"/>
                                          </p:val>
                                        </p:tav>
                                        <p:tav tm="100000">
                                          <p:val>
                                            <p:strVal val="#ppt_y"/>
                                          </p:val>
                                        </p:tav>
                                      </p:tavLst>
                                    </p:anim>
                                    <p:anim calcmode="lin" valueType="num">
                                      <p:cBhvr>
                                        <p:cTn id="45" dur="500" fill="hold"/>
                                        <p:tgtEl>
                                          <p:spTgt spid="292908"/>
                                        </p:tgtEl>
                                        <p:attrNameLst>
                                          <p:attrName>ppt_w</p:attrName>
                                        </p:attrNameLst>
                                      </p:cBhvr>
                                      <p:tavLst>
                                        <p:tav tm="0">
                                          <p:val>
                                            <p:strVal val="#ppt_w"/>
                                          </p:val>
                                        </p:tav>
                                        <p:tav tm="100000">
                                          <p:val>
                                            <p:strVal val="#ppt_w"/>
                                          </p:val>
                                        </p:tav>
                                      </p:tavLst>
                                    </p:anim>
                                    <p:anim calcmode="lin" valueType="num">
                                      <p:cBhvr>
                                        <p:cTn id="46" dur="500" fill="hold"/>
                                        <p:tgtEl>
                                          <p:spTgt spid="292908"/>
                                        </p:tgtEl>
                                        <p:attrNameLst>
                                          <p:attrName>ppt_h</p:attrName>
                                        </p:attrNameLst>
                                      </p:cBhvr>
                                      <p:tavLst>
                                        <p:tav tm="0">
                                          <p:val>
                                            <p:fltVal val="0"/>
                                          </p:val>
                                        </p:tav>
                                        <p:tav tm="100000">
                                          <p:val>
                                            <p:strVal val="#ppt_h"/>
                                          </p:val>
                                        </p:tav>
                                      </p:tavLst>
                                    </p:anim>
                                  </p:childTnLst>
                                </p:cTn>
                              </p:par>
                            </p:childTnLst>
                          </p:cTn>
                        </p:par>
                        <p:par>
                          <p:cTn id="47" fill="hold" nodeType="afterGroup">
                            <p:stCondLst>
                              <p:cond delay="16000"/>
                            </p:stCondLst>
                            <p:childTnLst>
                              <p:par>
                                <p:cTn id="48" presetID="23" presetClass="entr" presetSubtype="288" fill="hold" grpId="0" nodeType="afterEffect">
                                  <p:stCondLst>
                                    <p:cond delay="1000"/>
                                  </p:stCondLst>
                                  <p:childTnLst>
                                    <p:set>
                                      <p:cBhvr>
                                        <p:cTn id="49" dur="1" fill="hold">
                                          <p:stCondLst>
                                            <p:cond delay="0"/>
                                          </p:stCondLst>
                                        </p:cTn>
                                        <p:tgtEl>
                                          <p:spTgt spid="292909"/>
                                        </p:tgtEl>
                                        <p:attrNameLst>
                                          <p:attrName>style.visibility</p:attrName>
                                        </p:attrNameLst>
                                      </p:cBhvr>
                                      <p:to>
                                        <p:strVal val="visible"/>
                                      </p:to>
                                    </p:set>
                                    <p:anim calcmode="lin" valueType="num">
                                      <p:cBhvr>
                                        <p:cTn id="50" dur="500" fill="hold"/>
                                        <p:tgtEl>
                                          <p:spTgt spid="292909"/>
                                        </p:tgtEl>
                                        <p:attrNameLst>
                                          <p:attrName>ppt_w</p:attrName>
                                        </p:attrNameLst>
                                      </p:cBhvr>
                                      <p:tavLst>
                                        <p:tav tm="0">
                                          <p:val>
                                            <p:strVal val="4/3*#ppt_w"/>
                                          </p:val>
                                        </p:tav>
                                        <p:tav tm="100000">
                                          <p:val>
                                            <p:strVal val="#ppt_w"/>
                                          </p:val>
                                        </p:tav>
                                      </p:tavLst>
                                    </p:anim>
                                    <p:anim calcmode="lin" valueType="num">
                                      <p:cBhvr>
                                        <p:cTn id="51" dur="500" fill="hold"/>
                                        <p:tgtEl>
                                          <p:spTgt spid="292909"/>
                                        </p:tgtEl>
                                        <p:attrNameLst>
                                          <p:attrName>ppt_h</p:attrName>
                                        </p:attrNameLst>
                                      </p:cBhvr>
                                      <p:tavLst>
                                        <p:tav tm="0">
                                          <p:val>
                                            <p:strVal val="4/3*#ppt_h"/>
                                          </p:val>
                                        </p:tav>
                                        <p:tav tm="100000">
                                          <p:val>
                                            <p:strVal val="#ppt_h"/>
                                          </p:val>
                                        </p:tav>
                                      </p:tavLst>
                                    </p:anim>
                                  </p:childTnLst>
                                </p:cTn>
                              </p:par>
                            </p:childTnLst>
                          </p:cTn>
                        </p:par>
                        <p:par>
                          <p:cTn id="52" fill="hold" nodeType="afterGroup">
                            <p:stCondLst>
                              <p:cond delay="17500"/>
                            </p:stCondLst>
                            <p:childTnLst>
                              <p:par>
                                <p:cTn id="53" presetID="9" presetClass="entr" presetSubtype="0" fill="hold" grpId="0" nodeType="afterEffect">
                                  <p:stCondLst>
                                    <p:cond delay="2000"/>
                                  </p:stCondLst>
                                  <p:childTnLst>
                                    <p:set>
                                      <p:cBhvr>
                                        <p:cTn id="54" dur="1" fill="hold">
                                          <p:stCondLst>
                                            <p:cond delay="0"/>
                                          </p:stCondLst>
                                        </p:cTn>
                                        <p:tgtEl>
                                          <p:spTgt spid="292907"/>
                                        </p:tgtEl>
                                        <p:attrNameLst>
                                          <p:attrName>style.visibility</p:attrName>
                                        </p:attrNameLst>
                                      </p:cBhvr>
                                      <p:to>
                                        <p:strVal val="visible"/>
                                      </p:to>
                                    </p:set>
                                    <p:animEffect transition="in" filter="dissolve">
                                      <p:cBhvr>
                                        <p:cTn id="55" dur="500"/>
                                        <p:tgtEl>
                                          <p:spTgt spid="292907"/>
                                        </p:tgtEl>
                                      </p:cBhvr>
                                    </p:animEffect>
                                  </p:childTnLst>
                                </p:cTn>
                              </p:par>
                            </p:childTnLst>
                          </p:cTn>
                        </p:par>
                        <p:par>
                          <p:cTn id="56" fill="hold" nodeType="afterGroup">
                            <p:stCondLst>
                              <p:cond delay="20000"/>
                            </p:stCondLst>
                            <p:childTnLst>
                              <p:par>
                                <p:cTn id="57" presetID="1" presetClass="entr" presetSubtype="0" fill="hold" grpId="0" nodeType="afterEffect">
                                  <p:stCondLst>
                                    <p:cond delay="3000"/>
                                  </p:stCondLst>
                                  <p:childTnLst>
                                    <p:set>
                                      <p:cBhvr>
                                        <p:cTn id="58"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1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457200"/>
            <a:ext cx="5741988" cy="734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zh-CN" altLang="en-US" sz="4000" dirty="0">
                <a:solidFill>
                  <a:schemeClr val="bg2"/>
                </a:solidFill>
                <a:effectLst>
                  <a:outerShdw blurRad="38100" dist="38100" dir="2700000" algn="tl">
                    <a:srgbClr val="FFFFFF"/>
                  </a:outerShdw>
                </a:effectLst>
                <a:ea typeface="+mj-ea"/>
              </a:rPr>
              <a:t>海</a:t>
            </a:r>
            <a:br>
              <a:rPr lang="en-US" altLang="zh-CN" sz="4000" dirty="0">
                <a:solidFill>
                  <a:schemeClr val="bg2"/>
                </a:solidFill>
                <a:effectLst>
                  <a:outerShdw blurRad="38100" dist="38100" dir="2700000" algn="tl">
                    <a:srgbClr val="FFFFFF"/>
                  </a:outerShdw>
                </a:effectLst>
                <a:ea typeface="+mj-ea"/>
              </a:rPr>
            </a:br>
            <a:r>
              <a:rPr lang="zh-CN" altLang="en-US" sz="4000" dirty="0">
                <a:solidFill>
                  <a:schemeClr val="bg2"/>
                </a:solidFill>
                <a:effectLst>
                  <a:outerShdw blurRad="38100" dist="38100" dir="2700000" algn="tl">
                    <a:srgbClr val="FFFFFF"/>
                  </a:outerShdw>
                </a:effectLst>
                <a:ea typeface="+mj-ea"/>
              </a:rPr>
              <a:t>之</a:t>
            </a:r>
            <a:br>
              <a:rPr lang="en-US" altLang="zh-CN" sz="4000" dirty="0">
                <a:solidFill>
                  <a:schemeClr val="bg2"/>
                </a:solidFill>
                <a:effectLst>
                  <a:outerShdw blurRad="38100" dist="38100" dir="2700000" algn="tl">
                    <a:srgbClr val="FFFFFF"/>
                  </a:outerShdw>
                </a:effectLst>
                <a:ea typeface="+mj-ea"/>
              </a:rPr>
            </a:br>
            <a:r>
              <a:rPr lang="zh-CN" altLang="en-US" sz="4000" dirty="0">
                <a:solidFill>
                  <a:schemeClr val="bg2"/>
                </a:solidFill>
                <a:effectLst>
                  <a:outerShdw blurRad="38100" dist="38100" dir="2700000" algn="tl">
                    <a:srgbClr val="FFFFFF"/>
                  </a:outerShdw>
                </a:effectLst>
                <a:ea typeface="+mj-ea"/>
              </a:rPr>
              <a:t>道</a:t>
            </a:r>
            <a:endParaRPr lang="en-US" altLang="en-US" sz="4000" dirty="0">
              <a:solidFill>
                <a:schemeClr val="bg2"/>
              </a:solidFill>
              <a:effectLst>
                <a:outerShdw blurRad="38100" dist="38100" dir="2700000" algn="tl">
                  <a:srgbClr val="FFFFFF"/>
                </a:outerShdw>
              </a:effectLst>
              <a:ea typeface="+mj-ea"/>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a:ea typeface="ＭＳ Ｐゴシック" charset="0"/>
                <a:cs typeface="Arial"/>
              </a:rPr>
              <a:t>犹大</a:t>
            </a:r>
            <a:endParaRPr kumimoji="0" lang="en-US" altLang="en-US" sz="4000" b="0" i="0" u="none" strike="noStrike" kern="1200" cap="none" spc="0" normalizeH="0" baseline="0" noProof="0" dirty="0">
              <a:ln>
                <a:noFill/>
              </a:ln>
              <a:solidFill>
                <a:srgbClr val="808080"/>
              </a:solidFill>
              <a:effectLst>
                <a:outerShdw blurRad="38100" dist="38100" dir="2700000" algn="tl">
                  <a:srgbClr val="FFFFFF"/>
                </a:outerShdw>
              </a:effectLst>
              <a:uLnTx/>
              <a:uFillTx/>
              <a:latin typeface="Arial"/>
              <a:ea typeface="ＭＳ Ｐゴシック" charset="0"/>
              <a:cs typeface="Arial"/>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MS PGothic" charset="0"/>
                <a:cs typeface="Arial" charset="0"/>
              </a:rPr>
              <a:t>Egypt</a:t>
            </a:r>
            <a:endParaRPr kumimoji="0" lang="en-US" sz="40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1849" name="Freeform 9"/>
          <p:cNvSpPr>
            <a:spLocks/>
          </p:cNvSpPr>
          <p:nvPr/>
        </p:nvSpPr>
        <p:spPr bwMode="auto">
          <a:xfrm>
            <a:off x="1524000" y="381000"/>
            <a:ext cx="4038600" cy="5257800"/>
          </a:xfrm>
          <a:custGeom>
            <a:avLst/>
            <a:gdLst>
              <a:gd name="T0" fmla="*/ 12350 w 2943"/>
              <a:gd name="T1" fmla="*/ 5257800 h 3126"/>
              <a:gd name="T2" fmla="*/ 94687 w 2943"/>
              <a:gd name="T3" fmla="*/ 5133335 h 3126"/>
              <a:gd name="T4" fmla="*/ 277199 w 2943"/>
              <a:gd name="T5" fmla="*/ 4808717 h 3126"/>
              <a:gd name="T6" fmla="*/ 318367 w 2943"/>
              <a:gd name="T7" fmla="*/ 4734711 h 3126"/>
              <a:gd name="T8" fmla="*/ 358163 w 2943"/>
              <a:gd name="T9" fmla="*/ 4659023 h 3126"/>
              <a:gd name="T10" fmla="*/ 399331 w 2943"/>
              <a:gd name="T11" fmla="*/ 4585017 h 3126"/>
              <a:gd name="T12" fmla="*/ 480296 w 2943"/>
              <a:gd name="T13" fmla="*/ 4435323 h 3126"/>
              <a:gd name="T14" fmla="*/ 602428 w 2943"/>
              <a:gd name="T15" fmla="*/ 4161164 h 3126"/>
              <a:gd name="T16" fmla="*/ 765728 w 2943"/>
              <a:gd name="T17" fmla="*/ 3587616 h 3126"/>
              <a:gd name="T18" fmla="*/ 1029205 w 2943"/>
              <a:gd name="T19" fmla="*/ 3064527 h 3126"/>
              <a:gd name="T20" fmla="*/ 1252885 w 2943"/>
              <a:gd name="T21" fmla="*/ 3015750 h 3126"/>
              <a:gd name="T22" fmla="*/ 1395602 w 2943"/>
              <a:gd name="T23" fmla="*/ 2990521 h 3126"/>
              <a:gd name="T24" fmla="*/ 1455982 w 2943"/>
              <a:gd name="T25" fmla="*/ 2965292 h 3126"/>
              <a:gd name="T26" fmla="*/ 1497150 w 2943"/>
              <a:gd name="T27" fmla="*/ 2891285 h 3126"/>
              <a:gd name="T28" fmla="*/ 1944511 w 2943"/>
              <a:gd name="T29" fmla="*/ 2866056 h 3126"/>
              <a:gd name="T30" fmla="*/ 2534589 w 2943"/>
              <a:gd name="T31" fmla="*/ 2342967 h 3126"/>
              <a:gd name="T32" fmla="*/ 2553800 w 2943"/>
              <a:gd name="T33" fmla="*/ 2267279 h 3126"/>
              <a:gd name="T34" fmla="*/ 2615553 w 2943"/>
              <a:gd name="T35" fmla="*/ 2242050 h 3126"/>
              <a:gd name="T36" fmla="*/ 2675933 w 2943"/>
              <a:gd name="T37" fmla="*/ 2193273 h 3126"/>
              <a:gd name="T38" fmla="*/ 2758269 w 2943"/>
              <a:gd name="T39" fmla="*/ 2043579 h 3126"/>
              <a:gd name="T40" fmla="*/ 2839233 w 2943"/>
              <a:gd name="T41" fmla="*/ 1967891 h 3126"/>
              <a:gd name="T42" fmla="*/ 2920197 w 2943"/>
              <a:gd name="T43" fmla="*/ 1819878 h 3126"/>
              <a:gd name="T44" fmla="*/ 2981950 w 2943"/>
              <a:gd name="T45" fmla="*/ 1670184 h 3126"/>
              <a:gd name="T46" fmla="*/ 3042330 w 2943"/>
              <a:gd name="T47" fmla="*/ 1520490 h 3126"/>
              <a:gd name="T48" fmla="*/ 3185046 w 2943"/>
              <a:gd name="T49" fmla="*/ 1320337 h 3126"/>
              <a:gd name="T50" fmla="*/ 3469107 w 2943"/>
              <a:gd name="T51" fmla="*/ 972172 h 3126"/>
              <a:gd name="T52" fmla="*/ 3652991 w 2943"/>
              <a:gd name="T53" fmla="*/ 723242 h 3126"/>
              <a:gd name="T54" fmla="*/ 3937052 w 2943"/>
              <a:gd name="T55" fmla="*/ 149694 h 3126"/>
              <a:gd name="T56" fmla="*/ 4038600 w 2943"/>
              <a:gd name="T57" fmla="*/ 0 h 3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a:ea typeface="ＭＳ Ｐゴシック" charset="0"/>
                <a:cs typeface="Arial"/>
              </a:rPr>
              <a:t>亚兰</a:t>
            </a:r>
            <a:endParaRPr kumimoji="0" lang="en-US" altLang="en-US" sz="4000" b="0" i="0" u="none" strike="noStrike" kern="1200" cap="none" spc="0" normalizeH="0" baseline="0" noProof="0" dirty="0">
              <a:ln>
                <a:noFill/>
              </a:ln>
              <a:solidFill>
                <a:srgbClr val="808080"/>
              </a:solidFill>
              <a:effectLst>
                <a:outerShdw blurRad="38100" dist="38100" dir="2700000" algn="tl">
                  <a:srgbClr val="FFFFFF"/>
                </a:outerShdw>
              </a:effectLst>
              <a:uLnTx/>
              <a:uFillTx/>
              <a:latin typeface="Arial"/>
              <a:ea typeface="ＭＳ Ｐゴシック" charset="0"/>
              <a:cs typeface="Arial"/>
            </a:endParaRPr>
          </a:p>
        </p:txBody>
      </p:sp>
      <p:sp>
        <p:nvSpPr>
          <p:cNvPr id="291854" name="Freeform 14"/>
          <p:cNvSpPr>
            <a:spLocks/>
          </p:cNvSpPr>
          <p:nvPr/>
        </p:nvSpPr>
        <p:spPr bwMode="auto">
          <a:xfrm>
            <a:off x="3589338" y="1798638"/>
            <a:ext cx="3895725" cy="2486025"/>
          </a:xfrm>
          <a:custGeom>
            <a:avLst/>
            <a:gdLst>
              <a:gd name="T0" fmla="*/ 3895725 w 2454"/>
              <a:gd name="T1" fmla="*/ 2486025 h 1566"/>
              <a:gd name="T2" fmla="*/ 3844925 w 2454"/>
              <a:gd name="T3" fmla="*/ 2468563 h 1566"/>
              <a:gd name="T4" fmla="*/ 3725863 w 2454"/>
              <a:gd name="T5" fmla="*/ 2451100 h 1566"/>
              <a:gd name="T6" fmla="*/ 3641725 w 2454"/>
              <a:gd name="T7" fmla="*/ 2400300 h 1566"/>
              <a:gd name="T8" fmla="*/ 3590925 w 2454"/>
              <a:gd name="T9" fmla="*/ 2384425 h 1566"/>
              <a:gd name="T10" fmla="*/ 3540125 w 2454"/>
              <a:gd name="T11" fmla="*/ 2349500 h 1566"/>
              <a:gd name="T12" fmla="*/ 3489325 w 2454"/>
              <a:gd name="T13" fmla="*/ 2333625 h 1566"/>
              <a:gd name="T14" fmla="*/ 3251200 w 2454"/>
              <a:gd name="T15" fmla="*/ 2095500 h 1566"/>
              <a:gd name="T16" fmla="*/ 3149600 w 2454"/>
              <a:gd name="T17" fmla="*/ 1927225 h 1566"/>
              <a:gd name="T18" fmla="*/ 3014663 w 2454"/>
              <a:gd name="T19" fmla="*/ 1790700 h 1566"/>
              <a:gd name="T20" fmla="*/ 2981325 w 2454"/>
              <a:gd name="T21" fmla="*/ 1739900 h 1566"/>
              <a:gd name="T22" fmla="*/ 2913063 w 2454"/>
              <a:gd name="T23" fmla="*/ 1706563 h 1566"/>
              <a:gd name="T24" fmla="*/ 2760663 w 2454"/>
              <a:gd name="T25" fmla="*/ 1604963 h 1566"/>
              <a:gd name="T26" fmla="*/ 2320925 w 2454"/>
              <a:gd name="T27" fmla="*/ 1485900 h 1566"/>
              <a:gd name="T28" fmla="*/ 2100263 w 2454"/>
              <a:gd name="T29" fmla="*/ 1384300 h 1566"/>
              <a:gd name="T30" fmla="*/ 1981200 w 2454"/>
              <a:gd name="T31" fmla="*/ 1282700 h 1566"/>
              <a:gd name="T32" fmla="*/ 1727200 w 2454"/>
              <a:gd name="T33" fmla="*/ 1096963 h 1566"/>
              <a:gd name="T34" fmla="*/ 1389063 w 2454"/>
              <a:gd name="T35" fmla="*/ 876300 h 1566"/>
              <a:gd name="T36" fmla="*/ 1304925 w 2454"/>
              <a:gd name="T37" fmla="*/ 708025 h 1566"/>
              <a:gd name="T38" fmla="*/ 1287463 w 2454"/>
              <a:gd name="T39" fmla="*/ 657225 h 1566"/>
              <a:gd name="T40" fmla="*/ 1203325 w 2454"/>
              <a:gd name="T41" fmla="*/ 571500 h 1566"/>
              <a:gd name="T42" fmla="*/ 1117600 w 2454"/>
              <a:gd name="T43" fmla="*/ 469900 h 1566"/>
              <a:gd name="T44" fmla="*/ 914400 w 2454"/>
              <a:gd name="T45" fmla="*/ 419100 h 1566"/>
              <a:gd name="T46" fmla="*/ 609600 w 2454"/>
              <a:gd name="T47" fmla="*/ 182563 h 1566"/>
              <a:gd name="T48" fmla="*/ 136525 w 2454"/>
              <a:gd name="T49" fmla="*/ 47625 h 1566"/>
              <a:gd name="T50" fmla="*/ 0 w 2454"/>
              <a:gd name="T51" fmla="*/ 30163 h 15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Arial"/>
                <a:ea typeface="ＭＳ Ｐゴシック" charset="0"/>
                <a:cs typeface="Arial"/>
              </a:rPr>
              <a:t>米吉多</a:t>
            </a:r>
            <a:endParaRPr kumimoji="0" lang="en-US" altLang="en-US" sz="36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291856" name="Text Box 16"/>
          <p:cNvSpPr txBox="1">
            <a:spLocks noChangeArrowheads="1"/>
          </p:cNvSpPr>
          <p:nvPr/>
        </p:nvSpPr>
        <p:spPr bwMode="auto">
          <a:xfrm>
            <a:off x="5334000" y="1989138"/>
            <a:ext cx="2209800" cy="1200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基列的</a:t>
            </a:r>
            <a:br>
              <a:rPr kumimoji="0" lang="en-US" altLang="zh-CN" sz="3600" b="1" i="0" u="none" strike="noStrike" kern="1200" cap="none" spc="0" normalizeH="0" baseline="0" noProof="0">
                <a:ln>
                  <a:noFill/>
                </a:ln>
                <a:solidFill>
                  <a:srgbClr val="000000"/>
                </a:solidFill>
                <a:effectLst/>
                <a:uLnTx/>
                <a:uFillTx/>
                <a:latin typeface="Arial" charset="0"/>
                <a:ea typeface="MS PGothic" charset="0"/>
                <a:cs typeface="Arial" charset="0"/>
              </a:rPr>
            </a:br>
            <a:r>
              <a:rPr kumimoji="0" lang="zh-CN" altLang="en-US" sz="36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拉末</a:t>
            </a:r>
            <a:endParaRPr kumimoji="0" lang="en-US" sz="36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1844" name="Rectangle 4"/>
          <p:cNvSpPr>
            <a:spLocks noChangeArrowheads="1"/>
          </p:cNvSpPr>
          <p:nvPr/>
        </p:nvSpPr>
        <p:spPr bwMode="auto">
          <a:xfrm>
            <a:off x="1676400" y="1946275"/>
            <a:ext cx="2593975"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uLnTx/>
                <a:uFillTx/>
                <a:latin typeface="Arial"/>
                <a:ea typeface="ＭＳ Ｐゴシック" charset="0"/>
                <a:cs typeface="Arial"/>
              </a:rPr>
              <a:t>以色列</a:t>
            </a:r>
            <a:endParaRPr kumimoji="0" lang="en-US" altLang="en-US" sz="4000" b="0" i="0" u="none" strike="noStrike" kern="1200" cap="none" spc="0" normalizeH="0" baseline="0" noProof="0" dirty="0">
              <a:ln>
                <a:noFill/>
              </a:ln>
              <a:solidFill>
                <a:srgbClr val="808080"/>
              </a:solidFill>
              <a:effectLst>
                <a:outerShdw blurRad="38100" dist="38100" dir="2700000" algn="tl">
                  <a:srgbClr val="FFFFFF"/>
                </a:outerShdw>
              </a:effectLst>
              <a:uLnTx/>
              <a:uFillTx/>
              <a:latin typeface="Arial"/>
              <a:ea typeface="ＭＳ Ｐゴシック" charset="0"/>
              <a:cs typeface="Arial"/>
            </a:endParaRPr>
          </a:p>
        </p:txBody>
      </p:sp>
      <p:pic>
        <p:nvPicPr>
          <p:cNvPr id="29184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5410200"/>
            <a:ext cx="2667000" cy="195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sp>
        <p:nvSpPr>
          <p:cNvPr id="2" name="Freeform 1"/>
          <p:cNvSpPr>
            <a:spLocks/>
          </p:cNvSpPr>
          <p:nvPr/>
        </p:nvSpPr>
        <p:spPr bwMode="auto">
          <a:xfrm>
            <a:off x="3546475" y="1373188"/>
            <a:ext cx="1522413" cy="2012950"/>
          </a:xfrm>
          <a:custGeom>
            <a:avLst/>
            <a:gdLst>
              <a:gd name="T0" fmla="*/ 0 w 1521616"/>
              <a:gd name="T1" fmla="*/ 1795642 h 2013778"/>
              <a:gd name="T2" fmla="*/ 160254 w 1521616"/>
              <a:gd name="T3" fmla="*/ 1807080 h 2013778"/>
              <a:gd name="T4" fmla="*/ 560890 w 1521616"/>
              <a:gd name="T5" fmla="*/ 1818517 h 2013778"/>
              <a:gd name="T6" fmla="*/ 595230 w 1521616"/>
              <a:gd name="T7" fmla="*/ 1841392 h 2013778"/>
              <a:gd name="T8" fmla="*/ 675357 w 1521616"/>
              <a:gd name="T9" fmla="*/ 1875703 h 2013778"/>
              <a:gd name="T10" fmla="*/ 721144 w 1521616"/>
              <a:gd name="T11" fmla="*/ 1910015 h 2013778"/>
              <a:gd name="T12" fmla="*/ 755484 w 1521616"/>
              <a:gd name="T13" fmla="*/ 1932889 h 2013778"/>
              <a:gd name="T14" fmla="*/ 801270 w 1521616"/>
              <a:gd name="T15" fmla="*/ 2001513 h 2013778"/>
              <a:gd name="T16" fmla="*/ 847057 w 1521616"/>
              <a:gd name="T17" fmla="*/ 2012950 h 2013778"/>
              <a:gd name="T18" fmla="*/ 1007311 w 1521616"/>
              <a:gd name="T19" fmla="*/ 2001513 h 2013778"/>
              <a:gd name="T20" fmla="*/ 1075991 w 1521616"/>
              <a:gd name="T21" fmla="*/ 1978638 h 2013778"/>
              <a:gd name="T22" fmla="*/ 1224799 w 1521616"/>
              <a:gd name="T23" fmla="*/ 1967201 h 2013778"/>
              <a:gd name="T24" fmla="*/ 1316372 w 1521616"/>
              <a:gd name="T25" fmla="*/ 1955764 h 2013778"/>
              <a:gd name="T26" fmla="*/ 1419393 w 1521616"/>
              <a:gd name="T27" fmla="*/ 1910015 h 2013778"/>
              <a:gd name="T28" fmla="*/ 1453733 w 1521616"/>
              <a:gd name="T29" fmla="*/ 1829954 h 2013778"/>
              <a:gd name="T30" fmla="*/ 1476627 w 1521616"/>
              <a:gd name="T31" fmla="*/ 1761331 h 2013778"/>
              <a:gd name="T32" fmla="*/ 1488073 w 1521616"/>
              <a:gd name="T33" fmla="*/ 1692708 h 2013778"/>
              <a:gd name="T34" fmla="*/ 1499520 w 1521616"/>
              <a:gd name="T35" fmla="*/ 1646960 h 2013778"/>
              <a:gd name="T36" fmla="*/ 1522413 w 1521616"/>
              <a:gd name="T37" fmla="*/ 1178033 h 2013778"/>
              <a:gd name="T38" fmla="*/ 1510967 w 1521616"/>
              <a:gd name="T39" fmla="*/ 789168 h 2013778"/>
              <a:gd name="T40" fmla="*/ 1488073 w 1521616"/>
              <a:gd name="T41" fmla="*/ 766294 h 2013778"/>
              <a:gd name="T42" fmla="*/ 1465180 w 1521616"/>
              <a:gd name="T43" fmla="*/ 583298 h 2013778"/>
              <a:gd name="T44" fmla="*/ 1453733 w 1521616"/>
              <a:gd name="T45" fmla="*/ 537549 h 2013778"/>
              <a:gd name="T46" fmla="*/ 1430840 w 1521616"/>
              <a:gd name="T47" fmla="*/ 503238 h 2013778"/>
              <a:gd name="T48" fmla="*/ 1419393 w 1521616"/>
              <a:gd name="T49" fmla="*/ 0 h 20137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noFill/>
          <a:ln w="76200" cap="flat" cmpd="sng">
            <a:solidFill>
              <a:srgbClr val="FF0000"/>
            </a:solidFill>
            <a:prstDash val="solid"/>
            <a:round/>
            <a:headEnd/>
            <a:tailEnd/>
          </a:ln>
          <a:effectLst>
            <a:outerShdw blurRad="40000" dist="20000" dir="5400000" rotWithShape="0">
              <a:srgbClr val="000000">
                <a:alpha val="37999"/>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6753"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58888" y="3632200"/>
            <a:ext cx="6870700" cy="322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86754"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43663" y="1219200"/>
            <a:ext cx="2498725" cy="2497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zh-CN" altLang="en-US" sz="5400" b="1" dirty="0">
                <a:solidFill>
                  <a:schemeClr val="bg1"/>
                </a:solidFill>
                <a:ea typeface="+mj-ea"/>
              </a:rPr>
              <a:t>你是否在寻求上帝的旨意但是你已经作好了决定？</a:t>
            </a:r>
            <a:endParaRPr lang="en-US" sz="5400" b="1" dirty="0">
              <a:solidFill>
                <a:schemeClr val="bg1"/>
              </a:solidFill>
              <a:ea typeface="+mj-ea"/>
            </a:endParaRPr>
          </a:p>
        </p:txBody>
      </p:sp>
      <p:sp>
        <p:nvSpPr>
          <p:cNvPr id="586756" name="TextBox 2"/>
          <p:cNvSpPr txBox="1">
            <a:spLocks noChangeArrowheads="1"/>
          </p:cNvSpPr>
          <p:nvPr/>
        </p:nvSpPr>
        <p:spPr bwMode="auto">
          <a:xfrm>
            <a:off x="6858000" y="1905000"/>
            <a:ext cx="1752600" cy="523875"/>
          </a:xfrm>
          <a:prstGeom prst="rect">
            <a:avLst/>
          </a:prstGeom>
          <a:solidFill>
            <a:srgbClr val="F1AC0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MS PGothic" charset="0"/>
              </a:rPr>
              <a:t>绕道</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7777" name="Group 5"/>
          <p:cNvGrpSpPr>
            <a:grpSpLocks/>
          </p:cNvGrpSpPr>
          <p:nvPr/>
        </p:nvGrpSpPr>
        <p:grpSpPr bwMode="auto">
          <a:xfrm>
            <a:off x="5638800" y="-381000"/>
            <a:ext cx="3886200" cy="6934200"/>
            <a:chOff x="2352" y="-336"/>
            <a:chExt cx="2448" cy="4368"/>
          </a:xfrm>
        </p:grpSpPr>
        <p:pic>
          <p:nvPicPr>
            <p:cNvPr id="587779" name="Picture 6" descr="Signpost                                                       00000014 Hard Disk                      B71BAB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48" y="0"/>
              <a:ext cx="2194" cy="38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r>
              <a:rPr lang="zh-CN" altLang="en-US" sz="4800" b="1">
                <a:solidFill>
                  <a:schemeClr val="bg1"/>
                </a:solidFill>
                <a:latin typeface="Arial" charset="0"/>
                <a:cs typeface="Arial" charset="0"/>
              </a:rPr>
              <a:t>“哦主啊，以你的旨意使用我</a:t>
            </a:r>
            <a:r>
              <a:rPr lang="en-US" altLang="zh-CN" sz="4800" b="1">
                <a:solidFill>
                  <a:schemeClr val="bg1"/>
                </a:solidFill>
                <a:latin typeface="Arial" charset="0"/>
                <a:cs typeface="Arial" charset="0"/>
              </a:rPr>
              <a:t>—</a:t>
            </a:r>
            <a:r>
              <a:rPr lang="zh-CN" altLang="en-US" sz="4800" b="1">
                <a:solidFill>
                  <a:schemeClr val="bg1"/>
                </a:solidFill>
                <a:latin typeface="Arial" charset="0"/>
                <a:cs typeface="Arial" charset="0"/>
              </a:rPr>
              <a:t>尤其为师爷！”</a:t>
            </a:r>
            <a:endParaRPr lang="en-US" sz="3200" b="1">
              <a:solidFill>
                <a:schemeClr val="bg1"/>
              </a:solidFill>
              <a:latin typeface="Arial" charset="0"/>
              <a:cs typeface="Arial"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zh-CN" altLang="en-US" dirty="0"/>
              <a:t>你怎么能保证安全呢？</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你不能</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这是上帝的工作</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但上帝是否已经确保了你的安全？</a:t>
            </a:r>
            <a:endParaRPr kumimoji="1" 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328246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zh-CN" altLang="en-US" dirty="0"/>
              <a:t>上帝的旨意</a:t>
            </a:r>
            <a:r>
              <a:rPr lang="en-US" dirty="0"/>
              <a:t>?</a:t>
            </a:r>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33429081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58880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4437063"/>
            <a:ext cx="1747838" cy="241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88803" name="Picture 2"/>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787900" y="2403475"/>
            <a:ext cx="4770438" cy="4770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zh-CN" altLang="en-US" sz="4000" b="1">
                <a:solidFill>
                  <a:srgbClr val="000000"/>
                </a:solidFill>
                <a:latin typeface="Arial" charset="0"/>
                <a:cs typeface="Arial" charset="0"/>
              </a:rPr>
              <a:t>“我在起初的时候力图使自己保持在对相关的事件上没有私心的状态。”</a:t>
            </a:r>
            <a:endParaRPr lang="en-US" sz="3600" b="1">
              <a:solidFill>
                <a:srgbClr val="000000"/>
              </a:solidFill>
              <a:latin typeface="Arial" charset="0"/>
              <a:cs typeface="Arial" charset="0"/>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1200" cap="none" spc="0" normalizeH="0" baseline="0" noProof="0">
                <a:ln>
                  <a:noFill/>
                </a:ln>
                <a:solidFill>
                  <a:srgbClr val="000000"/>
                </a:solidFill>
                <a:effectLst/>
                <a:uLnTx/>
                <a:uFillTx/>
                <a:latin typeface="Arial" charset="0"/>
                <a:ea typeface="MS PGothic" charset="0"/>
                <a:cs typeface="Arial" charset="0"/>
              </a:rPr>
              <a:t>—</a:t>
            </a:r>
            <a:r>
              <a:rPr kumimoji="0" lang="zh-CN" altLang="en-US" sz="3600" b="1" i="1" u="none" strike="noStrike" kern="1200" cap="none" spc="0" normalizeH="0" baseline="0" noProof="0">
                <a:ln>
                  <a:noFill/>
                </a:ln>
                <a:solidFill>
                  <a:srgbClr val="000000"/>
                </a:solidFill>
                <a:effectLst/>
                <a:uLnTx/>
                <a:uFillTx/>
                <a:latin typeface="Arial" charset="0"/>
                <a:ea typeface="MS PGothic" charset="0"/>
                <a:cs typeface="Arial" charset="0"/>
              </a:rPr>
              <a:t>乔治</a:t>
            </a:r>
            <a:r>
              <a:rPr kumimoji="0" lang="en-US" altLang="zh-CN" sz="3600" b="1" i="1" u="none" strike="noStrike" kern="1200" cap="none" spc="0" normalizeH="0" baseline="0" noProof="0">
                <a:ln>
                  <a:noFill/>
                </a:ln>
                <a:solidFill>
                  <a:srgbClr val="000000"/>
                </a:solidFill>
                <a:effectLst/>
                <a:uLnTx/>
                <a:uFillTx/>
                <a:latin typeface="Arial" charset="0"/>
                <a:ea typeface="MS PGothic" charset="0"/>
                <a:cs typeface="Arial" charset="0"/>
              </a:rPr>
              <a:t>·	</a:t>
            </a:r>
            <a:r>
              <a:rPr kumimoji="0" lang="zh-CN" altLang="en-US" sz="3600" b="1" i="1" u="none" strike="noStrike" kern="1200" cap="none" spc="0" normalizeH="0" baseline="0" noProof="0">
                <a:ln>
                  <a:noFill/>
                </a:ln>
                <a:solidFill>
                  <a:srgbClr val="000000"/>
                </a:solidFill>
                <a:effectLst/>
                <a:uLnTx/>
                <a:uFillTx/>
                <a:latin typeface="Arial" charset="0"/>
                <a:ea typeface="MS PGothic" charset="0"/>
                <a:cs typeface="Arial" charset="0"/>
              </a:rPr>
              <a:t>慕勒</a:t>
            </a:r>
            <a:endParaRPr kumimoji="0" lang="en-US" altLang="zh-CN" sz="3600" b="1" i="1" u="none" strike="noStrike" kern="1200" cap="none" spc="0" normalizeH="0" baseline="0" noProof="0">
              <a:ln>
                <a:noFill/>
              </a:ln>
              <a:solidFill>
                <a:srgbClr val="000000"/>
              </a:solidFill>
              <a:effectLst/>
              <a:uLnTx/>
              <a:uFillTx/>
              <a:latin typeface="Arial" charset="0"/>
              <a:ea typeface="MS PGothic"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1200" cap="none" spc="0" normalizeH="0" baseline="0" noProof="0">
                <a:ln>
                  <a:noFill/>
                </a:ln>
                <a:solidFill>
                  <a:srgbClr val="000000"/>
                </a:solidFill>
                <a:effectLst/>
                <a:uLnTx/>
                <a:uFillTx/>
                <a:latin typeface="Arial" charset="0"/>
                <a:ea typeface="MS PGothic" charset="0"/>
                <a:cs typeface="Arial" charset="0"/>
              </a:rPr>
              <a:t>(1805-1898)</a:t>
            </a:r>
            <a:endParaRPr kumimoji="0" lang="en-US" sz="3200" b="1"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zh-CN" altLang="en-US" b="1" dirty="0">
                <a:solidFill>
                  <a:schemeClr val="tx1"/>
                </a:solidFill>
              </a:rPr>
              <a:t>多久</a:t>
            </a:r>
            <a:r>
              <a:rPr lang="en-US" b="1" dirty="0">
                <a:solidFill>
                  <a:schemeClr val="tx1"/>
                </a:solidFill>
              </a:rPr>
              <a:t>?</a:t>
            </a:r>
          </a:p>
        </p:txBody>
      </p:sp>
    </p:spTree>
    <p:extLst>
      <p:ext uri="{BB962C8B-B14F-4D97-AF65-F5344CB8AC3E}">
        <p14:creationId xmlns:p14="http://schemas.microsoft.com/office/powerpoint/2010/main" val="90605098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67623" y="0"/>
            <a:ext cx="10364159" cy="6852336"/>
          </a:xfrm>
          <a:prstGeom prst="rect">
            <a:avLst/>
          </a:prstGeom>
        </p:spPr>
      </p:pic>
      <p:sp>
        <p:nvSpPr>
          <p:cNvPr id="3" name="TextBox 2">
            <a:extLst>
              <a:ext uri="{FF2B5EF4-FFF2-40B4-BE49-F238E27FC236}">
                <a16:creationId xmlns:a16="http://schemas.microsoft.com/office/drawing/2014/main" id="{C71202F2-4B96-34CB-5E9A-859AB89C7FCB}"/>
              </a:ext>
            </a:extLst>
          </p:cNvPr>
          <p:cNvSpPr txBox="1"/>
          <p:nvPr/>
        </p:nvSpPr>
        <p:spPr>
          <a:xfrm>
            <a:off x="2590800" y="3426168"/>
            <a:ext cx="4310795" cy="923330"/>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5400" b="0" i="0" u="none" strike="noStrike" kern="1200" cap="none" spc="0" normalizeH="0" baseline="0" noProof="0" dirty="0" err="1">
                <a:ln>
                  <a:noFill/>
                </a:ln>
                <a:solidFill>
                  <a:srgbClr val="FFFFFF"/>
                </a:solidFill>
                <a:effectLst/>
                <a:uLnTx/>
                <a:uFillTx/>
                <a:latin typeface="Times New Roman" charset="0"/>
                <a:ea typeface="MS PGothic" charset="0"/>
                <a:cs typeface="+mn-cs"/>
              </a:rPr>
              <a:t>我们信仰上帝</a:t>
            </a:r>
            <a:endParaRPr kumimoji="0" lang="en-US" sz="5400" b="0" i="0" u="none" strike="noStrike" kern="1200" cap="none" spc="0" normalizeH="0" baseline="0" noProof="0" dirty="0">
              <a:ln>
                <a:noFill/>
              </a:ln>
              <a:solidFill>
                <a:srgbClr val="FFFFFF"/>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260914837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83682" name="Picture 1"/>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dirty="0">
                <a:solidFill>
                  <a:srgbClr val="FF0000"/>
                </a:solidFill>
                <a:latin typeface="Arial" charset="0"/>
                <a:ea typeface="ＭＳ Ｐゴシック" charset="0"/>
              </a:rPr>
              <a:t>I. </a:t>
            </a:r>
            <a:r>
              <a:rPr lang="zh-CN" altLang="en-US" sz="4800" b="1" dirty="0">
                <a:solidFill>
                  <a:srgbClr val="FF0000"/>
                </a:solidFill>
                <a:latin typeface="Arial" charset="0"/>
                <a:ea typeface="ＭＳ Ｐゴシック" charset="0"/>
              </a:rPr>
              <a:t>别</a:t>
            </a:r>
            <a:r>
              <a:rPr lang="zh-CN" altLang="en-US" sz="4800" b="1" u="sng" dirty="0">
                <a:solidFill>
                  <a:schemeClr val="accent2"/>
                </a:solidFill>
                <a:latin typeface="Arial" charset="0"/>
                <a:ea typeface="ＭＳ Ｐゴシック" charset="0"/>
              </a:rPr>
              <a:t>说</a:t>
            </a:r>
            <a:r>
              <a:rPr lang="zh-CN" altLang="en-US" sz="4800" b="1" dirty="0">
                <a:solidFill>
                  <a:srgbClr val="FF0000"/>
                </a:solidFill>
                <a:latin typeface="Arial" charset="0"/>
                <a:ea typeface="ＭＳ Ｐゴシック" charset="0"/>
              </a:rPr>
              <a:t>你要上帝的旨意而事实上你已经在心理做了决定</a:t>
            </a:r>
            <a:br>
              <a:rPr lang="en-US" sz="4800" b="1" dirty="0">
                <a:solidFill>
                  <a:srgbClr val="FF0000"/>
                </a:solidFill>
                <a:latin typeface="Arial" charset="0"/>
                <a:ea typeface="ＭＳ Ｐゴシック" charset="0"/>
              </a:rPr>
            </a:br>
            <a:r>
              <a:rPr lang="en-US" sz="4800" b="1" dirty="0">
                <a:solidFill>
                  <a:srgbClr val="FF0000"/>
                </a:solidFill>
                <a:latin typeface="Arial" charset="0"/>
                <a:ea typeface="ＭＳ Ｐゴシック" charset="0"/>
              </a:rPr>
              <a:t>(</a:t>
            </a:r>
            <a:r>
              <a:rPr lang="zh-CN" altLang="en-US" sz="4800" b="1" dirty="0">
                <a:solidFill>
                  <a:srgbClr val="FF0000"/>
                </a:solidFill>
                <a:latin typeface="Arial" charset="0"/>
                <a:ea typeface="ＭＳ Ｐゴシック" charset="0"/>
              </a:rPr>
              <a:t>列王纪上</a:t>
            </a:r>
            <a:r>
              <a:rPr lang="en-US" sz="4800" b="1" dirty="0">
                <a:solidFill>
                  <a:srgbClr val="FF0000"/>
                </a:solidFill>
                <a:latin typeface="Arial" charset="0"/>
                <a:ea typeface="ＭＳ Ｐゴシック" charset="0"/>
              </a:rPr>
              <a:t>22:1-4)</a:t>
            </a:r>
          </a:p>
        </p:txBody>
      </p:sp>
    </p:spTree>
    <p:extLst>
      <p:ext uri="{BB962C8B-B14F-4D97-AF65-F5344CB8AC3E}">
        <p14:creationId xmlns:p14="http://schemas.microsoft.com/office/powerpoint/2010/main" val="44204852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581400" y="-76200"/>
            <a:ext cx="2282552" cy="6858000"/>
          </a:xfrm>
        </p:spPr>
        <p:txBody>
          <a:bodyPr/>
          <a:lstStyle/>
          <a:p>
            <a:pPr eaLnBrk="1" hangingPunct="1">
              <a:defRPr/>
            </a:pPr>
            <a:br>
              <a:rPr lang="en-US" sz="4800" b="1" dirty="0">
                <a:solidFill>
                  <a:srgbClr val="000090"/>
                </a:solidFill>
                <a:latin typeface="Arial" charset="0"/>
                <a:ea typeface="ＭＳ Ｐゴシック" charset="0"/>
              </a:rPr>
            </a:br>
            <a:r>
              <a:rPr lang="zh-CN" altLang="en-US" sz="4800" b="1" dirty="0">
                <a:solidFill>
                  <a:srgbClr val="000090"/>
                </a:solidFill>
                <a:latin typeface="Arial" charset="0"/>
                <a:ea typeface="ＭＳ Ｐゴシック" charset="0"/>
              </a:rPr>
              <a:t>但你应该向别人寻求建议吗？</a:t>
            </a:r>
            <a:endParaRPr lang="en-US" sz="4800" b="1" dirty="0">
              <a:solidFill>
                <a:srgbClr val="000090"/>
              </a:solidFill>
              <a:latin typeface="Arial" charset="0"/>
              <a:ea typeface="ＭＳ Ｐゴシック" charset="0"/>
            </a:endParaRPr>
          </a:p>
        </p:txBody>
      </p:sp>
    </p:spTree>
    <p:extLst>
      <p:ext uri="{BB962C8B-B14F-4D97-AF65-F5344CB8AC3E}">
        <p14:creationId xmlns:p14="http://schemas.microsoft.com/office/powerpoint/2010/main" val="59936068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381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a:t>
            </a:r>
            <a:r>
              <a:rPr lang="zh-CN" altLang="en-US" sz="5400" b="1" dirty="0">
                <a:solidFill>
                  <a:schemeClr val="bg1"/>
                </a:solidFill>
                <a:effectLst>
                  <a:glow rad="228600">
                    <a:schemeClr val="tx1">
                      <a:alpha val="75000"/>
                    </a:schemeClr>
                  </a:glow>
                </a:effectLst>
              </a:rPr>
              <a:t>不要只向那些“与你站在同一条线上”的人寻求</a:t>
            </a:r>
            <a:r>
              <a:rPr lang="zh-CN" altLang="en-US" sz="5400" b="1" dirty="0">
                <a:solidFill>
                  <a:srgbClr val="FFFF00"/>
                </a:solidFill>
                <a:effectLst>
                  <a:glow rad="228600">
                    <a:schemeClr val="tx1">
                      <a:alpha val="75000"/>
                    </a:schemeClr>
                  </a:glow>
                </a:effectLst>
              </a:rPr>
              <a:t>谋略</a:t>
            </a:r>
            <a:r>
              <a:rPr lang="ja-JP" altLang="en-US" sz="5400" b="1" dirty="0">
                <a:solidFill>
                  <a:schemeClr val="bg1"/>
                </a:solidFill>
                <a:effectLst>
                  <a:glow rad="228600">
                    <a:schemeClr val="tx1">
                      <a:alpha val="75000"/>
                    </a:schemeClr>
                  </a:glow>
                </a:effectLst>
              </a:rPr>
              <a:t>”</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a:t>
            </a:r>
            <a:r>
              <a:rPr lang="zh-CN" altLang="en-US" sz="5400" b="1" dirty="0">
                <a:solidFill>
                  <a:schemeClr val="bg1"/>
                </a:solidFill>
                <a:effectLst>
                  <a:glow rad="228600">
                    <a:schemeClr val="tx1">
                      <a:alpha val="75000"/>
                    </a:schemeClr>
                  </a:glow>
                </a:effectLst>
              </a:rPr>
              <a:t>历代志下</a:t>
            </a:r>
            <a:r>
              <a:rPr lang="en-US" altLang="en-US" sz="5400" b="1" dirty="0">
                <a:solidFill>
                  <a:schemeClr val="bg1"/>
                </a:solidFill>
                <a:effectLst>
                  <a:glow rad="228600">
                    <a:schemeClr val="tx1">
                      <a:alpha val="75000"/>
                    </a:schemeClr>
                  </a:glow>
                </a:effectLst>
              </a:rPr>
              <a:t>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65760030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zh-CN" altLang="en-US" b="1" dirty="0"/>
              <a:t>历代志下 </a:t>
            </a:r>
            <a:r>
              <a:rPr lang="pl-PL" b="1" dirty="0"/>
              <a:t>18:5-27</a:t>
            </a:r>
            <a:endParaRPr lang="en-US" b="1" dirty="0"/>
          </a:p>
        </p:txBody>
      </p:sp>
    </p:spTree>
    <p:extLst>
      <p:ext uri="{BB962C8B-B14F-4D97-AF65-F5344CB8AC3E}">
        <p14:creationId xmlns:p14="http://schemas.microsoft.com/office/powerpoint/2010/main" val="120358834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90850" name="Picture 1" descr="conflicresolution.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88" y="0"/>
            <a:ext cx="9167813" cy="515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0851" name="Rectangle 2"/>
          <p:cNvSpPr>
            <a:spLocks noGrp="1" noChangeArrowheads="1"/>
          </p:cNvSpPr>
          <p:nvPr>
            <p:ph type="title" idx="4294967295"/>
          </p:nvPr>
        </p:nvSpPr>
        <p:spPr>
          <a:xfrm>
            <a:off x="0" y="5280025"/>
            <a:ext cx="9144000" cy="1389063"/>
          </a:xfrm>
        </p:spPr>
        <p:txBody>
          <a:bodyPr/>
          <a:lstStyle/>
          <a:p>
            <a:pPr eaLnBrk="1" hangingPunct="1"/>
            <a:r>
              <a:rPr lang="zh-CN" altLang="en-US" sz="4000" b="1" i="1">
                <a:solidFill>
                  <a:schemeClr val="bg1"/>
                </a:solidFill>
                <a:latin typeface="Arial" charset="0"/>
              </a:rPr>
              <a:t>在追求上帝的旨意时，我们在寻求属神的指教吗？</a:t>
            </a:r>
            <a:endParaRPr lang="en-US" sz="3600" b="1">
              <a:solidFill>
                <a:schemeClr val="bg1"/>
              </a:solidFill>
              <a:latin typeface="Times New Roman" charset="0"/>
            </a:endParaRPr>
          </a:p>
        </p:txBody>
      </p:sp>
    </p:spTree>
    <p:extLst>
      <p:ext uri="{BB962C8B-B14F-4D97-AF65-F5344CB8AC3E}">
        <p14:creationId xmlns:p14="http://schemas.microsoft.com/office/powerpoint/2010/main" val="3871370461"/>
      </p:ext>
    </p:extLst>
  </p:cSld>
  <p:clrMapOvr>
    <a:masterClrMapping/>
  </p:clrMapOvr>
  <p:transition>
    <p:random/>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897" name="Picture 3" descr="Asia Ma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650" y="-26988"/>
            <a:ext cx="7167563" cy="7181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2898"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b="0">
              <a:solidFill>
                <a:srgbClr val="000000"/>
              </a:solidFill>
              <a:latin typeface="Arial" charset="0"/>
              <a:ea typeface="MS PGothic" charset="0"/>
            </a:endParaRPr>
          </a:p>
        </p:txBody>
      </p:sp>
      <p:sp>
        <p:nvSpPr>
          <p:cNvPr id="592899" name="Rectangle 7"/>
          <p:cNvSpPr>
            <a:spLocks noGrp="1" noChangeArrowheads="1"/>
          </p:cNvSpPr>
          <p:nvPr>
            <p:ph type="title"/>
          </p:nvPr>
        </p:nvSpPr>
        <p:spPr>
          <a:xfrm>
            <a:off x="2195513" y="2420938"/>
            <a:ext cx="5832475" cy="1008062"/>
          </a:xfrm>
        </p:spPr>
        <p:txBody>
          <a:bodyPr/>
          <a:lstStyle/>
          <a:p>
            <a:pPr eaLnBrk="1" hangingPunct="1"/>
            <a:r>
              <a:rPr lang="zh-CN" altLang="en-US" sz="4800" b="1">
                <a:latin typeface="Arial" charset="0"/>
              </a:rPr>
              <a:t>蒙古？</a:t>
            </a:r>
            <a:endParaRPr lang="en-US" sz="4800" b="1">
              <a:latin typeface="Arial" charset="0"/>
            </a:endParaRPr>
          </a:p>
        </p:txBody>
      </p:sp>
    </p:spTree>
    <p:extLst>
      <p:ext uri="{BB962C8B-B14F-4D97-AF65-F5344CB8AC3E}">
        <p14:creationId xmlns:p14="http://schemas.microsoft.com/office/powerpoint/2010/main" val="31107645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0" y="692696"/>
          <a:ext cx="9144000" cy="5631713"/>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3200" b="1" dirty="0" err="1">
                          <a:latin typeface="Arial"/>
                          <a:cs typeface="Arial"/>
                        </a:rPr>
                        <a:t>所罗门</a:t>
                      </a:r>
                      <a:endParaRPr lang="en-US" sz="3200" b="1" dirty="0">
                        <a:latin typeface="Arial"/>
                        <a:cs typeface="Arial"/>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en-US" sz="3200" b="1" dirty="0" err="1">
                          <a:latin typeface="Arial"/>
                          <a:cs typeface="Arial"/>
                        </a:rPr>
                        <a:t>耶稣</a:t>
                      </a:r>
                      <a:endParaRPr lang="en-US" sz="3200" b="1" dirty="0">
                        <a:latin typeface="Arial"/>
                        <a:cs typeface="Arial"/>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3200" b="1" dirty="0" err="1">
                          <a:solidFill>
                            <a:schemeClr val="bg1"/>
                          </a:solidFill>
                          <a:latin typeface="Arial"/>
                          <a:cs typeface="Arial"/>
                        </a:rPr>
                        <a:t>大卫之子</a:t>
                      </a:r>
                      <a:endParaRPr lang="en-US" sz="3200" b="1" dirty="0">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dirty="0" err="1">
                          <a:solidFill>
                            <a:schemeClr val="bg1"/>
                          </a:solidFill>
                          <a:latin typeface="Arial"/>
                          <a:cs typeface="Arial"/>
                        </a:rPr>
                        <a:t>大卫的至高之子</a:t>
                      </a:r>
                      <a:endParaRPr lang="en-US" sz="3200" b="1" dirty="0">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marL="0" algn="ctr" defTabSz="457200" rtl="0" eaLnBrk="1" latinLnBrk="0" hangingPunct="1"/>
                      <a:r>
                        <a:rPr lang="zh-CN" altLang="en-US" sz="3200" b="1" kern="1200" dirty="0">
                          <a:solidFill>
                            <a:schemeClr val="bg1"/>
                          </a:solidFill>
                          <a:latin typeface="Arial"/>
                          <a:ea typeface="+mn-ea"/>
                          <a:cs typeface="Arial"/>
                        </a:rPr>
                        <a:t>建立了以色列统一的君主制</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在地上建立了神的国</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marL="0" algn="ctr" defTabSz="457200" rtl="0" eaLnBrk="1" latinLnBrk="0" hangingPunct="1"/>
                      <a:r>
                        <a:rPr lang="zh-CN" altLang="en-US" sz="3200" b="1" kern="1200">
                          <a:solidFill>
                            <a:schemeClr val="bg1"/>
                          </a:solidFill>
                          <a:latin typeface="Arial"/>
                          <a:ea typeface="+mn-ea"/>
                          <a:cs typeface="Arial"/>
                        </a:rPr>
                        <a:t>他建造了圣殿</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他自己就是圣殿</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marL="0" algn="ctr" defTabSz="457200" rtl="0" eaLnBrk="1" latinLnBrk="0" hangingPunct="1"/>
                      <a:r>
                        <a:rPr lang="zh-CN" altLang="en-US" sz="3200" b="1" kern="1200">
                          <a:solidFill>
                            <a:schemeClr val="bg1"/>
                          </a:solidFill>
                          <a:latin typeface="Arial"/>
                          <a:ea typeface="+mn-ea"/>
                          <a:cs typeface="Arial"/>
                        </a:rPr>
                        <a:t>建立了一个直到公元前</a:t>
                      </a:r>
                      <a:r>
                        <a:rPr lang="en-US" altLang="zh-CN" sz="3200" b="1" kern="1200">
                          <a:solidFill>
                            <a:schemeClr val="bg1"/>
                          </a:solidFill>
                          <a:latin typeface="Arial"/>
                          <a:ea typeface="+mn-ea"/>
                          <a:cs typeface="Arial"/>
                        </a:rPr>
                        <a:t>586</a:t>
                      </a:r>
                      <a:r>
                        <a:rPr lang="zh-CN" altLang="en-US" sz="3200" b="1" kern="1200">
                          <a:solidFill>
                            <a:schemeClr val="bg1"/>
                          </a:solidFill>
                          <a:latin typeface="Arial"/>
                          <a:ea typeface="+mn-ea"/>
                          <a:cs typeface="Arial"/>
                        </a:rPr>
                        <a:t>年才终结的王国</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建立了一个永不结束的王国</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marL="0" algn="ctr" defTabSz="457200" rtl="0" eaLnBrk="1" latinLnBrk="0" hangingPunct="1"/>
                      <a:r>
                        <a:rPr lang="zh-CN" altLang="en-US" sz="3200" b="1" kern="1200" dirty="0">
                          <a:solidFill>
                            <a:schemeClr val="bg1"/>
                          </a:solidFill>
                          <a:latin typeface="Arial"/>
                          <a:ea typeface="+mn-ea"/>
                          <a:cs typeface="Arial"/>
                        </a:rPr>
                        <a:t>因自己的罪孽受到惩戒</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dirty="0">
                          <a:solidFill>
                            <a:schemeClr val="bg1"/>
                          </a:solidFill>
                          <a:latin typeface="Arial"/>
                          <a:ea typeface="+mn-ea"/>
                          <a:cs typeface="Arial"/>
                        </a:rPr>
                        <a:t>因我们的罪孽受到惩戒</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err="1">
                <a:effectLst>
                  <a:glow rad="127000">
                    <a:schemeClr val="tx1"/>
                  </a:glow>
                </a:effectLst>
                <a:latin typeface="Arial" charset="0"/>
                <a:ea typeface="ＭＳ Ｐゴシック" charset="0"/>
                <a:cs typeface="ＭＳ Ｐゴシック" charset="0"/>
              </a:rPr>
              <a:t>终极安全</a:t>
            </a:r>
            <a:endParaRPr lang="en-US" sz="40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王国时期课程 </a:t>
            </a:r>
            <a:r>
              <a:rPr kumimoji="1" lang="en-US" altLang="zh-CN"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 </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历代志上</a:t>
            </a:r>
            <a:r>
              <a:rPr kumimoji="1" lang="en-US" altLang="zh-CN"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13-29</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章</a:t>
            </a:r>
          </a:p>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发表者：</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Colin Bradley</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来源：</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http://</a:t>
            </a:r>
            <a:r>
              <a:rPr kumimoji="1" lang="en-US" sz="1600" b="1" i="0" u="none" strike="noStrike" kern="1200" cap="none" spc="0" normalizeH="0" baseline="0" noProof="0" dirty="0" err="1">
                <a:ln>
                  <a:noFill/>
                </a:ln>
                <a:solidFill>
                  <a:srgbClr val="FFFFFF"/>
                </a:solidFill>
                <a:effectLst/>
                <a:uLnTx/>
                <a:uFillTx/>
                <a:latin typeface="Arial"/>
                <a:ea typeface="ＭＳ Ｐゴシック" pitchFamily="-108" charset="-128"/>
                <a:cs typeface="Arial"/>
              </a:rPr>
              <a:t>slideplayer.com</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/slide/7850809/</a:t>
            </a:r>
          </a:p>
        </p:txBody>
      </p:sp>
    </p:spTree>
    <p:extLst>
      <p:ext uri="{BB962C8B-B14F-4D97-AF65-F5344CB8AC3E}">
        <p14:creationId xmlns:p14="http://schemas.microsoft.com/office/powerpoint/2010/main" val="1297293640"/>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a:t>
            </a:r>
            <a:r>
              <a:rPr lang="zh-CN" altLang="en-US" sz="6000" b="1" dirty="0">
                <a:solidFill>
                  <a:schemeClr val="bg1"/>
                </a:solidFill>
                <a:effectLst>
                  <a:glow rad="203200">
                    <a:schemeClr val="tx1">
                      <a:alpha val="89000"/>
                    </a:schemeClr>
                  </a:glow>
                </a:effectLst>
              </a:rPr>
              <a:t>无视上帝清楚的旨意会带来</a:t>
            </a:r>
            <a:r>
              <a:rPr lang="zh-CN" altLang="en-US" sz="6000" b="1" dirty="0">
                <a:solidFill>
                  <a:srgbClr val="FFFF00"/>
                </a:solidFill>
                <a:effectLst>
                  <a:glow rad="203200">
                    <a:schemeClr val="tx1">
                      <a:alpha val="89000"/>
                    </a:schemeClr>
                  </a:glow>
                </a:effectLst>
              </a:rPr>
              <a:t>灾难</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a:t>
            </a:r>
            <a:r>
              <a:rPr lang="zh-CN" altLang="en-US" sz="6000" b="1" dirty="0">
                <a:solidFill>
                  <a:schemeClr val="bg1"/>
                </a:solidFill>
                <a:effectLst>
                  <a:glow rad="203200">
                    <a:schemeClr val="tx1">
                      <a:alpha val="89000"/>
                    </a:schemeClr>
                  </a:glow>
                </a:effectLst>
              </a:rPr>
              <a:t>历代志下 </a:t>
            </a:r>
            <a:r>
              <a:rPr lang="en-US" altLang="en-US" sz="6000" b="1" dirty="0">
                <a:solidFill>
                  <a:schemeClr val="bg1"/>
                </a:solidFill>
                <a:effectLst>
                  <a:glow rad="203200">
                    <a:schemeClr val="tx1">
                      <a:alpha val="89000"/>
                    </a:schemeClr>
                  </a:glow>
                </a:effectLst>
              </a:rPr>
              <a:t>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05456205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zh-CN" altLang="en-US" b="1" dirty="0"/>
              <a:t>历代志下 </a:t>
            </a:r>
            <a:r>
              <a:rPr lang="pl-PL" b="1" dirty="0"/>
              <a:t>18:28-34</a:t>
            </a:r>
            <a:endParaRPr lang="en-US" b="1" dirty="0"/>
          </a:p>
        </p:txBody>
      </p:sp>
    </p:spTree>
    <p:extLst>
      <p:ext uri="{BB962C8B-B14F-4D97-AF65-F5344CB8AC3E}">
        <p14:creationId xmlns:p14="http://schemas.microsoft.com/office/powerpoint/2010/main" val="48216132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95970" name="Picture 1"/>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38735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553744"/>
            <a:ext cx="9144000" cy="1389856"/>
          </a:xfrm>
        </p:spPr>
        <p:txBody>
          <a:bodyPr/>
          <a:lstStyle/>
          <a:p>
            <a:pPr eaLnBrk="1" hangingPunct="1">
              <a:defRPr/>
            </a:pPr>
            <a:r>
              <a:rPr lang="zh-CN" altLang="en-US" sz="4000" b="1" i="1" dirty="0">
                <a:solidFill>
                  <a:schemeClr val="bg1"/>
                </a:solidFill>
                <a:effectLst>
                  <a:glow rad="254000">
                    <a:schemeClr val="tx1">
                      <a:alpha val="96000"/>
                    </a:schemeClr>
                  </a:glow>
                </a:effectLst>
                <a:latin typeface="Arial" charset="0"/>
                <a:ea typeface="ＭＳ Ｐゴシック" charset="0"/>
              </a:rPr>
              <a:t>寻求</a:t>
            </a:r>
            <a:r>
              <a:rPr lang="zh-CN" altLang="en-US" sz="5400" b="1" i="1" dirty="0">
                <a:solidFill>
                  <a:srgbClr val="FFFF00"/>
                </a:solidFill>
                <a:effectLst>
                  <a:glow rad="254000">
                    <a:schemeClr val="tx1">
                      <a:alpha val="96000"/>
                    </a:schemeClr>
                  </a:glow>
                </a:effectLst>
                <a:latin typeface="Arial" charset="0"/>
                <a:ea typeface="ＭＳ Ｐゴシック" charset="0"/>
              </a:rPr>
              <a:t>自己</a:t>
            </a:r>
            <a:r>
              <a:rPr lang="zh-CN" altLang="en-US" sz="4000" b="1" i="1" dirty="0">
                <a:solidFill>
                  <a:schemeClr val="bg1"/>
                </a:solidFill>
                <a:effectLst>
                  <a:glow rad="254000">
                    <a:schemeClr val="tx1">
                      <a:alpha val="96000"/>
                    </a:schemeClr>
                  </a:glow>
                </a:effectLst>
                <a:latin typeface="Arial" charset="0"/>
                <a:ea typeface="ＭＳ Ｐゴシック" charset="0"/>
              </a:rPr>
              <a:t>的旨意而不是上帝的旨意会带来什么</a:t>
            </a:r>
            <a:r>
              <a:rPr lang="zh-CN" altLang="en-US" sz="5400" b="1" i="1" dirty="0">
                <a:solidFill>
                  <a:srgbClr val="FFFF00"/>
                </a:solidFill>
                <a:effectLst>
                  <a:glow rad="254000">
                    <a:srgbClr val="000000">
                      <a:alpha val="96000"/>
                    </a:srgbClr>
                  </a:glow>
                </a:effectLst>
                <a:latin typeface="Arial" charset="0"/>
                <a:ea typeface="ＭＳ Ｐゴシック" charset="0"/>
              </a:rPr>
              <a:t>结局</a:t>
            </a:r>
            <a:r>
              <a:rPr lang="zh-CN" altLang="en-US" sz="4000" b="1" i="1" dirty="0">
                <a:solidFill>
                  <a:schemeClr val="bg1"/>
                </a:solidFill>
                <a:effectLst>
                  <a:glow rad="254000">
                    <a:schemeClr val="tx1">
                      <a:alpha val="96000"/>
                    </a:schemeClr>
                  </a:glow>
                </a:effectLst>
                <a:latin typeface="Arial" charset="0"/>
                <a:ea typeface="ＭＳ Ｐゴシック" charset="0"/>
              </a:rPr>
              <a:t>呢？</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3722571403"/>
      </p:ext>
    </p:extLst>
  </p:cSld>
  <p:clrMapOvr>
    <a:masterClrMapping/>
  </p:clrMapOvr>
  <p:transition>
    <p:random/>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98018" name="Picture 1" descr="unitycooperation1-300x21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525" y="0"/>
            <a:ext cx="9153525"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p:spPr>
        <p:txBody>
          <a:bodyPr/>
          <a:lstStyle/>
          <a:p>
            <a:pPr eaLnBrk="1" hangingPunct="1">
              <a:defRPr/>
            </a:pPr>
            <a:r>
              <a:rPr lang="zh-CN" altLang="en-US" sz="4000" b="1" i="1" dirty="0">
                <a:solidFill>
                  <a:schemeClr val="bg1"/>
                </a:solidFill>
                <a:effectLst>
                  <a:glow rad="254000">
                    <a:schemeClr val="tx1">
                      <a:alpha val="96000"/>
                    </a:schemeClr>
                  </a:glow>
                </a:effectLst>
                <a:latin typeface="Arial" charset="0"/>
                <a:ea typeface="ＭＳ Ｐゴシック" charset="0"/>
              </a:rPr>
              <a:t>寻求</a:t>
            </a:r>
            <a:r>
              <a:rPr lang="zh-CN" altLang="en-US" sz="6000" b="1" i="1" dirty="0">
                <a:solidFill>
                  <a:srgbClr val="FFFF00"/>
                </a:solidFill>
                <a:effectLst>
                  <a:glow rad="254000">
                    <a:schemeClr val="tx1">
                      <a:alpha val="96000"/>
                    </a:schemeClr>
                  </a:glow>
                </a:effectLst>
                <a:latin typeface="Arial" charset="0"/>
                <a:ea typeface="ＭＳ Ｐゴシック" charset="0"/>
              </a:rPr>
              <a:t>上帝</a:t>
            </a:r>
            <a:r>
              <a:rPr lang="zh-CN" altLang="en-US" sz="4000" b="1" i="1" dirty="0">
                <a:solidFill>
                  <a:schemeClr val="bg1"/>
                </a:solidFill>
                <a:effectLst>
                  <a:glow rad="254000">
                    <a:schemeClr val="tx1">
                      <a:alpha val="96000"/>
                    </a:schemeClr>
                  </a:glow>
                </a:effectLst>
                <a:latin typeface="Arial" charset="0"/>
                <a:ea typeface="ＭＳ Ｐゴシック" charset="0"/>
              </a:rPr>
              <a:t>的旨意有什么</a:t>
            </a:r>
            <a:r>
              <a:rPr lang="zh-CN" altLang="en-US" sz="5400" b="1" i="1" dirty="0">
                <a:solidFill>
                  <a:srgbClr val="FFFF00"/>
                </a:solidFill>
                <a:effectLst>
                  <a:glow rad="254000">
                    <a:srgbClr val="000000">
                      <a:alpha val="96000"/>
                    </a:srgbClr>
                  </a:glow>
                </a:effectLst>
                <a:latin typeface="Arial" charset="0"/>
                <a:ea typeface="ＭＳ Ｐゴシック" charset="0"/>
              </a:rPr>
              <a:t>结局</a:t>
            </a:r>
            <a:r>
              <a:rPr lang="zh-CN" altLang="en-US" sz="3600" b="1" i="1" dirty="0">
                <a:solidFill>
                  <a:schemeClr val="bg1"/>
                </a:solidFill>
                <a:effectLst>
                  <a:glow rad="254000">
                    <a:schemeClr val="tx1">
                      <a:alpha val="96000"/>
                    </a:schemeClr>
                  </a:glow>
                </a:effectLst>
                <a:latin typeface="Arial" charset="0"/>
                <a:ea typeface="ＭＳ Ｐゴシック" charset="0"/>
              </a:rPr>
              <a:t>？</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2278452370"/>
      </p:ext>
    </p:extLst>
  </p:cSld>
  <p:clrMapOvr>
    <a:masterClrMapping/>
  </p:clrMapOvr>
  <p:transition>
    <p:random/>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163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1" hangingPunct="1">
              <a:defRPr/>
            </a:pPr>
            <a:r>
              <a:rPr lang="zh-CN" altLang="en-US" sz="5400" b="1" dirty="0">
                <a:solidFill>
                  <a:schemeClr val="bg1"/>
                </a:solidFill>
                <a:effectLst>
                  <a:glow rad="266700">
                    <a:schemeClr val="tx1">
                      <a:alpha val="93000"/>
                    </a:schemeClr>
                  </a:glow>
                </a:effectLst>
                <a:ea typeface="+mj-ea"/>
              </a:rPr>
              <a:t>你如何行</a:t>
            </a:r>
            <a:r>
              <a:rPr lang="zh-CN" altLang="en-US" sz="5400" b="1" dirty="0">
                <a:solidFill>
                  <a:srgbClr val="FFFF00"/>
                </a:solidFill>
                <a:effectLst>
                  <a:glow rad="266700">
                    <a:schemeClr val="tx1">
                      <a:alpha val="93000"/>
                    </a:schemeClr>
                  </a:glow>
                </a:effectLst>
                <a:ea typeface="+mj-ea"/>
              </a:rPr>
              <a:t>上帝</a:t>
            </a:r>
            <a:r>
              <a:rPr lang="zh-CN" altLang="en-US" sz="5400" b="1" dirty="0">
                <a:solidFill>
                  <a:schemeClr val="bg1"/>
                </a:solidFill>
                <a:effectLst>
                  <a:glow rad="266700">
                    <a:schemeClr val="tx1">
                      <a:alpha val="93000"/>
                    </a:schemeClr>
                  </a:glow>
                </a:effectLst>
                <a:ea typeface="+mj-ea"/>
              </a:rPr>
              <a:t>的旨意而不是你的旨意？ </a:t>
            </a:r>
            <a:endParaRPr lang="en-US" altLang="en-US" sz="4000" dirty="0">
              <a:effectLst>
                <a:glow rad="266700">
                  <a:schemeClr val="tx1">
                    <a:alpha val="93000"/>
                  </a:schemeClr>
                </a:glow>
              </a:effectLst>
              <a:ea typeface="+mj-ea"/>
            </a:endParaRPr>
          </a:p>
        </p:txBody>
      </p:sp>
    </p:spTree>
    <p:extLst>
      <p:ext uri="{BB962C8B-B14F-4D97-AF65-F5344CB8AC3E}">
        <p14:creationId xmlns:p14="http://schemas.microsoft.com/office/powerpoint/2010/main" val="267206491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dirty="0">
                <a:solidFill>
                  <a:srgbClr val="FF0000"/>
                </a:solidFill>
                <a:latin typeface="Arial" charset="0"/>
                <a:ea typeface="ＭＳ Ｐゴシック" charset="0"/>
              </a:rPr>
              <a:t>I.</a:t>
            </a:r>
            <a:r>
              <a:rPr lang="zh-CN" altLang="en-US" sz="4800" b="1" dirty="0">
                <a:solidFill>
                  <a:srgbClr val="FF0000"/>
                </a:solidFill>
                <a:latin typeface="Arial" charset="0"/>
                <a:ea typeface="ＭＳ Ｐゴシック" charset="0"/>
              </a:rPr>
              <a:t>别</a:t>
            </a:r>
            <a:r>
              <a:rPr lang="zh-CN" altLang="en-US" sz="4800" b="1" u="sng" dirty="0">
                <a:solidFill>
                  <a:schemeClr val="accent2"/>
                </a:solidFill>
                <a:latin typeface="Arial" charset="0"/>
                <a:ea typeface="ＭＳ Ｐゴシック" charset="0"/>
              </a:rPr>
              <a:t>说</a:t>
            </a:r>
            <a:r>
              <a:rPr lang="zh-CN" altLang="en-US" sz="4800" b="1" dirty="0">
                <a:solidFill>
                  <a:srgbClr val="FF0000"/>
                </a:solidFill>
                <a:latin typeface="Arial" charset="0"/>
                <a:ea typeface="ＭＳ Ｐゴシック" charset="0"/>
              </a:rPr>
              <a:t>你要上帝的旨意而事实上你已经在心理做了决定</a:t>
            </a:r>
            <a:br>
              <a:rPr lang="en-US" sz="4800" b="1" dirty="0">
                <a:solidFill>
                  <a:srgbClr val="FF0000"/>
                </a:solidFill>
                <a:latin typeface="Arial" charset="0"/>
                <a:ea typeface="ＭＳ Ｐゴシック" charset="0"/>
              </a:rPr>
            </a:br>
            <a:r>
              <a:rPr lang="en-US" sz="4800" b="1" dirty="0">
                <a:solidFill>
                  <a:srgbClr val="FF0000"/>
                </a:solidFill>
                <a:latin typeface="Arial" charset="0"/>
                <a:ea typeface="ＭＳ Ｐゴシック" charset="0"/>
              </a:rPr>
              <a:t>(</a:t>
            </a:r>
            <a:r>
              <a:rPr lang="zh-CN" altLang="en-US" sz="4800" b="1" dirty="0">
                <a:solidFill>
                  <a:srgbClr val="FF0000"/>
                </a:solidFill>
                <a:latin typeface="Arial" charset="0"/>
                <a:ea typeface="ＭＳ Ｐゴシック" charset="0"/>
              </a:rPr>
              <a:t>历代志下</a:t>
            </a:r>
            <a:r>
              <a:rPr lang="en-US" sz="4800" b="1" dirty="0">
                <a:solidFill>
                  <a:srgbClr val="FF0000"/>
                </a:solidFill>
                <a:latin typeface="Arial" charset="0"/>
                <a:ea typeface="ＭＳ Ｐゴシック" charset="0"/>
              </a:rPr>
              <a:t>18:1-4)</a:t>
            </a:r>
          </a:p>
        </p:txBody>
      </p:sp>
    </p:spTree>
    <p:extLst>
      <p:ext uri="{BB962C8B-B14F-4D97-AF65-F5344CB8AC3E}">
        <p14:creationId xmlns:p14="http://schemas.microsoft.com/office/powerpoint/2010/main" val="268359499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381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a:t>
            </a:r>
            <a:r>
              <a:rPr lang="zh-CN" altLang="en-US" sz="5400" b="1" dirty="0">
                <a:solidFill>
                  <a:schemeClr val="bg1"/>
                </a:solidFill>
                <a:effectLst>
                  <a:glow rad="228600">
                    <a:schemeClr val="tx1">
                      <a:alpha val="75000"/>
                    </a:schemeClr>
                  </a:glow>
                </a:effectLst>
              </a:rPr>
              <a:t>不要只向那些“与你站在同一条线上”的人寻求</a:t>
            </a:r>
            <a:r>
              <a:rPr lang="zh-CN" altLang="en-US" sz="5400" b="1" dirty="0">
                <a:solidFill>
                  <a:srgbClr val="FFFF00"/>
                </a:solidFill>
                <a:effectLst>
                  <a:glow rad="228600">
                    <a:schemeClr val="tx1">
                      <a:alpha val="75000"/>
                    </a:schemeClr>
                  </a:glow>
                </a:effectLst>
              </a:rPr>
              <a:t>谋略</a:t>
            </a:r>
            <a:r>
              <a:rPr lang="ja-JP" altLang="en-US" sz="5400" b="1" dirty="0">
                <a:solidFill>
                  <a:schemeClr val="bg1"/>
                </a:solidFill>
                <a:effectLst>
                  <a:glow rad="228600">
                    <a:schemeClr val="tx1">
                      <a:alpha val="75000"/>
                    </a:schemeClr>
                  </a:glow>
                </a:effectLst>
              </a:rPr>
              <a:t>”</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a:t>
            </a:r>
            <a:r>
              <a:rPr lang="zh-CN" altLang="en-US" sz="5400" b="1" dirty="0">
                <a:solidFill>
                  <a:schemeClr val="bg1"/>
                </a:solidFill>
                <a:effectLst>
                  <a:glow rad="228600">
                    <a:schemeClr val="tx1">
                      <a:alpha val="75000"/>
                    </a:schemeClr>
                  </a:glow>
                </a:effectLst>
              </a:rPr>
              <a:t>历代志下 </a:t>
            </a:r>
            <a:r>
              <a:rPr lang="en-US" altLang="en-US" sz="5400" b="1" dirty="0">
                <a:solidFill>
                  <a:schemeClr val="bg1"/>
                </a:solidFill>
                <a:effectLst>
                  <a:glow rad="228600">
                    <a:schemeClr val="tx1">
                      <a:alpha val="75000"/>
                    </a:schemeClr>
                  </a:glow>
                </a:effectLst>
              </a:rPr>
              <a:t>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141460516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a:t>
            </a:r>
            <a:r>
              <a:rPr lang="zh-CN" altLang="en-US" sz="6000" b="1" dirty="0">
                <a:solidFill>
                  <a:schemeClr val="bg1"/>
                </a:solidFill>
                <a:effectLst>
                  <a:glow rad="203200">
                    <a:schemeClr val="tx1">
                      <a:alpha val="89000"/>
                    </a:schemeClr>
                  </a:glow>
                </a:effectLst>
              </a:rPr>
              <a:t>无视上帝清楚的旨意会带来</a:t>
            </a:r>
            <a:r>
              <a:rPr lang="zh-CN" altLang="en-US" sz="6000" b="1" dirty="0">
                <a:solidFill>
                  <a:srgbClr val="FFFF00"/>
                </a:solidFill>
                <a:effectLst>
                  <a:glow rad="203200">
                    <a:schemeClr val="tx1">
                      <a:alpha val="89000"/>
                    </a:schemeClr>
                  </a:glow>
                </a:effectLst>
              </a:rPr>
              <a:t>灾难</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a:t>
            </a:r>
            <a:r>
              <a:rPr lang="zh-CN" altLang="en-US" sz="6000" b="1" dirty="0">
                <a:solidFill>
                  <a:schemeClr val="bg1"/>
                </a:solidFill>
                <a:effectLst>
                  <a:glow rad="203200">
                    <a:schemeClr val="tx1">
                      <a:alpha val="89000"/>
                    </a:schemeClr>
                  </a:glow>
                </a:effectLst>
              </a:rPr>
              <a:t>历代志下 </a:t>
            </a:r>
            <a:r>
              <a:rPr lang="en-US" altLang="en-US" sz="6000" b="1" dirty="0">
                <a:solidFill>
                  <a:schemeClr val="bg1"/>
                </a:solidFill>
                <a:effectLst>
                  <a:glow rad="203200">
                    <a:schemeClr val="tx1">
                      <a:alpha val="89000"/>
                    </a:schemeClr>
                  </a:glow>
                </a:effectLst>
              </a:rPr>
              <a:t>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1259061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37" name="Picture 3" descr="Lake.jpg                                                       00002E67 Hard Disk                      B71BABE6:"/>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80513" cy="6910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1" hangingPunct="1">
              <a:defRPr/>
            </a:pPr>
            <a:r>
              <a:rPr lang="en-US" altLang="en-US" sz="5400" b="1" i="1" dirty="0">
                <a:solidFill>
                  <a:schemeClr val="bg1"/>
                </a:solidFill>
                <a:effectLst>
                  <a:glow rad="101600">
                    <a:schemeClr val="tx1">
                      <a:alpha val="75000"/>
                    </a:schemeClr>
                  </a:glow>
                </a:effectLst>
                <a:ea typeface="+mj-ea"/>
              </a:rPr>
              <a:t>—</a:t>
            </a:r>
            <a:r>
              <a:rPr lang="zh-CN" altLang="en-US" sz="5400" b="1" i="1" dirty="0">
                <a:solidFill>
                  <a:schemeClr val="bg1"/>
                </a:solidFill>
                <a:effectLst>
                  <a:glow rad="101600">
                    <a:schemeClr val="tx1">
                      <a:alpha val="75000"/>
                    </a:schemeClr>
                  </a:glow>
                </a:effectLst>
                <a:ea typeface="+mj-ea"/>
              </a:rPr>
              <a:t>旨要</a:t>
            </a:r>
            <a:r>
              <a:rPr lang="en-US" altLang="en-US" sz="5400" b="1" i="1" dirty="0">
                <a:solidFill>
                  <a:schemeClr val="bg1"/>
                </a:solidFill>
                <a:effectLst>
                  <a:glow rad="101600">
                    <a:schemeClr val="tx1">
                      <a:alpha val="75000"/>
                    </a:schemeClr>
                  </a:glow>
                </a:effectLst>
                <a:ea typeface="+mj-ea"/>
              </a:rPr>
              <a:t>—</a:t>
            </a:r>
            <a:br>
              <a:rPr lang="en-US" altLang="en-US" sz="5400" b="1" dirty="0">
                <a:solidFill>
                  <a:schemeClr val="bg1"/>
                </a:solidFill>
                <a:effectLst>
                  <a:glow rad="101600">
                    <a:schemeClr val="tx1">
                      <a:alpha val="75000"/>
                    </a:schemeClr>
                  </a:glow>
                </a:effectLst>
                <a:ea typeface="+mj-ea"/>
              </a:rPr>
            </a:br>
            <a:r>
              <a:rPr lang="zh-CN" altLang="en-US" sz="5400" b="1" dirty="0">
                <a:solidFill>
                  <a:srgbClr val="FFFF00"/>
                </a:solidFill>
                <a:effectLst>
                  <a:glow rad="101600">
                    <a:schemeClr val="tx1">
                      <a:alpha val="75000"/>
                    </a:schemeClr>
                  </a:glow>
                </a:effectLst>
                <a:ea typeface="+mj-ea"/>
              </a:rPr>
              <a:t>诚心</a:t>
            </a:r>
            <a:r>
              <a:rPr lang="zh-CN" altLang="en-US" sz="5400" b="1" dirty="0">
                <a:solidFill>
                  <a:schemeClr val="bg1"/>
                </a:solidFill>
                <a:effectLst>
                  <a:glow rad="101600">
                    <a:schemeClr val="tx1">
                      <a:alpha val="75000"/>
                    </a:schemeClr>
                  </a:glow>
                </a:effectLst>
                <a:ea typeface="+mj-ea"/>
              </a:rPr>
              <a:t>地寻求主因为无视上帝清楚的旨意将带来严重的后果</a:t>
            </a:r>
            <a:endParaRPr lang="en-US" altLang="en-US" sz="5400" b="1" dirty="0">
              <a:solidFill>
                <a:srgbClr val="00CC00"/>
              </a:solidFill>
              <a:effectLst>
                <a:glow rad="101600">
                  <a:schemeClr val="tx1">
                    <a:alpha val="75000"/>
                  </a:schemeClr>
                </a:glow>
              </a:effectLst>
              <a:ea typeface="+mj-ea"/>
            </a:endParaRPr>
          </a:p>
        </p:txBody>
      </p:sp>
    </p:spTree>
    <p:extLst>
      <p:ext uri="{BB962C8B-B14F-4D97-AF65-F5344CB8AC3E}">
        <p14:creationId xmlns:p14="http://schemas.microsoft.com/office/powerpoint/2010/main" val="185070336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zh-CN" altLang="en-US" sz="5400" b="1" dirty="0">
                <a:solidFill>
                  <a:srgbClr val="FFFF00"/>
                </a:solidFill>
                <a:effectLst>
                  <a:glow rad="266700">
                    <a:schemeClr val="tx1">
                      <a:alpha val="93000"/>
                    </a:schemeClr>
                  </a:glow>
                </a:effectLst>
              </a:rPr>
              <a:t>上帝</a:t>
            </a:r>
            <a:r>
              <a:rPr lang="zh-CN" altLang="en-US" sz="5400" b="1" dirty="0">
                <a:solidFill>
                  <a:schemeClr val="bg1"/>
                </a:solidFill>
                <a:effectLst>
                  <a:glow rad="266700">
                    <a:schemeClr val="tx1">
                      <a:alpha val="93000"/>
                    </a:schemeClr>
                  </a:glow>
                </a:effectLst>
              </a:rPr>
              <a:t>对你的旨意是什么？</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34455621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zh-CN" altLang="en-US" sz="7200" dirty="0">
                <a:solidFill>
                  <a:srgbClr val="FFFFFF"/>
                </a:solidFill>
                <a:effectLst>
                  <a:glow rad="127000">
                    <a:srgbClr val="000000"/>
                  </a:glow>
                </a:effectLst>
                <a:latin typeface="Arial" charset="0"/>
                <a:ea typeface="ＭＳ Ｐゴシック" charset="0"/>
                <a:cs typeface="ＭＳ Ｐゴシック" charset="0"/>
              </a:rPr>
              <a:t>保存</a:t>
            </a:r>
          </a:p>
          <a:p>
            <a:pPr defTabSz="457200">
              <a:lnSpc>
                <a:spcPct val="100000"/>
              </a:lnSpc>
              <a:buFontTx/>
              <a:buNone/>
              <a:defRPr/>
            </a:pPr>
            <a:endParaRPr kumimoji="0" lang="en-US" sz="40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CN" altLang="en-US" sz="4800"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en-US" altLang="zh-CN" dirty="0">
                <a:solidFill>
                  <a:prstClr val="white"/>
                </a:solidFill>
                <a:effectLst>
                  <a:outerShdw blurRad="50800" dist="38100" dir="2700000" algn="tl" rotWithShape="0">
                    <a:srgbClr val="000000">
                      <a:alpha val="96000"/>
                    </a:srgbClr>
                  </a:outerShdw>
                </a:effectLst>
                <a:latin typeface="Arial"/>
                <a:cs typeface="Arial"/>
              </a:rPr>
              <a:t>271</a:t>
            </a:r>
          </a:p>
          <a:p>
            <a:pPr algn="ctr" defTabSz="457200" eaLnBrk="1" fontAlgn="auto" hangingPunct="1">
              <a:lnSpc>
                <a:spcPct val="100000"/>
              </a:lnSpc>
              <a:spcBef>
                <a:spcPts val="0"/>
              </a:spcBef>
              <a:spcAft>
                <a:spcPts val="0"/>
              </a:spcAft>
              <a:buFontTx/>
              <a:buNone/>
            </a:pPr>
            <a:r>
              <a:rPr kumimoji="0"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346547666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23365721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1"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260350"/>
            <a:ext cx="5607050" cy="401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zh-CN" altLang="en-US" sz="6600" b="1" dirty="0">
                <a:ea typeface="+mj-ea"/>
              </a:rPr>
              <a:t>抽出时间休息</a:t>
            </a:r>
            <a:endParaRPr lang="en-US" sz="6600" b="1" dirty="0">
              <a:ea typeface="+mj-ea"/>
            </a:endParaRPr>
          </a:p>
        </p:txBody>
      </p:sp>
    </p:spTree>
    <p:extLst>
      <p:ext uri="{BB962C8B-B14F-4D97-AF65-F5344CB8AC3E}">
        <p14:creationId xmlns:p14="http://schemas.microsoft.com/office/powerpoint/2010/main" val="151861734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979712" y="1196752"/>
            <a:ext cx="6120680" cy="2304256"/>
          </a:xfrm>
        </p:spPr>
        <p:txBody>
          <a:bodyPr/>
          <a:lstStyle/>
          <a:p>
            <a:pPr algn="l">
              <a:defRPr/>
            </a:pPr>
            <a:r>
              <a:rPr lang="en-US" sz="6000" b="1" dirty="0">
                <a:effectLst>
                  <a:glow rad="228600">
                    <a:schemeClr val="tx1"/>
                  </a:glow>
                </a:effectLst>
              </a:rPr>
              <a:t>God</a:t>
            </a:r>
            <a:r>
              <a:rPr lang="uk-UA" sz="6000" b="1" dirty="0">
                <a:effectLst>
                  <a:glow rad="228600">
                    <a:schemeClr val="tx1"/>
                  </a:glow>
                </a:effectLst>
              </a:rPr>
              <a:t>'</a:t>
            </a:r>
            <a:r>
              <a:rPr lang="en-US" sz="6000" b="1" dirty="0">
                <a:effectLst>
                  <a:glow rad="228600">
                    <a:schemeClr val="tx1"/>
                  </a:glow>
                </a:effectLst>
              </a:rPr>
              <a:t>s Will is in God</a:t>
            </a:r>
            <a:r>
              <a:rPr lang="uk-UA" sz="6000" b="1" dirty="0">
                <a:effectLst>
                  <a:glow rad="228600">
                    <a:schemeClr val="tx1"/>
                  </a:glow>
                </a:effectLst>
              </a:rPr>
              <a:t>'</a:t>
            </a:r>
            <a:r>
              <a:rPr lang="en-US" sz="6000" b="1" dirty="0">
                <a:effectLst>
                  <a:glow rad="228600">
                    <a:schemeClr val="tx1"/>
                  </a:glow>
                </a:effectLst>
              </a:rPr>
              <a:t>s Word</a:t>
            </a:r>
          </a:p>
        </p:txBody>
      </p:sp>
      <p:sp>
        <p:nvSpPr>
          <p:cNvPr id="4" name="TextBox 3">
            <a:extLst>
              <a:ext uri="{FF2B5EF4-FFF2-40B4-BE49-F238E27FC236}">
                <a16:creationId xmlns:a16="http://schemas.microsoft.com/office/drawing/2014/main" id="{A5ACE43B-38D1-330C-AD0E-0B1101DD4678}"/>
              </a:ext>
            </a:extLst>
          </p:cNvPr>
          <p:cNvSpPr txBox="1"/>
          <p:nvPr/>
        </p:nvSpPr>
        <p:spPr>
          <a:xfrm>
            <a:off x="1447800" y="609600"/>
            <a:ext cx="2590800"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0" i="0" u="none" strike="noStrike" kern="1200" cap="none" spc="0" normalizeH="0" baseline="0" noProof="0" dirty="0">
                <a:ln>
                  <a:noFill/>
                </a:ln>
                <a:solidFill>
                  <a:srgbClr val="FFFFFF"/>
                </a:solidFill>
                <a:effectLst/>
                <a:uLnTx/>
                <a:uFillTx/>
                <a:latin typeface="Times New Roman" charset="0"/>
                <a:ea typeface="MS PGothic" charset="0"/>
                <a:cs typeface="+mn-cs"/>
              </a:rPr>
              <a:t>你想知道上帝的旨意吗？</a:t>
            </a:r>
            <a:endParaRPr kumimoji="0" lang="en-US" sz="2800" b="0" i="0" u="none" strike="noStrike" kern="1200" cap="none" spc="0" normalizeH="0" baseline="0" noProof="0" dirty="0">
              <a:ln>
                <a:noFill/>
              </a:ln>
              <a:solidFill>
                <a:srgbClr val="FFFFFF"/>
              </a:solidFill>
              <a:effectLst/>
              <a:uLnTx/>
              <a:uFillTx/>
              <a:latin typeface="Times New Roman" charset="0"/>
              <a:ea typeface="MS PGothic" charset="0"/>
              <a:cs typeface="+mn-cs"/>
            </a:endParaRPr>
          </a:p>
        </p:txBody>
      </p:sp>
      <p:sp>
        <p:nvSpPr>
          <p:cNvPr id="5" name="TextBox 4">
            <a:extLst>
              <a:ext uri="{FF2B5EF4-FFF2-40B4-BE49-F238E27FC236}">
                <a16:creationId xmlns:a16="http://schemas.microsoft.com/office/drawing/2014/main" id="{E9F75A0E-F986-48AF-E044-58AB7A19F3DE}"/>
              </a:ext>
            </a:extLst>
          </p:cNvPr>
          <p:cNvSpPr txBox="1"/>
          <p:nvPr/>
        </p:nvSpPr>
        <p:spPr>
          <a:xfrm>
            <a:off x="1385646" y="3429000"/>
            <a:ext cx="6444716"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Times New Roman" charset="0"/>
                <a:ea typeface="MS PGothic" charset="0"/>
                <a:cs typeface="+mn-cs"/>
              </a:rPr>
              <a:t>上帝的旨意就在他的话语圣经里面</a:t>
            </a:r>
            <a:endParaRPr kumimoji="0" lang="en-US" sz="3200" b="1" i="0" u="none" strike="noStrike" kern="1200" cap="none" spc="0" normalizeH="0" baseline="0" noProof="0" dirty="0">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Times New Roman" charset="0"/>
              <a:ea typeface="MS PGothic" charset="0"/>
              <a:cs typeface="+mn-cs"/>
            </a:endParaRPr>
          </a:p>
        </p:txBody>
      </p:sp>
      <p:sp>
        <p:nvSpPr>
          <p:cNvPr id="6" name="TextBox 5">
            <a:extLst>
              <a:ext uri="{FF2B5EF4-FFF2-40B4-BE49-F238E27FC236}">
                <a16:creationId xmlns:a16="http://schemas.microsoft.com/office/drawing/2014/main" id="{8BD601CE-B8EE-1AB4-E880-4E274855532B}"/>
              </a:ext>
            </a:extLst>
          </p:cNvPr>
          <p:cNvSpPr txBox="1"/>
          <p:nvPr/>
        </p:nvSpPr>
        <p:spPr>
          <a:xfrm>
            <a:off x="1323016" y="4581394"/>
            <a:ext cx="6444716"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Times New Roman" charset="0"/>
                <a:ea typeface="MS PGothic" charset="0"/>
                <a:cs typeface="+mn-cs"/>
              </a:rPr>
              <a:t>但你从来都不去阅读它</a:t>
            </a:r>
            <a:endParaRPr kumimoji="0" lang="en-US" sz="3200" b="1" i="0" u="none" strike="noStrike" kern="1200" cap="none" spc="0" normalizeH="0" baseline="0" noProof="0" dirty="0">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Times New Roman" charset="0"/>
              <a:ea typeface="MS PGothic" charset="0"/>
              <a:cs typeface="+mn-cs"/>
            </a:endParaRPr>
          </a:p>
        </p:txBody>
      </p:sp>
    </p:spTree>
    <p:extLst>
      <p:ext uri="{BB962C8B-B14F-4D97-AF65-F5344CB8AC3E}">
        <p14:creationId xmlns:p14="http://schemas.microsoft.com/office/powerpoint/2010/main" val="1176657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
        <p:nvSpPr>
          <p:cNvPr id="3" name="TextBox 2">
            <a:extLst>
              <a:ext uri="{FF2B5EF4-FFF2-40B4-BE49-F238E27FC236}">
                <a16:creationId xmlns:a16="http://schemas.microsoft.com/office/drawing/2014/main" id="{B768315B-0040-3634-2B67-538B44DAF944}"/>
              </a:ext>
            </a:extLst>
          </p:cNvPr>
          <p:cNvSpPr txBox="1"/>
          <p:nvPr/>
        </p:nvSpPr>
        <p:spPr>
          <a:xfrm>
            <a:off x="4419600" y="1752600"/>
            <a:ext cx="1877437" cy="769441"/>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400" b="0" i="0" u="none" strike="noStrike" kern="1200" cap="none" spc="0" normalizeH="0" baseline="0" noProof="0" dirty="0" err="1">
                <a:ln>
                  <a:noFill/>
                </a:ln>
                <a:solidFill>
                  <a:srgbClr val="FFFFFF"/>
                </a:solidFill>
                <a:effectLst/>
                <a:uLnTx/>
                <a:uFillTx/>
                <a:latin typeface="Times New Roman" charset="0"/>
                <a:ea typeface="MS PGothic" charset="0"/>
                <a:cs typeface="+mn-cs"/>
              </a:rPr>
              <a:t>阅读我</a:t>
            </a:r>
            <a:endParaRPr kumimoji="0" lang="en-US" sz="4400" b="0" i="0" u="none" strike="noStrike" kern="1200" cap="none" spc="0" normalizeH="0" baseline="0" noProof="0" dirty="0">
              <a:ln>
                <a:noFill/>
              </a:ln>
              <a:solidFill>
                <a:srgbClr val="FFFFFF"/>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19610512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5"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r>
              <a:rPr lang="zh-CN" altLang="en-US" sz="5400" b="1" dirty="0">
                <a:effectLst>
                  <a:glow rad="139700">
                    <a:schemeClr val="tx1">
                      <a:alpha val="81000"/>
                    </a:schemeClr>
                  </a:glow>
                </a:effectLst>
                <a:ea typeface="+mj-ea"/>
              </a:rPr>
              <a:t>敞开双手</a:t>
            </a:r>
            <a:endParaRPr lang="en-US" sz="5400" b="1" dirty="0">
              <a:effectLst>
                <a:glow rad="139700">
                  <a:schemeClr val="tx1">
                    <a:alpha val="81000"/>
                  </a:schemeClr>
                </a:glow>
              </a:effectLst>
              <a:ea typeface="+mj-ea"/>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当你的旨意是</a:t>
            </a:r>
            <a:r>
              <a:rPr kumimoji="0" lang="zh-CN" altLang="en-US" sz="5400" b="1" i="0" u="none" strike="noStrike" kern="1200" cap="none" spc="0" normalizeH="0" baseline="0" noProof="0" dirty="0">
                <a:ln>
                  <a:noFill/>
                </a:ln>
                <a:solidFill>
                  <a:srgbClr val="FFFF00"/>
                </a:solidFill>
                <a:effectLst>
                  <a:glow rad="139700">
                    <a:srgbClr val="000000">
                      <a:alpha val="81000"/>
                    </a:srgbClr>
                  </a:glow>
                </a:effectLst>
                <a:uLnTx/>
                <a:uFillTx/>
                <a:latin typeface="Apple Chancery"/>
                <a:ea typeface="ＭＳ Ｐゴシック"/>
                <a:cs typeface="Apple Chancery"/>
              </a:rPr>
              <a:t>上帝的旨意</a:t>
            </a: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 </a:t>
            </a:r>
            <a:br>
              <a:rPr kumimoji="0" 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b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你将得到</a:t>
            </a:r>
            <a:r>
              <a:rPr kumimoji="0" lang="zh-CN" altLang="en-US" sz="5400" b="1" i="0" u="none" strike="noStrike" kern="1200" cap="none" spc="0" normalizeH="0" baseline="0" noProof="0" dirty="0">
                <a:ln>
                  <a:noFill/>
                </a:ln>
                <a:solidFill>
                  <a:srgbClr val="FFFF00"/>
                </a:solidFill>
                <a:effectLst>
                  <a:glow rad="139700">
                    <a:srgbClr val="000000">
                      <a:alpha val="81000"/>
                    </a:srgbClr>
                  </a:glow>
                </a:effectLst>
                <a:uLnTx/>
                <a:uFillTx/>
                <a:latin typeface="Apple Chancery"/>
                <a:ea typeface="ＭＳ Ｐゴシック"/>
                <a:cs typeface="Apple Chancery"/>
              </a:rPr>
              <a:t>你的旨意</a:t>
            </a: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endParaRPr kumimoji="0" 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r>
              <a:rPr kumimoji="0" lang="zh-CN" alt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查尔斯</a:t>
            </a:r>
            <a:r>
              <a:rPr kumimoji="0" lang="en-US" altLang="zh-CN"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r>
              <a:rPr kumimoji="0" lang="zh-CN" alt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司布真</a:t>
            </a:r>
            <a:endParaRPr kumimoji="0" 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endParaRP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63099142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79513824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ＭＳ Ｐゴシック"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ＭＳ Ｐゴシック"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ＭＳ Ｐゴシック"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13018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2712782" y="1573288"/>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6269378" y="6346149"/>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60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28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亚哈谢 </a:t>
              </a:r>
              <a:r>
                <a:rPr kumimoji="1" lang="en-US" altLang="zh-CN" sz="28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(20:35; 22:3)</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4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FFFFFF"/>
                </a:solidFill>
                <a:cs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FFFFFF"/>
                </a:solidFill>
                <a:cs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FFFFFF"/>
                </a:solidFill>
                <a:cs typeface="ＭＳ Ｐゴシック"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59508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70356703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en-US" altLang="zh-CN" sz="3600">
                <a:solidFill>
                  <a:srgbClr val="FFFFFF"/>
                </a:solidFill>
                <a:cs typeface="Times New Roman" charset="0"/>
              </a:rPr>
              <a:t>_____</a:t>
            </a:r>
            <a:r>
              <a:rPr kumimoji="0" lang="zh-CN" altLang="en-US" sz="3600">
                <a:solidFill>
                  <a:srgbClr val="FFFFFF"/>
                </a:solidFill>
                <a:cs typeface="Times New Roman" charset="0"/>
              </a:rPr>
              <a:t>王开始并描述国度的</a:t>
            </a:r>
            <a:r>
              <a:rPr kumimoji="0" lang="en-US" altLang="zh-CN" sz="3600">
                <a:solidFill>
                  <a:srgbClr val="FFFFFF"/>
                </a:solidFill>
                <a:cs typeface="Times New Roman" charset="0"/>
              </a:rPr>
              <a:t>____</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在列王纪上显为凸出而</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和</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66244"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97113353"/>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zh-CN" altLang="en-US" sz="6600" b="1" dirty="0">
                <a:latin typeface="Arial" charset="0"/>
                <a:ea typeface="ＭＳ Ｐゴシック" charset="0"/>
              </a:rPr>
              <a:t>最终，上帝会</a:t>
            </a:r>
            <a:r>
              <a:rPr lang="zh-CN" altLang="en-US" sz="6600" b="1" dirty="0">
                <a:solidFill>
                  <a:srgbClr val="FF0000"/>
                </a:solidFill>
                <a:latin typeface="Arial" charset="0"/>
                <a:ea typeface="ＭＳ Ｐゴシック" charset="0"/>
              </a:rPr>
              <a:t>击败</a:t>
            </a:r>
            <a:r>
              <a:rPr lang="zh-CN" altLang="en-US" sz="6600" b="1" dirty="0">
                <a:latin typeface="Arial" charset="0"/>
                <a:ea typeface="ＭＳ Ｐゴシック" charset="0"/>
              </a:rPr>
              <a:t>那些崇拜</a:t>
            </a:r>
            <a:r>
              <a:rPr lang="zh-CN" altLang="en-US" sz="6600" b="1" dirty="0">
                <a:solidFill>
                  <a:srgbClr val="FF0000"/>
                </a:solidFill>
                <a:latin typeface="Arial" charset="0"/>
                <a:ea typeface="ＭＳ Ｐゴシック" charset="0"/>
              </a:rPr>
              <a:t>偶像</a:t>
            </a:r>
            <a:r>
              <a:rPr lang="zh-CN" altLang="en-US" sz="6600" b="1" dirty="0">
                <a:latin typeface="Arial" charset="0"/>
                <a:ea typeface="ＭＳ Ｐゴシック" charset="0"/>
              </a:rPr>
              <a:t>的人。</a:t>
            </a:r>
            <a:endParaRPr lang="en-US" sz="6600" b="1" dirty="0">
              <a:latin typeface="Arial" charset="0"/>
              <a:ea typeface="ＭＳ Ｐゴシック" charset="0"/>
            </a:endParaRP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54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历代志下 </a:t>
            </a:r>
            <a:r>
              <a:rPr kumimoji="1" lang="en-US" altLang="zh-CN" sz="54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21–22</a:t>
            </a:r>
            <a:endParaRPr kumimoji="1" lang="en-US" sz="5400" b="1"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6533642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701A1F"/>
          </a:solidFill>
          <a:effectLst>
            <a:outerShdw blurRad="63500" dist="35921" dir="2700000" algn="ctr" rotWithShape="0">
              <a:srgbClr val="00000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kumimoji="1" lang="zh-CN" altLang="en-US" sz="4000">
                <a:solidFill>
                  <a:schemeClr val="tx1"/>
                </a:solidFill>
                <a:latin typeface="Arial" charset="0"/>
                <a:ea typeface="MS PGothic" charset="0"/>
                <a:cs typeface="MS PGothic" charset="0"/>
              </a:rPr>
              <a:t>家族的罪恶</a:t>
            </a:r>
            <a:endParaRPr kumimoji="1" lang="en-US" sz="4000">
              <a:solidFill>
                <a:schemeClr val="tx1"/>
              </a:solidFill>
              <a:latin typeface="Arial" charset="0"/>
              <a:ea typeface="MS PGothic" charset="0"/>
              <a:cs typeface="MS PGothic" charset="0"/>
            </a:endParaRPr>
          </a:p>
        </p:txBody>
      </p:sp>
      <p:sp>
        <p:nvSpPr>
          <p:cNvPr id="242692"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i="1">
                <a:solidFill>
                  <a:srgbClr val="FF8000"/>
                </a:solidFill>
                <a:cs typeface="Arial" charset="0"/>
              </a:rPr>
              <a:t>耶洗别</a:t>
            </a:r>
            <a:endParaRPr kumimoji="0" lang="en-US" sz="2400" b="0">
              <a:solidFill>
                <a:srgbClr val="FFBCF0"/>
              </a:solidFill>
              <a:cs typeface="Arial" charset="0"/>
            </a:endParaRPr>
          </a:p>
        </p:txBody>
      </p:sp>
      <p:sp>
        <p:nvSpPr>
          <p:cNvPr id="242693"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8000"/>
                </a:solidFill>
                <a:cs typeface="Arial" charset="0"/>
              </a:rPr>
              <a:t>亚哈</a:t>
            </a:r>
            <a:endParaRPr kumimoji="0" lang="en-US" sz="2400" b="0">
              <a:solidFill>
                <a:srgbClr val="FF8000"/>
              </a:solidFill>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180262"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3"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4"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grpSp>
      <p:sp>
        <p:nvSpPr>
          <p:cNvPr id="242699"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FF"/>
                </a:solidFill>
                <a:cs typeface="Arial" charset="0"/>
              </a:rPr>
              <a:t>约沙法</a:t>
            </a:r>
            <a:endParaRPr kumimoji="0" lang="en-US" sz="2400" b="0">
              <a:solidFill>
                <a:srgbClr val="FFFFFF"/>
              </a:solidFill>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06"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i="1">
                <a:solidFill>
                  <a:srgbClr val="A3A3A3"/>
                </a:solidFill>
                <a:cs typeface="Arial" charset="0"/>
              </a:rPr>
              <a:t>亚她利雅</a:t>
            </a:r>
            <a:endParaRPr kumimoji="0" lang="en-US" sz="2400" b="0">
              <a:solidFill>
                <a:srgbClr val="A3A3A3"/>
              </a:solidFill>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08"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5DBACA"/>
                </a:solidFill>
                <a:cs typeface="Arial" charset="0"/>
              </a:rPr>
              <a:t>约兰</a:t>
            </a:r>
            <a:endParaRPr kumimoji="0" lang="en-US" sz="2400" b="0">
              <a:solidFill>
                <a:srgbClr val="FFFFFF"/>
              </a:solidFill>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180259"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0"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1"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grpSp>
      <p:sp>
        <p:nvSpPr>
          <p:cNvPr id="24271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FF8000"/>
                </a:solidFill>
                <a:cs typeface="Arial" charset="0"/>
              </a:rPr>
              <a:t>褐巴力</a:t>
            </a:r>
            <a:endParaRPr kumimoji="0" lang="en-US" altLang="ja-JP">
              <a:solidFill>
                <a:srgbClr val="FF8000"/>
              </a:solidFill>
              <a:cs typeface="Arial" charset="0"/>
            </a:endParaRPr>
          </a:p>
          <a:p>
            <a:pPr algn="ctr">
              <a:lnSpc>
                <a:spcPct val="100000"/>
              </a:lnSpc>
              <a:spcBef>
                <a:spcPct val="0"/>
              </a:spcBef>
              <a:buFontTx/>
              <a:buNone/>
              <a:defRPr/>
            </a:pPr>
            <a:r>
              <a:rPr kumimoji="0" lang="zh-CN" altLang="en-US" sz="2000">
                <a:solidFill>
                  <a:srgbClr val="FF8000"/>
                </a:solidFill>
                <a:cs typeface="Arial" charset="0"/>
              </a:rPr>
              <a:t>西顿王</a:t>
            </a:r>
            <a:endParaRPr kumimoji="0" lang="en-US" sz="2400" b="0">
              <a:solidFill>
                <a:srgbClr val="FF8000"/>
              </a:solidFill>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19" name="Text Box 31"/>
          <p:cNvSpPr txBox="1">
            <a:spLocks noChangeArrowheads="1"/>
          </p:cNvSpPr>
          <p:nvPr/>
        </p:nvSpPr>
        <p:spPr bwMode="auto">
          <a:xfrm>
            <a:off x="5711825" y="6202363"/>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FF"/>
                </a:solidFill>
                <a:cs typeface="Arial" charset="0"/>
              </a:rPr>
              <a:t>约阿施</a:t>
            </a:r>
            <a:endParaRPr kumimoji="0" lang="en-US" sz="2400" b="0">
              <a:solidFill>
                <a:srgbClr val="FFFFFF"/>
              </a:solidFill>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21" name="Text Box 33"/>
          <p:cNvSpPr txBox="1">
            <a:spLocks noChangeArrowheads="1"/>
          </p:cNvSpPr>
          <p:nvPr/>
        </p:nvSpPr>
        <p:spPr bwMode="auto">
          <a:xfrm>
            <a:off x="5562600" y="53340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00"/>
                </a:solidFill>
                <a:cs typeface="Arial" charset="0"/>
              </a:rPr>
              <a:t>亚哈谢</a:t>
            </a:r>
            <a:endParaRPr kumimoji="0" lang="en-US" sz="2400" b="0">
              <a:solidFill>
                <a:srgbClr val="FFFF00"/>
              </a:solidFill>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43"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FFFFFF"/>
                </a:solidFill>
                <a:cs typeface="Arial" charset="0"/>
              </a:rPr>
              <a:t>亚撒</a:t>
            </a:r>
            <a:endParaRPr kumimoji="0" lang="en-US" altLang="ja-JP">
              <a:solidFill>
                <a:srgbClr val="FFFFFF"/>
              </a:solidFill>
              <a:cs typeface="Arial" charset="0"/>
            </a:endParaRPr>
          </a:p>
          <a:p>
            <a:pPr algn="ctr">
              <a:lnSpc>
                <a:spcPct val="100000"/>
              </a:lnSpc>
              <a:spcBef>
                <a:spcPct val="0"/>
              </a:spcBef>
              <a:buFontTx/>
              <a:buNone/>
              <a:defRPr/>
            </a:pPr>
            <a:r>
              <a:rPr kumimoji="0" lang="zh-CN" altLang="en-US" sz="2000">
                <a:solidFill>
                  <a:srgbClr val="FFFFFF"/>
                </a:solidFill>
                <a:cs typeface="Arial" charset="0"/>
              </a:rPr>
              <a:t>大卫后裔</a:t>
            </a:r>
            <a:endParaRPr kumimoji="0" lang="en-US" sz="2400" b="0">
              <a:solidFill>
                <a:srgbClr val="FFFFFF"/>
              </a:solidFill>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2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5DBACA"/>
                </a:solidFill>
                <a:cs typeface="Arial" charset="0"/>
              </a:rPr>
              <a:t>约兰</a:t>
            </a:r>
            <a:endParaRPr kumimoji="0" lang="en-US">
              <a:solidFill>
                <a:srgbClr val="5DBACA"/>
              </a:solidFill>
              <a:cs typeface="Arial" charset="0"/>
            </a:endParaRPr>
          </a:p>
        </p:txBody>
      </p:sp>
      <p:sp>
        <p:nvSpPr>
          <p:cNvPr id="24272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00"/>
                </a:solidFill>
                <a:cs typeface="Arial" charset="0"/>
              </a:rPr>
              <a:t>亚哈谢</a:t>
            </a:r>
            <a:endParaRPr kumimoji="0" lang="en-US" sz="2400" b="0">
              <a:solidFill>
                <a:srgbClr val="FFFF00"/>
              </a:solidFill>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28" name="Text Box 40"/>
          <p:cNvSpPr txBox="1">
            <a:spLocks noChangeArrowheads="1"/>
          </p:cNvSpPr>
          <p:nvPr/>
        </p:nvSpPr>
        <p:spPr bwMode="auto">
          <a:xfrm>
            <a:off x="2743200" y="5486400"/>
            <a:ext cx="2209800" cy="523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800">
                <a:solidFill>
                  <a:srgbClr val="FF8B93"/>
                </a:solidFill>
                <a:cs typeface="Arial" charset="0"/>
              </a:rPr>
              <a:t>被耶户所杀</a:t>
            </a:r>
            <a:endParaRPr kumimoji="0" lang="en-US" sz="2400" b="0" i="1">
              <a:solidFill>
                <a:srgbClr val="FF8B93"/>
              </a:solidFill>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sz="1800" b="0">
              <a:solidFill>
                <a:srgbClr val="FFFFFF"/>
              </a:solidFill>
              <a:latin typeface="Arial" charset="0"/>
              <a:cs typeface="ＭＳ Ｐゴシック"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sz="1800" b="0">
              <a:solidFill>
                <a:srgbClr val="FFFFFF"/>
              </a:solidFill>
              <a:latin typeface="Arial" charset="0"/>
              <a:cs typeface="ＭＳ Ｐゴシック" charset="0"/>
            </a:endParaRPr>
          </a:p>
        </p:txBody>
      </p:sp>
      <p:sp>
        <p:nvSpPr>
          <p:cNvPr id="180251"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en-US" sz="2400">
                <a:solidFill>
                  <a:srgbClr val="FFFFFF"/>
                </a:solidFill>
                <a:cs typeface="Arial" charset="0"/>
              </a:rPr>
              <a:t>238</a:t>
            </a:r>
            <a:endParaRPr kumimoji="0" lang="en-US" sz="2400" b="0">
              <a:solidFill>
                <a:srgbClr val="FFFFFF"/>
              </a:solidFill>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53"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FF8000"/>
                </a:solidFill>
                <a:cs typeface="Arial" charset="0"/>
              </a:rPr>
              <a:t>暗利</a:t>
            </a:r>
            <a:endParaRPr kumimoji="0" lang="en-US" altLang="ja-JP">
              <a:solidFill>
                <a:srgbClr val="FF8000"/>
              </a:solidFill>
              <a:cs typeface="Arial" charset="0"/>
            </a:endParaRPr>
          </a:p>
          <a:p>
            <a:pPr algn="ctr">
              <a:lnSpc>
                <a:spcPct val="100000"/>
              </a:lnSpc>
              <a:spcBef>
                <a:spcPct val="0"/>
              </a:spcBef>
              <a:buFontTx/>
              <a:buNone/>
              <a:defRPr/>
            </a:pPr>
            <a:r>
              <a:rPr kumimoji="0" lang="zh-CN" altLang="en-US" sz="2000">
                <a:solidFill>
                  <a:srgbClr val="FF8000"/>
                </a:solidFill>
                <a:cs typeface="Arial" charset="0"/>
              </a:rPr>
              <a:t>以色列王</a:t>
            </a:r>
            <a:endParaRPr kumimoji="0" lang="en-US" sz="2400" b="0">
              <a:solidFill>
                <a:srgbClr val="FF8000"/>
              </a:solidFill>
              <a:cs typeface="Arial" charset="0"/>
            </a:endParaRPr>
          </a:p>
        </p:txBody>
      </p:sp>
      <p:sp>
        <p:nvSpPr>
          <p:cNvPr id="180254"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sz="2400">
                <a:solidFill>
                  <a:srgbClr val="FFFFFF"/>
                </a:solidFill>
                <a:cs typeface="Arial" charset="0"/>
              </a:rPr>
              <a:t>好王</a:t>
            </a:r>
            <a:r>
              <a:rPr kumimoji="0" lang="en-US" altLang="ja-JP" sz="2400">
                <a:solidFill>
                  <a:srgbClr val="FFFFFF"/>
                </a:solidFill>
                <a:cs typeface="Arial" charset="0"/>
              </a:rPr>
              <a:t>; </a:t>
            </a:r>
            <a:r>
              <a:rPr kumimoji="0" lang="zh-CN" altLang="en-US" sz="2400" i="1">
                <a:solidFill>
                  <a:srgbClr val="808080"/>
                </a:solidFill>
                <a:cs typeface="Arial" charset="0"/>
              </a:rPr>
              <a:t>王后</a:t>
            </a:r>
            <a:endParaRPr kumimoji="0" lang="en-US" sz="1800" b="0">
              <a:solidFill>
                <a:srgbClr val="FFFFFF"/>
              </a:solidFill>
              <a:cs typeface="Arial" charset="0"/>
            </a:endParaRPr>
          </a:p>
        </p:txBody>
      </p:sp>
      <p:sp>
        <p:nvSpPr>
          <p:cNvPr id="242736" name="Text Box 48"/>
          <p:cNvSpPr txBox="1">
            <a:spLocks noChangeArrowheads="1"/>
          </p:cNvSpPr>
          <p:nvPr/>
        </p:nvSpPr>
        <p:spPr bwMode="auto">
          <a:xfrm>
            <a:off x="7086600" y="3581400"/>
            <a:ext cx="2438400" cy="107791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000">
                <a:solidFill>
                  <a:srgbClr val="FF8B93"/>
                </a:solidFill>
                <a:cs typeface="Arial" charset="0"/>
              </a:rPr>
              <a:t>所有的兄弟</a:t>
            </a:r>
            <a:endParaRPr kumimoji="0" lang="en-US" altLang="zh-CN" sz="2000">
              <a:solidFill>
                <a:srgbClr val="FF8B93"/>
              </a:solidFill>
              <a:cs typeface="Arial" charset="0"/>
            </a:endParaRPr>
          </a:p>
          <a:p>
            <a:pPr algn="ctr">
              <a:lnSpc>
                <a:spcPct val="100000"/>
              </a:lnSpc>
              <a:spcBef>
                <a:spcPct val="0"/>
              </a:spcBef>
              <a:buFontTx/>
              <a:buNone/>
              <a:defRPr/>
            </a:pPr>
            <a:r>
              <a:rPr kumimoji="0" lang="zh-CN" altLang="en-US" sz="2000">
                <a:solidFill>
                  <a:srgbClr val="FF8B93"/>
                </a:solidFill>
                <a:cs typeface="Arial" charset="0"/>
              </a:rPr>
              <a:t>被杀害</a:t>
            </a:r>
            <a:endParaRPr kumimoji="0" lang="en-US" altLang="zh-CN" sz="2000">
              <a:solidFill>
                <a:srgbClr val="FF8B93"/>
              </a:solidFill>
              <a:cs typeface="Arial" charset="0"/>
            </a:endParaRPr>
          </a:p>
          <a:p>
            <a:pPr algn="ctr">
              <a:lnSpc>
                <a:spcPct val="100000"/>
              </a:lnSpc>
              <a:spcBef>
                <a:spcPct val="0"/>
              </a:spcBef>
              <a:buFontTx/>
              <a:buNone/>
              <a:defRPr/>
            </a:pPr>
            <a:r>
              <a:rPr kumimoji="0" lang="en-US" sz="2000">
                <a:solidFill>
                  <a:srgbClr val="FF8B93"/>
                </a:solidFill>
                <a:cs typeface="Arial" charset="0"/>
              </a:rPr>
              <a:t>(</a:t>
            </a:r>
            <a:r>
              <a:rPr kumimoji="0" lang="zh-CN" altLang="en-US" sz="2000">
                <a:solidFill>
                  <a:srgbClr val="FF8B93"/>
                </a:solidFill>
                <a:cs typeface="Arial" charset="0"/>
              </a:rPr>
              <a:t>代下</a:t>
            </a:r>
            <a:r>
              <a:rPr kumimoji="0" lang="en-US" altLang="ja-JP" sz="2000">
                <a:solidFill>
                  <a:srgbClr val="FF8B93"/>
                </a:solidFill>
                <a:cs typeface="Arial" charset="0"/>
              </a:rPr>
              <a:t> 21:4</a:t>
            </a:r>
            <a:r>
              <a:rPr kumimoji="0" lang="en-US" altLang="ja-JP" sz="2400">
                <a:solidFill>
                  <a:srgbClr val="FF8B93"/>
                </a:solidFill>
                <a:cs typeface="Arial" charset="0"/>
              </a:rPr>
              <a:t>)</a:t>
            </a:r>
            <a:endParaRPr kumimoji="0" lang="en-US" sz="1800" b="0">
              <a:solidFill>
                <a:srgbClr val="FF8B93"/>
              </a:solidFill>
              <a:cs typeface="Arial" charset="0"/>
            </a:endParaRPr>
          </a:p>
        </p:txBody>
      </p:sp>
      <p:sp>
        <p:nvSpPr>
          <p:cNvPr id="242737" name="Text Box 49"/>
          <p:cNvSpPr txBox="1">
            <a:spLocks noChangeArrowheads="1"/>
          </p:cNvSpPr>
          <p:nvPr/>
        </p:nvSpPr>
        <p:spPr bwMode="auto">
          <a:xfrm>
            <a:off x="6705600" y="4724400"/>
            <a:ext cx="28194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000">
                <a:solidFill>
                  <a:srgbClr val="FF8B93"/>
                </a:solidFill>
                <a:cs typeface="Arial" charset="0"/>
              </a:rPr>
              <a:t>所有的兄弟</a:t>
            </a:r>
            <a:endParaRPr kumimoji="0" lang="en-US" altLang="zh-CN" sz="2000">
              <a:solidFill>
                <a:srgbClr val="FF8B93"/>
              </a:solidFill>
              <a:cs typeface="Arial" charset="0"/>
            </a:endParaRPr>
          </a:p>
          <a:p>
            <a:pPr algn="ctr">
              <a:lnSpc>
                <a:spcPct val="100000"/>
              </a:lnSpc>
              <a:spcBef>
                <a:spcPct val="0"/>
              </a:spcBef>
              <a:buFontTx/>
              <a:buNone/>
              <a:defRPr/>
            </a:pPr>
            <a:r>
              <a:rPr kumimoji="0" lang="zh-CN" altLang="en-US" sz="2000">
                <a:solidFill>
                  <a:srgbClr val="FF8B93"/>
                </a:solidFill>
                <a:cs typeface="Arial" charset="0"/>
              </a:rPr>
              <a:t>被杀害</a:t>
            </a:r>
            <a:endParaRPr kumimoji="0" lang="en-US" altLang="zh-CN" sz="2000">
              <a:solidFill>
                <a:srgbClr val="FF8B93"/>
              </a:solidFill>
              <a:cs typeface="Arial" charset="0"/>
            </a:endParaRPr>
          </a:p>
          <a:p>
            <a:pPr algn="ctr">
              <a:lnSpc>
                <a:spcPct val="100000"/>
              </a:lnSpc>
              <a:spcBef>
                <a:spcPct val="0"/>
              </a:spcBef>
              <a:buFontTx/>
              <a:buNone/>
              <a:defRPr/>
            </a:pPr>
            <a:r>
              <a:rPr kumimoji="0" lang="en-US" sz="2000">
                <a:solidFill>
                  <a:srgbClr val="FF8B93"/>
                </a:solidFill>
                <a:cs typeface="Arial" charset="0"/>
              </a:rPr>
              <a:t>(</a:t>
            </a:r>
            <a:r>
              <a:rPr kumimoji="0" lang="zh-CN" altLang="en-US" sz="2000">
                <a:solidFill>
                  <a:srgbClr val="FF8B93"/>
                </a:solidFill>
                <a:cs typeface="Arial" charset="0"/>
              </a:rPr>
              <a:t>代下</a:t>
            </a:r>
            <a:r>
              <a:rPr kumimoji="0" lang="en-US" altLang="ja-JP" sz="2000">
                <a:solidFill>
                  <a:srgbClr val="FF8B93"/>
                </a:solidFill>
                <a:cs typeface="Arial" charset="0"/>
              </a:rPr>
              <a:t> 22:1)</a:t>
            </a:r>
            <a:endParaRPr kumimoji="0" lang="en-US" sz="2000" b="0">
              <a:solidFill>
                <a:srgbClr val="FF8B93"/>
              </a:solidFill>
              <a:cs typeface="Arial" charset="0"/>
            </a:endParaRPr>
          </a:p>
        </p:txBody>
      </p:sp>
      <p:sp>
        <p:nvSpPr>
          <p:cNvPr id="242738" name="Text Box 50"/>
          <p:cNvSpPr txBox="1">
            <a:spLocks noChangeArrowheads="1"/>
          </p:cNvSpPr>
          <p:nvPr/>
        </p:nvSpPr>
        <p:spPr bwMode="auto">
          <a:xfrm>
            <a:off x="6400800" y="5807075"/>
            <a:ext cx="26670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000">
                <a:solidFill>
                  <a:srgbClr val="FF8B93"/>
                </a:solidFill>
                <a:cs typeface="Arial" charset="0"/>
              </a:rPr>
              <a:t>所有的兄弟</a:t>
            </a:r>
            <a:endParaRPr kumimoji="0" lang="en-US" altLang="zh-CN" sz="2000">
              <a:solidFill>
                <a:srgbClr val="FF8B93"/>
              </a:solidFill>
              <a:cs typeface="Arial" charset="0"/>
            </a:endParaRPr>
          </a:p>
          <a:p>
            <a:pPr algn="ctr">
              <a:lnSpc>
                <a:spcPct val="100000"/>
              </a:lnSpc>
              <a:spcBef>
                <a:spcPct val="0"/>
              </a:spcBef>
              <a:buFontTx/>
              <a:buNone/>
              <a:defRPr/>
            </a:pPr>
            <a:r>
              <a:rPr kumimoji="0" lang="zh-CN" altLang="en-US" sz="2000">
                <a:solidFill>
                  <a:srgbClr val="FF8B93"/>
                </a:solidFill>
                <a:cs typeface="Arial" charset="0"/>
              </a:rPr>
              <a:t>被杀害</a:t>
            </a:r>
            <a:endParaRPr kumimoji="0" lang="en-US" altLang="zh-CN" sz="2000">
              <a:solidFill>
                <a:srgbClr val="FF8B93"/>
              </a:solidFill>
              <a:cs typeface="Arial" charset="0"/>
            </a:endParaRPr>
          </a:p>
          <a:p>
            <a:pPr algn="ctr">
              <a:lnSpc>
                <a:spcPct val="100000"/>
              </a:lnSpc>
              <a:spcBef>
                <a:spcPct val="0"/>
              </a:spcBef>
              <a:buFontTx/>
              <a:buNone/>
              <a:defRPr/>
            </a:pPr>
            <a:r>
              <a:rPr kumimoji="0" lang="en-US" sz="2000">
                <a:solidFill>
                  <a:srgbClr val="FF8B93"/>
                </a:solidFill>
                <a:cs typeface="Arial" charset="0"/>
              </a:rPr>
              <a:t>(</a:t>
            </a:r>
            <a:r>
              <a:rPr kumimoji="0" lang="zh-CN" altLang="en-US" sz="2000">
                <a:solidFill>
                  <a:srgbClr val="FF8B93"/>
                </a:solidFill>
                <a:cs typeface="Arial" charset="0"/>
              </a:rPr>
              <a:t>代下</a:t>
            </a:r>
            <a:r>
              <a:rPr kumimoji="0" lang="en-US" altLang="ja-JP" sz="2000">
                <a:solidFill>
                  <a:srgbClr val="FF8B93"/>
                </a:solidFill>
                <a:cs typeface="Arial" charset="0"/>
              </a:rPr>
              <a:t> 21:11)</a:t>
            </a:r>
            <a:endParaRPr kumimoji="0" lang="en-US" sz="2000" b="0">
              <a:solidFill>
                <a:srgbClr val="FF8B93"/>
              </a:solidFill>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Tree>
    <p:extLst>
      <p:ext uri="{BB962C8B-B14F-4D97-AF65-F5344CB8AC3E}">
        <p14:creationId xmlns:p14="http://schemas.microsoft.com/office/powerpoint/2010/main" val="3954845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childTnLst>
                          </p:cTn>
                        </p:par>
                        <p:par>
                          <p:cTn id="54" fill="hold" nodeType="afterGroup">
                            <p:stCondLst>
                              <p:cond delay="2000"/>
                            </p:stCondLst>
                            <p:childTnLst>
                              <p:par>
                                <p:cTn id="55" presetID="9" presetClass="entr" presetSubtype="0" fill="hold" grpId="0" nodeType="afterEffect">
                                  <p:stCondLst>
                                    <p:cond delay="0"/>
                                  </p:stCondLst>
                                  <p:childTnLst>
                                    <p:set>
                                      <p:cBhvr>
                                        <p:cTn id="56" dur="1" fill="hold">
                                          <p:stCondLst>
                                            <p:cond delay="0"/>
                                          </p:stCondLst>
                                        </p:cTn>
                                        <p:tgtEl>
                                          <p:spTgt spid="242726">
                                            <p:txEl>
                                              <p:pRg st="0" end="0"/>
                                            </p:txEl>
                                          </p:spTgt>
                                        </p:tgtEl>
                                        <p:attrNameLst>
                                          <p:attrName>style.visibility</p:attrName>
                                        </p:attrNameLst>
                                      </p:cBhvr>
                                      <p:to>
                                        <p:strVal val="visible"/>
                                      </p:to>
                                    </p:set>
                                    <p:animEffect transition="in" filter="dissolve">
                                      <p:cBhvr>
                                        <p:cTn id="57" dur="500"/>
                                        <p:tgtEl>
                                          <p:spTgt spid="242726">
                                            <p:txEl>
                                              <p:pRg st="0" end="0"/>
                                            </p:txEl>
                                          </p:spTgt>
                                        </p:tgtEl>
                                      </p:cBhvr>
                                    </p:animEffect>
                                  </p:childTnLst>
                                </p:cTn>
                              </p:par>
                            </p:childTnLst>
                          </p:cTn>
                        </p:par>
                        <p:par>
                          <p:cTn id="58" fill="hold" nodeType="afterGroup">
                            <p:stCondLst>
                              <p:cond delay="2500"/>
                            </p:stCondLst>
                            <p:childTnLst>
                              <p:par>
                                <p:cTn id="59" presetID="9" presetClass="entr" presetSubtype="0" fill="hold" grpId="0" nodeType="afterEffect">
                                  <p:stCondLst>
                                    <p:cond delay="0"/>
                                  </p:stCondLst>
                                  <p:childTnLst>
                                    <p:set>
                                      <p:cBhvr>
                                        <p:cTn id="60" dur="1" fill="hold">
                                          <p:stCondLst>
                                            <p:cond delay="0"/>
                                          </p:stCondLst>
                                        </p:cTn>
                                        <p:tgtEl>
                                          <p:spTgt spid="242725">
                                            <p:txEl>
                                              <p:pRg st="0" end="0"/>
                                            </p:txEl>
                                          </p:spTgt>
                                        </p:tgtEl>
                                        <p:attrNameLst>
                                          <p:attrName>style.visibility</p:attrName>
                                        </p:attrNameLst>
                                      </p:cBhvr>
                                      <p:to>
                                        <p:strVal val="visible"/>
                                      </p:to>
                                    </p:set>
                                    <p:animEffect transition="in" filter="dissolve">
                                      <p:cBhvr>
                                        <p:cTn id="61" dur="500"/>
                                        <p:tgtEl>
                                          <p:spTgt spid="242725">
                                            <p:txEl>
                                              <p:pRg st="0" end="0"/>
                                            </p:txEl>
                                          </p:spTgt>
                                        </p:tgtEl>
                                      </p:cBhvr>
                                    </p:animEffect>
                                  </p:childTnLst>
                                </p:cTn>
                              </p:par>
                            </p:childTnLst>
                          </p:cTn>
                        </p:par>
                        <p:par>
                          <p:cTn id="62" fill="hold" nodeType="afterGroup">
                            <p:stCondLst>
                              <p:cond delay="3000"/>
                            </p:stCondLst>
                            <p:childTnLst>
                              <p:par>
                                <p:cTn id="63" presetID="9" presetClass="entr" presetSubtype="0" fill="hold" grpId="0" nodeType="afterEffect">
                                  <p:stCondLst>
                                    <p:cond delay="0"/>
                                  </p:stCondLst>
                                  <p:childTnLst>
                                    <p:set>
                                      <p:cBhvr>
                                        <p:cTn id="64" dur="1" fill="hold">
                                          <p:stCondLst>
                                            <p:cond delay="0"/>
                                          </p:stCondLst>
                                        </p:cTn>
                                        <p:tgtEl>
                                          <p:spTgt spid="242706">
                                            <p:txEl>
                                              <p:pRg st="0" end="0"/>
                                            </p:txEl>
                                          </p:spTgt>
                                        </p:tgtEl>
                                        <p:attrNameLst>
                                          <p:attrName>style.visibility</p:attrName>
                                        </p:attrNameLst>
                                      </p:cBhvr>
                                      <p:to>
                                        <p:strVal val="visible"/>
                                      </p:to>
                                    </p:set>
                                    <p:animEffect transition="in" filter="dissolve">
                                      <p:cBhvr>
                                        <p:cTn id="65" dur="500"/>
                                        <p:tgtEl>
                                          <p:spTgt spid="242706">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42707"/>
                                        </p:tgtEl>
                                        <p:attrNameLst>
                                          <p:attrName>style.visibility</p:attrName>
                                        </p:attrNameLst>
                                      </p:cBhvr>
                                      <p:to>
                                        <p:strVal val="visible"/>
                                      </p:to>
                                    </p:set>
                                    <p:animEffect transition="in" filter="dissolve">
                                      <p:cBhvr>
                                        <p:cTn id="70" dur="500"/>
                                        <p:tgtEl>
                                          <p:spTgt spid="242707"/>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242708">
                                            <p:txEl>
                                              <p:pRg st="0" end="0"/>
                                            </p:txEl>
                                          </p:spTgt>
                                        </p:tgtEl>
                                        <p:attrNameLst>
                                          <p:attrName>style.visibility</p:attrName>
                                        </p:attrNameLst>
                                      </p:cBhvr>
                                      <p:to>
                                        <p:strVal val="visible"/>
                                      </p:to>
                                    </p:set>
                                    <p:animEffect transition="in" filter="dissolve">
                                      <p:cBhvr>
                                        <p:cTn id="74" dur="500"/>
                                        <p:tgtEl>
                                          <p:spTgt spid="242708">
                                            <p:txEl>
                                              <p:pRg st="0" end="0"/>
                                            </p:txEl>
                                          </p:spTgt>
                                        </p:tgtEl>
                                      </p:cBhvr>
                                    </p:animEffect>
                                  </p:childTnLst>
                                </p:cTn>
                              </p:par>
                            </p:childTnLst>
                          </p:cTn>
                        </p:par>
                        <p:par>
                          <p:cTn id="75" fill="hold" nodeType="afterGroup">
                            <p:stCondLst>
                              <p:cond delay="1000"/>
                            </p:stCondLst>
                            <p:childTnLst>
                              <p:par>
                                <p:cTn id="76" presetID="9" presetClass="entr" presetSubtype="0" fill="hold" nodeType="afterEffect">
                                  <p:stCondLst>
                                    <p:cond delay="0"/>
                                  </p:stCondLst>
                                  <p:childTnLst>
                                    <p:set>
                                      <p:cBhvr>
                                        <p:cTn id="77" dur="1" fill="hold">
                                          <p:stCondLst>
                                            <p:cond delay="0"/>
                                          </p:stCondLst>
                                        </p:cTn>
                                        <p:tgtEl>
                                          <p:spTgt spid="3"/>
                                        </p:tgtEl>
                                        <p:attrNameLst>
                                          <p:attrName>style.visibility</p:attrName>
                                        </p:attrNameLst>
                                      </p:cBhvr>
                                      <p:to>
                                        <p:strVal val="visible"/>
                                      </p:to>
                                    </p:set>
                                    <p:animEffect transition="in" filter="dissolve">
                                      <p:cBhvr>
                                        <p:cTn id="78" dur="500"/>
                                        <p:tgtEl>
                                          <p:spTgt spid="3"/>
                                        </p:tgtEl>
                                      </p:cBhvr>
                                    </p:animEffect>
                                  </p:childTnLst>
                                </p:cTn>
                              </p:par>
                            </p:childTnLst>
                          </p:cTn>
                        </p:par>
                        <p:par>
                          <p:cTn id="79" fill="hold" nodeType="afterGroup">
                            <p:stCondLst>
                              <p:cond delay="1500"/>
                            </p:stCondLst>
                            <p:childTnLst>
                              <p:par>
                                <p:cTn id="80" presetID="9" presetClass="entr" presetSubtype="0" fill="hold" nodeType="afterEffect">
                                  <p:stCondLst>
                                    <p:cond delay="0"/>
                                  </p:stCondLst>
                                  <p:childTnLst>
                                    <p:set>
                                      <p:cBhvr>
                                        <p:cTn id="81" dur="1" fill="hold">
                                          <p:stCondLst>
                                            <p:cond delay="0"/>
                                          </p:stCondLst>
                                        </p:cTn>
                                        <p:tgtEl>
                                          <p:spTgt spid="242720"/>
                                        </p:tgtEl>
                                        <p:attrNameLst>
                                          <p:attrName>style.visibility</p:attrName>
                                        </p:attrNameLst>
                                      </p:cBhvr>
                                      <p:to>
                                        <p:strVal val="visible"/>
                                      </p:to>
                                    </p:set>
                                    <p:animEffect transition="in" filter="dissolve">
                                      <p:cBhvr>
                                        <p:cTn id="82" dur="500"/>
                                        <p:tgtEl>
                                          <p:spTgt spid="242720"/>
                                        </p:tgtEl>
                                      </p:cBhvr>
                                    </p:animEffect>
                                  </p:childTnLst>
                                </p:cTn>
                              </p:par>
                            </p:childTnLst>
                          </p:cTn>
                        </p:par>
                        <p:par>
                          <p:cTn id="83" fill="hold" nodeType="afterGroup">
                            <p:stCondLst>
                              <p:cond delay="2000"/>
                            </p:stCondLst>
                            <p:childTnLst>
                              <p:par>
                                <p:cTn id="84" presetID="9" presetClass="entr" presetSubtype="0" fill="hold" grpId="0" nodeType="afterEffect">
                                  <p:stCondLst>
                                    <p:cond delay="0"/>
                                  </p:stCondLst>
                                  <p:childTnLst>
                                    <p:set>
                                      <p:cBhvr>
                                        <p:cTn id="85" dur="1" fill="hold">
                                          <p:stCondLst>
                                            <p:cond delay="0"/>
                                          </p:stCondLst>
                                        </p:cTn>
                                        <p:tgtEl>
                                          <p:spTgt spid="242721">
                                            <p:txEl>
                                              <p:pRg st="0" end="0"/>
                                            </p:txEl>
                                          </p:spTgt>
                                        </p:tgtEl>
                                        <p:attrNameLst>
                                          <p:attrName>style.visibility</p:attrName>
                                        </p:attrNameLst>
                                      </p:cBhvr>
                                      <p:to>
                                        <p:strVal val="visible"/>
                                      </p:to>
                                    </p:set>
                                    <p:animEffect transition="in" filter="dissolve">
                                      <p:cBhvr>
                                        <p:cTn id="86" dur="500"/>
                                        <p:tgtEl>
                                          <p:spTgt spid="242721">
                                            <p:txEl>
                                              <p:pRg st="0" end="0"/>
                                            </p:txEl>
                                          </p:spTgt>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242729"/>
                                        </p:tgtEl>
                                        <p:attrNameLst>
                                          <p:attrName>style.visibility</p:attrName>
                                        </p:attrNameLst>
                                      </p:cBhvr>
                                      <p:to>
                                        <p:strVal val="visible"/>
                                      </p:to>
                                    </p:set>
                                    <p:animEffect transition="in" filter="dissolve">
                                      <p:cBhvr>
                                        <p:cTn id="91" dur="500"/>
                                        <p:tgtEl>
                                          <p:spTgt spid="242729"/>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242728">
                                            <p:txEl>
                                              <p:pRg st="0" end="0"/>
                                            </p:txEl>
                                          </p:spTgt>
                                        </p:tgtEl>
                                        <p:attrNameLst>
                                          <p:attrName>style.visibility</p:attrName>
                                        </p:attrNameLst>
                                      </p:cBhvr>
                                      <p:to>
                                        <p:strVal val="visible"/>
                                      </p:to>
                                    </p:set>
                                    <p:animEffect transition="in" filter="dissolve">
                                      <p:cBhvr>
                                        <p:cTn id="94" dur="500"/>
                                        <p:tgtEl>
                                          <p:spTgt spid="242728">
                                            <p:txEl>
                                              <p:pRg st="0" end="0"/>
                                            </p:txEl>
                                          </p:spTgt>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242730"/>
                                        </p:tgtEl>
                                        <p:attrNameLst>
                                          <p:attrName>style.visibility</p:attrName>
                                        </p:attrNameLst>
                                      </p:cBhvr>
                                      <p:to>
                                        <p:strVal val="visible"/>
                                      </p:to>
                                    </p:set>
                                    <p:animEffect transition="in" filter="dissolve">
                                      <p:cBhvr>
                                        <p:cTn id="97" dur="500"/>
                                        <p:tgtEl>
                                          <p:spTgt spid="242730"/>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242718"/>
                                        </p:tgtEl>
                                        <p:attrNameLst>
                                          <p:attrName>style.visibility</p:attrName>
                                        </p:attrNameLst>
                                      </p:cBhvr>
                                      <p:to>
                                        <p:strVal val="visible"/>
                                      </p:to>
                                    </p:set>
                                    <p:animEffect transition="in" filter="dissolve">
                                      <p:cBhvr>
                                        <p:cTn id="102" dur="500"/>
                                        <p:tgtEl>
                                          <p:spTgt spid="242718"/>
                                        </p:tgtEl>
                                      </p:cBhvr>
                                    </p:animEffect>
                                  </p:childTnLst>
                                </p:cTn>
                              </p:par>
                            </p:childTnLst>
                          </p:cTn>
                        </p:par>
                        <p:par>
                          <p:cTn id="103" fill="hold" nodeType="afterGroup">
                            <p:stCondLst>
                              <p:cond delay="500"/>
                            </p:stCondLst>
                            <p:childTnLst>
                              <p:par>
                                <p:cTn id="104" presetID="9" presetClass="entr" presetSubtype="0" fill="hold" grpId="0" nodeType="afterEffect">
                                  <p:stCondLst>
                                    <p:cond delay="0"/>
                                  </p:stCondLst>
                                  <p:childTnLst>
                                    <p:set>
                                      <p:cBhvr>
                                        <p:cTn id="105" dur="1" fill="hold">
                                          <p:stCondLst>
                                            <p:cond delay="0"/>
                                          </p:stCondLst>
                                        </p:cTn>
                                        <p:tgtEl>
                                          <p:spTgt spid="242719">
                                            <p:txEl>
                                              <p:pRg st="0" end="0"/>
                                            </p:txEl>
                                          </p:spTgt>
                                        </p:tgtEl>
                                        <p:attrNameLst>
                                          <p:attrName>style.visibility</p:attrName>
                                        </p:attrNameLst>
                                      </p:cBhvr>
                                      <p:to>
                                        <p:strVal val="visible"/>
                                      </p:to>
                                    </p:set>
                                    <p:animEffect transition="in" filter="dissolve">
                                      <p:cBhvr>
                                        <p:cTn id="106" dur="500"/>
                                        <p:tgtEl>
                                          <p:spTgt spid="242719">
                                            <p:txEl>
                                              <p:pRg st="0" end="0"/>
                                            </p:txEl>
                                          </p:spTgt>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3" fill="hold" grpId="0" nodeType="clickEffect">
                                  <p:stCondLst>
                                    <p:cond delay="0"/>
                                  </p:stCondLst>
                                  <p:iterate type="lt">
                                    <p:tmPct val="100000"/>
                                  </p:iterate>
                                  <p:childTnLst>
                                    <p:set>
                                      <p:cBhvr>
                                        <p:cTn id="110" dur="1" fill="hold">
                                          <p:stCondLst>
                                            <p:cond delay="0"/>
                                          </p:stCondLst>
                                        </p:cTn>
                                        <p:tgtEl>
                                          <p:spTgt spid="242736">
                                            <p:txEl>
                                              <p:pRg st="0" end="0"/>
                                            </p:txEl>
                                          </p:spTgt>
                                        </p:tgtEl>
                                        <p:attrNameLst>
                                          <p:attrName>style.visibility</p:attrName>
                                        </p:attrNameLst>
                                      </p:cBhvr>
                                      <p:to>
                                        <p:strVal val="visible"/>
                                      </p:to>
                                    </p:set>
                                    <p:anim calcmode="lin" valueType="num">
                                      <p:cBhvr additive="base">
                                        <p:cTn id="111"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2" dur="75" fill="hold"/>
                                        <p:tgtEl>
                                          <p:spTgt spid="242736">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09"/>
                                            </p:cond>
                                          </p:stCondLst>
                                          <p:endCondLst>
                                            <p:cond evt="onStopAudio" delay="0">
                                              <p:tgtEl>
                                                <p:sldTgt/>
                                              </p:tgtEl>
                                            </p:cond>
                                          </p:endCondLst>
                                        </p:cTn>
                                        <p:tgtEl>
                                          <p:sndTgt r:embed="rId3" name="Laser"/>
                                        </p:tgtEl>
                                      </p:cMediaNode>
                                    </p:audio>
                                  </p:sub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3" fill="hold" grpId="0" nodeType="click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15"/>
                                            </p:cond>
                                          </p:stCondLst>
                                          <p:endCondLst>
                                            <p:cond evt="onStopAudio" delay="0">
                                              <p:tgtEl>
                                                <p:sldTgt/>
                                              </p:tgtEl>
                                            </p:cond>
                                          </p:endCondLst>
                                        </p:cTn>
                                        <p:tgtEl>
                                          <p:sndTgt r:embed="rId3" name="Laser"/>
                                        </p:tgtEl>
                                      </p:cMediaNode>
                                    </p:audio>
                                  </p:sub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6">
                                            <p:txEl>
                                              <p:pRg st="2" end="2"/>
                                            </p:txEl>
                                          </p:spTgt>
                                        </p:tgtEl>
                                        <p:attrNameLst>
                                          <p:attrName>style.visibility</p:attrName>
                                        </p:attrNameLst>
                                      </p:cBhvr>
                                      <p:to>
                                        <p:strVal val="visible"/>
                                      </p:to>
                                    </p:set>
                                    <p:anim calcmode="lin" valueType="num">
                                      <p:cBhvr additive="base">
                                        <p:cTn id="123" dur="75" fill="hold"/>
                                        <p:tgtEl>
                                          <p:spTgt spid="242736">
                                            <p:txEl>
                                              <p:pRg st="2" end="2"/>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6">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1"/>
                                            </p:cond>
                                          </p:stCondLst>
                                          <p:endCondLst>
                                            <p:cond evt="onStopAudio" delay="0">
                                              <p:tgtEl>
                                                <p:sldTgt/>
                                              </p:tgtEl>
                                            </p:cond>
                                          </p:endCondLst>
                                        </p:cTn>
                                        <p:tgtEl>
                                          <p:sndTgt r:embed="rId3" name="Laser"/>
                                        </p:tgtEl>
                                      </p:cMediaNode>
                                    </p:audio>
                                  </p:sub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3" fill="hold" grpId="0" nodeType="clickEffect">
                                  <p:stCondLst>
                                    <p:cond delay="0"/>
                                  </p:stCondLst>
                                  <p:iterate type="lt">
                                    <p:tmPct val="100000"/>
                                  </p:iterate>
                                  <p:childTnLst>
                                    <p:set>
                                      <p:cBhvr>
                                        <p:cTn id="128" dur="1" fill="hold">
                                          <p:stCondLst>
                                            <p:cond delay="0"/>
                                          </p:stCondLst>
                                        </p:cTn>
                                        <p:tgtEl>
                                          <p:spTgt spid="242737">
                                            <p:txEl>
                                              <p:pRg st="0" end="0"/>
                                            </p:txEl>
                                          </p:spTgt>
                                        </p:tgtEl>
                                        <p:attrNameLst>
                                          <p:attrName>style.visibility</p:attrName>
                                        </p:attrNameLst>
                                      </p:cBhvr>
                                      <p:to>
                                        <p:strVal val="visible"/>
                                      </p:to>
                                    </p:set>
                                    <p:anim calcmode="lin" valueType="num">
                                      <p:cBhvr additive="base">
                                        <p:cTn id="129"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30" dur="75" fill="hold"/>
                                        <p:tgtEl>
                                          <p:spTgt spid="242737">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7"/>
                                            </p:cond>
                                          </p:stCondLst>
                                          <p:endCondLst>
                                            <p:cond evt="onStopAudio" delay="0">
                                              <p:tgtEl>
                                                <p:sldTgt/>
                                              </p:tgtEl>
                                            </p:cond>
                                          </p:endCondLst>
                                        </p:cTn>
                                        <p:tgtEl>
                                          <p:sndTgt r:embed="rId3" name="Laser"/>
                                        </p:tgtEl>
                                      </p:cMediaNode>
                                    </p:audio>
                                  </p:subTnLst>
                                </p:cTn>
                              </p:par>
                            </p:childTnLst>
                          </p:cTn>
                        </p:par>
                      </p:childTnLst>
                    </p:cTn>
                  </p:par>
                  <p:par>
                    <p:cTn id="131" fill="hold" nodeType="clickPar">
                      <p:stCondLst>
                        <p:cond delay="indefinite"/>
                      </p:stCondLst>
                      <p:childTnLst>
                        <p:par>
                          <p:cTn id="132" fill="hold" nodeType="withGroup">
                            <p:stCondLst>
                              <p:cond delay="0"/>
                            </p:stCondLst>
                            <p:childTnLst>
                              <p:par>
                                <p:cTn id="133" presetID="2" presetClass="entr" presetSubtype="3" fill="hold" grpId="0" nodeType="clickEffect">
                                  <p:stCondLst>
                                    <p:cond delay="0"/>
                                  </p:stCondLst>
                                  <p:iterate type="lt">
                                    <p:tmPct val="100000"/>
                                  </p:iterate>
                                  <p:childTnLst>
                                    <p:set>
                                      <p:cBhvr>
                                        <p:cTn id="134" dur="1" fill="hold">
                                          <p:stCondLst>
                                            <p:cond delay="0"/>
                                          </p:stCondLst>
                                        </p:cTn>
                                        <p:tgtEl>
                                          <p:spTgt spid="242737">
                                            <p:txEl>
                                              <p:pRg st="1" end="1"/>
                                            </p:txEl>
                                          </p:spTgt>
                                        </p:tgtEl>
                                        <p:attrNameLst>
                                          <p:attrName>style.visibility</p:attrName>
                                        </p:attrNameLst>
                                      </p:cBhvr>
                                      <p:to>
                                        <p:strVal val="visible"/>
                                      </p:to>
                                    </p:set>
                                    <p:anim calcmode="lin" valueType="num">
                                      <p:cBhvr additive="base">
                                        <p:cTn id="135"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36" dur="75" fill="hold"/>
                                        <p:tgtEl>
                                          <p:spTgt spid="242737">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3"/>
                                            </p:cond>
                                          </p:stCondLst>
                                          <p:endCondLst>
                                            <p:cond evt="onStopAudio" delay="0">
                                              <p:tgtEl>
                                                <p:sldTgt/>
                                              </p:tgtEl>
                                            </p:cond>
                                          </p:endCondLst>
                                        </p:cTn>
                                        <p:tgtEl>
                                          <p:sndTgt r:embed="rId3" name="Laser"/>
                                        </p:tgtEl>
                                      </p:cMediaNode>
                                    </p:audio>
                                  </p:sub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3" fill="hold" grpId="0" nodeType="clickEffect">
                                  <p:stCondLst>
                                    <p:cond delay="0"/>
                                  </p:stCondLst>
                                  <p:iterate type="lt">
                                    <p:tmPct val="100000"/>
                                  </p:iterate>
                                  <p:childTnLst>
                                    <p:set>
                                      <p:cBhvr>
                                        <p:cTn id="140" dur="1" fill="hold">
                                          <p:stCondLst>
                                            <p:cond delay="0"/>
                                          </p:stCondLst>
                                        </p:cTn>
                                        <p:tgtEl>
                                          <p:spTgt spid="242737">
                                            <p:txEl>
                                              <p:pRg st="2" end="2"/>
                                            </p:txEl>
                                          </p:spTgt>
                                        </p:tgtEl>
                                        <p:attrNameLst>
                                          <p:attrName>style.visibility</p:attrName>
                                        </p:attrNameLst>
                                      </p:cBhvr>
                                      <p:to>
                                        <p:strVal val="visible"/>
                                      </p:to>
                                    </p:set>
                                    <p:anim calcmode="lin" valueType="num">
                                      <p:cBhvr additive="base">
                                        <p:cTn id="141" dur="75" fill="hold"/>
                                        <p:tgtEl>
                                          <p:spTgt spid="242737">
                                            <p:txEl>
                                              <p:pRg st="2" end="2"/>
                                            </p:txEl>
                                          </p:spTgt>
                                        </p:tgtEl>
                                        <p:attrNameLst>
                                          <p:attrName>ppt_x</p:attrName>
                                        </p:attrNameLst>
                                      </p:cBhvr>
                                      <p:tavLst>
                                        <p:tav tm="0">
                                          <p:val>
                                            <p:strVal val="1+#ppt_w/2"/>
                                          </p:val>
                                        </p:tav>
                                        <p:tav tm="100000">
                                          <p:val>
                                            <p:strVal val="#ppt_x"/>
                                          </p:val>
                                        </p:tav>
                                      </p:tavLst>
                                    </p:anim>
                                    <p:anim calcmode="lin" valueType="num">
                                      <p:cBhvr additive="base">
                                        <p:cTn id="142" dur="75" fill="hold"/>
                                        <p:tgtEl>
                                          <p:spTgt spid="242737">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9"/>
                                            </p:cond>
                                          </p:stCondLst>
                                          <p:endCondLst>
                                            <p:cond evt="onStopAudio" delay="0">
                                              <p:tgtEl>
                                                <p:sldTgt/>
                                              </p:tgtEl>
                                            </p:cond>
                                          </p:endCondLst>
                                        </p:cTn>
                                        <p:tgtEl>
                                          <p:sndTgt r:embed="rId3" name="Laser"/>
                                        </p:tgtEl>
                                      </p:cMediaNode>
                                    </p:audio>
                                  </p:sub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3" fill="hold" grpId="0" nodeType="clickEffect">
                                  <p:stCondLst>
                                    <p:cond delay="0"/>
                                  </p:stCondLst>
                                  <p:iterate type="lt">
                                    <p:tmPct val="100000"/>
                                  </p:iterate>
                                  <p:childTnLst>
                                    <p:set>
                                      <p:cBhvr>
                                        <p:cTn id="146" dur="1" fill="hold">
                                          <p:stCondLst>
                                            <p:cond delay="0"/>
                                          </p:stCondLst>
                                        </p:cTn>
                                        <p:tgtEl>
                                          <p:spTgt spid="242738">
                                            <p:txEl>
                                              <p:pRg st="0" end="0"/>
                                            </p:txEl>
                                          </p:spTgt>
                                        </p:tgtEl>
                                        <p:attrNameLst>
                                          <p:attrName>style.visibility</p:attrName>
                                        </p:attrNameLst>
                                      </p:cBhvr>
                                      <p:to>
                                        <p:strVal val="visible"/>
                                      </p:to>
                                    </p:set>
                                    <p:anim calcmode="lin" valueType="num">
                                      <p:cBhvr additive="base">
                                        <p:cTn id="147"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48" dur="75" fill="hold"/>
                                        <p:tgtEl>
                                          <p:spTgt spid="242738">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5"/>
                                            </p:cond>
                                          </p:stCondLst>
                                          <p:endCondLst>
                                            <p:cond evt="onStopAudio" delay="0">
                                              <p:tgtEl>
                                                <p:sldTgt/>
                                              </p:tgtEl>
                                            </p:cond>
                                          </p:endCondLst>
                                        </p:cTn>
                                        <p:tgtEl>
                                          <p:sndTgt r:embed="rId3" name="Laser"/>
                                        </p:tgtEl>
                                      </p:cMediaNode>
                                    </p:audio>
                                  </p:subTnLst>
                                </p:cTn>
                              </p:par>
                            </p:childTnLst>
                          </p:cTn>
                        </p:par>
                      </p:childTnLst>
                    </p:cTn>
                  </p:par>
                  <p:par>
                    <p:cTn id="149" fill="hold" nodeType="clickPar">
                      <p:stCondLst>
                        <p:cond delay="indefinite"/>
                      </p:stCondLst>
                      <p:childTnLst>
                        <p:par>
                          <p:cTn id="150" fill="hold" nodeType="withGroup">
                            <p:stCondLst>
                              <p:cond delay="0"/>
                            </p:stCondLst>
                            <p:childTnLst>
                              <p:par>
                                <p:cTn id="151" presetID="2" presetClass="entr" presetSubtype="3" fill="hold" grpId="0" nodeType="clickEffect">
                                  <p:stCondLst>
                                    <p:cond delay="0"/>
                                  </p:stCondLst>
                                  <p:iterate type="lt">
                                    <p:tmPct val="100000"/>
                                  </p:iterate>
                                  <p:childTnLst>
                                    <p:set>
                                      <p:cBhvr>
                                        <p:cTn id="152" dur="1" fill="hold">
                                          <p:stCondLst>
                                            <p:cond delay="0"/>
                                          </p:stCondLst>
                                        </p:cTn>
                                        <p:tgtEl>
                                          <p:spTgt spid="242738">
                                            <p:txEl>
                                              <p:pRg st="1" end="1"/>
                                            </p:txEl>
                                          </p:spTgt>
                                        </p:tgtEl>
                                        <p:attrNameLst>
                                          <p:attrName>style.visibility</p:attrName>
                                        </p:attrNameLst>
                                      </p:cBhvr>
                                      <p:to>
                                        <p:strVal val="visible"/>
                                      </p:to>
                                    </p:set>
                                    <p:anim calcmode="lin" valueType="num">
                                      <p:cBhvr additive="base">
                                        <p:cTn id="153"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54" dur="75" fill="hold"/>
                                        <p:tgtEl>
                                          <p:spTgt spid="242738">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1"/>
                                            </p:cond>
                                          </p:stCondLst>
                                          <p:endCondLst>
                                            <p:cond evt="onStopAudio" delay="0">
                                              <p:tgtEl>
                                                <p:sldTgt/>
                                              </p:tgtEl>
                                            </p:cond>
                                          </p:endCondLst>
                                        </p:cTn>
                                        <p:tgtEl>
                                          <p:sndTgt r:embed="rId3" name="Laser"/>
                                        </p:tgtEl>
                                      </p:cMediaNode>
                                    </p:audio>
                                  </p:subTnLst>
                                </p:cTn>
                              </p:par>
                            </p:childTnLst>
                          </p:cTn>
                        </p:par>
                      </p:childTnLst>
                    </p:cTn>
                  </p:par>
                  <p:par>
                    <p:cTn id="155" fill="hold" nodeType="clickPar">
                      <p:stCondLst>
                        <p:cond delay="indefinite"/>
                      </p:stCondLst>
                      <p:childTnLst>
                        <p:par>
                          <p:cTn id="156" fill="hold" nodeType="withGroup">
                            <p:stCondLst>
                              <p:cond delay="0"/>
                            </p:stCondLst>
                            <p:childTnLst>
                              <p:par>
                                <p:cTn id="157" presetID="2" presetClass="entr" presetSubtype="3" fill="hold" grpId="0" nodeType="clickEffect">
                                  <p:stCondLst>
                                    <p:cond delay="0"/>
                                  </p:stCondLst>
                                  <p:iterate type="lt">
                                    <p:tmPct val="100000"/>
                                  </p:iterate>
                                  <p:childTnLst>
                                    <p:set>
                                      <p:cBhvr>
                                        <p:cTn id="158" dur="1" fill="hold">
                                          <p:stCondLst>
                                            <p:cond delay="0"/>
                                          </p:stCondLst>
                                        </p:cTn>
                                        <p:tgtEl>
                                          <p:spTgt spid="242738">
                                            <p:txEl>
                                              <p:pRg st="2" end="2"/>
                                            </p:txEl>
                                          </p:spTgt>
                                        </p:tgtEl>
                                        <p:attrNameLst>
                                          <p:attrName>style.visibility</p:attrName>
                                        </p:attrNameLst>
                                      </p:cBhvr>
                                      <p:to>
                                        <p:strVal val="visible"/>
                                      </p:to>
                                    </p:set>
                                    <p:anim calcmode="lin" valueType="num">
                                      <p:cBhvr additive="base">
                                        <p:cTn id="159" dur="75" fill="hold"/>
                                        <p:tgtEl>
                                          <p:spTgt spid="242738">
                                            <p:txEl>
                                              <p:pRg st="2" end="2"/>
                                            </p:txEl>
                                          </p:spTgt>
                                        </p:tgtEl>
                                        <p:attrNameLst>
                                          <p:attrName>ppt_x</p:attrName>
                                        </p:attrNameLst>
                                      </p:cBhvr>
                                      <p:tavLst>
                                        <p:tav tm="0">
                                          <p:val>
                                            <p:strVal val="1+#ppt_w/2"/>
                                          </p:val>
                                        </p:tav>
                                        <p:tav tm="100000">
                                          <p:val>
                                            <p:strVal val="#ppt_x"/>
                                          </p:val>
                                        </p:tav>
                                      </p:tavLst>
                                    </p:anim>
                                    <p:anim calcmode="lin" valueType="num">
                                      <p:cBhvr additive="base">
                                        <p:cTn id="160" dur="75" fill="hold"/>
                                        <p:tgtEl>
                                          <p:spTgt spid="242738">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7"/>
                                            </p:cond>
                                          </p:stCondLst>
                                          <p:endCondLst>
                                            <p:cond evt="onStopAudio" delay="0">
                                              <p:tgtEl>
                                                <p:sldTgt/>
                                              </p:tgtEl>
                                            </p:cond>
                                          </p:endCondLst>
                                        </p:cTn>
                                        <p:tgtEl>
                                          <p:sndTgt r:embed="rId3" name="Laser"/>
                                        </p:tgtEl>
                                      </p:cMediaNode>
                                    </p:audio>
                                  </p:subTnLst>
                                </p:cTn>
                              </p:par>
                            </p:childTnLst>
                          </p:cTn>
                        </p:par>
                      </p:childTnLst>
                    </p:cTn>
                  </p:par>
                  <p:par>
                    <p:cTn id="161" fill="hold" nodeType="clickPar">
                      <p:stCondLst>
                        <p:cond delay="indefinite"/>
                      </p:stCondLst>
                      <p:childTnLst>
                        <p:par>
                          <p:cTn id="162" fill="hold" nodeType="withGroup">
                            <p:stCondLst>
                              <p:cond delay="0"/>
                            </p:stCondLst>
                            <p:childTnLst>
                              <p:par>
                                <p:cTn id="163" presetID="9" presetClass="entr" presetSubtype="0" fill="hold" nodeType="clickEffect">
                                  <p:stCondLst>
                                    <p:cond delay="0"/>
                                  </p:stCondLst>
                                  <p:childTnLst>
                                    <p:set>
                                      <p:cBhvr>
                                        <p:cTn id="164" dur="1" fill="hold">
                                          <p:stCondLst>
                                            <p:cond delay="0"/>
                                          </p:stCondLst>
                                        </p:cTn>
                                        <p:tgtEl>
                                          <p:spTgt spid="42"/>
                                        </p:tgtEl>
                                        <p:attrNameLst>
                                          <p:attrName>style.visibility</p:attrName>
                                        </p:attrNameLst>
                                      </p:cBhvr>
                                      <p:to>
                                        <p:strVal val="visible"/>
                                      </p:to>
                                    </p:set>
                                    <p:animEffect transition="in" filter="dissolve">
                                      <p:cBhvr>
                                        <p:cTn id="16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29" grpId="0" animBg="1"/>
      <p:bldP spid="242730" grpId="0" animBg="1"/>
      <p:bldP spid="242736" grpId="0" build="p" autoUpdateAnimBg="0"/>
      <p:bldP spid="242737" grpId="0" build="p" autoUpdateAnimBg="0"/>
      <p:bldP spid="242738" grpId="0" build="p"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5400000">
            <a:off x="-1545431" y="797718"/>
            <a:ext cx="918368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zh-CN" altLang="en-US" dirty="0">
                <a:latin typeface="Arial" charset="0"/>
                <a:ea typeface="ＭＳ Ｐゴシック" charset="0"/>
              </a:rPr>
              <a:t>保持信实</a:t>
            </a:r>
            <a:endParaRPr lang="en-US" dirty="0">
              <a:latin typeface="Arial" charset="0"/>
              <a:ea typeface="ＭＳ Ｐゴシック" charset="0"/>
            </a:endParaRP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uLnTx/>
                <a:uFillTx/>
                <a:latin typeface="Arial" charset="0"/>
                <a:ea typeface="ＭＳ Ｐゴシック" charset="0"/>
              </a:rPr>
              <a:t>大卫王系的统治者减少到仅一人（三次！）</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106091583"/>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852220340"/>
      </p:ext>
    </p:extLst>
  </p:cSld>
  <p:clrMapOvr>
    <a:overrideClrMapping bg1="lt1" tx1="dk1" bg2="lt2" tx2="dk2" accent1="accent1" accent2="accent2" accent3="accent3" accent4="accent4" accent5="accent5" accent6="accent6" hlink="hlink" folHlink="folHlink"/>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家室公义（王下</a:t>
            </a:r>
            <a:r>
              <a:rPr kumimoji="1" lang="en-US" altLang="zh-CN" sz="3600" dirty="0">
                <a:solidFill>
                  <a:schemeClr val="tx1"/>
                </a:solidFill>
                <a:effectLst>
                  <a:outerShdw blurRad="38100" dist="38100" dir="2700000" algn="tl">
                    <a:srgbClr val="000000"/>
                  </a:outerShdw>
                </a:effectLst>
                <a:ea typeface="ＭＳ Ｐゴシック" pitchFamily="34" charset="-128"/>
                <a:cs typeface="Arial" pitchFamily="34" charset="0"/>
              </a:rPr>
              <a:t>11</a:t>
            </a: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a:t>
            </a:r>
            <a:endParaRPr kumimoji="1" lang="en-US" altLang="en-US" sz="3600" dirty="0">
              <a:solidFill>
                <a:schemeClr val="tx1"/>
              </a:solidFill>
              <a:effectLst>
                <a:outerShdw blurRad="38100" dist="38100" dir="2700000" algn="tl">
                  <a:srgbClr val="000000"/>
                </a:outerShdw>
              </a:effectLst>
              <a:ea typeface="ＭＳ Ｐゴシック" pitchFamily="34" charset="-128"/>
              <a:cs typeface="Arial" pitchFamily="34" charset="0"/>
            </a:endParaRPr>
          </a:p>
        </p:txBody>
      </p:sp>
      <p:sp>
        <p:nvSpPr>
          <p:cNvPr id="242699" name="Text Box 11"/>
          <p:cNvSpPr txBox="1">
            <a:spLocks noChangeArrowheads="1"/>
          </p:cNvSpPr>
          <p:nvPr/>
        </p:nvSpPr>
        <p:spPr bwMode="auto">
          <a:xfrm>
            <a:off x="6400800" y="2498725"/>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约沙法</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06" name="Text Box 18"/>
          <p:cNvSpPr txBox="1">
            <a:spLocks noChangeArrowheads="1"/>
          </p:cNvSpPr>
          <p:nvPr/>
        </p:nvSpPr>
        <p:spPr bwMode="auto">
          <a:xfrm>
            <a:off x="4595813" y="3870325"/>
            <a:ext cx="17272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1" hangingPunct="1">
              <a:lnSpc>
                <a:spcPct val="100000"/>
              </a:lnSpc>
              <a:spcBef>
                <a:spcPct val="0"/>
              </a:spcBef>
              <a:buFontTx/>
              <a:buNone/>
              <a:defRPr/>
            </a:pPr>
            <a:r>
              <a:rPr kumimoji="0" lang="zh-CN" altLang="en-US" sz="2800" i="1">
                <a:solidFill>
                  <a:srgbClr val="A3A3A3"/>
                </a:solidFill>
                <a:effectLst>
                  <a:outerShdw blurRad="38100" dist="38100" dir="2700000" algn="tl">
                    <a:srgbClr val="000000"/>
                  </a:outerShdw>
                </a:effectLst>
                <a:latin typeface="Arial" charset="0"/>
                <a:cs typeface="Arial" charset="0"/>
              </a:rPr>
              <a:t>亚他利雅 </a:t>
            </a:r>
            <a:endParaRPr kumimoji="0" lang="en-US" sz="2000" b="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561138" y="3870325"/>
            <a:ext cx="906462"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5DBACA"/>
                </a:solidFill>
                <a:effectLst>
                  <a:outerShdw blurRad="38100" dist="38100" dir="2700000" algn="tl">
                    <a:srgbClr val="000000"/>
                  </a:outerShdw>
                </a:effectLst>
                <a:cs typeface="Arial" pitchFamily="34" charset="0"/>
              </a:rPr>
              <a:t>约兰</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grpSp>
        <p:nvGrpSpPr>
          <p:cNvPr id="375814" name="Group 23"/>
          <p:cNvGrpSpPr>
            <a:grpSpLocks/>
          </p:cNvGrpSpPr>
          <p:nvPr/>
        </p:nvGrpSpPr>
        <p:grpSpPr bwMode="auto">
          <a:xfrm>
            <a:off x="5486400" y="4556125"/>
            <a:ext cx="1600200" cy="320675"/>
            <a:chOff x="528" y="1872"/>
            <a:chExt cx="1056" cy="240"/>
          </a:xfrm>
        </p:grpSpPr>
        <p:sp>
          <p:nvSpPr>
            <p:cNvPr id="186394"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6395"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6396"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9" name="Text Box 31"/>
          <p:cNvSpPr txBox="1">
            <a:spLocks noChangeArrowheads="1"/>
          </p:cNvSpPr>
          <p:nvPr/>
        </p:nvSpPr>
        <p:spPr bwMode="auto">
          <a:xfrm>
            <a:off x="5711825" y="62023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约阿施</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1" hangingPunct="1">
              <a:lnSpc>
                <a:spcPct val="100000"/>
              </a:lnSpc>
              <a:spcBef>
                <a:spcPct val="0"/>
              </a:spcBef>
              <a:buFontTx/>
              <a:buNone/>
              <a:defRPr/>
            </a:pPr>
            <a:r>
              <a:rPr kumimoji="0" lang="en-US" sz="2800">
                <a:solidFill>
                  <a:srgbClr val="FFFF00"/>
                </a:solidFill>
                <a:effectLst>
                  <a:outerShdw blurRad="38100" dist="38100" dir="2700000" algn="tl">
                    <a:srgbClr val="000000"/>
                  </a:outerShdw>
                </a:effectLst>
                <a:latin typeface="Arial" charset="0"/>
                <a:cs typeface="Arial" charset="0"/>
              </a:rPr>
              <a:t>Ahaziah</a:t>
            </a:r>
            <a:endParaRPr kumimoji="0" lang="en-US" sz="2000" b="0">
              <a:solidFill>
                <a:srgbClr val="FFFF00"/>
              </a:solidFill>
              <a:effectLst>
                <a:outerShdw blurRad="38100" dist="38100" dir="2700000" algn="tl">
                  <a:srgbClr val="000000"/>
                </a:outerShdw>
              </a:effectLst>
              <a:latin typeface="Arial"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321425" y="981075"/>
            <a:ext cx="1627188" cy="107791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亚撒</a:t>
            </a:r>
            <a:endParaRPr kumimoji="0" lang="en-US" altLang="en-US" sz="2800" dirty="0">
              <a:solidFill>
                <a:srgbClr val="FFFFFF"/>
              </a:solidFill>
              <a:effectLst>
                <a:outerShdw blurRad="38100" dist="38100" dir="2700000" algn="tl">
                  <a:srgbClr val="000000"/>
                </a:outerShdw>
              </a:effectLst>
              <a:cs typeface="Arial" pitchFamily="34" charset="0"/>
            </a:endParaRPr>
          </a:p>
          <a:p>
            <a:pPr algn="ctr" eaLnBrk="1" hangingPunct="1">
              <a:lnSpc>
                <a:spcPct val="100000"/>
              </a:lnSpc>
              <a:spcBef>
                <a:spcPct val="0"/>
              </a:spcBef>
              <a:buFontTx/>
              <a:buNone/>
              <a:defRPr/>
            </a:pPr>
            <a:r>
              <a:rPr kumimoji="0" lang="zh-CN" altLang="en-US" sz="1800" dirty="0">
                <a:solidFill>
                  <a:srgbClr val="FFFFFF"/>
                </a:solidFill>
                <a:effectLst>
                  <a:outerShdw blurRad="38100" dist="38100" dir="2700000" algn="tl">
                    <a:srgbClr val="000000"/>
                  </a:outerShdw>
                </a:effectLst>
                <a:cs typeface="Arial" pitchFamily="34" charset="0"/>
              </a:rPr>
              <a:t>犹大的王</a:t>
            </a:r>
            <a:br>
              <a:rPr kumimoji="0" lang="en-US" altLang="en-US" sz="1800" dirty="0">
                <a:solidFill>
                  <a:srgbClr val="FFFFFF"/>
                </a:solidFill>
                <a:effectLst>
                  <a:outerShdw blurRad="38100" dist="38100" dir="2700000" algn="tl">
                    <a:srgbClr val="000000"/>
                  </a:outerShdw>
                </a:effectLst>
                <a:cs typeface="Arial" pitchFamily="34" charset="0"/>
              </a:rPr>
            </a:br>
            <a:r>
              <a:rPr kumimoji="0" lang="zh-CN" altLang="en-US" sz="1800" dirty="0">
                <a:solidFill>
                  <a:srgbClr val="FFFFFF"/>
                </a:solidFill>
                <a:effectLst>
                  <a:outerShdw blurRad="38100" dist="38100" dir="2700000" algn="tl">
                    <a:srgbClr val="000000"/>
                  </a:outerShdw>
                </a:effectLst>
                <a:cs typeface="Arial" pitchFamily="34" charset="0"/>
              </a:rPr>
              <a:t>（大卫的后裔）</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1" hangingPunct="1">
              <a:lnSpc>
                <a:spcPct val="100000"/>
              </a:lnSpc>
              <a:spcBef>
                <a:spcPct val="0"/>
              </a:spcBef>
              <a:buFontTx/>
              <a:buNone/>
              <a:defRPr/>
            </a:pPr>
            <a:r>
              <a:rPr kumimoji="0" lang="en-US" sz="2400">
                <a:solidFill>
                  <a:srgbClr val="FFFFFF"/>
                </a:solidFill>
                <a:effectLst>
                  <a:outerShdw blurRad="38100" dist="38100" dir="2700000" algn="tl">
                    <a:srgbClr val="000000"/>
                  </a:outerShdw>
                </a:effectLst>
                <a:latin typeface="Arial" charset="0"/>
                <a:cs typeface="Arial" charset="0"/>
              </a:rPr>
              <a:t>253</a:t>
            </a:r>
            <a:endParaRPr kumimoji="0" lang="en-US" sz="2000" b="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1057275" y="1052513"/>
            <a:ext cx="1604963" cy="80010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亚伦</a:t>
            </a:r>
            <a:endParaRPr kumimoji="0" lang="en-US" altLang="en-US" sz="2800" dirty="0">
              <a:solidFill>
                <a:srgbClr val="FFFFFF"/>
              </a:solidFill>
              <a:effectLst>
                <a:outerShdw blurRad="38100" dist="38100" dir="2700000" algn="tl">
                  <a:srgbClr val="000000"/>
                </a:outerShdw>
              </a:effectLst>
              <a:cs typeface="Arial" pitchFamily="34" charset="0"/>
            </a:endParaRPr>
          </a:p>
          <a:p>
            <a:pPr algn="ctr" eaLnBrk="1" hangingPunct="1">
              <a:lnSpc>
                <a:spcPct val="100000"/>
              </a:lnSpc>
              <a:spcBef>
                <a:spcPct val="0"/>
              </a:spcBef>
              <a:buFontTx/>
              <a:buNone/>
              <a:defRPr/>
            </a:pPr>
            <a:r>
              <a:rPr kumimoji="0" lang="zh-CN" altLang="en-US" sz="1800" dirty="0">
                <a:solidFill>
                  <a:srgbClr val="FFFFFF"/>
                </a:solidFill>
                <a:effectLst>
                  <a:outerShdw blurRad="38100" dist="38100" dir="2700000" algn="tl">
                    <a:srgbClr val="000000"/>
                  </a:outerShdw>
                </a:effectLst>
                <a:cs typeface="Arial" pitchFamily="34" charset="0"/>
              </a:rPr>
              <a:t>以色列的祭司</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35" name="Text Box 47"/>
          <p:cNvSpPr txBox="1">
            <a:spLocks noChangeArrowheads="1"/>
          </p:cNvSpPr>
          <p:nvPr/>
        </p:nvSpPr>
        <p:spPr bwMode="auto">
          <a:xfrm>
            <a:off x="228600" y="6369050"/>
            <a:ext cx="3481388" cy="40005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000" dirty="0">
                <a:solidFill>
                  <a:srgbClr val="FFFFFF"/>
                </a:solidFill>
                <a:effectLst>
                  <a:outerShdw blurRad="38100" dist="38100" dir="2700000" algn="tl">
                    <a:srgbClr val="000000"/>
                  </a:outerShdw>
                </a:effectLst>
                <a:cs typeface="Arial" pitchFamily="34" charset="0"/>
              </a:rPr>
              <a:t>白色指公义； </a:t>
            </a:r>
            <a:r>
              <a:rPr kumimoji="0" lang="zh-CN" altLang="en-US" sz="2000" i="1" dirty="0">
                <a:solidFill>
                  <a:srgbClr val="808080"/>
                </a:solidFill>
                <a:effectLst>
                  <a:outerShdw blurRad="38100" dist="38100" dir="2700000" algn="tl">
                    <a:srgbClr val="000000"/>
                  </a:outerShdw>
                </a:effectLst>
                <a:cs typeface="Arial" pitchFamily="34" charset="0"/>
              </a:rPr>
              <a:t>灰色斜体</a:t>
            </a:r>
            <a:r>
              <a:rPr kumimoji="0" lang="zh-CN" altLang="en-US" sz="2000" dirty="0">
                <a:solidFill>
                  <a:srgbClr val="808080"/>
                </a:solidFill>
                <a:effectLst>
                  <a:outerShdw blurRad="38100" dist="38100" dir="2700000" algn="tl">
                    <a:srgbClr val="000000"/>
                  </a:outerShdw>
                </a:effectLst>
                <a:cs typeface="Arial" pitchFamily="34" charset="0"/>
              </a:rPr>
              <a:t>指女王</a:t>
            </a:r>
            <a:endParaRPr kumimoji="0" lang="en-US" altLang="en-US" sz="1600" b="0" dirty="0">
              <a:solidFill>
                <a:srgbClr val="FFFFFF"/>
              </a:solidFill>
              <a:effectLst>
                <a:outerShdw blurRad="38100" dist="38100" dir="2700000" algn="tl">
                  <a:srgbClr val="000000"/>
                </a:outerShdw>
              </a:effectLst>
              <a:cs typeface="Arial"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1" name="Text Box 31"/>
          <p:cNvSpPr txBox="1">
            <a:spLocks noChangeArrowheads="1"/>
          </p:cNvSpPr>
          <p:nvPr/>
        </p:nvSpPr>
        <p:spPr bwMode="auto">
          <a:xfrm>
            <a:off x="3581400" y="53006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约示巴</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4" name="Text Box 31"/>
          <p:cNvSpPr txBox="1">
            <a:spLocks noChangeArrowheads="1"/>
          </p:cNvSpPr>
          <p:nvPr/>
        </p:nvSpPr>
        <p:spPr bwMode="auto">
          <a:xfrm>
            <a:off x="1030288" y="5300663"/>
            <a:ext cx="1627187"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耶何耶大</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6" name="Text Box 31"/>
          <p:cNvSpPr txBox="1">
            <a:spLocks noChangeArrowheads="1"/>
          </p:cNvSpPr>
          <p:nvPr/>
        </p:nvSpPr>
        <p:spPr bwMode="auto">
          <a:xfrm>
            <a:off x="7164388" y="5157788"/>
            <a:ext cx="1892300" cy="954087"/>
          </a:xfrm>
          <a:prstGeom prst="rect">
            <a:avLst/>
          </a:prstGeom>
          <a:noFill/>
          <a:ln w="9525">
            <a:noFill/>
            <a:miter lim="800000"/>
            <a:headEnd/>
            <a:tailEnd/>
          </a:ln>
          <a:effec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无名的护士</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pic>
        <p:nvPicPr>
          <p:cNvPr id="4" name="Picture 3" descr="RIP.jpg"/>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580063" y="4365625"/>
            <a:ext cx="1439862"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lang="en-US">
              <a:solidFill>
                <a:srgbClr val="FFFFFF"/>
              </a:solidFill>
            </a:endParaRPr>
          </a:p>
        </p:txBody>
      </p:sp>
    </p:spTree>
    <p:extLst>
      <p:ext uri="{BB962C8B-B14F-4D97-AF65-F5344CB8AC3E}">
        <p14:creationId xmlns:p14="http://schemas.microsoft.com/office/powerpoint/2010/main" val="374578947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242733"/>
                                        </p:tgtEl>
                                        <p:attrNameLst>
                                          <p:attrName>style.visibility</p:attrName>
                                        </p:attrNameLst>
                                      </p:cBhvr>
                                      <p:to>
                                        <p:strVal val="visible"/>
                                      </p:to>
                                    </p:set>
                                    <p:animEffect transition="in" filter="dissolve">
                                      <p:cBhvr>
                                        <p:cTn id="34" dur="500"/>
                                        <p:tgtEl>
                                          <p:spTgt spid="242733"/>
                                        </p:tgtEl>
                                      </p:cBhvr>
                                    </p:animEffect>
                                  </p:childTnLst>
                                </p:cTn>
                              </p:par>
                            </p:childTnLst>
                          </p:cTn>
                        </p:par>
                        <p:par>
                          <p:cTn id="35" fill="hold" nodeType="afterGroup">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24273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
                                            <p:txEl>
                                              <p:pRg st="0" end="0"/>
                                            </p:txEl>
                                          </p:spTgt>
                                        </p:tgtEl>
                                        <p:attrNameLst>
                                          <p:attrName>style.visibility</p:attrName>
                                        </p:attrNameLst>
                                      </p:cBhvr>
                                      <p:to>
                                        <p:strVal val="visible"/>
                                      </p:to>
                                    </p:set>
                                    <p:animEffect transition="in" filter="dissolve">
                                      <p:cBhvr>
                                        <p:cTn id="42" dur="500"/>
                                        <p:tgtEl>
                                          <p:spTgt spid="46">
                                            <p:txEl>
                                              <p:pRg st="0" end="0"/>
                                            </p:txEl>
                                          </p:spTgt>
                                        </p:tgtEl>
                                      </p:cBhvr>
                                    </p:animEffect>
                                  </p:childTnLst>
                                </p:cTn>
                              </p:par>
                            </p:childTnLst>
                          </p:cTn>
                        </p:par>
                        <p:par>
                          <p:cTn id="43" fill="hold" nodeType="afterGroup">
                            <p:stCondLst>
                              <p:cond delay="500"/>
                            </p:stCondLst>
                            <p:childTnLst>
                              <p:par>
                                <p:cTn id="44" presetID="9" presetClass="entr" presetSubtype="0" fill="hold" grpId="0" nodeType="afterEffect">
                                  <p:stCondLst>
                                    <p:cond delay="1000"/>
                                  </p:stCondLst>
                                  <p:childTnLst>
                                    <p:set>
                                      <p:cBhvr>
                                        <p:cTn id="45" dur="1" fill="hold">
                                          <p:stCondLst>
                                            <p:cond delay="0"/>
                                          </p:stCondLst>
                                        </p:cTn>
                                        <p:tgtEl>
                                          <p:spTgt spid="47"/>
                                        </p:tgtEl>
                                        <p:attrNameLst>
                                          <p:attrName>style.visibility</p:attrName>
                                        </p:attrNameLst>
                                      </p:cBhvr>
                                      <p:to>
                                        <p:strVal val="visible"/>
                                      </p:to>
                                    </p:set>
                                    <p:animEffect transition="in" filter="dissolve">
                                      <p:cBhvr>
                                        <p:cTn id="4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269378" y="6346149"/>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60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28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亚哈谢 </a:t>
              </a:r>
              <a:r>
                <a:rPr kumimoji="1" lang="en-US" altLang="zh-CN" sz="28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(20:35; 22:3)</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28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4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90787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958093296"/>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5940425" y="476250"/>
            <a:ext cx="2879725" cy="5473700"/>
          </a:xfrm>
        </p:spPr>
        <p:txBody>
          <a:bodyPr/>
          <a:lstStyle/>
          <a:p>
            <a:r>
              <a:rPr lang="zh-CN" altLang="en-US">
                <a:latin typeface="Arial" charset="0"/>
                <a:ea typeface="ＭＳ Ｐゴシック" charset="0"/>
              </a:rPr>
              <a:t>耶何耶大冠约阿施（王下</a:t>
            </a:r>
            <a:r>
              <a:rPr lang="en-US" altLang="zh-CN">
                <a:latin typeface="Arial" charset="0"/>
                <a:ea typeface="ＭＳ Ｐゴシック" charset="0"/>
              </a:rPr>
              <a:t>11</a:t>
            </a:r>
            <a:r>
              <a:rPr lang="zh-CN" altLang="en-US">
                <a:latin typeface="Arial" charset="0"/>
                <a:ea typeface="ＭＳ Ｐゴシック" charset="0"/>
              </a:rPr>
              <a:t>：</a:t>
            </a:r>
            <a:r>
              <a:rPr lang="en-US" altLang="zh-CN">
                <a:latin typeface="Arial" charset="0"/>
                <a:ea typeface="ＭＳ Ｐゴシック" charset="0"/>
              </a:rPr>
              <a:t>12</a:t>
            </a:r>
            <a:r>
              <a:rPr lang="zh-CN" altLang="en-US">
                <a:latin typeface="Arial" charset="0"/>
                <a:ea typeface="ＭＳ Ｐゴシック" charset="0"/>
              </a:rPr>
              <a:t>；代下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11</a:t>
            </a:r>
            <a:r>
              <a:rPr lang="zh-CN" altLang="en-US">
                <a:latin typeface="Arial" charset="0"/>
                <a:ea typeface="ＭＳ Ｐゴシック" charset="0"/>
              </a:rPr>
              <a:t>）</a:t>
            </a:r>
            <a:endParaRPr lang="en-US" sz="4000">
              <a:latin typeface="Arial" charset="0"/>
              <a:ea typeface="ＭＳ Ｐゴシック" charset="0"/>
            </a:endParaRPr>
          </a:p>
        </p:txBody>
      </p:sp>
      <p:pic>
        <p:nvPicPr>
          <p:cNvPr id="377858" name="Picture 2" descr="joash_crowned_k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050"/>
            <a:ext cx="5724525"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52495675"/>
      </p:ext>
    </p:extLst>
  </p:cSld>
  <p:clrMapOvr>
    <a:masterClrMapping/>
  </p:clrMapOvr>
  <p:transition spd="med">
    <p:randomBar dir="vert"/>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Title 1"/>
          <p:cNvSpPr>
            <a:spLocks noGrp="1"/>
          </p:cNvSpPr>
          <p:nvPr>
            <p:ph type="title"/>
          </p:nvPr>
        </p:nvSpPr>
        <p:spPr>
          <a:xfrm>
            <a:off x="5257800" y="476250"/>
            <a:ext cx="3705225" cy="4608513"/>
          </a:xfrm>
        </p:spPr>
        <p:txBody>
          <a:bodyPr/>
          <a:lstStyle/>
          <a:p>
            <a:r>
              <a:rPr lang="zh-CN" altLang="en-US">
                <a:latin typeface="Arial" charset="0"/>
                <a:ea typeface="ＭＳ Ｐゴシック" charset="0"/>
              </a:rPr>
              <a:t>亚他利雅被杀</a:t>
            </a:r>
            <a:br>
              <a:rPr lang="en-US" altLang="zh-CN">
                <a:latin typeface="Arial" charset="0"/>
                <a:ea typeface="ＭＳ Ｐゴシック" charset="0"/>
              </a:rPr>
            </a:br>
            <a:r>
              <a:rPr lang="zh-CN" altLang="en-US">
                <a:latin typeface="Arial" charset="0"/>
                <a:ea typeface="ＭＳ Ｐゴシック" charset="0"/>
              </a:rPr>
              <a:t>（王下</a:t>
            </a:r>
            <a:r>
              <a:rPr lang="en-US" altLang="zh-CN">
                <a:latin typeface="Arial" charset="0"/>
                <a:ea typeface="ＭＳ Ｐゴシック" charset="0"/>
              </a:rPr>
              <a:t>15—16</a:t>
            </a:r>
            <a:r>
              <a:rPr lang="zh-CN" altLang="en-US">
                <a:latin typeface="Arial" charset="0"/>
                <a:ea typeface="ＭＳ Ｐゴシック" charset="0"/>
              </a:rPr>
              <a:t>； 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14—15</a:t>
            </a:r>
            <a:r>
              <a:rPr lang="zh-CN" altLang="en-US">
                <a:latin typeface="Arial" charset="0"/>
                <a:ea typeface="ＭＳ Ｐゴシック" charset="0"/>
              </a:rPr>
              <a:t>）</a:t>
            </a:r>
            <a:endParaRPr lang="en-US">
              <a:latin typeface="Arial" charset="0"/>
              <a:ea typeface="ＭＳ Ｐゴシック" charset="0"/>
            </a:endParaRPr>
          </a:p>
        </p:txBody>
      </p:sp>
      <p:pic>
        <p:nvPicPr>
          <p:cNvPr id="378882" name="Picture 3" descr="jezebel_athaliah.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513" y="0"/>
            <a:ext cx="515937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99329923"/>
      </p:ext>
    </p:extLst>
  </p:cSld>
  <p:clrMapOvr>
    <a:masterClrMapping/>
  </p:clrMapOvr>
  <p:transition spd="med">
    <p:randomBar dir="vert"/>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929" name="Picture 4" descr="salvation blessings godpaint8-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zh-CN" altLang="en-US" b="1" dirty="0">
                <a:effectLst>
                  <a:glow rad="762000">
                    <a:schemeClr val="tx1">
                      <a:alpha val="75000"/>
                    </a:schemeClr>
                  </a:glow>
                </a:effectLst>
              </a:rPr>
              <a:t>上帝仍对那些今天敬拜祂的人守祂的应许</a:t>
            </a:r>
            <a:endParaRPr lang="en-US" b="1" dirty="0">
              <a:effectLst>
                <a:glow rad="762000">
                  <a:schemeClr val="tx1">
                    <a:alpha val="75000"/>
                  </a:schemeClr>
                </a:glow>
              </a:effectLst>
            </a:endParaRPr>
          </a:p>
        </p:txBody>
      </p:sp>
    </p:spTree>
    <p:extLst>
      <p:ext uri="{BB962C8B-B14F-4D97-AF65-F5344CB8AC3E}">
        <p14:creationId xmlns:p14="http://schemas.microsoft.com/office/powerpoint/2010/main" val="3842551882"/>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zh-CN" altLang="en-US" sz="3600" u="sng">
                <a:solidFill>
                  <a:srgbClr val="FFFFFF"/>
                </a:solidFill>
                <a:cs typeface="Times New Roman" charset="0"/>
              </a:rPr>
              <a:t>所罗门</a:t>
            </a:r>
            <a:r>
              <a:rPr kumimoji="0" lang="zh-CN" altLang="en-US" sz="3600">
                <a:solidFill>
                  <a:srgbClr val="FFFFFF"/>
                </a:solidFill>
                <a:cs typeface="Times New Roman" charset="0"/>
              </a:rPr>
              <a:t>王开始并描述国度的</a:t>
            </a:r>
            <a:r>
              <a:rPr kumimoji="0" lang="zh-CN" altLang="en-US" sz="3600" u="sng">
                <a:solidFill>
                  <a:srgbClr val="FFFFFF"/>
                </a:solidFill>
                <a:cs typeface="Times New Roman" charset="0"/>
              </a:rPr>
              <a:t>分裂</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在列王纪上显为凸出而</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和</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68292"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66143835"/>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4916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56521442"/>
      </p:ext>
    </p:extLst>
  </p:cSld>
  <p:clrMapOvr>
    <a:masterClrMapping/>
  </p:clrMapOvr>
  <p:transition spd="med">
    <p:randomBar dir="vert"/>
  </p:transition>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4049014"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157422850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577229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3125590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lang="zh-CN" altLang="en-US" sz="3200" dirty="0">
                  <a:solidFill>
                    <a:srgbClr val="000090"/>
                  </a:solidFill>
                  <a:latin typeface="Arial" charset="0"/>
                  <a:ea typeface="Kai" pitchFamily="2" charset="-122"/>
                </a:rPr>
                <a:t>约阿施（</a:t>
              </a:r>
              <a:r>
                <a:rPr lang="en-US" altLang="zh-CN" sz="3200" dirty="0">
                  <a:solidFill>
                    <a:srgbClr val="000090"/>
                  </a:solidFill>
                  <a:latin typeface="Arial" charset="0"/>
                  <a:ea typeface="Kai" pitchFamily="2" charset="-122"/>
                </a:rPr>
                <a:t>24:22</a:t>
              </a:r>
              <a:r>
                <a:rPr lang="zh-CN" altLang="en-US" sz="3200" dirty="0">
                  <a:solidFill>
                    <a:srgbClr val="000090"/>
                  </a:solidFill>
                  <a:latin typeface="Arial" charset="0"/>
                  <a:ea typeface="Kai" pitchFamily="2" charset="-122"/>
                </a:rPr>
                <a:t>），</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亚玛谢（</a:t>
              </a:r>
              <a:r>
                <a:rPr kumimoji="1" lang="en-US" altLang="zh-CN"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25:19</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27</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442976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5270508" y="1615084"/>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144338291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rPr>
                <a:t>24:22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rPr>
                <a:t>），</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亚玛谢（</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25:19</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27</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乌西雅（</a:t>
              </a:r>
              <a:r>
                <a:rPr kumimoji="1" lang="en-US" altLang="zh-CN"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26:16</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8912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19329047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zh-CN" altLang="en-US" sz="3600" u="sng">
                <a:solidFill>
                  <a:srgbClr val="FFFFFF"/>
                </a:solidFill>
                <a:cs typeface="Times New Roman" charset="0"/>
              </a:rPr>
              <a:t>所罗门</a:t>
            </a:r>
            <a:r>
              <a:rPr kumimoji="0" lang="zh-CN" altLang="en-US" sz="3600">
                <a:solidFill>
                  <a:srgbClr val="FFFFFF"/>
                </a:solidFill>
                <a:cs typeface="Times New Roman" charset="0"/>
              </a:rPr>
              <a:t>王开始并描述国度的</a:t>
            </a:r>
            <a:r>
              <a:rPr kumimoji="0" lang="zh-CN" altLang="en-US" sz="3600" u="sng">
                <a:solidFill>
                  <a:srgbClr val="FFFFFF"/>
                </a:solidFill>
                <a:cs typeface="Times New Roman" charset="0"/>
              </a:rPr>
              <a:t>分裂</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zh-CN" altLang="en-US" sz="3600" u="sng">
                <a:solidFill>
                  <a:srgbClr val="FFFFFF"/>
                </a:solidFill>
                <a:cs typeface="Times New Roman" charset="0"/>
              </a:rPr>
              <a:t>以利亚</a:t>
            </a:r>
            <a:r>
              <a:rPr kumimoji="0" lang="zh-CN" altLang="en-US" sz="3600">
                <a:solidFill>
                  <a:srgbClr val="FFFFFF"/>
                </a:solidFill>
                <a:cs typeface="Times New Roman" charset="0"/>
              </a:rPr>
              <a:t>在列王纪上显为凸出而</a:t>
            </a:r>
            <a:r>
              <a:rPr kumimoji="0" lang="zh-CN" altLang="en-US" sz="3600" u="sng">
                <a:solidFill>
                  <a:srgbClr val="FFFFFF"/>
                </a:solidFill>
                <a:cs typeface="Times New Roman" charset="0"/>
              </a:rPr>
              <a:t>以利沙</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和</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70340"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45806495"/>
      </p:ext>
    </p:extLst>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7122512" y="6441290"/>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从好到更好（</a:t>
              </a:r>
              <a:r>
                <a:rPr kumimoji="1" lang="en-US" altLang="zh-CN"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2</a:t>
              </a:r>
              <a:r>
                <a:rPr kumimoji="1" lang="zh-CN" altLang="en-US" sz="6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altLang="zh-CN" sz="6000" b="1" i="0" u="sng" strike="noStrike" kern="1200" cap="none" spc="0" normalizeH="0" baseline="0" noProof="0" dirty="0">
                <a:ln>
                  <a:noFill/>
                </a:ln>
                <a:solidFill>
                  <a:srgbClr val="000090"/>
                </a:solidFill>
                <a:effectLst/>
                <a:uLnTx/>
                <a:uFillTx/>
                <a:latin typeface="Arial" charset="0"/>
                <a:ea typeface="ÇlÇr ñæí©" charset="0"/>
                <a:cs typeface="ÇlÇr ñæí©"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大卫（列王纪上 </a:t>
              </a:r>
              <a:r>
                <a:rPr kumimoji="1" lang="en-US" altLang="zh-CN" sz="4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a:t>
              </a:r>
              <a:r>
                <a:rPr kumimoji="1" lang="zh-CN" altLang="en-US" sz="44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endParaRPr kumimoji="1" lang="en-US" altLang="zh-CN" sz="4400" b="1" i="0" u="none" strike="noStrike" kern="1200" cap="none" spc="0" normalizeH="0" baseline="0" noProof="0" dirty="0">
                <a:ln>
                  <a:noFill/>
                </a:ln>
                <a:solidFill>
                  <a:srgbClr val="000090"/>
                </a:solidFill>
                <a:effectLst/>
                <a:uLnTx/>
                <a:uFillTx/>
                <a:latin typeface="Arial" charset="0"/>
                <a:ea typeface="ÇlÇr ñæí©" charset="0"/>
                <a:cs typeface="ÇlÇr ñæí©"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4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约坦（</a:t>
              </a:r>
              <a:r>
                <a:rPr kumimoji="1" lang="en-US" altLang="zh-CN" sz="44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27:6</a:t>
              </a:r>
              <a:r>
                <a:rPr kumimoji="1" lang="zh-CN" altLang="en-US" sz="44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endParaRPr kumimoji="1" lang="en-US" sz="6600" b="1"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738147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92094542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989085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390211572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rgbClr val="000090"/>
          </a:solidFill>
        </p:spPr>
        <p:txBody>
          <a:bodyPr/>
          <a:lstStyle/>
          <a:p>
            <a:pPr>
              <a:defRPr/>
            </a:pPr>
            <a:r>
              <a:rPr kumimoji="0" lang="zh-CN" altLang="en-US" sz="3200" b="1" dirty="0">
                <a:solidFill>
                  <a:schemeClr val="tx1"/>
                </a:solidFill>
                <a:latin typeface="Arial"/>
                <a:ea typeface="ＭＳ Ｐゴシック" charset="0"/>
                <a:cs typeface="Arial"/>
              </a:rPr>
              <a:t>旧约列王与先知图表</a:t>
            </a:r>
            <a:endParaRPr kumimoji="0" lang="en-US" sz="3200" b="1" dirty="0">
              <a:solidFill>
                <a:schemeClr val="tx1"/>
              </a:solidFill>
              <a:latin typeface="Arial"/>
              <a:ea typeface="ＭＳ Ｐゴシック" charset="0"/>
              <a:cs typeface="Arial"/>
            </a:endParaRPr>
          </a:p>
        </p:txBody>
      </p:sp>
      <p:sp>
        <p:nvSpPr>
          <p:cNvPr id="2" name="Rounded Rectangular Callout 1"/>
          <p:cNvSpPr/>
          <p:nvPr/>
        </p:nvSpPr>
        <p:spPr bwMode="auto">
          <a:xfrm>
            <a:off x="7020272" y="4509120"/>
            <a:ext cx="1296144" cy="1368152"/>
          </a:xfrm>
          <a:prstGeom prst="wedgeRoundRectCallout">
            <a:avLst>
              <a:gd name="adj1" fmla="val -60578"/>
              <a:gd name="adj2" fmla="val 62500"/>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12" charset="0"/>
              <a:ea typeface="ＭＳ Ｐゴシック" charset="0"/>
            </a:endParaRPr>
          </a:p>
        </p:txBody>
      </p:sp>
      <p:sp>
        <p:nvSpPr>
          <p:cNvPr id="6" name="Rectangle 3"/>
          <p:cNvSpPr txBox="1">
            <a:spLocks noChangeArrowheads="1"/>
          </p:cNvSpPr>
          <p:nvPr/>
        </p:nvSpPr>
        <p:spPr bwMode="auto">
          <a:xfrm>
            <a:off x="7020272" y="4509120"/>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Arial"/>
                <a:ea typeface="ＭＳ Ｐゴシック" charset="0"/>
                <a:cs typeface="Arial"/>
              </a:rPr>
              <a:t>以色列沦陷七年后洁净圣殿</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6490861" y="1573289"/>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62294636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3351457460"/>
              </p:ext>
            </p:extLst>
          </p:nvPr>
        </p:nvGraphicFramePr>
        <p:xfrm>
          <a:off x="2915816" y="1066800"/>
          <a:ext cx="5542384" cy="524251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11" name="Text Box 11">
            <a:extLst>
              <a:ext uri="{FF2B5EF4-FFF2-40B4-BE49-F238E27FC236}">
                <a16:creationId xmlns:a16="http://schemas.microsoft.com/office/drawing/2014/main" id="{847F5DFD-8EF4-CA35-5D5C-4996434D8191}"/>
              </a:ext>
            </a:extLst>
          </p:cNvPr>
          <p:cNvSpPr txBox="1">
            <a:spLocks noChangeArrowheads="1"/>
          </p:cNvSpPr>
          <p:nvPr/>
        </p:nvSpPr>
        <p:spPr bwMode="auto">
          <a:xfrm>
            <a:off x="5292080" y="152400"/>
            <a:ext cx="38519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历代志下</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30:1-4</a:t>
            </a:r>
          </a:p>
        </p:txBody>
      </p:sp>
      <p:sp>
        <p:nvSpPr>
          <p:cNvPr id="12" name="Text Box 3">
            <a:extLst>
              <a:ext uri="{FF2B5EF4-FFF2-40B4-BE49-F238E27FC236}">
                <a16:creationId xmlns:a16="http://schemas.microsoft.com/office/drawing/2014/main" id="{48AAA03C-B25A-3F0D-3BBF-E16B0C190A97}"/>
              </a:ext>
            </a:extLst>
          </p:cNvPr>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节日</a:t>
            </a:r>
            <a:endPar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
        <p:nvSpPr>
          <p:cNvPr id="14" name="Text Box 6">
            <a:extLst>
              <a:ext uri="{FF2B5EF4-FFF2-40B4-BE49-F238E27FC236}">
                <a16:creationId xmlns:a16="http://schemas.microsoft.com/office/drawing/2014/main" id="{6B645ACD-2014-731F-822A-24BD7CE86150}"/>
              </a:ext>
            </a:extLst>
          </p:cNvPr>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lvl="0" eaLnBrk="1" hangingPunct="1">
              <a:lnSpc>
                <a:spcPct val="100000"/>
              </a:lnSpc>
              <a:spcBef>
                <a:spcPct val="50000"/>
              </a:spcBef>
              <a:defRPr/>
            </a:pPr>
            <a:r>
              <a:rPr kumimoji="0" lang="zh-CN" altLang="en-US" sz="3600" dirty="0">
                <a:solidFill>
                  <a:srgbClr val="FFFFFF"/>
                </a:solidFill>
                <a:effectLst>
                  <a:glow rad="101600">
                    <a:srgbClr val="000000"/>
                  </a:glow>
                </a:effectLst>
                <a:latin typeface="Arial" charset="0"/>
                <a:ea typeface="Arial" charset="0"/>
                <a:cs typeface="Arial" charset="0"/>
              </a:rPr>
              <a:t>回忆出埃及记</a:t>
            </a:r>
          </a:p>
          <a:p>
            <a:pPr lvl="0" eaLnBrk="1" hangingPunct="1">
              <a:lnSpc>
                <a:spcPct val="100000"/>
              </a:lnSpc>
              <a:spcBef>
                <a:spcPct val="50000"/>
              </a:spcBef>
              <a:defRPr/>
            </a:pPr>
            <a:r>
              <a:rPr kumimoji="0" lang="zh-CN" altLang="en-US" sz="3600" dirty="0">
                <a:solidFill>
                  <a:srgbClr val="FFFFFF"/>
                </a:solidFill>
                <a:effectLst>
                  <a:glow rad="101600">
                    <a:srgbClr val="000000"/>
                  </a:glow>
                </a:effectLst>
                <a:latin typeface="Arial" charset="0"/>
                <a:ea typeface="Arial" charset="0"/>
                <a:cs typeface="Arial" charset="0"/>
              </a:rPr>
              <a:t>基督我们的救赎主</a:t>
            </a:r>
            <a:endParaRPr kumimoji="0" lang="en-US" sz="3600" b="1" i="1" u="none" strike="noStrike" kern="1200" cap="none" spc="0" normalizeH="0" baseline="0" noProof="0" dirty="0">
              <a:ln>
                <a:noFill/>
              </a:ln>
              <a:solidFill>
                <a:srgbClr val="FFFFFF"/>
              </a:solidFill>
              <a:effectLst>
                <a:glow rad="101600">
                  <a:srgbClr val="000000"/>
                </a:glow>
              </a:effectLst>
              <a:uLnTx/>
              <a:uFillTx/>
              <a:latin typeface="Arial" charset="0"/>
              <a:ea typeface="Arial" charset="0"/>
              <a:cs typeface="Arial" charset="0"/>
            </a:endParaRPr>
          </a:p>
        </p:txBody>
      </p:sp>
      <p:sp>
        <p:nvSpPr>
          <p:cNvPr id="16" name="Oval 7">
            <a:extLst>
              <a:ext uri="{FF2B5EF4-FFF2-40B4-BE49-F238E27FC236}">
                <a16:creationId xmlns:a16="http://schemas.microsoft.com/office/drawing/2014/main" id="{A43C8828-CCF0-0E5C-AD7C-C0A5C778E4D4}"/>
              </a:ext>
            </a:extLst>
          </p:cNvPr>
          <p:cNvSpPr>
            <a:spLocks noChangeArrowheads="1"/>
          </p:cNvSpPr>
          <p:nvPr/>
        </p:nvSpPr>
        <p:spPr bwMode="auto">
          <a:xfrm>
            <a:off x="5715002" y="91254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7" name="Rectangle 8">
            <a:extLst>
              <a:ext uri="{FF2B5EF4-FFF2-40B4-BE49-F238E27FC236}">
                <a16:creationId xmlns:a16="http://schemas.microsoft.com/office/drawing/2014/main" id="{9A2033EE-3397-AE1F-8469-98EDEC654E70}"/>
              </a:ext>
            </a:extLst>
          </p:cNvPr>
          <p:cNvSpPr txBox="1">
            <a:spLocks noChangeArrowheads="1"/>
          </p:cNvSpPr>
          <p:nvPr/>
        </p:nvSpPr>
        <p:spPr bwMode="auto">
          <a:xfrm>
            <a:off x="152400" y="1600200"/>
            <a:ext cx="3276600" cy="5540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algn="l" eaLnBrk="1" hangingPunct="1">
              <a:lnSpc>
                <a:spcPct val="80000"/>
              </a:lnSpc>
              <a:spcBef>
                <a:spcPct val="50000"/>
              </a:spcBef>
              <a:buNone/>
              <a:defRPr/>
            </a:pPr>
            <a:r>
              <a:rPr kumimoji="0" lang="zh-CN" altLang="en-US" sz="3600" b="1">
                <a:solidFill>
                  <a:srgbClr val="FFFF00"/>
                </a:solidFill>
              </a:rPr>
              <a:t>逾越节</a:t>
            </a:r>
            <a:endParaRPr kumimoji="0" lang="en-US" sz="3600" b="1" dirty="0">
              <a:solidFill>
                <a:srgbClr val="FFFF00"/>
              </a:solidFill>
            </a:endParaRPr>
          </a:p>
        </p:txBody>
      </p:sp>
      <p:sp>
        <p:nvSpPr>
          <p:cNvPr id="18" name="Oval 7">
            <a:extLst>
              <a:ext uri="{FF2B5EF4-FFF2-40B4-BE49-F238E27FC236}">
                <a16:creationId xmlns:a16="http://schemas.microsoft.com/office/drawing/2014/main" id="{BC92C6EB-FC62-0171-C080-A386FED4E7DA}"/>
              </a:ext>
            </a:extLst>
          </p:cNvPr>
          <p:cNvSpPr>
            <a:spLocks noChangeArrowheads="1"/>
          </p:cNvSpPr>
          <p:nvPr/>
        </p:nvSpPr>
        <p:spPr bwMode="auto">
          <a:xfrm>
            <a:off x="6855792" y="143033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23" name="Rounded Rectangular Callout 22">
            <a:extLst>
              <a:ext uri="{FF2B5EF4-FFF2-40B4-BE49-F238E27FC236}">
                <a16:creationId xmlns:a16="http://schemas.microsoft.com/office/drawing/2014/main" id="{1A1D58F8-1F70-1E8D-E5A5-933C0C2B6341}"/>
              </a:ext>
            </a:extLst>
          </p:cNvPr>
          <p:cNvSpPr/>
          <p:nvPr/>
        </p:nvSpPr>
        <p:spPr bwMode="auto">
          <a:xfrm>
            <a:off x="6084168" y="3212976"/>
            <a:ext cx="1296144" cy="1368152"/>
          </a:xfrm>
          <a:prstGeom prst="wedgeRoundRectCallout">
            <a:avLst>
              <a:gd name="adj1" fmla="val 56806"/>
              <a:gd name="adj2" fmla="val -74371"/>
              <a:gd name="adj3" fmla="val 16667"/>
            </a:avLst>
          </a:prstGeom>
          <a:solidFill>
            <a:srgbClr val="00CC99">
              <a:lumMod val="60000"/>
              <a:lumOff val="40000"/>
            </a:srgb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defTabSz="914400" eaLnBrk="1" fontAlgn="auto" latinLnBrk="0" hangingPunct="1">
              <a:lnSpc>
                <a:spcPct val="100000"/>
              </a:lnSpc>
              <a:spcBef>
                <a:spcPct val="50000"/>
              </a:spcBef>
              <a:spcAft>
                <a:spcPts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ndParaRPr>
          </a:p>
        </p:txBody>
      </p:sp>
      <p:sp>
        <p:nvSpPr>
          <p:cNvPr id="19" name="Rectangle 3">
            <a:extLst>
              <a:ext uri="{FF2B5EF4-FFF2-40B4-BE49-F238E27FC236}">
                <a16:creationId xmlns:a16="http://schemas.microsoft.com/office/drawing/2014/main" id="{F196999D-62D3-BDF2-40F9-B8DA99FE44CA}"/>
              </a:ext>
            </a:extLst>
          </p:cNvPr>
          <p:cNvSpPr txBox="1">
            <a:spLocks noChangeArrowheads="1"/>
          </p:cNvSpPr>
          <p:nvPr/>
        </p:nvSpPr>
        <p:spPr bwMode="auto">
          <a:xfrm>
            <a:off x="6084168" y="3212976"/>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Arial"/>
                <a:ea typeface="ＭＳ Ｐゴシック" charset="0"/>
                <a:cs typeface="Arial"/>
              </a:rPr>
              <a:t>Hezekiah moved Passover one month</a:t>
            </a:r>
          </a:p>
        </p:txBody>
      </p:sp>
    </p:spTree>
    <p:extLst>
      <p:ext uri="{BB962C8B-B14F-4D97-AF65-F5344CB8AC3E}">
        <p14:creationId xmlns:p14="http://schemas.microsoft.com/office/powerpoint/2010/main" val="2299864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4">
                                            <p:txEl>
                                              <p:pRg st="0" end="0"/>
                                            </p:txEl>
                                          </p:spTgt>
                                        </p:tgtEl>
                                        <p:attrNameLst>
                                          <p:attrName>style.visibility</p:attrName>
                                        </p:attrNameLst>
                                      </p:cBhvr>
                                      <p:to>
                                        <p:strVal val="visible"/>
                                      </p:to>
                                    </p:set>
                                    <p:animEffect transition="in" filter="dissolve">
                                      <p:cBhvr>
                                        <p:cTn id="7" dur="75"/>
                                        <p:tgtEl>
                                          <p:spTgt spid="14">
                                            <p:txEl>
                                              <p:pRg st="0" end="0"/>
                                            </p:txEl>
                                          </p:spTgt>
                                        </p:tgtEl>
                                      </p:cBhvr>
                                    </p:animEffect>
                                  </p:childTnLst>
                                </p:cTn>
                              </p:par>
                            </p:childTnLst>
                          </p:cTn>
                        </p:par>
                        <p:par>
                          <p:cTn id="8" fill="hold">
                            <p:stCondLst>
                              <p:cond delay="24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4">
                                            <p:txEl>
                                              <p:pRg st="1" end="1"/>
                                            </p:txEl>
                                          </p:spTgt>
                                        </p:tgtEl>
                                        <p:attrNameLst>
                                          <p:attrName>style.visibility</p:attrName>
                                        </p:attrNameLst>
                                      </p:cBhvr>
                                      <p:to>
                                        <p:strVal val="visible"/>
                                      </p:to>
                                    </p:set>
                                    <p:animEffect transition="in" filter="dissolve">
                                      <p:cBhvr>
                                        <p:cTn id="11" dur="75"/>
                                        <p:tgtEl>
                                          <p:spTgt spid="14">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down)">
                                      <p:cBhvr>
                                        <p:cTn id="16" dur="500"/>
                                        <p:tgtEl>
                                          <p:spTgt spid="1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down)">
                                      <p:cBhvr>
                                        <p:cTn id="19" dur="500"/>
                                        <p:tgtEl>
                                          <p:spTgt spid="1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down)">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autoUpdateAnimBg="0" advAuto="2000"/>
      <p:bldP spid="18" grpId="0" animBg="1"/>
      <p:bldP spid="23" grpId="0" animBg="1"/>
      <p:bldP spid="19"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193489732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247456" y="5059339"/>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dirty="0">
                      <a:solidFill>
                        <a:srgbClr val="000000"/>
                      </a:solidFill>
                      <a:ea typeface="宋体" charset="0"/>
                    </a:rPr>
                    <a:t>上帝用瘟疫和外敌入侵对犹大的约兰恶行施行惩罚</a:t>
                  </a:r>
                  <a:r>
                    <a:rPr kumimoji="0" lang="en-US" altLang="zh-CN" sz="2000" kern="0" dirty="0">
                      <a:solidFill>
                        <a:srgbClr val="000000"/>
                      </a:solidFill>
                      <a:ea typeface="宋体" charset="0"/>
                    </a:rPr>
                    <a:t> (</a:t>
                  </a:r>
                  <a:r>
                    <a:rPr kumimoji="0" lang="zh-CN" altLang="en-US" sz="2000" kern="0" dirty="0">
                      <a:solidFill>
                        <a:srgbClr val="000000"/>
                      </a:solidFill>
                      <a:ea typeface="宋体" charset="0"/>
                    </a:rPr>
                    <a:t>历代志上</a:t>
                  </a:r>
                  <a:r>
                    <a:rPr kumimoji="0" lang="en-US" altLang="zh-CN" sz="2000" kern="0" dirty="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dirty="0">
                      <a:solidFill>
                        <a:srgbClr val="000000"/>
                      </a:solidFill>
                      <a:ea typeface="宋体" charset="0"/>
                    </a:rPr>
                    <a:t>恢复逾越节</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30) </a:t>
                  </a:r>
                  <a:r>
                    <a:rPr kumimoji="0" lang="zh-CN" altLang="en-US" sz="2000" kern="0" dirty="0">
                      <a:solidFill>
                        <a:srgbClr val="000000"/>
                      </a:solidFill>
                      <a:ea typeface="宋体" charset="0"/>
                    </a:rPr>
                    <a:t>和别的崇拜方面的改革</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28871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zh-CN" altLang="en-US" sz="3600" u="sng">
                <a:solidFill>
                  <a:srgbClr val="FFFFFF"/>
                </a:solidFill>
                <a:cs typeface="Times New Roman" charset="0"/>
              </a:rPr>
              <a:t>所罗门</a:t>
            </a:r>
            <a:r>
              <a:rPr kumimoji="0" lang="zh-CN" altLang="en-US" sz="3600">
                <a:solidFill>
                  <a:srgbClr val="FFFFFF"/>
                </a:solidFill>
                <a:cs typeface="Times New Roman" charset="0"/>
              </a:rPr>
              <a:t>王开始并描述国度的</a:t>
            </a:r>
            <a:r>
              <a:rPr kumimoji="0" lang="zh-CN" altLang="en-US" sz="3600" u="sng">
                <a:solidFill>
                  <a:srgbClr val="FFFFFF"/>
                </a:solidFill>
                <a:cs typeface="Times New Roman" charset="0"/>
              </a:rPr>
              <a:t>分裂</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zh-CN" altLang="en-US" sz="3600" u="sng">
                <a:solidFill>
                  <a:srgbClr val="FFFFFF"/>
                </a:solidFill>
                <a:cs typeface="Times New Roman" charset="0"/>
              </a:rPr>
              <a:t>以利亚</a:t>
            </a:r>
            <a:r>
              <a:rPr kumimoji="0" lang="zh-CN" altLang="en-US" sz="3600">
                <a:solidFill>
                  <a:srgbClr val="FFFFFF"/>
                </a:solidFill>
                <a:cs typeface="Times New Roman" charset="0"/>
              </a:rPr>
              <a:t>在列王纪上显为凸出而</a:t>
            </a:r>
            <a:r>
              <a:rPr kumimoji="0" lang="zh-CN" altLang="en-US" sz="3600" u="sng">
                <a:solidFill>
                  <a:srgbClr val="FFFFFF"/>
                </a:solidFill>
                <a:cs typeface="Times New Roman" charset="0"/>
              </a:rPr>
              <a:t>以利沙</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zh-CN" altLang="en-US" sz="3600" u="sng">
                <a:solidFill>
                  <a:srgbClr val="FFFFFF"/>
                </a:solidFill>
                <a:cs typeface="Times New Roman" charset="0"/>
              </a:rPr>
              <a:t>撒玛利亚</a:t>
            </a:r>
            <a:r>
              <a:rPr kumimoji="0" lang="zh-CN" altLang="en-US" sz="3600">
                <a:solidFill>
                  <a:srgbClr val="FFFFFF"/>
                </a:solidFill>
                <a:cs typeface="Times New Roman" charset="0"/>
              </a:rPr>
              <a:t>和</a:t>
            </a:r>
            <a:r>
              <a:rPr kumimoji="0" lang="zh-CN" altLang="en-US" sz="3600" u="sng">
                <a:solidFill>
                  <a:srgbClr val="FFFFFF"/>
                </a:solidFill>
                <a:cs typeface="Times New Roman" charset="0"/>
              </a:rPr>
              <a:t>耶路撒冷</a:t>
            </a:r>
            <a:r>
              <a:rPr kumimoji="0" lang="zh-CN" altLang="en-US" sz="3600">
                <a:solidFill>
                  <a:srgbClr val="FFFFFF"/>
                </a:solidFill>
                <a:cs typeface="Times New Roman" charset="0"/>
              </a:rPr>
              <a:t>的毁灭。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72388"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6395870"/>
      </p:ext>
    </p:extLst>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70167605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rPr>
                <a:t>24:22</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rPr>
                <a:t>），</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亚玛谢（</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25:19</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27</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乌西雅（</a:t>
              </a:r>
              <a:r>
                <a:rPr kumimoji="1" lang="en-US" altLang="zh-CN"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26:16</a:t>
              </a:r>
              <a:r>
                <a:rPr kumimoji="1" lang="zh-CN" altLang="en-US" sz="3200" b="1" i="0" u="none" strike="noStrike" kern="1200" cap="none" spc="0" normalizeH="0" baseline="0" noProof="0" dirty="0">
                  <a:ln>
                    <a:noFill/>
                  </a:ln>
                  <a:solidFill>
                    <a:srgbClr val="090E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希西家（</a:t>
              </a:r>
              <a:r>
                <a:rPr kumimoji="1" lang="en-US" altLang="zh-CN"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32:25</a:t>
              </a:r>
              <a:r>
                <a:rPr kumimoji="1" lang="zh-CN" altLang="en-US" sz="3200" b="1" i="0" u="none" strike="noStrike" kern="1200" cap="none" spc="0" normalizeH="0" baseline="0" noProof="0" dirty="0">
                  <a:ln>
                    <a:noFill/>
                  </a:ln>
                  <a:solidFill>
                    <a:srgbClr val="FF0000"/>
                  </a:solidFill>
                  <a:effectLst/>
                  <a:uLnTx/>
                  <a:uFillTx/>
                  <a:latin typeface="Arial" charset="0"/>
                  <a:ea typeface="Kai" pitchFamily="2" charset="-122"/>
                  <a:cs typeface="ÇlÇr ñæí©" charset="0"/>
                </a:rPr>
                <a:t>）</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，约西亚（</a:t>
              </a:r>
              <a:r>
                <a:rPr kumimoji="1" lang="en-US" altLang="zh-CN"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34:1-36:1</a:t>
              </a:r>
              <a:r>
                <a:rPr kumimoji="1" lang="zh-CN" altLang="en-US" sz="3200" b="1" i="0" u="none" strike="noStrike" kern="1200" cap="none" spc="0" normalizeH="0" baseline="0" noProof="0" dirty="0">
                  <a:ln>
                    <a:noFill/>
                  </a:ln>
                  <a:solidFill>
                    <a:srgbClr val="000090"/>
                  </a:solidFill>
                  <a:effectLst/>
                  <a:uLnTx/>
                  <a:uFillTx/>
                  <a:latin typeface="Arial" charset="0"/>
                  <a:ea typeface="Kai" pitchFamily="2" charset="-122"/>
                  <a:cs typeface="ÇlÇr ñæí©" charset="0"/>
                </a:rPr>
                <a:t>）</a:t>
              </a:r>
              <a:endParaRPr kumimoji="1" lang="en-US" sz="32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477001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a:endParaRPr lang="en-US"/>
          </a:p>
        </p:txBody>
      </p:sp>
      <p:sp>
        <p:nvSpPr>
          <p:cNvPr id="147459" name="Rectangle 2"/>
          <p:cNvSpPr>
            <a:spLocks noGrp="1" noChangeArrowheads="1"/>
          </p:cNvSpPr>
          <p:nvPr>
            <p:ph type="title"/>
          </p:nvPr>
        </p:nvSpPr>
        <p:spPr>
          <a:xfrm>
            <a:off x="685800" y="0"/>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endParaRPr lang="en-US"/>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ja-JP"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西底家</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亚他利亚</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玛拿西</a:t>
            </a:r>
            <a:endParaRPr 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a:buFontTx/>
              <a:buNone/>
            </a:pPr>
            <a:r>
              <a:rPr lang="zh-TW" alt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亚撒</a:t>
            </a:r>
            <a:endParaRPr 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a:buFontTx/>
              <a:buNone/>
            </a:pPr>
            <a:r>
              <a:rPr lang="zh-TW" alt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希西家</a:t>
            </a:r>
            <a:endParaRPr 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a:buFontTx/>
              <a:buNone/>
            </a:pPr>
            <a:r>
              <a:rPr lang="zh-TW" alt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约西亚</a:t>
            </a:r>
            <a:endParaRPr 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24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254914" y="3247703"/>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恢复逾越节</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30) </a:t>
                  </a:r>
                  <a:r>
                    <a:rPr kumimoji="0" lang="zh-CN" altLang="en-US" sz="2000" kern="0">
                      <a:solidFill>
                        <a:srgbClr val="000000"/>
                      </a:solidFill>
                      <a:ea typeface="宋体" charset="0"/>
                    </a:rPr>
                    <a:t>和别的崇拜方面的改革</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28871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672" cy="4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879" y="11"/>
              <a:ext cx="3881" cy="4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zh-CN" altLang="en-US" sz="4000" dirty="0"/>
              <a:t>大卫东城</a:t>
            </a:r>
            <a:endParaRPr lang="en-US" sz="4000" dirty="0"/>
          </a:p>
        </p:txBody>
      </p:sp>
      <p:sp>
        <p:nvSpPr>
          <p:cNvPr id="132107" name="Oval 11"/>
          <p:cNvSpPr>
            <a:spLocks noChangeArrowheads="1"/>
          </p:cNvSpPr>
          <p:nvPr/>
        </p:nvSpPr>
        <p:spPr bwMode="auto">
          <a:xfrm rot="-1395041">
            <a:off x="762000" y="3124200"/>
            <a:ext cx="7924800" cy="1371600"/>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none" anchor="ctr">
            <a:spAutoFit/>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797050"/>
            <a:ext cx="9372600" cy="3917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en-US">
                <a:solidFill>
                  <a:srgbClr val="FFFFFF"/>
                </a:solidFill>
                <a:effectLst>
                  <a:outerShdw blurRad="38100" dist="38100" dir="2700000" algn="tl">
                    <a:srgbClr val="000000"/>
                  </a:outerShdw>
                </a:effectLst>
                <a:latin typeface="Arial"/>
                <a:cs typeface="Arial"/>
              </a:rPr>
              <a:t>147e</a:t>
            </a:r>
            <a:endParaRPr kumimoji="0" lang="en-US">
              <a:solidFill>
                <a:srgbClr val="000000"/>
              </a:solidFill>
              <a:effectLst>
                <a:outerShdw blurRad="38100" dist="38100" dir="2700000" algn="tl">
                  <a:srgbClr val="FFFFFF"/>
                </a:outerShdw>
              </a:effectLst>
              <a:latin typeface="Arial"/>
              <a:cs typeface="Arial"/>
            </a:endParaRPr>
          </a:p>
        </p:txBody>
      </p:sp>
      <p:sp>
        <p:nvSpPr>
          <p:cNvPr id="132109" name="Text Box 13"/>
          <p:cNvSpPr txBox="1">
            <a:spLocks noChangeArrowheads="1"/>
          </p:cNvSpPr>
          <p:nvPr/>
        </p:nvSpPr>
        <p:spPr bwMode="auto">
          <a:xfrm>
            <a:off x="0" y="-11113"/>
            <a:ext cx="5638800" cy="2123658"/>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fontAlgn="t">
              <a:lnSpc>
                <a:spcPct val="100000"/>
              </a:lnSpc>
              <a:spcBef>
                <a:spcPct val="50000"/>
              </a:spcBef>
              <a:buFontTx/>
              <a:buNone/>
              <a:defRPr/>
            </a:pPr>
            <a:r>
              <a:rPr kumimoji="0" lang="ru-RU" dirty="0">
                <a:solidFill>
                  <a:srgbClr val="FFFFFF"/>
                </a:solidFill>
                <a:latin typeface="Arial"/>
                <a:ea typeface="Kai" pitchFamily="2" charset="-122"/>
                <a:cs typeface="Arial"/>
              </a:rPr>
              <a:t>"</a:t>
            </a:r>
            <a:r>
              <a:rPr lang="zh-CN" altLang="en-US" b="0" u="sng" dirty="0">
                <a:latin typeface="Kai" pitchFamily="2" charset="-122"/>
                <a:ea typeface="Kai" pitchFamily="2" charset="-122"/>
              </a:rPr>
              <a:t> 希西家</a:t>
            </a:r>
            <a:r>
              <a:rPr lang="zh-CN" altLang="en-US" b="0" dirty="0">
                <a:latin typeface="Kai" pitchFamily="2" charset="-122"/>
                <a:ea typeface="Kai" pitchFamily="2" charset="-122"/>
              </a:rPr>
              <a:t>力图自强，就修筑所有拆毁的城墙，高与城楼相齐；在城外又筑一城，坚固</a:t>
            </a:r>
            <a:r>
              <a:rPr lang="zh-CN" altLang="en-US" b="0" u="sng" dirty="0">
                <a:latin typeface="Kai" pitchFamily="2" charset="-122"/>
                <a:ea typeface="Kai" pitchFamily="2" charset="-122"/>
              </a:rPr>
              <a:t>大卫城</a:t>
            </a:r>
            <a:r>
              <a:rPr lang="zh-CN" altLang="en-US" b="0" dirty="0">
                <a:latin typeface="Kai" pitchFamily="2" charset="-122"/>
                <a:ea typeface="Kai" pitchFamily="2" charset="-122"/>
              </a:rPr>
              <a:t>的</a:t>
            </a:r>
            <a:r>
              <a:rPr lang="zh-CN" altLang="en-US" b="0" u="sng" dirty="0">
                <a:latin typeface="Kai" pitchFamily="2" charset="-122"/>
                <a:ea typeface="Kai" pitchFamily="2" charset="-122"/>
              </a:rPr>
              <a:t>米罗</a:t>
            </a:r>
            <a:r>
              <a:rPr lang="zh-CN" altLang="en-US" b="0" dirty="0">
                <a:latin typeface="Kai" pitchFamily="2" charset="-122"/>
                <a:ea typeface="Kai" pitchFamily="2" charset="-122"/>
              </a:rPr>
              <a:t>，制造了许多军器、盾牌；</a:t>
            </a:r>
            <a:r>
              <a:rPr kumimoji="0" lang="ru-RU" dirty="0">
                <a:solidFill>
                  <a:srgbClr val="FFFFFF"/>
                </a:solidFill>
                <a:latin typeface="Arial"/>
                <a:ea typeface="Kai" pitchFamily="2" charset="-122"/>
                <a:cs typeface="Arial"/>
              </a:rPr>
              <a:t>"</a:t>
            </a:r>
            <a:r>
              <a:rPr kumimoji="0" lang="en-US" dirty="0">
                <a:solidFill>
                  <a:srgbClr val="FFFFFF"/>
                </a:solidFill>
                <a:latin typeface="Kai" pitchFamily="2" charset="-122"/>
                <a:ea typeface="Kai" pitchFamily="2" charset="-122"/>
                <a:cs typeface="Arial"/>
              </a:rPr>
              <a:t> </a:t>
            </a:r>
          </a:p>
          <a:p>
            <a:pPr marL="169863" indent="-169863" algn="r" fontAlgn="t">
              <a:lnSpc>
                <a:spcPct val="100000"/>
              </a:lnSpc>
              <a:spcBef>
                <a:spcPct val="50000"/>
              </a:spcBef>
              <a:buFontTx/>
              <a:buNone/>
              <a:defRPr/>
            </a:pPr>
            <a:r>
              <a:rPr kumimoji="0" lang="en-US" dirty="0">
                <a:solidFill>
                  <a:srgbClr val="FFFFFF"/>
                </a:solidFill>
                <a:latin typeface="Kai" pitchFamily="2" charset="-122"/>
                <a:ea typeface="Kai" pitchFamily="2" charset="-122"/>
                <a:cs typeface="Arial"/>
              </a:rPr>
              <a:t>(历代志下</a:t>
            </a:r>
            <a:r>
              <a:rPr kumimoji="0" lang="en-US" altLang="zh-CN" dirty="0">
                <a:solidFill>
                  <a:srgbClr val="FFFFFF"/>
                </a:solidFill>
                <a:latin typeface="Kai" pitchFamily="2" charset="-122"/>
                <a:ea typeface="Kai" pitchFamily="2" charset="-122"/>
                <a:cs typeface="Arial"/>
              </a:rPr>
              <a:t>32:5</a:t>
            </a:r>
            <a:r>
              <a:rPr kumimoji="0" lang="en-US" dirty="0">
                <a:solidFill>
                  <a:srgbClr val="FFFFFF"/>
                </a:solidFill>
                <a:latin typeface="Kai" pitchFamily="2" charset="-122"/>
                <a:ea typeface="Kai" pitchFamily="2" charset="-122"/>
                <a:cs typeface="Arial"/>
              </a:rPr>
              <a:t>)</a:t>
            </a:r>
          </a:p>
        </p:txBody>
      </p:sp>
    </p:spTree>
    <p:extLst>
      <p:ext uri="{BB962C8B-B14F-4D97-AF65-F5344CB8AC3E}">
        <p14:creationId xmlns:p14="http://schemas.microsoft.com/office/powerpoint/2010/main" val="6469597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Rot="1" noChangeArrowheads="1"/>
          </p:cNvSpPr>
          <p:nvPr>
            <p:ph type="title"/>
          </p:nvPr>
        </p:nvSpPr>
        <p:spPr>
          <a:xfrm>
            <a:off x="5715000" y="838200"/>
            <a:ext cx="3429000" cy="1219200"/>
          </a:xfrm>
        </p:spPr>
        <p:txBody>
          <a:bodyPr/>
          <a:lstStyle/>
          <a:p>
            <a:pPr eaLnBrk="1" hangingPunct="1"/>
            <a:r>
              <a:rPr lang="zh-TW" altLang="en-US" sz="4000" dirty="0">
                <a:latin typeface="文鼎中明簡" charset="0"/>
                <a:ea typeface="文鼎中明簡" charset="0"/>
                <a:cs typeface="文鼎中明簡" charset="0"/>
              </a:rPr>
              <a:t>希西家</a:t>
            </a:r>
            <a:br>
              <a:rPr lang="zh-TW" altLang="en-US" sz="4000" dirty="0">
                <a:latin typeface="文鼎中明簡" charset="0"/>
                <a:ea typeface="文鼎中明簡" charset="0"/>
                <a:cs typeface="文鼎中明簡" charset="0"/>
              </a:rPr>
            </a:br>
            <a:r>
              <a:rPr lang="zh-TW" altLang="en-US" sz="4000" dirty="0">
                <a:latin typeface="文鼎中明簡" charset="0"/>
                <a:ea typeface="文鼎中明簡" charset="0"/>
                <a:cs typeface="文鼎中明簡" charset="0"/>
              </a:rPr>
              <a:t>地下通道</a:t>
            </a:r>
            <a:endParaRPr lang="en-US" sz="4000" dirty="0">
              <a:latin typeface="文鼎中明簡" charset="0"/>
              <a:ea typeface="文鼎中明簡" charset="0"/>
              <a:cs typeface="文鼎中明簡" charset="0"/>
            </a:endParaRPr>
          </a:p>
        </p:txBody>
      </p:sp>
      <p:pic>
        <p:nvPicPr>
          <p:cNvPr id="151554" name="Picture 3" descr="Hezekiah's Tun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8700" y="2514600"/>
            <a:ext cx="43053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1555" name="Picture 4" descr="Hezekiah's Tunnel0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5"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79206" name="Text Box 6"/>
          <p:cNvSpPr txBox="1">
            <a:spLocks noChangeArrowheads="1"/>
          </p:cNvSpPr>
          <p:nvPr/>
        </p:nvSpPr>
        <p:spPr bwMode="auto">
          <a:xfrm>
            <a:off x="8458200" y="76200"/>
            <a:ext cx="685800" cy="5191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rgbClr val="0033CC"/>
                </a:solidFill>
              </a14:hiddenFill>
            </a:ext>
            <a:ext uri="{91240B29-F687-4f45-9708-019B960494DF}">
              <a14:hiddenLine xmlns:a14="http://schemas.microsoft.com/office/drawing/2010/main" xmlns="" w="9525">
                <a:solidFill>
                  <a:schemeClr val="accent1"/>
                </a:solidFill>
                <a:miter lim="800000"/>
                <a:headEnd/>
                <a:tailEnd/>
              </a14:hiddenLine>
            </a:ext>
          </a:extLst>
        </p:spPr>
        <p:txBody>
          <a:bodyPr>
            <a:spAutoFit/>
          </a:bodyPr>
          <a:lstStyle/>
          <a:p>
            <a:pPr algn="ctr" fontAlgn="t">
              <a:lnSpc>
                <a:spcPct val="100000"/>
              </a:lnSpc>
              <a:spcBef>
                <a:spcPct val="50000"/>
              </a:spcBef>
              <a:buFontTx/>
              <a:buNone/>
              <a:defRPr/>
            </a:pPr>
            <a:r>
              <a:rPr kumimoji="0" lang="en-US" sz="2800" b="0">
                <a:solidFill>
                  <a:srgbClr val="FFFFFF"/>
                </a:solidFill>
                <a:effectLst>
                  <a:outerShdw blurRad="38100" dist="38100" dir="2700000" algn="tl">
                    <a:srgbClr val="000000"/>
                  </a:outerShdw>
                </a:effectLst>
                <a:latin typeface="文鼎中明簡" charset="0"/>
                <a:ea typeface="文鼎中明簡" charset="0"/>
                <a:cs typeface="文鼎中明簡" charset="0"/>
              </a:rPr>
              <a:t>30</a:t>
            </a:r>
          </a:p>
        </p:txBody>
      </p:sp>
    </p:spTree>
    <p:extLst>
      <p:ext uri="{BB962C8B-B14F-4D97-AF65-F5344CB8AC3E}">
        <p14:creationId xmlns:p14="http://schemas.microsoft.com/office/powerpoint/2010/main" val="6922707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79205"/>
                                        </p:tgtEl>
                                        <p:attrNameLst>
                                          <p:attrName>style.visibility</p:attrName>
                                        </p:attrNameLst>
                                      </p:cBhvr>
                                      <p:to>
                                        <p:strVal val="visible"/>
                                      </p:to>
                                    </p:set>
                                    <p:animEffect transition="in" filter="wipe(up)">
                                      <p:cBhvr>
                                        <p:cTn id="7" dur="500"/>
                                        <p:tgtEl>
                                          <p:spTgt spid="179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Rot="1" noChangeArrowheads="1"/>
          </p:cNvSpPr>
          <p:nvPr>
            <p:ph type="title"/>
          </p:nvPr>
        </p:nvSpPr>
        <p:spPr>
          <a:xfrm>
            <a:off x="5715000" y="838200"/>
            <a:ext cx="3429000" cy="1219200"/>
          </a:xfrm>
        </p:spPr>
        <p:txBody>
          <a:bodyPr/>
          <a:lstStyle/>
          <a:p>
            <a:pPr eaLnBrk="1" hangingPunct="1"/>
            <a:r>
              <a:rPr lang="zh-TW" altLang="en-US" sz="4000">
                <a:latin typeface="文鼎中明簡" charset="0"/>
                <a:ea typeface="文鼎中明簡" charset="0"/>
                <a:cs typeface="文鼎中明簡" charset="0"/>
              </a:rPr>
              <a:t>希西家</a:t>
            </a:r>
            <a:br>
              <a:rPr lang="zh-TW" altLang="en-US" sz="4000">
                <a:latin typeface="文鼎中明簡" charset="0"/>
                <a:ea typeface="文鼎中明簡" charset="0"/>
                <a:cs typeface="文鼎中明簡" charset="0"/>
              </a:rPr>
            </a:br>
            <a:r>
              <a:rPr lang="zh-TW" altLang="en-US" sz="4000">
                <a:latin typeface="文鼎中明簡" charset="0"/>
                <a:ea typeface="文鼎中明簡" charset="0"/>
                <a:cs typeface="文鼎中明簡" charset="0"/>
              </a:rPr>
              <a:t>地下通道</a:t>
            </a:r>
            <a:endParaRPr lang="en-US" sz="4000">
              <a:latin typeface="文鼎中明簡" charset="0"/>
              <a:ea typeface="文鼎中明簡" charset="0"/>
              <a:cs typeface="文鼎中明簡" charset="0"/>
            </a:endParaRPr>
          </a:p>
        </p:txBody>
      </p:sp>
      <p:pic>
        <p:nvPicPr>
          <p:cNvPr id="151554" name="Picture 3" descr="Hezekiah's Tun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8700" y="2514600"/>
            <a:ext cx="43053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1555" name="Picture 4" descr="Hezekiah's Tunnel0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5"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79206" name="Text Box 6"/>
          <p:cNvSpPr txBox="1">
            <a:spLocks noChangeArrowheads="1"/>
          </p:cNvSpPr>
          <p:nvPr/>
        </p:nvSpPr>
        <p:spPr bwMode="auto">
          <a:xfrm>
            <a:off x="8458200" y="76200"/>
            <a:ext cx="685800" cy="5191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rgbClr val="0033CC"/>
                </a:solidFill>
              </a14:hiddenFill>
            </a:ext>
            <a:ext uri="{91240B29-F687-4f45-9708-019B960494DF}">
              <a14:hiddenLine xmlns:a14="http://schemas.microsoft.com/office/drawing/2010/main" xmlns="" w="9525">
                <a:solidFill>
                  <a:schemeClr val="accent1"/>
                </a:solidFill>
                <a:miter lim="800000"/>
                <a:headEnd/>
                <a:tailEnd/>
              </a14:hiddenLine>
            </a:ext>
          </a:extLst>
        </p:spPr>
        <p:txBody>
          <a:bodyPr>
            <a:spAutoFit/>
          </a:bodyPr>
          <a:lstStyle/>
          <a:p>
            <a:pPr algn="ctr" fontAlgn="t">
              <a:lnSpc>
                <a:spcPct val="100000"/>
              </a:lnSpc>
              <a:spcBef>
                <a:spcPct val="50000"/>
              </a:spcBef>
              <a:buFontTx/>
              <a:buNone/>
              <a:defRPr/>
            </a:pPr>
            <a:r>
              <a:rPr kumimoji="0" lang="en-US" sz="2800" b="0">
                <a:solidFill>
                  <a:srgbClr val="FFFFFF"/>
                </a:solidFill>
                <a:effectLst>
                  <a:outerShdw blurRad="38100" dist="38100" dir="2700000" algn="tl">
                    <a:srgbClr val="000000"/>
                  </a:outerShdw>
                </a:effectLst>
                <a:latin typeface="文鼎中明簡" charset="0"/>
                <a:ea typeface="文鼎中明簡" charset="0"/>
                <a:cs typeface="文鼎中明簡" charset="0"/>
              </a:rPr>
              <a:t>30</a:t>
            </a:r>
          </a:p>
        </p:txBody>
      </p:sp>
      <p:grpSp>
        <p:nvGrpSpPr>
          <p:cNvPr id="179208" name="Group 8"/>
          <p:cNvGrpSpPr>
            <a:grpSpLocks/>
          </p:cNvGrpSpPr>
          <p:nvPr/>
        </p:nvGrpSpPr>
        <p:grpSpPr bwMode="auto">
          <a:xfrm>
            <a:off x="606425" y="0"/>
            <a:ext cx="5541963" cy="2535238"/>
            <a:chOff x="624" y="2544"/>
            <a:chExt cx="3491" cy="1597"/>
          </a:xfrm>
        </p:grpSpPr>
        <p:pic>
          <p:nvPicPr>
            <p:cNvPr id="179209" name="Picture 9" descr="Siloam Inscriptio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 y="2544"/>
              <a:ext cx="3491" cy="1325"/>
            </a:xfrm>
            <a:prstGeom prst="rect">
              <a:avLst/>
            </a:prstGeom>
            <a:noFill/>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
          <p:nvSpPr>
            <p:cNvPr id="179210" name="Text Box 10"/>
            <p:cNvSpPr txBox="1">
              <a:spLocks noChangeArrowheads="1"/>
            </p:cNvSpPr>
            <p:nvPr/>
          </p:nvSpPr>
          <p:spPr bwMode="auto">
            <a:xfrm>
              <a:off x="2590" y="3853"/>
              <a:ext cx="1076" cy="288"/>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a:lnSpc>
                  <a:spcPct val="100000"/>
                </a:lnSpc>
                <a:spcBef>
                  <a:spcPct val="0"/>
                </a:spcBef>
                <a:buFontTx/>
                <a:buNone/>
              </a:pPr>
              <a:r>
                <a:rPr kumimoji="0" lang="zh-TW" altLang="en-US" sz="2400" b="0">
                  <a:solidFill>
                    <a:srgbClr val="FFFFFF"/>
                  </a:solidFill>
                  <a:latin typeface="文鼎中明簡" charset="0"/>
                  <a:ea typeface="文鼎中明簡" charset="0"/>
                  <a:cs typeface="文鼎中明簡" charset="0"/>
                </a:rPr>
                <a:t>西羅亞銘文</a:t>
              </a:r>
            </a:p>
          </p:txBody>
        </p:sp>
      </p:grpSp>
    </p:spTree>
    <p:extLst>
      <p:ext uri="{BB962C8B-B14F-4D97-AF65-F5344CB8AC3E}">
        <p14:creationId xmlns:p14="http://schemas.microsoft.com/office/powerpoint/2010/main" val="4036384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79205"/>
                                        </p:tgtEl>
                                        <p:attrNameLst>
                                          <p:attrName>style.visibility</p:attrName>
                                        </p:attrNameLst>
                                      </p:cBhvr>
                                      <p:to>
                                        <p:strVal val="visible"/>
                                      </p:to>
                                    </p:set>
                                    <p:animEffect transition="in" filter="wipe(up)">
                                      <p:cBhvr>
                                        <p:cTn id="7" dur="500"/>
                                        <p:tgtEl>
                                          <p:spTgt spid="1792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792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4" name="Text Box 6"/>
          <p:cNvSpPr txBox="1">
            <a:spLocks noChangeArrowheads="1"/>
          </p:cNvSpPr>
          <p:nvPr/>
        </p:nvSpPr>
        <p:spPr bwMode="auto">
          <a:xfrm>
            <a:off x="8458200" y="76200"/>
            <a:ext cx="685800" cy="5191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rgbClr val="0033CC"/>
                </a:solidFill>
              </a14:hiddenFill>
            </a:ext>
            <a:ext uri="{91240B29-F687-4f45-9708-019B960494DF}">
              <a14:hiddenLine xmlns:a14="http://schemas.microsoft.com/office/drawing/2010/main" xmlns="" w="9525">
                <a:solidFill>
                  <a:schemeClr val="accent1"/>
                </a:solidFill>
                <a:miter lim="800000"/>
                <a:headEnd/>
                <a:tailEnd/>
              </a14:hiddenLine>
            </a:ext>
          </a:extLst>
        </p:spPr>
        <p:txBody>
          <a:bodyPr>
            <a:spAutoFit/>
          </a:bodyPr>
          <a:lstStyle/>
          <a:p>
            <a:pPr algn="ctr" fontAlgn="t">
              <a:lnSpc>
                <a:spcPct val="100000"/>
              </a:lnSpc>
              <a:spcBef>
                <a:spcPct val="50000"/>
              </a:spcBef>
              <a:buFontTx/>
              <a:buNone/>
              <a:defRPr/>
            </a:pPr>
            <a:r>
              <a:rPr kumimoji="0" lang="en-US" sz="2800" b="0">
                <a:solidFill>
                  <a:srgbClr val="FFFFFF"/>
                </a:solidFill>
                <a:effectLst>
                  <a:outerShdw blurRad="38100" dist="38100" dir="2700000" algn="tl">
                    <a:srgbClr val="000000"/>
                  </a:outerShdw>
                </a:effectLst>
                <a:latin typeface="文鼎中明簡" charset="0"/>
                <a:ea typeface="文鼎中明簡" charset="0"/>
                <a:cs typeface="文鼎中明簡" charset="0"/>
              </a:rPr>
              <a:t>30</a:t>
            </a:r>
          </a:p>
        </p:txBody>
      </p:sp>
      <p:sp>
        <p:nvSpPr>
          <p:cNvPr id="339979" name="Text Box 11"/>
          <p:cNvSpPr txBox="1">
            <a:spLocks noChangeArrowheads="1"/>
          </p:cNvSpPr>
          <p:nvPr/>
        </p:nvSpPr>
        <p:spPr bwMode="auto">
          <a:xfrm>
            <a:off x="152400" y="2667000"/>
            <a:ext cx="8991600" cy="36814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rgbClr val="663300"/>
                </a:solidFill>
              </a14:hiddenFill>
            </a:ext>
            <a:ext uri="{91240B29-F687-4f45-9708-019B960494DF}">
              <a14:hiddenLine xmlns:a14="http://schemas.microsoft.com/office/drawing/2010/main" xmlns="" w="9525">
                <a:solidFill>
                  <a:schemeClr val="accent1"/>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fontAlgn="t">
              <a:lnSpc>
                <a:spcPct val="120000"/>
              </a:lnSpc>
              <a:spcBef>
                <a:spcPct val="0"/>
              </a:spcBef>
              <a:buFontTx/>
              <a:buNone/>
            </a:pPr>
            <a:r>
              <a:rPr kumimoji="0" lang="ja-JP" altLang="en-US" sz="2800">
                <a:solidFill>
                  <a:srgbClr val="FFFFFF"/>
                </a:solidFill>
                <a:latin typeface="Times New Roman" charset="0"/>
                <a:ea typeface="文鼎中明簡" charset="0"/>
                <a:cs typeface="文鼎中明簡" charset="0"/>
              </a:rPr>
              <a:t>“</a:t>
            </a:r>
            <a:r>
              <a:rPr kumimoji="0" lang="en-US" altLang="ja-JP"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當時</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隧道</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已挖通。 就是這樣把它打通： 當 </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是</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還在 </a:t>
            </a:r>
            <a:r>
              <a:rPr kumimoji="0" lang="en-US" altLang="ja-JP"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斧頭，</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每個人向著同伴， 以及當那裡還有三肘要打通， </a:t>
            </a:r>
            <a:r>
              <a:rPr kumimoji="0" lang="en-US" altLang="ja-JP"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聽見</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人聲呼叫他的同伴，因為有石塊重疊在右邊</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和在左邊</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 。 當隧道挖通時，石礦工人劈</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石頭</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，每個人向著同伴， 斧頭向著斧頭；水由泉源流至水庫有</a:t>
            </a:r>
            <a:r>
              <a:rPr kumimoji="0" lang="en-US" altLang="zh-TW" sz="2800">
                <a:solidFill>
                  <a:srgbClr val="FFFFFF"/>
                </a:solidFill>
                <a:latin typeface="文鼎中明簡" charset="0"/>
                <a:ea typeface="文鼎中明簡" charset="0"/>
                <a:cs typeface="文鼎中明簡" charset="0"/>
              </a:rPr>
              <a:t>1,200</a:t>
            </a:r>
            <a:r>
              <a:rPr kumimoji="0" lang="zh-TW" altLang="en-US" sz="2800">
                <a:solidFill>
                  <a:srgbClr val="FFFFFF"/>
                </a:solidFill>
                <a:latin typeface="文鼎中明簡" charset="0"/>
                <a:ea typeface="文鼎中明簡" charset="0"/>
                <a:cs typeface="文鼎中明簡" charset="0"/>
              </a:rPr>
              <a:t>肘，石礦工人頭上的岩石高</a:t>
            </a:r>
            <a:r>
              <a:rPr kumimoji="0" lang="en-US" altLang="zh-TW" sz="2800">
                <a:solidFill>
                  <a:srgbClr val="FFFFFF"/>
                </a:solidFill>
                <a:latin typeface="文鼎中明簡" charset="0"/>
                <a:ea typeface="文鼎中明簡" charset="0"/>
                <a:cs typeface="文鼎中明簡" charset="0"/>
              </a:rPr>
              <a:t>100</a:t>
            </a:r>
            <a:r>
              <a:rPr kumimoji="0" lang="zh-TW" altLang="en-US" sz="2800">
                <a:solidFill>
                  <a:srgbClr val="FFFFFF"/>
                </a:solidFill>
                <a:latin typeface="文鼎中明簡" charset="0"/>
                <a:ea typeface="文鼎中明簡" charset="0"/>
                <a:cs typeface="文鼎中明簡" charset="0"/>
              </a:rPr>
              <a:t>肘。</a:t>
            </a:r>
            <a:endParaRPr kumimoji="0" lang="en-US" sz="2800">
              <a:solidFill>
                <a:srgbClr val="FFFFFF"/>
              </a:solidFill>
              <a:latin typeface="文鼎中明簡" charset="0"/>
              <a:ea typeface="文鼎中明簡" charset="0"/>
              <a:cs typeface="文鼎中明簡" charset="0"/>
            </a:endParaRPr>
          </a:p>
        </p:txBody>
      </p:sp>
      <p:sp>
        <p:nvSpPr>
          <p:cNvPr id="339970" name="Rectangle 2"/>
          <p:cNvSpPr>
            <a:spLocks noGrp="1" noRot="1" noChangeArrowheads="1"/>
          </p:cNvSpPr>
          <p:nvPr>
            <p:ph type="title"/>
          </p:nvPr>
        </p:nvSpPr>
        <p:spPr>
          <a:xfrm>
            <a:off x="5562600" y="762000"/>
            <a:ext cx="3505200" cy="1371600"/>
          </a:xfrm>
        </p:spPr>
        <p:txBody>
          <a:bodyPr/>
          <a:lstStyle/>
          <a:p>
            <a:pPr eaLnBrk="1" hangingPunct="1"/>
            <a:r>
              <a:rPr lang="zh-TW" altLang="en-US" sz="4000">
                <a:solidFill>
                  <a:schemeClr val="tx1"/>
                </a:solidFill>
                <a:effectLst/>
                <a:latin typeface="文鼎中明簡" charset="0"/>
                <a:ea typeface="文鼎中明簡" charset="0"/>
                <a:cs typeface="文鼎中明簡" charset="0"/>
              </a:rPr>
              <a:t>西羅亞</a:t>
            </a:r>
            <a:br>
              <a:rPr lang="zh-TW" altLang="en-US" sz="4000">
                <a:solidFill>
                  <a:schemeClr val="tx1"/>
                </a:solidFill>
                <a:effectLst/>
                <a:latin typeface="文鼎中明簡" charset="0"/>
                <a:ea typeface="文鼎中明簡" charset="0"/>
                <a:cs typeface="文鼎中明簡" charset="0"/>
              </a:rPr>
            </a:br>
            <a:r>
              <a:rPr lang="zh-TW" altLang="en-US" sz="4000">
                <a:solidFill>
                  <a:schemeClr val="tx1"/>
                </a:solidFill>
                <a:effectLst/>
                <a:latin typeface="文鼎中明簡" charset="0"/>
                <a:ea typeface="文鼎中明簡" charset="0"/>
                <a:cs typeface="文鼎中明簡" charset="0"/>
              </a:rPr>
              <a:t>銘文</a:t>
            </a:r>
            <a:endParaRPr lang="en-US" sz="4000">
              <a:solidFill>
                <a:schemeClr val="tx1"/>
              </a:solidFill>
              <a:effectLst/>
              <a:latin typeface="文鼎中明簡" charset="0"/>
              <a:ea typeface="文鼎中明簡" charset="0"/>
              <a:cs typeface="文鼎中明簡" charset="0"/>
            </a:endParaRPr>
          </a:p>
        </p:txBody>
      </p:sp>
      <p:pic>
        <p:nvPicPr>
          <p:cNvPr id="339982" name="Picture 14" descr="Siloam Inscrip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77090731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9" descr="Hezekiah's Tunnel000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3304" name="Picture 8" descr="Hezekiah's Tunnel0003"/>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33800" y="0"/>
            <a:ext cx="5410200" cy="6943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303" name="Rectangle 7"/>
          <p:cNvSpPr>
            <a:spLocks noGrp="1" noRot="1" noChangeArrowheads="1"/>
          </p:cNvSpPr>
          <p:nvPr>
            <p:ph type="title"/>
          </p:nvPr>
        </p:nvSpPr>
        <p:spPr>
          <a:xfrm>
            <a:off x="5715000" y="914400"/>
            <a:ext cx="3429000" cy="533400"/>
          </a:xfrm>
        </p:spPr>
        <p:txBody>
          <a:bodyPr/>
          <a:lstStyle/>
          <a:p>
            <a:pPr eaLnBrk="1" hangingPunct="1"/>
            <a:r>
              <a:rPr lang="zh-TW" altLang="en-US" sz="4000">
                <a:latin typeface="文鼎中明簡" charset="0"/>
                <a:ea typeface="文鼎中明簡" charset="0"/>
                <a:cs typeface="文鼎中明簡" charset="0"/>
              </a:rPr>
              <a:t>華倫豎井</a:t>
            </a:r>
            <a:endParaRPr lang="en-US" sz="4000">
              <a:latin typeface="文鼎中明簡" charset="0"/>
              <a:ea typeface="文鼎中明簡" charset="0"/>
              <a:cs typeface="文鼎中明簡" charset="0"/>
            </a:endParaRPr>
          </a:p>
        </p:txBody>
      </p:sp>
      <p:pic>
        <p:nvPicPr>
          <p:cNvPr id="183302" name="Picture 6" descr="Warren's Shaft Map"/>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33800" y="2435225"/>
            <a:ext cx="5410200" cy="442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83299" name="Group 3"/>
          <p:cNvGrpSpPr>
            <a:grpSpLocks/>
          </p:cNvGrpSpPr>
          <p:nvPr/>
        </p:nvGrpSpPr>
        <p:grpSpPr bwMode="auto">
          <a:xfrm rot="339438">
            <a:off x="2894013" y="1230313"/>
            <a:ext cx="4267200" cy="3733800"/>
            <a:chOff x="1824" y="336"/>
            <a:chExt cx="2544" cy="2784"/>
          </a:xfrm>
        </p:grpSpPr>
        <p:sp>
          <p:nvSpPr>
            <p:cNvPr id="183301" name="Line 5"/>
            <p:cNvSpPr>
              <a:spLocks noChangeShapeType="1"/>
            </p:cNvSpPr>
            <p:nvPr/>
          </p:nvSpPr>
          <p:spPr bwMode="auto">
            <a:xfrm flipH="1">
              <a:off x="1823" y="336"/>
              <a:ext cx="1920" cy="1343"/>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83300" name="Line 4"/>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83298" name="Rectangle 2"/>
          <p:cNvSpPr>
            <a:spLocks noRot="1" noChangeArrowheads="1"/>
          </p:cNvSpPr>
          <p:nvPr/>
        </p:nvSpPr>
        <p:spPr bwMode="auto">
          <a:xfrm>
            <a:off x="8001000" y="152400"/>
            <a:ext cx="1143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sz="2800">
                <a:solidFill>
                  <a:srgbClr val="E5E5FF"/>
                </a:solidFill>
                <a:effectLst>
                  <a:outerShdw blurRad="38100" dist="38100" dir="2700000" algn="tl">
                    <a:srgbClr val="000000"/>
                  </a:outerShdw>
                </a:effectLst>
                <a:latin typeface="Garamond" charset="0"/>
                <a:cs typeface="ＭＳ Ｐゴシック" charset="0"/>
              </a:rPr>
              <a:t>31, 34</a:t>
            </a:r>
          </a:p>
        </p:txBody>
      </p:sp>
    </p:spTree>
    <p:extLst>
      <p:ext uri="{BB962C8B-B14F-4D97-AF65-F5344CB8AC3E}">
        <p14:creationId xmlns:p14="http://schemas.microsoft.com/office/powerpoint/2010/main" val="40884644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8330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183302"/>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1" fill="hold" nodeType="afterEffect">
                                  <p:stCondLst>
                                    <p:cond delay="0"/>
                                  </p:stCondLst>
                                  <p:childTnLst>
                                    <p:set>
                                      <p:cBhvr>
                                        <p:cTn id="13" dur="1" fill="hold">
                                          <p:stCondLst>
                                            <p:cond delay="0"/>
                                          </p:stCondLst>
                                        </p:cTn>
                                        <p:tgtEl>
                                          <p:spTgt spid="183299"/>
                                        </p:tgtEl>
                                        <p:attrNameLst>
                                          <p:attrName>style.visibility</p:attrName>
                                        </p:attrNameLst>
                                      </p:cBhvr>
                                      <p:to>
                                        <p:strVal val="visible"/>
                                      </p:to>
                                    </p:set>
                                    <p:animEffect transition="in" filter="wipe(up)">
                                      <p:cBhvr>
                                        <p:cTn id="14" dur="500"/>
                                        <p:tgtEl>
                                          <p:spTgt spid="183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ja-JP" altLang="en-US" b="1" dirty="0">
                <a:latin typeface="Arial" charset="0"/>
                <a:ea typeface="ＭＳ Ｐゴシック" charset="0"/>
              </a:rPr>
              <a:t>希西家地下通道</a:t>
            </a:r>
            <a:endParaRPr lang="en-US" b="1" dirty="0">
              <a:latin typeface="Arial" charset="0"/>
              <a:ea typeface="ＭＳ Ｐゴシック" charset="0"/>
            </a:endParaRP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FontTx/>
              <a:buNone/>
            </a:pPr>
            <a:r>
              <a:rPr lang="en-US" sz="3600" dirty="0" err="1">
                <a:latin typeface="Arial" charset="0"/>
                <a:ea typeface="ＭＳ Ｐゴシック" charset="0"/>
              </a:rPr>
              <a:t>列王纪下</a:t>
            </a:r>
            <a:r>
              <a:rPr lang="zh-CN" altLang="en-US" sz="3600" dirty="0">
                <a:latin typeface="Arial" charset="0"/>
                <a:ea typeface="ＭＳ Ｐゴシック" charset="0"/>
              </a:rPr>
              <a:t> </a:t>
            </a:r>
            <a:r>
              <a:rPr lang="en-US" sz="3600" dirty="0">
                <a:latin typeface="Arial" charset="0"/>
                <a:ea typeface="ＭＳ Ｐゴシック" charset="0"/>
              </a:rPr>
              <a:t>20:20; </a:t>
            </a:r>
            <a:r>
              <a:rPr lang="zh-TW" altLang="en-US" sz="3600" dirty="0">
                <a:latin typeface="Arial" charset="0"/>
                <a:ea typeface="ＭＳ Ｐゴシック" charset="0"/>
              </a:rPr>
              <a:t>历代志下</a:t>
            </a:r>
            <a:r>
              <a:rPr lang="en-US" sz="3600" dirty="0">
                <a:latin typeface="Arial" charset="0"/>
                <a:ea typeface="ＭＳ Ｐゴシック" charset="0"/>
              </a:rPr>
              <a:t> 32:1-4</a:t>
            </a:r>
          </a:p>
        </p:txBody>
      </p:sp>
      <p:sp>
        <p:nvSpPr>
          <p:cNvPr id="3" name="TextBox 2">
            <a:extLst>
              <a:ext uri="{FF2B5EF4-FFF2-40B4-BE49-F238E27FC236}">
                <a16:creationId xmlns:a16="http://schemas.microsoft.com/office/drawing/2014/main" id="{82CEF601-73A4-E3BA-49B6-FF1C626D6A89}"/>
              </a:ext>
            </a:extLst>
          </p:cNvPr>
          <p:cNvSpPr txBox="1"/>
          <p:nvPr/>
        </p:nvSpPr>
        <p:spPr>
          <a:xfrm>
            <a:off x="2411760" y="1196752"/>
            <a:ext cx="800219"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rPr>
              <a:t>地表面</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 name="TextBox 4">
            <a:extLst>
              <a:ext uri="{FF2B5EF4-FFF2-40B4-BE49-F238E27FC236}">
                <a16:creationId xmlns:a16="http://schemas.microsoft.com/office/drawing/2014/main" id="{98CA150D-513F-D5C2-B193-1E2D359EEA10}"/>
              </a:ext>
            </a:extLst>
          </p:cNvPr>
          <p:cNvSpPr txBox="1"/>
          <p:nvPr/>
        </p:nvSpPr>
        <p:spPr>
          <a:xfrm>
            <a:off x="3995936" y="1361459"/>
            <a:ext cx="1439818"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以色列城市墙</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 name="TextBox 5">
            <a:extLst>
              <a:ext uri="{FF2B5EF4-FFF2-40B4-BE49-F238E27FC236}">
                <a16:creationId xmlns:a16="http://schemas.microsoft.com/office/drawing/2014/main" id="{78CE5765-DE99-D8F8-1F82-ABF8BE7ABD17}"/>
              </a:ext>
            </a:extLst>
          </p:cNvPr>
          <p:cNvSpPr txBox="1"/>
          <p:nvPr/>
        </p:nvSpPr>
        <p:spPr>
          <a:xfrm>
            <a:off x="4716016" y="2478572"/>
            <a:ext cx="1229824"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耶布斯城墙</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 name="TextBox 6">
            <a:extLst>
              <a:ext uri="{FF2B5EF4-FFF2-40B4-BE49-F238E27FC236}">
                <a16:creationId xmlns:a16="http://schemas.microsoft.com/office/drawing/2014/main" id="{1011FD61-D78D-BB74-F594-695771AB5747}"/>
              </a:ext>
            </a:extLst>
          </p:cNvPr>
          <p:cNvSpPr txBox="1"/>
          <p:nvPr/>
        </p:nvSpPr>
        <p:spPr>
          <a:xfrm>
            <a:off x="6465213" y="2690938"/>
            <a:ext cx="1593706"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自然隧道 </a:t>
            </a:r>
            <a:r>
              <a:rPr kumimoji="1"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阻塞</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8" name="TextBox 7">
            <a:extLst>
              <a:ext uri="{FF2B5EF4-FFF2-40B4-BE49-F238E27FC236}">
                <a16:creationId xmlns:a16="http://schemas.microsoft.com/office/drawing/2014/main" id="{6BBD5579-F484-D600-6B23-8835EB8264D4}"/>
              </a:ext>
            </a:extLst>
          </p:cNvPr>
          <p:cNvSpPr txBox="1"/>
          <p:nvPr/>
        </p:nvSpPr>
        <p:spPr>
          <a:xfrm>
            <a:off x="6465213" y="3216634"/>
            <a:ext cx="1019831"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现代建筑</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9" name="TextBox 8">
            <a:extLst>
              <a:ext uri="{FF2B5EF4-FFF2-40B4-BE49-F238E27FC236}">
                <a16:creationId xmlns:a16="http://schemas.microsoft.com/office/drawing/2014/main" id="{F8D2C1F1-F392-759E-3600-100E40AA0BAB}"/>
              </a:ext>
            </a:extLst>
          </p:cNvPr>
          <p:cNvSpPr txBox="1"/>
          <p:nvPr/>
        </p:nvSpPr>
        <p:spPr>
          <a:xfrm>
            <a:off x="7873099" y="3332748"/>
            <a:ext cx="1019831"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现代楼梯</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0" name="TextBox 9">
            <a:extLst>
              <a:ext uri="{FF2B5EF4-FFF2-40B4-BE49-F238E27FC236}">
                <a16:creationId xmlns:a16="http://schemas.microsoft.com/office/drawing/2014/main" id="{E199C8C8-387E-A113-133A-8A068DB69B09}"/>
              </a:ext>
            </a:extLst>
          </p:cNvPr>
          <p:cNvSpPr txBox="1"/>
          <p:nvPr/>
        </p:nvSpPr>
        <p:spPr>
          <a:xfrm>
            <a:off x="251520" y="1828014"/>
            <a:ext cx="809837"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穹顶室</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1" name="TextBox 10">
            <a:extLst>
              <a:ext uri="{FF2B5EF4-FFF2-40B4-BE49-F238E27FC236}">
                <a16:creationId xmlns:a16="http://schemas.microsoft.com/office/drawing/2014/main" id="{3D023F13-C2DC-0EE4-DB31-A00AF82F1B10}"/>
              </a:ext>
            </a:extLst>
          </p:cNvPr>
          <p:cNvSpPr txBox="1"/>
          <p:nvPr/>
        </p:nvSpPr>
        <p:spPr>
          <a:xfrm>
            <a:off x="512778" y="2495672"/>
            <a:ext cx="1019831"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阶梯隧道</a:t>
            </a:r>
            <a:endParaRPr kumimoji="1"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2" name="TextBox 11">
            <a:extLst>
              <a:ext uri="{FF2B5EF4-FFF2-40B4-BE49-F238E27FC236}">
                <a16:creationId xmlns:a16="http://schemas.microsoft.com/office/drawing/2014/main" id="{2D7010D5-B77E-FA05-DE62-1DAA284F14CC}"/>
              </a:ext>
            </a:extLst>
          </p:cNvPr>
          <p:cNvSpPr txBox="1"/>
          <p:nvPr/>
        </p:nvSpPr>
        <p:spPr>
          <a:xfrm>
            <a:off x="753820" y="3095618"/>
            <a:ext cx="3071675"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断层 </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- 9</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英尺下降，需要梯子</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绳索</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3" name="TextBox 12">
            <a:extLst>
              <a:ext uri="{FF2B5EF4-FFF2-40B4-BE49-F238E27FC236}">
                <a16:creationId xmlns:a16="http://schemas.microsoft.com/office/drawing/2014/main" id="{D4EF2F5A-A1C6-6B48-9BF4-900CEBF4C875}"/>
              </a:ext>
            </a:extLst>
          </p:cNvPr>
          <p:cNvSpPr txBox="1"/>
          <p:nvPr/>
        </p:nvSpPr>
        <p:spPr>
          <a:xfrm>
            <a:off x="1276334" y="3763275"/>
            <a:ext cx="1024639"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斜坡隧道</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 name="TextBox 13">
            <a:extLst>
              <a:ext uri="{FF2B5EF4-FFF2-40B4-BE49-F238E27FC236}">
                <a16:creationId xmlns:a16="http://schemas.microsoft.com/office/drawing/2014/main" id="{1D1CB4E9-70A0-9083-868E-C2BA2246F6C4}"/>
              </a:ext>
            </a:extLst>
          </p:cNvPr>
          <p:cNvSpPr txBox="1"/>
          <p:nvPr/>
        </p:nvSpPr>
        <p:spPr>
          <a:xfrm>
            <a:off x="2843808" y="4051172"/>
            <a:ext cx="1225015"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沃伦的竖井</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5" name="TextBox 14">
            <a:extLst>
              <a:ext uri="{FF2B5EF4-FFF2-40B4-BE49-F238E27FC236}">
                <a16:creationId xmlns:a16="http://schemas.microsoft.com/office/drawing/2014/main" id="{271AC739-B409-74AE-AB92-B48D41CE7260}"/>
              </a:ext>
            </a:extLst>
          </p:cNvPr>
          <p:cNvSpPr txBox="1"/>
          <p:nvPr/>
        </p:nvSpPr>
        <p:spPr>
          <a:xfrm>
            <a:off x="405476" y="4401904"/>
            <a:ext cx="1234633"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希西家隧道</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6" name="TextBox 15">
            <a:extLst>
              <a:ext uri="{FF2B5EF4-FFF2-40B4-BE49-F238E27FC236}">
                <a16:creationId xmlns:a16="http://schemas.microsoft.com/office/drawing/2014/main" id="{101CA41A-4AB8-992A-9834-FAAE8DEE5DBE}"/>
              </a:ext>
            </a:extLst>
          </p:cNvPr>
          <p:cNvSpPr txBox="1"/>
          <p:nvPr/>
        </p:nvSpPr>
        <p:spPr>
          <a:xfrm>
            <a:off x="3192219" y="5316304"/>
            <a:ext cx="1019831"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洞穴尽头</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7" name="TextBox 16">
            <a:extLst>
              <a:ext uri="{FF2B5EF4-FFF2-40B4-BE49-F238E27FC236}">
                <a16:creationId xmlns:a16="http://schemas.microsoft.com/office/drawing/2014/main" id="{EEA87627-0A81-B38A-4708-DB680282F278}"/>
              </a:ext>
            </a:extLst>
          </p:cNvPr>
          <p:cNvSpPr txBox="1"/>
          <p:nvPr/>
        </p:nvSpPr>
        <p:spPr>
          <a:xfrm>
            <a:off x="7612322" y="4718568"/>
            <a:ext cx="1225015"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西罗亚渠道</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8" name="TextBox 17">
            <a:extLst>
              <a:ext uri="{FF2B5EF4-FFF2-40B4-BE49-F238E27FC236}">
                <a16:creationId xmlns:a16="http://schemas.microsoft.com/office/drawing/2014/main" id="{4B3EA935-0296-1677-A67D-8256B89B9ED4}"/>
              </a:ext>
            </a:extLst>
          </p:cNvPr>
          <p:cNvSpPr txBox="1"/>
          <p:nvPr/>
        </p:nvSpPr>
        <p:spPr>
          <a:xfrm>
            <a:off x="5492805" y="5316304"/>
            <a:ext cx="809837" cy="313932"/>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基训泉</a:t>
            </a:r>
            <a:endParaRPr kumimoji="1"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3952663484"/>
      </p:ext>
    </p:extLst>
  </p:cSld>
  <p:clrMapOvr>
    <a:masterClrMapping/>
  </p:clrMapOvr>
  <p:transition spd="med">
    <p:randomBar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92" name="Text Box 9"/>
          <p:cNvSpPr txBox="1">
            <a:spLocks noChangeArrowheads="1"/>
          </p:cNvSpPr>
          <p:nvPr/>
        </p:nvSpPr>
        <p:spPr bwMode="auto">
          <a:xfrm>
            <a:off x="8382000" y="762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a:solidFill>
                  <a:srgbClr val="FFFFFF"/>
                </a:solidFill>
                <a:latin typeface="Times New Roman" charset="0"/>
                <a:cs typeface="Arial" charset="0"/>
              </a:rPr>
              <a:t>342</a:t>
            </a:r>
          </a:p>
        </p:txBody>
      </p:sp>
      <p:sp>
        <p:nvSpPr>
          <p:cNvPr id="357386"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sz="3200" b="0">
                <a:solidFill>
                  <a:srgbClr val="FFFFFF"/>
                </a:solidFill>
                <a:latin typeface="Times New Roman" charset="0"/>
                <a:cs typeface="Arial" charset="0"/>
              </a:rPr>
              <a:t>931</a:t>
            </a:r>
          </a:p>
        </p:txBody>
      </p:sp>
      <p:sp>
        <p:nvSpPr>
          <p:cNvPr id="357387"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sz="3200" b="0">
                <a:solidFill>
                  <a:srgbClr val="FFFFFF"/>
                </a:solidFill>
                <a:latin typeface="Times New Roman" charset="0"/>
                <a:cs typeface="Arial" charset="0"/>
              </a:rPr>
              <a:t>722</a:t>
            </a:r>
          </a:p>
        </p:txBody>
      </p:sp>
      <p:sp>
        <p:nvSpPr>
          <p:cNvPr id="357388"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sz="3200" b="0">
                <a:solidFill>
                  <a:srgbClr val="FFFFFF"/>
                </a:solidFill>
                <a:latin typeface="Times New Roman" charset="0"/>
                <a:cs typeface="Arial" charset="0"/>
              </a:rPr>
              <a:t>586</a:t>
            </a:r>
          </a:p>
        </p:txBody>
      </p:sp>
      <p:sp>
        <p:nvSpPr>
          <p:cNvPr id="357389" name="Rectangle 13"/>
          <p:cNvSpPr>
            <a:spLocks noChangeArrowheads="1"/>
          </p:cNvSpPr>
          <p:nvPr/>
        </p:nvSpPr>
        <p:spPr bwMode="auto">
          <a:xfrm>
            <a:off x="6934200" y="1676400"/>
            <a:ext cx="1981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俄巴底亚</a:t>
            </a:r>
            <a:endParaRPr kumimoji="0" lang="en-US" sz="3200" b="0">
              <a:solidFill>
                <a:srgbClr val="FFFFFF"/>
              </a:solidFill>
              <a:latin typeface="Times New Roman" charset="0"/>
              <a:cs typeface="Arial" charset="0"/>
            </a:endParaRPr>
          </a:p>
        </p:txBody>
      </p:sp>
      <p:sp>
        <p:nvSpPr>
          <p:cNvPr id="357390" name="Rectangle 14"/>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约拿</a:t>
            </a:r>
            <a:endParaRPr kumimoji="0" lang="en-US" sz="3200" b="0">
              <a:solidFill>
                <a:srgbClr val="FFFFFF"/>
              </a:solidFill>
              <a:latin typeface="Times New Roman" charset="0"/>
              <a:cs typeface="Arial" charset="0"/>
            </a:endParaRPr>
          </a:p>
        </p:txBody>
      </p:sp>
      <p:sp>
        <p:nvSpPr>
          <p:cNvPr id="357391" name="Rectangle 15"/>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阿摩司</a:t>
            </a:r>
            <a:endParaRPr kumimoji="0" lang="en-US" sz="3200" b="0">
              <a:solidFill>
                <a:srgbClr val="FFFFFF"/>
              </a:solidFill>
              <a:latin typeface="Times New Roman" charset="0"/>
              <a:cs typeface="Arial" charset="0"/>
            </a:endParaRPr>
          </a:p>
        </p:txBody>
      </p:sp>
      <p:sp>
        <p:nvSpPr>
          <p:cNvPr id="357392" name="Rectangle 16"/>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何西阿</a:t>
            </a:r>
            <a:endParaRPr kumimoji="0" lang="en-US" sz="3200" b="0">
              <a:solidFill>
                <a:srgbClr val="FFFFFF"/>
              </a:solidFill>
              <a:latin typeface="Times New Roman" charset="0"/>
              <a:cs typeface="Arial" charset="0"/>
            </a:endParaRPr>
          </a:p>
        </p:txBody>
      </p:sp>
      <p:sp>
        <p:nvSpPr>
          <p:cNvPr id="357393" name="Rectangle 17"/>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以赛亚</a:t>
            </a:r>
            <a:endParaRPr kumimoji="0" lang="en-US" sz="3200" b="0">
              <a:solidFill>
                <a:srgbClr val="FFFFFF"/>
              </a:solidFill>
              <a:latin typeface="Times New Roman" charset="0"/>
              <a:cs typeface="Arial" charset="0"/>
            </a:endParaRPr>
          </a:p>
        </p:txBody>
      </p:sp>
      <p:sp>
        <p:nvSpPr>
          <p:cNvPr id="357394" name="Rectangle 18"/>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弥迦</a:t>
            </a:r>
            <a:endParaRPr kumimoji="0" lang="en-US" sz="3200" b="0">
              <a:solidFill>
                <a:srgbClr val="FFFFFF"/>
              </a:solidFill>
              <a:latin typeface="Times New Roman" charset="0"/>
              <a:cs typeface="Arial" charset="0"/>
            </a:endParaRPr>
          </a:p>
        </p:txBody>
      </p:sp>
      <p:sp>
        <p:nvSpPr>
          <p:cNvPr id="357395" name="Rectangle 19"/>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那鸿</a:t>
            </a:r>
            <a:endParaRPr kumimoji="0" lang="en-US" sz="3200" b="0">
              <a:solidFill>
                <a:srgbClr val="FFFFFF"/>
              </a:solidFill>
              <a:latin typeface="Times New Roman" charset="0"/>
              <a:cs typeface="Arial" charset="0"/>
            </a:endParaRPr>
          </a:p>
        </p:txBody>
      </p:sp>
      <p:sp>
        <p:nvSpPr>
          <p:cNvPr id="357396" name="Rectangle 20"/>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西番亚</a:t>
            </a:r>
            <a:endParaRPr kumimoji="0" lang="en-US" sz="3200" b="0">
              <a:solidFill>
                <a:srgbClr val="FFFFFF"/>
              </a:solidFill>
              <a:latin typeface="Times New Roman" charset="0"/>
              <a:cs typeface="Arial" charset="0"/>
            </a:endParaRPr>
          </a:p>
        </p:txBody>
      </p:sp>
      <p:sp>
        <p:nvSpPr>
          <p:cNvPr id="357397" name="Rectangle 21"/>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哈巴谷</a:t>
            </a:r>
            <a:endParaRPr kumimoji="0" lang="en-US" sz="3200" b="0">
              <a:solidFill>
                <a:srgbClr val="FFFFFF"/>
              </a:solidFill>
              <a:latin typeface="Times New Roman" charset="0"/>
              <a:cs typeface="Arial" charset="0"/>
            </a:endParaRPr>
          </a:p>
        </p:txBody>
      </p:sp>
      <p:sp>
        <p:nvSpPr>
          <p:cNvPr id="357398" name="Rectangle 22"/>
          <p:cNvSpPr>
            <a:spLocks noChangeArrowheads="1"/>
          </p:cNvSpPr>
          <p:nvPr/>
        </p:nvSpPr>
        <p:spPr bwMode="auto">
          <a:xfrm>
            <a:off x="-76200" y="5486400"/>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约珥</a:t>
            </a:r>
            <a:endParaRPr kumimoji="0" lang="en-US" sz="3200" b="0">
              <a:solidFill>
                <a:srgbClr val="FFFFFF"/>
              </a:solidFill>
              <a:latin typeface="Times New Roman" charset="0"/>
              <a:cs typeface="Arial" charset="0"/>
            </a:endParaRPr>
          </a:p>
        </p:txBody>
      </p:sp>
      <p:sp>
        <p:nvSpPr>
          <p:cNvPr id="357399" name="Rectangle 23"/>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耶利米</a:t>
            </a:r>
            <a:endParaRPr kumimoji="0" lang="en-US" sz="3200" b="0">
              <a:solidFill>
                <a:srgbClr val="FFFFFF"/>
              </a:solidFill>
              <a:latin typeface="Times New Roman" charset="0"/>
              <a:cs typeface="Arial" charset="0"/>
            </a:endParaRPr>
          </a:p>
        </p:txBody>
      </p:sp>
      <p:sp>
        <p:nvSpPr>
          <p:cNvPr id="357400" name="Rectangle 24"/>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耶利米哀歌</a:t>
            </a:r>
            <a:endParaRPr kumimoji="0" lang="en-US" sz="3200" b="0">
              <a:solidFill>
                <a:srgbClr val="FFFFFF"/>
              </a:solidFill>
              <a:latin typeface="Times New Roman" charset="0"/>
              <a:cs typeface="Arial" charset="0"/>
            </a:endParaRPr>
          </a:p>
        </p:txBody>
      </p:sp>
      <p:sp>
        <p:nvSpPr>
          <p:cNvPr id="357401" name="Rectangle 25"/>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但以理</a:t>
            </a:r>
            <a:endParaRPr kumimoji="0" lang="en-US" sz="3200" b="0">
              <a:solidFill>
                <a:srgbClr val="FFFFFF"/>
              </a:solidFill>
              <a:latin typeface="Times New Roman" charset="0"/>
              <a:cs typeface="Arial" charset="0"/>
            </a:endParaRPr>
          </a:p>
        </p:txBody>
      </p:sp>
      <p:sp>
        <p:nvSpPr>
          <p:cNvPr id="357402" name="Rectangle 26"/>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以西结</a:t>
            </a:r>
            <a:endParaRPr kumimoji="0" lang="en-US" sz="3200" b="0">
              <a:solidFill>
                <a:srgbClr val="FFFFFF"/>
              </a:solidFill>
              <a:latin typeface="Times New Roman" charset="0"/>
              <a:cs typeface="Arial" charset="0"/>
            </a:endParaRPr>
          </a:p>
        </p:txBody>
      </p:sp>
      <p:sp>
        <p:nvSpPr>
          <p:cNvPr id="357403" name="Rectangle 27"/>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哈该</a:t>
            </a:r>
            <a:endParaRPr kumimoji="0" lang="en-US" sz="3200" b="0">
              <a:solidFill>
                <a:srgbClr val="FFFFFF"/>
              </a:solidFill>
              <a:latin typeface="Times New Roman" charset="0"/>
              <a:cs typeface="Arial" charset="0"/>
            </a:endParaRPr>
          </a:p>
        </p:txBody>
      </p:sp>
      <p:sp>
        <p:nvSpPr>
          <p:cNvPr id="357404" name="Rectangle 28"/>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撒迦利亚</a:t>
            </a:r>
            <a:endParaRPr kumimoji="0" lang="en-US" sz="3200" b="0">
              <a:solidFill>
                <a:srgbClr val="FFFFFF"/>
              </a:solidFill>
              <a:latin typeface="Times New Roman" charset="0"/>
              <a:cs typeface="Arial" charset="0"/>
            </a:endParaRPr>
          </a:p>
        </p:txBody>
      </p:sp>
      <p:sp>
        <p:nvSpPr>
          <p:cNvPr id="357405" name="Rectangle 29"/>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玛拉基</a:t>
            </a:r>
            <a:endParaRPr kumimoji="0" lang="en-US" sz="3200" b="0">
              <a:solidFill>
                <a:srgbClr val="FFFFFF"/>
              </a:solidFill>
              <a:latin typeface="Times New Roman" charset="0"/>
              <a:cs typeface="Arial" charset="0"/>
            </a:endParaRPr>
          </a:p>
        </p:txBody>
      </p:sp>
      <p:sp>
        <p:nvSpPr>
          <p:cNvPr id="426013"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a:solidFill>
                  <a:srgbClr val="000000"/>
                </a:solidFill>
                <a:latin typeface="Times New Roman" charset="0"/>
              </a:rPr>
              <a:t>Placing the Prophets</a:t>
            </a:r>
            <a:endParaRPr kumimoji="1" lang="en-US">
              <a:latin typeface="Times New Roman" charset="0"/>
            </a:endParaRPr>
          </a:p>
        </p:txBody>
      </p:sp>
      <p:sp>
        <p:nvSpPr>
          <p:cNvPr id="426014" name="Rectangle 31"/>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zh-CN" altLang="en-US" sz="3200" b="0">
                <a:solidFill>
                  <a:srgbClr val="EAEAEA"/>
                </a:solidFill>
                <a:latin typeface="Times New Roman" charset="0"/>
                <a:cs typeface="Arial" charset="0"/>
              </a:rPr>
              <a:t>主要日期</a:t>
            </a:r>
            <a:endParaRPr lang="en-US" sz="3200" b="0">
              <a:solidFill>
                <a:srgbClr val="EAEAEA"/>
              </a:solidFill>
              <a:latin typeface="Times New Roman" charset="0"/>
              <a:cs typeface="Arial" charset="0"/>
            </a:endParaRPr>
          </a:p>
        </p:txBody>
      </p:sp>
      <p:sp>
        <p:nvSpPr>
          <p:cNvPr id="426015" name="WordArt 32"/>
          <p:cNvSpPr>
            <a:spLocks noChangeArrowheads="1" noChangeShapeType="1" noTextEdit="1"/>
          </p:cNvSpPr>
          <p:nvPr/>
        </p:nvSpPr>
        <p:spPr bwMode="auto">
          <a:xfrm>
            <a:off x="2362200" y="0"/>
            <a:ext cx="4876800" cy="906463"/>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0"/>
              </a:spcBef>
              <a:buFontTx/>
              <a:buNone/>
            </a:pPr>
            <a:r>
              <a:rPr kumimoji="0" lang="zh-CHT" altLang="en-US" sz="3600" b="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先知的年代</a:t>
            </a:r>
            <a:endParaRPr kumimoji="0" lang="en-US" sz="3600" b="0" kern="10">
              <a:ln w="9525">
                <a:round/>
                <a:headEnd/>
                <a:tailEnd/>
              </a:ln>
              <a:gradFill rotWithShape="1">
                <a:gsLst>
                  <a:gs pos="0">
                    <a:srgbClr val="FFFFCC"/>
                  </a:gs>
                  <a:gs pos="100000">
                    <a:srgbClr val="FF9999"/>
                  </a:gs>
                </a:gsLst>
                <a:lin ang="5400000" scaled="1"/>
              </a:gradFill>
              <a:latin typeface="Arial" charset="0"/>
              <a:cs typeface="ＭＳ Ｐゴシック" charset="0"/>
            </a:endParaRPr>
          </a:p>
        </p:txBody>
      </p:sp>
    </p:spTree>
    <p:extLst>
      <p:ext uri="{BB962C8B-B14F-4D97-AF65-F5344CB8AC3E}">
        <p14:creationId xmlns:p14="http://schemas.microsoft.com/office/powerpoint/2010/main" val="25917119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7386"/>
                                        </p:tgtEl>
                                        <p:attrNameLst>
                                          <p:attrName>style.visibility</p:attrName>
                                        </p:attrNameLst>
                                      </p:cBhvr>
                                      <p:to>
                                        <p:strVal val="visible"/>
                                      </p:to>
                                    </p:set>
                                    <p:anim calcmode="lin" valueType="num">
                                      <p:cBhvr additive="base">
                                        <p:cTn id="7" dur="500" fill="hold"/>
                                        <p:tgtEl>
                                          <p:spTgt spid="357386"/>
                                        </p:tgtEl>
                                        <p:attrNameLst>
                                          <p:attrName>ppt_x</p:attrName>
                                        </p:attrNameLst>
                                      </p:cBhvr>
                                      <p:tavLst>
                                        <p:tav tm="0">
                                          <p:val>
                                            <p:strVal val="0-#ppt_w/2"/>
                                          </p:val>
                                        </p:tav>
                                        <p:tav tm="100000">
                                          <p:val>
                                            <p:strVal val="#ppt_x"/>
                                          </p:val>
                                        </p:tav>
                                      </p:tavLst>
                                    </p:anim>
                                    <p:anim calcmode="lin" valueType="num">
                                      <p:cBhvr additive="base">
                                        <p:cTn id="8" dur="500" fill="hold"/>
                                        <p:tgtEl>
                                          <p:spTgt spid="3573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7387"/>
                                        </p:tgtEl>
                                        <p:attrNameLst>
                                          <p:attrName>style.visibility</p:attrName>
                                        </p:attrNameLst>
                                      </p:cBhvr>
                                      <p:to>
                                        <p:strVal val="visible"/>
                                      </p:to>
                                    </p:set>
                                    <p:anim calcmode="lin" valueType="num">
                                      <p:cBhvr additive="base">
                                        <p:cTn id="13" dur="500" fill="hold"/>
                                        <p:tgtEl>
                                          <p:spTgt spid="357387"/>
                                        </p:tgtEl>
                                        <p:attrNameLst>
                                          <p:attrName>ppt_x</p:attrName>
                                        </p:attrNameLst>
                                      </p:cBhvr>
                                      <p:tavLst>
                                        <p:tav tm="0">
                                          <p:val>
                                            <p:strVal val="0-#ppt_w/2"/>
                                          </p:val>
                                        </p:tav>
                                        <p:tav tm="100000">
                                          <p:val>
                                            <p:strVal val="#ppt_x"/>
                                          </p:val>
                                        </p:tav>
                                      </p:tavLst>
                                    </p:anim>
                                    <p:anim calcmode="lin" valueType="num">
                                      <p:cBhvr additive="base">
                                        <p:cTn id="14" dur="500" fill="hold"/>
                                        <p:tgtEl>
                                          <p:spTgt spid="35738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7388"/>
                                        </p:tgtEl>
                                        <p:attrNameLst>
                                          <p:attrName>style.visibility</p:attrName>
                                        </p:attrNameLst>
                                      </p:cBhvr>
                                      <p:to>
                                        <p:strVal val="visible"/>
                                      </p:to>
                                    </p:set>
                                    <p:anim calcmode="lin" valueType="num">
                                      <p:cBhvr additive="base">
                                        <p:cTn id="19" dur="500" fill="hold"/>
                                        <p:tgtEl>
                                          <p:spTgt spid="357388"/>
                                        </p:tgtEl>
                                        <p:attrNameLst>
                                          <p:attrName>ppt_x</p:attrName>
                                        </p:attrNameLst>
                                      </p:cBhvr>
                                      <p:tavLst>
                                        <p:tav tm="0">
                                          <p:val>
                                            <p:strVal val="0-#ppt_w/2"/>
                                          </p:val>
                                        </p:tav>
                                        <p:tav tm="100000">
                                          <p:val>
                                            <p:strVal val="#ppt_x"/>
                                          </p:val>
                                        </p:tav>
                                      </p:tavLst>
                                    </p:anim>
                                    <p:anim calcmode="lin" valueType="num">
                                      <p:cBhvr additive="base">
                                        <p:cTn id="20" dur="500" fill="hold"/>
                                        <p:tgtEl>
                                          <p:spTgt spid="35738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7389"/>
                                        </p:tgtEl>
                                        <p:attrNameLst>
                                          <p:attrName>style.visibility</p:attrName>
                                        </p:attrNameLst>
                                      </p:cBhvr>
                                      <p:to>
                                        <p:strVal val="visible"/>
                                      </p:to>
                                    </p:set>
                                    <p:anim calcmode="lin" valueType="num">
                                      <p:cBhvr additive="base">
                                        <p:cTn id="25" dur="500" fill="hold"/>
                                        <p:tgtEl>
                                          <p:spTgt spid="357389"/>
                                        </p:tgtEl>
                                        <p:attrNameLst>
                                          <p:attrName>ppt_x</p:attrName>
                                        </p:attrNameLst>
                                      </p:cBhvr>
                                      <p:tavLst>
                                        <p:tav tm="0">
                                          <p:val>
                                            <p:strVal val="0-#ppt_w/2"/>
                                          </p:val>
                                        </p:tav>
                                        <p:tav tm="100000">
                                          <p:val>
                                            <p:strVal val="#ppt_x"/>
                                          </p:val>
                                        </p:tav>
                                      </p:tavLst>
                                    </p:anim>
                                    <p:anim calcmode="lin" valueType="num">
                                      <p:cBhvr additive="base">
                                        <p:cTn id="26" dur="500" fill="hold"/>
                                        <p:tgtEl>
                                          <p:spTgt spid="35738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7390"/>
                                        </p:tgtEl>
                                        <p:attrNameLst>
                                          <p:attrName>style.visibility</p:attrName>
                                        </p:attrNameLst>
                                      </p:cBhvr>
                                      <p:to>
                                        <p:strVal val="visible"/>
                                      </p:to>
                                    </p:set>
                                    <p:anim calcmode="lin" valueType="num">
                                      <p:cBhvr additive="base">
                                        <p:cTn id="31" dur="500" fill="hold"/>
                                        <p:tgtEl>
                                          <p:spTgt spid="357390"/>
                                        </p:tgtEl>
                                        <p:attrNameLst>
                                          <p:attrName>ppt_x</p:attrName>
                                        </p:attrNameLst>
                                      </p:cBhvr>
                                      <p:tavLst>
                                        <p:tav tm="0">
                                          <p:val>
                                            <p:strVal val="0-#ppt_w/2"/>
                                          </p:val>
                                        </p:tav>
                                        <p:tav tm="100000">
                                          <p:val>
                                            <p:strVal val="#ppt_x"/>
                                          </p:val>
                                        </p:tav>
                                      </p:tavLst>
                                    </p:anim>
                                    <p:anim calcmode="lin" valueType="num">
                                      <p:cBhvr additive="base">
                                        <p:cTn id="32" dur="500" fill="hold"/>
                                        <p:tgtEl>
                                          <p:spTgt spid="35739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57391"/>
                                        </p:tgtEl>
                                        <p:attrNameLst>
                                          <p:attrName>style.visibility</p:attrName>
                                        </p:attrNameLst>
                                      </p:cBhvr>
                                      <p:to>
                                        <p:strVal val="visible"/>
                                      </p:to>
                                    </p:set>
                                    <p:anim calcmode="lin" valueType="num">
                                      <p:cBhvr additive="base">
                                        <p:cTn id="37" dur="500" fill="hold"/>
                                        <p:tgtEl>
                                          <p:spTgt spid="357391"/>
                                        </p:tgtEl>
                                        <p:attrNameLst>
                                          <p:attrName>ppt_x</p:attrName>
                                        </p:attrNameLst>
                                      </p:cBhvr>
                                      <p:tavLst>
                                        <p:tav tm="0">
                                          <p:val>
                                            <p:strVal val="0-#ppt_w/2"/>
                                          </p:val>
                                        </p:tav>
                                        <p:tav tm="100000">
                                          <p:val>
                                            <p:strVal val="#ppt_x"/>
                                          </p:val>
                                        </p:tav>
                                      </p:tavLst>
                                    </p:anim>
                                    <p:anim calcmode="lin" valueType="num">
                                      <p:cBhvr additive="base">
                                        <p:cTn id="38" dur="500" fill="hold"/>
                                        <p:tgtEl>
                                          <p:spTgt spid="357391"/>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57392"/>
                                        </p:tgtEl>
                                        <p:attrNameLst>
                                          <p:attrName>style.visibility</p:attrName>
                                        </p:attrNameLst>
                                      </p:cBhvr>
                                      <p:to>
                                        <p:strVal val="visible"/>
                                      </p:to>
                                    </p:set>
                                    <p:anim calcmode="lin" valueType="num">
                                      <p:cBhvr additive="base">
                                        <p:cTn id="43" dur="500" fill="hold"/>
                                        <p:tgtEl>
                                          <p:spTgt spid="357392"/>
                                        </p:tgtEl>
                                        <p:attrNameLst>
                                          <p:attrName>ppt_x</p:attrName>
                                        </p:attrNameLst>
                                      </p:cBhvr>
                                      <p:tavLst>
                                        <p:tav tm="0">
                                          <p:val>
                                            <p:strVal val="0-#ppt_w/2"/>
                                          </p:val>
                                        </p:tav>
                                        <p:tav tm="100000">
                                          <p:val>
                                            <p:strVal val="#ppt_x"/>
                                          </p:val>
                                        </p:tav>
                                      </p:tavLst>
                                    </p:anim>
                                    <p:anim calcmode="lin" valueType="num">
                                      <p:cBhvr additive="base">
                                        <p:cTn id="44" dur="500" fill="hold"/>
                                        <p:tgtEl>
                                          <p:spTgt spid="35739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57393"/>
                                        </p:tgtEl>
                                        <p:attrNameLst>
                                          <p:attrName>style.visibility</p:attrName>
                                        </p:attrNameLst>
                                      </p:cBhvr>
                                      <p:to>
                                        <p:strVal val="visible"/>
                                      </p:to>
                                    </p:set>
                                    <p:anim calcmode="lin" valueType="num">
                                      <p:cBhvr additive="base">
                                        <p:cTn id="49" dur="500" fill="hold"/>
                                        <p:tgtEl>
                                          <p:spTgt spid="357393"/>
                                        </p:tgtEl>
                                        <p:attrNameLst>
                                          <p:attrName>ppt_x</p:attrName>
                                        </p:attrNameLst>
                                      </p:cBhvr>
                                      <p:tavLst>
                                        <p:tav tm="0">
                                          <p:val>
                                            <p:strVal val="0-#ppt_w/2"/>
                                          </p:val>
                                        </p:tav>
                                        <p:tav tm="100000">
                                          <p:val>
                                            <p:strVal val="#ppt_x"/>
                                          </p:val>
                                        </p:tav>
                                      </p:tavLst>
                                    </p:anim>
                                    <p:anim calcmode="lin" valueType="num">
                                      <p:cBhvr additive="base">
                                        <p:cTn id="50" dur="500" fill="hold"/>
                                        <p:tgtEl>
                                          <p:spTgt spid="35739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57394"/>
                                        </p:tgtEl>
                                        <p:attrNameLst>
                                          <p:attrName>style.visibility</p:attrName>
                                        </p:attrNameLst>
                                      </p:cBhvr>
                                      <p:to>
                                        <p:strVal val="visible"/>
                                      </p:to>
                                    </p:set>
                                    <p:anim calcmode="lin" valueType="num">
                                      <p:cBhvr additive="base">
                                        <p:cTn id="55" dur="500" fill="hold"/>
                                        <p:tgtEl>
                                          <p:spTgt spid="357394"/>
                                        </p:tgtEl>
                                        <p:attrNameLst>
                                          <p:attrName>ppt_x</p:attrName>
                                        </p:attrNameLst>
                                      </p:cBhvr>
                                      <p:tavLst>
                                        <p:tav tm="0">
                                          <p:val>
                                            <p:strVal val="0-#ppt_w/2"/>
                                          </p:val>
                                        </p:tav>
                                        <p:tav tm="100000">
                                          <p:val>
                                            <p:strVal val="#ppt_x"/>
                                          </p:val>
                                        </p:tav>
                                      </p:tavLst>
                                    </p:anim>
                                    <p:anim calcmode="lin" valueType="num">
                                      <p:cBhvr additive="base">
                                        <p:cTn id="56" dur="500" fill="hold"/>
                                        <p:tgtEl>
                                          <p:spTgt spid="35739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57395"/>
                                        </p:tgtEl>
                                        <p:attrNameLst>
                                          <p:attrName>style.visibility</p:attrName>
                                        </p:attrNameLst>
                                      </p:cBhvr>
                                      <p:to>
                                        <p:strVal val="visible"/>
                                      </p:to>
                                    </p:set>
                                    <p:anim calcmode="lin" valueType="num">
                                      <p:cBhvr additive="base">
                                        <p:cTn id="61" dur="500" fill="hold"/>
                                        <p:tgtEl>
                                          <p:spTgt spid="357395"/>
                                        </p:tgtEl>
                                        <p:attrNameLst>
                                          <p:attrName>ppt_x</p:attrName>
                                        </p:attrNameLst>
                                      </p:cBhvr>
                                      <p:tavLst>
                                        <p:tav tm="0">
                                          <p:val>
                                            <p:strVal val="0-#ppt_w/2"/>
                                          </p:val>
                                        </p:tav>
                                        <p:tav tm="100000">
                                          <p:val>
                                            <p:strVal val="#ppt_x"/>
                                          </p:val>
                                        </p:tav>
                                      </p:tavLst>
                                    </p:anim>
                                    <p:anim calcmode="lin" valueType="num">
                                      <p:cBhvr additive="base">
                                        <p:cTn id="62" dur="500" fill="hold"/>
                                        <p:tgtEl>
                                          <p:spTgt spid="357395"/>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57396"/>
                                        </p:tgtEl>
                                        <p:attrNameLst>
                                          <p:attrName>style.visibility</p:attrName>
                                        </p:attrNameLst>
                                      </p:cBhvr>
                                      <p:to>
                                        <p:strVal val="visible"/>
                                      </p:to>
                                    </p:set>
                                    <p:anim calcmode="lin" valueType="num">
                                      <p:cBhvr additive="base">
                                        <p:cTn id="67" dur="500" fill="hold"/>
                                        <p:tgtEl>
                                          <p:spTgt spid="357396"/>
                                        </p:tgtEl>
                                        <p:attrNameLst>
                                          <p:attrName>ppt_x</p:attrName>
                                        </p:attrNameLst>
                                      </p:cBhvr>
                                      <p:tavLst>
                                        <p:tav tm="0">
                                          <p:val>
                                            <p:strVal val="0-#ppt_w/2"/>
                                          </p:val>
                                        </p:tav>
                                        <p:tav tm="100000">
                                          <p:val>
                                            <p:strVal val="#ppt_x"/>
                                          </p:val>
                                        </p:tav>
                                      </p:tavLst>
                                    </p:anim>
                                    <p:anim calcmode="lin" valueType="num">
                                      <p:cBhvr additive="base">
                                        <p:cTn id="68" dur="500" fill="hold"/>
                                        <p:tgtEl>
                                          <p:spTgt spid="357396"/>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57398"/>
                                        </p:tgtEl>
                                        <p:attrNameLst>
                                          <p:attrName>style.visibility</p:attrName>
                                        </p:attrNameLst>
                                      </p:cBhvr>
                                      <p:to>
                                        <p:strVal val="visible"/>
                                      </p:to>
                                    </p:set>
                                    <p:anim calcmode="lin" valueType="num">
                                      <p:cBhvr additive="base">
                                        <p:cTn id="73" dur="500" fill="hold"/>
                                        <p:tgtEl>
                                          <p:spTgt spid="357398"/>
                                        </p:tgtEl>
                                        <p:attrNameLst>
                                          <p:attrName>ppt_x</p:attrName>
                                        </p:attrNameLst>
                                      </p:cBhvr>
                                      <p:tavLst>
                                        <p:tav tm="0">
                                          <p:val>
                                            <p:strVal val="0-#ppt_w/2"/>
                                          </p:val>
                                        </p:tav>
                                        <p:tav tm="100000">
                                          <p:val>
                                            <p:strVal val="#ppt_x"/>
                                          </p:val>
                                        </p:tav>
                                      </p:tavLst>
                                    </p:anim>
                                    <p:anim calcmode="lin" valueType="num">
                                      <p:cBhvr additive="base">
                                        <p:cTn id="74" dur="500" fill="hold"/>
                                        <p:tgtEl>
                                          <p:spTgt spid="35739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357397"/>
                                        </p:tgtEl>
                                        <p:attrNameLst>
                                          <p:attrName>style.visibility</p:attrName>
                                        </p:attrNameLst>
                                      </p:cBhvr>
                                      <p:to>
                                        <p:strVal val="visible"/>
                                      </p:to>
                                    </p:set>
                                    <p:anim calcmode="lin" valueType="num">
                                      <p:cBhvr additive="base">
                                        <p:cTn id="79" dur="500" fill="hold"/>
                                        <p:tgtEl>
                                          <p:spTgt spid="357397"/>
                                        </p:tgtEl>
                                        <p:attrNameLst>
                                          <p:attrName>ppt_x</p:attrName>
                                        </p:attrNameLst>
                                      </p:cBhvr>
                                      <p:tavLst>
                                        <p:tav tm="0">
                                          <p:val>
                                            <p:strVal val="0-#ppt_w/2"/>
                                          </p:val>
                                        </p:tav>
                                        <p:tav tm="100000">
                                          <p:val>
                                            <p:strVal val="#ppt_x"/>
                                          </p:val>
                                        </p:tav>
                                      </p:tavLst>
                                    </p:anim>
                                    <p:anim calcmode="lin" valueType="num">
                                      <p:cBhvr additive="base">
                                        <p:cTn id="80" dur="500" fill="hold"/>
                                        <p:tgtEl>
                                          <p:spTgt spid="357397"/>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57399"/>
                                        </p:tgtEl>
                                        <p:attrNameLst>
                                          <p:attrName>style.visibility</p:attrName>
                                        </p:attrNameLst>
                                      </p:cBhvr>
                                      <p:to>
                                        <p:strVal val="visible"/>
                                      </p:to>
                                    </p:set>
                                    <p:anim calcmode="lin" valueType="num">
                                      <p:cBhvr additive="base">
                                        <p:cTn id="85" dur="500" fill="hold"/>
                                        <p:tgtEl>
                                          <p:spTgt spid="357399"/>
                                        </p:tgtEl>
                                        <p:attrNameLst>
                                          <p:attrName>ppt_x</p:attrName>
                                        </p:attrNameLst>
                                      </p:cBhvr>
                                      <p:tavLst>
                                        <p:tav tm="0">
                                          <p:val>
                                            <p:strVal val="0-#ppt_w/2"/>
                                          </p:val>
                                        </p:tav>
                                        <p:tav tm="100000">
                                          <p:val>
                                            <p:strVal val="#ppt_x"/>
                                          </p:val>
                                        </p:tav>
                                      </p:tavLst>
                                    </p:anim>
                                    <p:anim calcmode="lin" valueType="num">
                                      <p:cBhvr additive="base">
                                        <p:cTn id="86" dur="500" fill="hold"/>
                                        <p:tgtEl>
                                          <p:spTgt spid="357399"/>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357400"/>
                                        </p:tgtEl>
                                        <p:attrNameLst>
                                          <p:attrName>style.visibility</p:attrName>
                                        </p:attrNameLst>
                                      </p:cBhvr>
                                      <p:to>
                                        <p:strVal val="visible"/>
                                      </p:to>
                                    </p:set>
                                    <p:anim calcmode="lin" valueType="num">
                                      <p:cBhvr additive="base">
                                        <p:cTn id="91" dur="500" fill="hold"/>
                                        <p:tgtEl>
                                          <p:spTgt spid="357400"/>
                                        </p:tgtEl>
                                        <p:attrNameLst>
                                          <p:attrName>ppt_x</p:attrName>
                                        </p:attrNameLst>
                                      </p:cBhvr>
                                      <p:tavLst>
                                        <p:tav tm="0">
                                          <p:val>
                                            <p:strVal val="0-#ppt_w/2"/>
                                          </p:val>
                                        </p:tav>
                                        <p:tav tm="100000">
                                          <p:val>
                                            <p:strVal val="#ppt_x"/>
                                          </p:val>
                                        </p:tav>
                                      </p:tavLst>
                                    </p:anim>
                                    <p:anim calcmode="lin" valueType="num">
                                      <p:cBhvr additive="base">
                                        <p:cTn id="92" dur="500" fill="hold"/>
                                        <p:tgtEl>
                                          <p:spTgt spid="357400"/>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357401"/>
                                        </p:tgtEl>
                                        <p:attrNameLst>
                                          <p:attrName>style.visibility</p:attrName>
                                        </p:attrNameLst>
                                      </p:cBhvr>
                                      <p:to>
                                        <p:strVal val="visible"/>
                                      </p:to>
                                    </p:set>
                                    <p:anim calcmode="lin" valueType="num">
                                      <p:cBhvr additive="base">
                                        <p:cTn id="97" dur="500" fill="hold"/>
                                        <p:tgtEl>
                                          <p:spTgt spid="357401"/>
                                        </p:tgtEl>
                                        <p:attrNameLst>
                                          <p:attrName>ppt_x</p:attrName>
                                        </p:attrNameLst>
                                      </p:cBhvr>
                                      <p:tavLst>
                                        <p:tav tm="0">
                                          <p:val>
                                            <p:strVal val="0-#ppt_w/2"/>
                                          </p:val>
                                        </p:tav>
                                        <p:tav tm="100000">
                                          <p:val>
                                            <p:strVal val="#ppt_x"/>
                                          </p:val>
                                        </p:tav>
                                      </p:tavLst>
                                    </p:anim>
                                    <p:anim calcmode="lin" valueType="num">
                                      <p:cBhvr additive="base">
                                        <p:cTn id="98" dur="500" fill="hold"/>
                                        <p:tgtEl>
                                          <p:spTgt spid="357401"/>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357402"/>
                                        </p:tgtEl>
                                        <p:attrNameLst>
                                          <p:attrName>style.visibility</p:attrName>
                                        </p:attrNameLst>
                                      </p:cBhvr>
                                      <p:to>
                                        <p:strVal val="visible"/>
                                      </p:to>
                                    </p:set>
                                    <p:anim calcmode="lin" valueType="num">
                                      <p:cBhvr additive="base">
                                        <p:cTn id="103" dur="500" fill="hold"/>
                                        <p:tgtEl>
                                          <p:spTgt spid="357402"/>
                                        </p:tgtEl>
                                        <p:attrNameLst>
                                          <p:attrName>ppt_x</p:attrName>
                                        </p:attrNameLst>
                                      </p:cBhvr>
                                      <p:tavLst>
                                        <p:tav tm="0">
                                          <p:val>
                                            <p:strVal val="0-#ppt_w/2"/>
                                          </p:val>
                                        </p:tav>
                                        <p:tav tm="100000">
                                          <p:val>
                                            <p:strVal val="#ppt_x"/>
                                          </p:val>
                                        </p:tav>
                                      </p:tavLst>
                                    </p:anim>
                                    <p:anim calcmode="lin" valueType="num">
                                      <p:cBhvr additive="base">
                                        <p:cTn id="104" dur="500" fill="hold"/>
                                        <p:tgtEl>
                                          <p:spTgt spid="357402"/>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57403"/>
                                        </p:tgtEl>
                                        <p:attrNameLst>
                                          <p:attrName>style.visibility</p:attrName>
                                        </p:attrNameLst>
                                      </p:cBhvr>
                                      <p:to>
                                        <p:strVal val="visible"/>
                                      </p:to>
                                    </p:set>
                                    <p:anim calcmode="lin" valueType="num">
                                      <p:cBhvr additive="base">
                                        <p:cTn id="109" dur="500" fill="hold"/>
                                        <p:tgtEl>
                                          <p:spTgt spid="357403"/>
                                        </p:tgtEl>
                                        <p:attrNameLst>
                                          <p:attrName>ppt_x</p:attrName>
                                        </p:attrNameLst>
                                      </p:cBhvr>
                                      <p:tavLst>
                                        <p:tav tm="0">
                                          <p:val>
                                            <p:strVal val="0-#ppt_w/2"/>
                                          </p:val>
                                        </p:tav>
                                        <p:tav tm="100000">
                                          <p:val>
                                            <p:strVal val="#ppt_x"/>
                                          </p:val>
                                        </p:tav>
                                      </p:tavLst>
                                    </p:anim>
                                    <p:anim calcmode="lin" valueType="num">
                                      <p:cBhvr additive="base">
                                        <p:cTn id="110" dur="500" fill="hold"/>
                                        <p:tgtEl>
                                          <p:spTgt spid="357403"/>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57404"/>
                                        </p:tgtEl>
                                        <p:attrNameLst>
                                          <p:attrName>style.visibility</p:attrName>
                                        </p:attrNameLst>
                                      </p:cBhvr>
                                      <p:to>
                                        <p:strVal val="visible"/>
                                      </p:to>
                                    </p:set>
                                    <p:anim calcmode="lin" valueType="num">
                                      <p:cBhvr additive="base">
                                        <p:cTn id="115" dur="500" fill="hold"/>
                                        <p:tgtEl>
                                          <p:spTgt spid="357404"/>
                                        </p:tgtEl>
                                        <p:attrNameLst>
                                          <p:attrName>ppt_x</p:attrName>
                                        </p:attrNameLst>
                                      </p:cBhvr>
                                      <p:tavLst>
                                        <p:tav tm="0">
                                          <p:val>
                                            <p:strVal val="0-#ppt_w/2"/>
                                          </p:val>
                                        </p:tav>
                                        <p:tav tm="100000">
                                          <p:val>
                                            <p:strVal val="#ppt_x"/>
                                          </p:val>
                                        </p:tav>
                                      </p:tavLst>
                                    </p:anim>
                                    <p:anim calcmode="lin" valueType="num">
                                      <p:cBhvr additive="base">
                                        <p:cTn id="116" dur="500" fill="hold"/>
                                        <p:tgtEl>
                                          <p:spTgt spid="357404"/>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357405"/>
                                        </p:tgtEl>
                                        <p:attrNameLst>
                                          <p:attrName>style.visibility</p:attrName>
                                        </p:attrNameLst>
                                      </p:cBhvr>
                                      <p:to>
                                        <p:strVal val="visible"/>
                                      </p:to>
                                    </p:set>
                                    <p:anim calcmode="lin" valueType="num">
                                      <p:cBhvr additive="base">
                                        <p:cTn id="121" dur="500" fill="hold"/>
                                        <p:tgtEl>
                                          <p:spTgt spid="357405"/>
                                        </p:tgtEl>
                                        <p:attrNameLst>
                                          <p:attrName>ppt_x</p:attrName>
                                        </p:attrNameLst>
                                      </p:cBhvr>
                                      <p:tavLst>
                                        <p:tav tm="0">
                                          <p:val>
                                            <p:strVal val="0-#ppt_w/2"/>
                                          </p:val>
                                        </p:tav>
                                        <p:tav tm="100000">
                                          <p:val>
                                            <p:strVal val="#ppt_x"/>
                                          </p:val>
                                        </p:tav>
                                      </p:tavLst>
                                    </p:anim>
                                    <p:anim calcmode="lin" valueType="num">
                                      <p:cBhvr additive="base">
                                        <p:cTn id="122" dur="500" fill="hold"/>
                                        <p:tgtEl>
                                          <p:spTgt spid="3574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6" grpId="0" autoUpdateAnimBg="0"/>
      <p:bldP spid="357387" grpId="0" autoUpdateAnimBg="0"/>
      <p:bldP spid="357388" grpId="0" autoUpdateAnimBg="0"/>
      <p:bldP spid="357389" grpId="0" autoUpdateAnimBg="0"/>
      <p:bldP spid="357390" grpId="0" autoUpdateAnimBg="0"/>
      <p:bldP spid="357391" grpId="0" autoUpdateAnimBg="0"/>
      <p:bldP spid="357392" grpId="0" autoUpdateAnimBg="0"/>
      <p:bldP spid="357393" grpId="0" autoUpdateAnimBg="0"/>
      <p:bldP spid="357394" grpId="0" autoUpdateAnimBg="0"/>
      <p:bldP spid="357395" grpId="0" autoUpdateAnimBg="0"/>
      <p:bldP spid="357396" grpId="0" autoUpdateAnimBg="0"/>
      <p:bldP spid="357397" grpId="0" autoUpdateAnimBg="0"/>
      <p:bldP spid="357398" grpId="0" autoUpdateAnimBg="0"/>
      <p:bldP spid="357399" grpId="0" autoUpdateAnimBg="0"/>
      <p:bldP spid="357400" grpId="0" autoUpdateAnimBg="0"/>
      <p:bldP spid="357401" grpId="0" autoUpdateAnimBg="0"/>
      <p:bldP spid="357402" grpId="0" autoUpdateAnimBg="0"/>
      <p:bldP spid="357403" grpId="0" autoUpdateAnimBg="0"/>
      <p:bldP spid="357404" grpId="0" autoUpdateAnimBg="0"/>
      <p:bldP spid="357405"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ja-JP" altLang="en-US" b="1" dirty="0">
                <a:latin typeface="Arial" charset="0"/>
                <a:ea typeface="ＭＳ Ｐゴシック" charset="0"/>
              </a:rPr>
              <a:t>希西家地下通道</a:t>
            </a:r>
            <a:endParaRPr lang="en-US" b="1" dirty="0">
              <a:latin typeface="Arial" charset="0"/>
              <a:ea typeface="ＭＳ Ｐゴシック" charset="0"/>
            </a:endParaRPr>
          </a:p>
        </p:txBody>
      </p:sp>
      <p:pic>
        <p:nvPicPr>
          <p:cNvPr id="2" name="Picture 1" descr="ba8.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3424307374"/>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zh-CN" altLang="en-US" b="1" dirty="0">
                <a:latin typeface="Arial" charset="0"/>
                <a:ea typeface="ＭＳ Ｐゴシック" charset="0"/>
              </a:rPr>
              <a:t>基训泉上的圣殿？</a:t>
            </a:r>
            <a:endParaRPr lang="en-US" b="1" dirty="0">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
        <p:nvSpPr>
          <p:cNvPr id="3" name="TextBox 2">
            <a:extLst>
              <a:ext uri="{FF2B5EF4-FFF2-40B4-BE49-F238E27FC236}">
                <a16:creationId xmlns:a16="http://schemas.microsoft.com/office/drawing/2014/main" id="{9A06D308-C827-22FF-393F-D08701B3ED90}"/>
              </a:ext>
            </a:extLst>
          </p:cNvPr>
          <p:cNvSpPr txBox="1"/>
          <p:nvPr/>
        </p:nvSpPr>
        <p:spPr>
          <a:xfrm>
            <a:off x="755576" y="1916832"/>
            <a:ext cx="3204723" cy="480131"/>
          </a:xfrm>
          <a:prstGeom prst="rect">
            <a:avLst/>
          </a:prstGeom>
          <a:noFill/>
        </p:spPr>
        <p:txBody>
          <a:bodyPr wrap="none" rtlCol="0">
            <a:spAutoFit/>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r>
              <a:rPr kumimoji="1" lang="zh-CN" altLang="en-US" sz="2800" b="1" i="0" u="none" strike="noStrike" kern="1200" cap="none" spc="0" normalizeH="0" baseline="0" noProof="0" dirty="0">
                <a:ln>
                  <a:noFill/>
                </a:ln>
                <a:solidFill>
                  <a:srgbClr val="3333CC"/>
                </a:solidFill>
                <a:effectLst/>
                <a:uLnTx/>
                <a:uFillTx/>
                <a:latin typeface="Arial Narrow" charset="0"/>
                <a:ea typeface="ＭＳ Ｐゴシック" charset="0"/>
                <a:cs typeface="Times New Roman" charset="0"/>
              </a:rPr>
              <a:t>圣殿山和安东尼堡</a:t>
            </a:r>
            <a:endParaRPr kumimoji="1" lang="en-US" sz="2800" b="1" i="0" u="none" strike="noStrike" kern="1200" cap="none" spc="0" normalizeH="0" baseline="0" noProof="0" dirty="0">
              <a:ln>
                <a:noFill/>
              </a:ln>
              <a:solidFill>
                <a:srgbClr val="3333CC"/>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063168025"/>
      </p:ext>
    </p:extLst>
  </p:cSld>
  <p:clrMapOvr>
    <a:masterClrMapping/>
  </p:clrMapOvr>
  <p:transition spd="med">
    <p:randomBar dir="vert"/>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12396612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坏事有好结果 </a:t>
              </a:r>
              <a:r>
                <a:rPr kumimoji="1" lang="en-US" altLang="zh-CN"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罗波安 </a:t>
              </a:r>
              <a:r>
                <a:rPr kumimoji="1" lang="en-US" altLang="zh-CN" sz="40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(12:6-7, 12)</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亚比雅；</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13:10</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；列王纪上 </a:t>
              </a:r>
              <a:r>
                <a:rPr kumimoji="1" lang="en-US" altLang="zh-CN"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15:3)</a:t>
              </a:r>
              <a:r>
                <a:rPr kumimoji="1" lang="zh-CN" altLang="en-US" sz="40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玛拿西 </a:t>
              </a:r>
              <a:r>
                <a:rPr kumimoji="1" lang="en-US" altLang="zh-CN" sz="40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(33:12, 19)</a:t>
              </a:r>
              <a:endParaRPr kumimoji="1" lang="en-US" sz="6000" b="1"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178773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zh-CN" altLang="en-US" b="1" dirty="0">
                <a:solidFill>
                  <a:schemeClr val="tx1"/>
                </a:solidFill>
                <a:latin typeface="Arial" charset="0"/>
              </a:rPr>
              <a:t>邪恶玛拿西</a:t>
            </a:r>
            <a:endParaRPr lang="en-GB" b="1" dirty="0">
              <a:solidFill>
                <a:schemeClr val="tx1"/>
              </a:solidFill>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Chap. 21</a:t>
            </a:r>
            <a:endParaRPr kumimoji="0" lang="en-GB" sz="1800" b="1"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玛拿西长达</a:t>
            </a:r>
            <a:r>
              <a:rPr kumimoji="0" lang="en-US" altLang="zh-CN"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55</a:t>
            </a:r>
            <a:r>
              <a:rPr kumimoji="0" lang="zh-CN" altLang="en-US"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年的恶劣统治重新引入了他父亲希西家所摧毁的所有异教习俗，这证明了上帝很快对犹大的惩罚</a:t>
            </a:r>
            <a:r>
              <a:rPr kumimoji="0" lang="en-US" altLang="zh-CN"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a:t>
            </a:r>
            <a:r>
              <a:rPr kumimoji="0" lang="zh-CN" altLang="en-US"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被流放到巴比伦。</a:t>
            </a:r>
            <a:endParaRPr kumimoji="0" lang="en-GB" sz="28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zh-CN" altLang="en-US" sz="3600" b="1" dirty="0">
                <a:solidFill>
                  <a:schemeClr val="bg1"/>
                </a:solidFill>
                <a:effectLst/>
              </a:rPr>
              <a:t>西番雅在玛拿西用偶像充满了两院之后开始传道。</a:t>
            </a:r>
            <a:endParaRPr lang="en-US" sz="3600" b="1" dirty="0">
              <a:solidFill>
                <a:schemeClr val="bg1"/>
              </a:solidFill>
              <a:effectLst/>
            </a:endParaRPr>
          </a:p>
        </p:txBody>
      </p:sp>
    </p:spTree>
    <p:extLst>
      <p:ext uri="{BB962C8B-B14F-4D97-AF65-F5344CB8AC3E}">
        <p14:creationId xmlns:p14="http://schemas.microsoft.com/office/powerpoint/2010/main" val="344584217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zh-CN" altLang="en-US" b="1" dirty="0">
                <a:solidFill>
                  <a:schemeClr val="tx1"/>
                </a:solidFill>
                <a:latin typeface="Arial" charset="0"/>
              </a:rPr>
              <a:t>玛拿西</a:t>
            </a:r>
            <a:endParaRPr lang="en-GB" b="1" dirty="0">
              <a:solidFill>
                <a:schemeClr val="tx1"/>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3432" name="Text Box 8"/>
          <p:cNvSpPr txBox="1">
            <a:spLocks noChangeArrowheads="1"/>
          </p:cNvSpPr>
          <p:nvPr/>
        </p:nvSpPr>
        <p:spPr bwMode="auto">
          <a:xfrm>
            <a:off x="6084168" y="3645024"/>
            <a:ext cx="305983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玛拿西被锁链带到巴比伦</a:t>
            </a:r>
            <a:endParaRPr kumimoji="0" lang="en-GB"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历代志下 </a:t>
            </a:r>
            <a:r>
              <a:rPr kumimoji="0" lang="en-US" altLang="zh-CN" sz="2000" b="1" i="0" u="none" strike="noStrike" kern="1200" cap="none" spc="0" normalizeH="0" baseline="0" noProof="0" dirty="0">
                <a:ln>
                  <a:noFill/>
                </a:ln>
                <a:solidFill>
                  <a:srgbClr val="FFFFFF"/>
                </a:solidFill>
                <a:effectLst/>
                <a:uLnTx/>
                <a:uFillTx/>
                <a:latin typeface="Arial" charset="0"/>
                <a:ea typeface="ＭＳ Ｐゴシック" charset="0"/>
              </a:rPr>
              <a:t>33:11-17</a:t>
            </a:r>
            <a:endParaRPr kumimoji="0" lang="en-GB"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235210555"/>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algn="r" eaLnBrk="1" hangingPunct="1"/>
            <a:r>
              <a:rPr lang="zh-CN" altLang="en-US" b="1" dirty="0">
                <a:solidFill>
                  <a:srgbClr val="FFFFFF"/>
                </a:solidFill>
                <a:latin typeface="Arial" charset="0"/>
              </a:rPr>
              <a:t>玛拿西的祷告</a:t>
            </a:r>
            <a:endParaRPr lang="en-GB" b="1" dirty="0">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Manasseh </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历代志下 </a:t>
            </a:r>
            <a:r>
              <a:rPr kumimoji="0" lang="en-US" altLang="zh-CN" sz="2000" b="1" i="0" u="none" strike="noStrike" kern="1200" cap="none" spc="0" normalizeH="0" baseline="0" noProof="0" dirty="0">
                <a:ln>
                  <a:noFill/>
                </a:ln>
                <a:solidFill>
                  <a:srgbClr val="FFFFFF"/>
                </a:solidFill>
                <a:effectLst/>
                <a:uLnTx/>
                <a:uFillTx/>
                <a:latin typeface="Arial" charset="0"/>
                <a:ea typeface="ＭＳ Ｐゴシック" charset="0"/>
              </a:rPr>
              <a:t>33:11-17</a:t>
            </a:r>
            <a:endParaRPr kumimoji="0" lang="en-GB"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850716512"/>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25730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8650634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6" name="Diagram 15"/>
          <p:cNvGraphicFramePr/>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宗教日历由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社会日历由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出埃及夜</a:t>
            </a: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耶和华在埃及地告诉摩西和亚伦说： </a:t>
            </a:r>
            <a:endPar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2</a:t>
            </a:r>
            <a:r>
              <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你们要以本月为正月，为一年的第一个月。</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出</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3</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-4</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9</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-10</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290</a:t>
            </a:r>
          </a:p>
        </p:txBody>
      </p:sp>
    </p:spTree>
    <p:extLst>
      <p:ext uri="{BB962C8B-B14F-4D97-AF65-F5344CB8AC3E}">
        <p14:creationId xmlns:p14="http://schemas.microsoft.com/office/powerpoint/2010/main" val="4391211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55621" y="6357593"/>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善有恶报 </a:t>
              </a:r>
              <a:r>
                <a:rPr kumimoji="1" lang="en-US" altLang="zh-CN"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所罗门（</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1:1</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），亚撒（</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14:2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），约沙法（</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17:3</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），约阿施（</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24:22</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），亚玛谢（</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25:19</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27</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），乌西雅（</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26:16</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），希西家（</a:t>
              </a:r>
              <a:r>
                <a:rPr kumimoji="1" lang="en-US" altLang="zh-CN"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32:25</a:t>
              </a:r>
              <a:r>
                <a:rPr kumimoji="1" lang="zh-CN" altLang="en-US" sz="32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约西亚（</a:t>
              </a:r>
              <a:r>
                <a:rPr kumimoji="1" lang="en-US" altLang="zh-CN"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34:1-36:1</a:t>
              </a:r>
              <a:r>
                <a:rPr kumimoji="1" lang="zh-CN" altLang="en-US" sz="32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a:t>
              </a:r>
              <a:endParaRPr kumimoji="1" lang="en-US"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177761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7703617" y="1516200"/>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47553797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solidFill>
                  <a:srgbClr val="FFFFFF"/>
                </a:solidFill>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ja-JP"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西底家</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亚他利亚</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玛拿西</a:t>
            </a:r>
            <a:endParaRPr 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a:buFontTx/>
              <a:buNone/>
            </a:pPr>
            <a:r>
              <a:rPr lang="zh-TW" alt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rPr>
              <a:t>亚撒</a:t>
            </a:r>
            <a:endParaRPr 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a:buFontTx/>
              <a:buNone/>
            </a:pPr>
            <a:r>
              <a:rPr lang="zh-TW" alt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rPr>
              <a:t>希西家</a:t>
            </a:r>
            <a:endParaRPr 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a:buFontTx/>
              <a:buNone/>
            </a:pPr>
            <a:r>
              <a:rPr lang="zh-TW" alt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rPr>
              <a:t>约西亚</a:t>
            </a:r>
            <a:endParaRPr 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solidFill>
                <a:srgbClr val="FFFFFF"/>
              </a:solidFill>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solidFill>
                <a:srgbClr val="FFFFFF"/>
              </a:solidFill>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solidFill>
                <a:srgbClr val="FFFFFF"/>
              </a:solidFill>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solidFill>
                <a:srgbClr val="FFFFFF"/>
              </a:solidFill>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a:solidFill>
                <a:srgbClr val="FFFFFF"/>
              </a:solidFill>
            </a:endParaRPr>
          </a:p>
        </p:txBody>
      </p:sp>
    </p:spTree>
    <p:extLst>
      <p:ext uri="{BB962C8B-B14F-4D97-AF65-F5344CB8AC3E}">
        <p14:creationId xmlns:p14="http://schemas.microsoft.com/office/powerpoint/2010/main" val="1608537325"/>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84645683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zh-CN" altLang="en-US" sz="3600" b="1" dirty="0">
                <a:latin typeface="Arial" charset="0"/>
                <a:ea typeface="ＭＳ Ｐゴシック" charset="0"/>
              </a:rPr>
              <a:t>犹大列王 </a:t>
            </a:r>
            <a:r>
              <a:rPr lang="en-US" sz="3600" b="1" dirty="0">
                <a:latin typeface="Arial" charset="0"/>
                <a:ea typeface="ＭＳ Ｐゴシック" charset="0"/>
              </a:rPr>
              <a:t>(</a:t>
            </a:r>
            <a:r>
              <a:rPr lang="zh-TW" altLang="en-US" sz="3600" b="1" dirty="0">
                <a:latin typeface="Arial" charset="0"/>
                <a:ea typeface="ＭＳ Ｐゴシック" charset="0"/>
              </a:rPr>
              <a:t>历代志下</a:t>
            </a:r>
            <a:r>
              <a:rPr lang="en-US" sz="3600" b="1" dirty="0">
                <a:latin typeface="Arial" charset="0"/>
                <a:ea typeface="ＭＳ Ｐゴシック" charset="0"/>
              </a:rPr>
              <a:t>)</a:t>
            </a:r>
          </a:p>
        </p:txBody>
      </p:sp>
      <p:pic>
        <p:nvPicPr>
          <p:cNvPr id="3" name="Picture 2"/>
          <p:cNvPicPr>
            <a:picLocks noChangeAspect="1"/>
          </p:cNvPicPr>
          <p:nvPr/>
        </p:nvPicPr>
        <p:blipFill>
          <a:blip r:embed="rId2"/>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90000"/>
              </a:lnSpc>
              <a:spcBef>
                <a:spcPct val="20000"/>
              </a:spcBef>
              <a:spcAft>
                <a:spcPts val="0"/>
              </a:spcAft>
              <a:buClr>
                <a:srgbClr val="FFCC00"/>
              </a:buClr>
              <a:buSzPct val="70000"/>
              <a:buFont typeface="Wingdings" charset="0"/>
              <a:buNone/>
              <a:tabLst/>
              <a:defRPr/>
            </a:pPr>
            <a:r>
              <a:rPr kumimoji="1" lang="zh-CN" altLang="en-US" sz="2000" b="1" i="0" u="none" strike="noStrike" kern="0" cap="none" spc="0" normalizeH="0" baseline="0" noProof="0" dirty="0">
                <a:ln>
                  <a:noFill/>
                </a:ln>
                <a:solidFill>
                  <a:srgbClr val="FFFFFF"/>
                </a:solidFill>
                <a:effectLst/>
                <a:uLnTx/>
                <a:uFillTx/>
                <a:latin typeface="Arial"/>
                <a:ea typeface="ＭＳ Ｐゴシック" charset="0"/>
                <a:cs typeface="Arial"/>
              </a:rPr>
              <a:t>犹大诸王 照片来源：</a:t>
            </a:r>
            <a:r>
              <a:rPr kumimoji="1" lang="en-US" sz="2000" b="1" i="0" u="none" strike="noStrike" kern="0" cap="none" spc="0" normalizeH="0" baseline="0" noProof="0" dirty="0" err="1">
                <a:ln>
                  <a:noFill/>
                </a:ln>
                <a:solidFill>
                  <a:srgbClr val="FFFFFF"/>
                </a:solidFill>
                <a:effectLst/>
                <a:uLnTx/>
                <a:uFillTx/>
                <a:latin typeface="Arial"/>
                <a:ea typeface="ＭＳ Ｐゴシック" charset="0"/>
                <a:cs typeface="Arial"/>
              </a:rPr>
              <a:t>www.walkwiththeword.org</a:t>
            </a:r>
            <a:endParaRPr kumimoji="1" lang="en-US" sz="2000" b="1" i="0" u="none" strike="noStrike" kern="0" cap="none" spc="0" normalizeH="0" baseline="0" noProof="0" dirty="0">
              <a:ln>
                <a:noFill/>
              </a:ln>
              <a:solidFill>
                <a:srgbClr val="FFFFFF"/>
              </a:solidFill>
              <a:effectLst/>
              <a:uLnTx/>
              <a:uFillTx/>
              <a:latin typeface="Arial"/>
              <a:ea typeface="ＭＳ Ｐゴシック" charset="0"/>
              <a:cs typeface="Arial"/>
            </a:endParaRPr>
          </a:p>
        </p:txBody>
      </p:sp>
      <p:sp>
        <p:nvSpPr>
          <p:cNvPr id="5" name="TextBox 4">
            <a:extLst>
              <a:ext uri="{FF2B5EF4-FFF2-40B4-BE49-F238E27FC236}">
                <a16:creationId xmlns:a16="http://schemas.microsoft.com/office/drawing/2014/main" id="{5953A0FF-3396-F88F-26E7-FC906067F122}"/>
              </a:ext>
            </a:extLst>
          </p:cNvPr>
          <p:cNvSpPr txBox="1"/>
          <p:nvPr/>
        </p:nvSpPr>
        <p:spPr>
          <a:xfrm>
            <a:off x="7308304" y="980728"/>
            <a:ext cx="1800200" cy="830997"/>
          </a:xfrm>
          <a:prstGeom prst="rect">
            <a:avLst/>
          </a:prstGeom>
          <a:solidFill>
            <a:srgbClr val="AFAECF"/>
          </a:solidFill>
        </p:spPr>
        <p:txBody>
          <a:bodyPr wrap="square">
            <a:spAutoFit/>
          </a:bodyPr>
          <a:lstStyle/>
          <a:p>
            <a:pPr algn="ctr">
              <a:buNone/>
            </a:pPr>
            <a:r>
              <a:rPr lang="en-US" dirty="0" err="1">
                <a:solidFill>
                  <a:schemeClr val="bg1"/>
                </a:solidFill>
              </a:rPr>
              <a:t>犹大列王</a:t>
            </a:r>
            <a:endParaRPr lang="en-US" dirty="0">
              <a:solidFill>
                <a:schemeClr val="bg1"/>
              </a:solidFill>
            </a:endParaRPr>
          </a:p>
          <a:p>
            <a:pPr algn="ctr">
              <a:buNone/>
            </a:pPr>
            <a:r>
              <a:rPr lang="en-US" dirty="0">
                <a:solidFill>
                  <a:schemeClr val="bg1"/>
                </a:solidFill>
              </a:rPr>
              <a:t>（</a:t>
            </a:r>
            <a:r>
              <a:rPr lang="en-US" dirty="0" err="1">
                <a:solidFill>
                  <a:schemeClr val="bg1"/>
                </a:solidFill>
              </a:rPr>
              <a:t>历代志下</a:t>
            </a:r>
            <a:r>
              <a:rPr lang="en-US" dirty="0">
                <a:solidFill>
                  <a:schemeClr val="bg1"/>
                </a:solidFill>
              </a:rPr>
              <a:t>）</a:t>
            </a:r>
          </a:p>
        </p:txBody>
      </p:sp>
      <p:sp>
        <p:nvSpPr>
          <p:cNvPr id="6" name="TextBox 5">
            <a:extLst>
              <a:ext uri="{FF2B5EF4-FFF2-40B4-BE49-F238E27FC236}">
                <a16:creationId xmlns:a16="http://schemas.microsoft.com/office/drawing/2014/main" id="{B65E6F6D-25BE-A1B9-ECB5-48AF56F37128}"/>
              </a:ext>
            </a:extLst>
          </p:cNvPr>
          <p:cNvSpPr txBox="1"/>
          <p:nvPr/>
        </p:nvSpPr>
        <p:spPr>
          <a:xfrm>
            <a:off x="35496" y="1307047"/>
            <a:ext cx="1584176" cy="424732"/>
          </a:xfrm>
          <a:prstGeom prst="rect">
            <a:avLst/>
          </a:prstGeom>
          <a:solidFill>
            <a:srgbClr val="AFAECF"/>
          </a:solidFill>
        </p:spPr>
        <p:txBody>
          <a:bodyPr wrap="square">
            <a:spAutoFit/>
          </a:bodyPr>
          <a:lstStyle/>
          <a:p>
            <a:pPr algn="ctr">
              <a:buNone/>
            </a:pPr>
            <a:r>
              <a:rPr lang="zh-CN" altLang="en-US" dirty="0">
                <a:solidFill>
                  <a:schemeClr val="bg1"/>
                </a:solidFill>
              </a:rPr>
              <a:t>复兴</a:t>
            </a:r>
          </a:p>
        </p:txBody>
      </p:sp>
      <p:sp>
        <p:nvSpPr>
          <p:cNvPr id="7" name="TextBox 6">
            <a:extLst>
              <a:ext uri="{FF2B5EF4-FFF2-40B4-BE49-F238E27FC236}">
                <a16:creationId xmlns:a16="http://schemas.microsoft.com/office/drawing/2014/main" id="{0CB7F5EC-752B-4912-4D8E-283C7814FA8E}"/>
              </a:ext>
            </a:extLst>
          </p:cNvPr>
          <p:cNvSpPr txBox="1"/>
          <p:nvPr/>
        </p:nvSpPr>
        <p:spPr>
          <a:xfrm>
            <a:off x="18336" y="2269429"/>
            <a:ext cx="1584176" cy="424732"/>
          </a:xfrm>
          <a:prstGeom prst="rect">
            <a:avLst/>
          </a:prstGeom>
          <a:solidFill>
            <a:srgbClr val="DAB7B8"/>
          </a:solidFill>
        </p:spPr>
        <p:txBody>
          <a:bodyPr wrap="square">
            <a:spAutoFit/>
          </a:bodyPr>
          <a:lstStyle/>
          <a:p>
            <a:pPr algn="ctr">
              <a:buNone/>
            </a:pPr>
            <a:r>
              <a:rPr lang="zh-CN" altLang="en-US" dirty="0">
                <a:solidFill>
                  <a:schemeClr val="bg1"/>
                </a:solidFill>
              </a:rPr>
              <a:t>善</a:t>
            </a:r>
          </a:p>
        </p:txBody>
      </p:sp>
      <p:sp>
        <p:nvSpPr>
          <p:cNvPr id="9" name="TextBox 8">
            <a:extLst>
              <a:ext uri="{FF2B5EF4-FFF2-40B4-BE49-F238E27FC236}">
                <a16:creationId xmlns:a16="http://schemas.microsoft.com/office/drawing/2014/main" id="{DE245350-1F08-F883-E304-B4C08A1D3AD6}"/>
              </a:ext>
            </a:extLst>
          </p:cNvPr>
          <p:cNvSpPr txBox="1"/>
          <p:nvPr/>
        </p:nvSpPr>
        <p:spPr>
          <a:xfrm>
            <a:off x="-15255" y="3231811"/>
            <a:ext cx="1130871" cy="424732"/>
          </a:xfrm>
          <a:prstGeom prst="rect">
            <a:avLst/>
          </a:prstGeom>
          <a:solidFill>
            <a:srgbClr val="D0D0AF"/>
          </a:solidFill>
        </p:spPr>
        <p:txBody>
          <a:bodyPr wrap="square">
            <a:spAutoFit/>
          </a:bodyPr>
          <a:lstStyle/>
          <a:p>
            <a:pPr algn="ctr">
              <a:buNone/>
            </a:pPr>
            <a:r>
              <a:rPr lang="zh-CN" altLang="en-US" dirty="0">
                <a:solidFill>
                  <a:schemeClr val="bg1"/>
                </a:solidFill>
              </a:rPr>
              <a:t>恶</a:t>
            </a:r>
          </a:p>
        </p:txBody>
      </p:sp>
      <p:sp>
        <p:nvSpPr>
          <p:cNvPr id="12" name="TextBox 11">
            <a:extLst>
              <a:ext uri="{FF2B5EF4-FFF2-40B4-BE49-F238E27FC236}">
                <a16:creationId xmlns:a16="http://schemas.microsoft.com/office/drawing/2014/main" id="{044E5B25-A9AF-4B8C-7FB6-AE57366E2626}"/>
              </a:ext>
            </a:extLst>
          </p:cNvPr>
          <p:cNvSpPr txBox="1"/>
          <p:nvPr/>
        </p:nvSpPr>
        <p:spPr>
          <a:xfrm>
            <a:off x="1835696" y="2523345"/>
            <a:ext cx="648072" cy="286232"/>
          </a:xfrm>
          <a:prstGeom prst="rect">
            <a:avLst/>
          </a:prstGeom>
          <a:noFill/>
        </p:spPr>
        <p:txBody>
          <a:bodyPr wrap="square">
            <a:spAutoFit/>
          </a:bodyPr>
          <a:lstStyle/>
          <a:p>
            <a:pPr>
              <a:buNone/>
            </a:pPr>
            <a:r>
              <a:rPr lang="zh-CN" altLang="en-US" sz="1400" b="0" dirty="0">
                <a:solidFill>
                  <a:schemeClr val="accent2">
                    <a:lumMod val="75000"/>
                  </a:schemeClr>
                </a:solidFill>
              </a:rPr>
              <a:t>亚撒</a:t>
            </a:r>
            <a:endParaRPr lang="en-US" sz="1400" b="0" dirty="0">
              <a:solidFill>
                <a:schemeClr val="accent2">
                  <a:lumMod val="75000"/>
                </a:schemeClr>
              </a:solidFill>
            </a:endParaRPr>
          </a:p>
        </p:txBody>
      </p:sp>
      <p:sp>
        <p:nvSpPr>
          <p:cNvPr id="13" name="TextBox 12">
            <a:extLst>
              <a:ext uri="{FF2B5EF4-FFF2-40B4-BE49-F238E27FC236}">
                <a16:creationId xmlns:a16="http://schemas.microsoft.com/office/drawing/2014/main" id="{2C76300B-FF63-7B3A-8FBC-6F7E899B7CD7}"/>
              </a:ext>
            </a:extLst>
          </p:cNvPr>
          <p:cNvSpPr txBox="1"/>
          <p:nvPr/>
        </p:nvSpPr>
        <p:spPr>
          <a:xfrm>
            <a:off x="2483768" y="1127170"/>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约沙法</a:t>
            </a:r>
            <a:endParaRPr lang="en-US" sz="1400" b="0" dirty="0">
              <a:solidFill>
                <a:schemeClr val="accent2">
                  <a:lumMod val="75000"/>
                </a:schemeClr>
              </a:solidFill>
            </a:endParaRPr>
          </a:p>
        </p:txBody>
      </p:sp>
      <p:sp>
        <p:nvSpPr>
          <p:cNvPr id="14" name="TextBox 13">
            <a:extLst>
              <a:ext uri="{FF2B5EF4-FFF2-40B4-BE49-F238E27FC236}">
                <a16:creationId xmlns:a16="http://schemas.microsoft.com/office/drawing/2014/main" id="{5FFA548D-0CFB-0879-4A4A-5578F9E0FC76}"/>
              </a:ext>
            </a:extLst>
          </p:cNvPr>
          <p:cNvSpPr txBox="1"/>
          <p:nvPr/>
        </p:nvSpPr>
        <p:spPr>
          <a:xfrm>
            <a:off x="3989160" y="1127170"/>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约阿施</a:t>
            </a:r>
            <a:endParaRPr lang="en-US" sz="1400" b="0" dirty="0">
              <a:solidFill>
                <a:schemeClr val="accent2">
                  <a:lumMod val="75000"/>
                </a:schemeClr>
              </a:solidFill>
            </a:endParaRPr>
          </a:p>
        </p:txBody>
      </p:sp>
      <p:sp>
        <p:nvSpPr>
          <p:cNvPr id="15" name="TextBox 14">
            <a:extLst>
              <a:ext uri="{FF2B5EF4-FFF2-40B4-BE49-F238E27FC236}">
                <a16:creationId xmlns:a16="http://schemas.microsoft.com/office/drawing/2014/main" id="{A0460781-3F99-D543-347B-FCEEA6D23C18}"/>
              </a:ext>
            </a:extLst>
          </p:cNvPr>
          <p:cNvSpPr txBox="1"/>
          <p:nvPr/>
        </p:nvSpPr>
        <p:spPr>
          <a:xfrm>
            <a:off x="4175956" y="1890903"/>
            <a:ext cx="792088" cy="286232"/>
          </a:xfrm>
          <a:prstGeom prst="rect">
            <a:avLst/>
          </a:prstGeom>
          <a:noFill/>
        </p:spPr>
        <p:txBody>
          <a:bodyPr wrap="square">
            <a:spAutoFit/>
          </a:bodyPr>
          <a:lstStyle/>
          <a:p>
            <a:pPr>
              <a:buNone/>
            </a:pPr>
            <a:r>
              <a:rPr lang="zh-CN" altLang="en-US" sz="1400" dirty="0"/>
              <a:t>亚玛谢</a:t>
            </a:r>
            <a:endParaRPr lang="en-US" sz="1400" b="0" dirty="0"/>
          </a:p>
        </p:txBody>
      </p:sp>
      <p:sp>
        <p:nvSpPr>
          <p:cNvPr id="16" name="TextBox 15">
            <a:extLst>
              <a:ext uri="{FF2B5EF4-FFF2-40B4-BE49-F238E27FC236}">
                <a16:creationId xmlns:a16="http://schemas.microsoft.com/office/drawing/2014/main" id="{9368B35C-DEBC-A41B-76F9-8211632461E1}"/>
              </a:ext>
            </a:extLst>
          </p:cNvPr>
          <p:cNvSpPr txBox="1"/>
          <p:nvPr/>
        </p:nvSpPr>
        <p:spPr>
          <a:xfrm>
            <a:off x="4781248" y="2185725"/>
            <a:ext cx="792088" cy="286232"/>
          </a:xfrm>
          <a:prstGeom prst="rect">
            <a:avLst/>
          </a:prstGeom>
          <a:noFill/>
        </p:spPr>
        <p:txBody>
          <a:bodyPr wrap="square">
            <a:spAutoFit/>
          </a:bodyPr>
          <a:lstStyle/>
          <a:p>
            <a:pPr>
              <a:buNone/>
            </a:pPr>
            <a:r>
              <a:rPr lang="zh-CN" altLang="en-US" sz="1400" dirty="0"/>
              <a:t>乌西雅</a:t>
            </a:r>
            <a:endParaRPr lang="en-US" sz="1400" b="0" dirty="0"/>
          </a:p>
        </p:txBody>
      </p:sp>
      <p:sp>
        <p:nvSpPr>
          <p:cNvPr id="17" name="TextBox 16">
            <a:extLst>
              <a:ext uri="{FF2B5EF4-FFF2-40B4-BE49-F238E27FC236}">
                <a16:creationId xmlns:a16="http://schemas.microsoft.com/office/drawing/2014/main" id="{9E474DEA-AF2B-ECE0-8DA9-47F80FEC06B3}"/>
              </a:ext>
            </a:extLst>
          </p:cNvPr>
          <p:cNvSpPr txBox="1"/>
          <p:nvPr/>
        </p:nvSpPr>
        <p:spPr>
          <a:xfrm>
            <a:off x="4772228" y="2752211"/>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约坦</a:t>
            </a:r>
            <a:endParaRPr lang="en-US" sz="1400" b="0" dirty="0">
              <a:solidFill>
                <a:schemeClr val="accent2">
                  <a:lumMod val="75000"/>
                </a:schemeClr>
              </a:solidFill>
            </a:endParaRPr>
          </a:p>
        </p:txBody>
      </p:sp>
      <p:sp>
        <p:nvSpPr>
          <p:cNvPr id="18" name="TextBox 17">
            <a:extLst>
              <a:ext uri="{FF2B5EF4-FFF2-40B4-BE49-F238E27FC236}">
                <a16:creationId xmlns:a16="http://schemas.microsoft.com/office/drawing/2014/main" id="{6351EC98-D357-6C98-08FB-421905E0E4E9}"/>
              </a:ext>
            </a:extLst>
          </p:cNvPr>
          <p:cNvSpPr txBox="1"/>
          <p:nvPr/>
        </p:nvSpPr>
        <p:spPr>
          <a:xfrm>
            <a:off x="5363580" y="1099158"/>
            <a:ext cx="792088" cy="286232"/>
          </a:xfrm>
          <a:prstGeom prst="rect">
            <a:avLst/>
          </a:prstGeom>
          <a:noFill/>
        </p:spPr>
        <p:txBody>
          <a:bodyPr wrap="square">
            <a:spAutoFit/>
          </a:bodyPr>
          <a:lstStyle/>
          <a:p>
            <a:pPr>
              <a:buNone/>
            </a:pPr>
            <a:r>
              <a:rPr lang="zh-CN" altLang="en-US" sz="1400" dirty="0">
                <a:solidFill>
                  <a:schemeClr val="accent2">
                    <a:lumMod val="75000"/>
                  </a:schemeClr>
                </a:solidFill>
              </a:rPr>
              <a:t>希西家</a:t>
            </a:r>
            <a:endParaRPr lang="en-US" sz="1400" b="0" dirty="0">
              <a:solidFill>
                <a:schemeClr val="accent2">
                  <a:lumMod val="75000"/>
                </a:schemeClr>
              </a:solidFill>
            </a:endParaRPr>
          </a:p>
        </p:txBody>
      </p:sp>
      <p:sp>
        <p:nvSpPr>
          <p:cNvPr id="19" name="TextBox 18">
            <a:extLst>
              <a:ext uri="{FF2B5EF4-FFF2-40B4-BE49-F238E27FC236}">
                <a16:creationId xmlns:a16="http://schemas.microsoft.com/office/drawing/2014/main" id="{86E8BB6F-AFDD-102A-E590-A2D225B568E4}"/>
              </a:ext>
            </a:extLst>
          </p:cNvPr>
          <p:cNvSpPr txBox="1"/>
          <p:nvPr/>
        </p:nvSpPr>
        <p:spPr>
          <a:xfrm>
            <a:off x="6738000" y="1026284"/>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约西亚</a:t>
            </a:r>
            <a:endParaRPr lang="en-US" sz="1400" b="0" dirty="0">
              <a:solidFill>
                <a:schemeClr val="accent2">
                  <a:lumMod val="75000"/>
                </a:schemeClr>
              </a:solidFill>
            </a:endParaRPr>
          </a:p>
        </p:txBody>
      </p:sp>
      <p:sp>
        <p:nvSpPr>
          <p:cNvPr id="20" name="TextBox 19">
            <a:extLst>
              <a:ext uri="{FF2B5EF4-FFF2-40B4-BE49-F238E27FC236}">
                <a16:creationId xmlns:a16="http://schemas.microsoft.com/office/drawing/2014/main" id="{EA91E7CF-07AC-3FBD-8316-78142831FD7A}"/>
              </a:ext>
            </a:extLst>
          </p:cNvPr>
          <p:cNvSpPr txBox="1"/>
          <p:nvPr/>
        </p:nvSpPr>
        <p:spPr>
          <a:xfrm>
            <a:off x="1367644" y="3566347"/>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罗波安</a:t>
            </a:r>
            <a:endParaRPr lang="en-US" sz="1400" b="0" dirty="0">
              <a:solidFill>
                <a:schemeClr val="accent2">
                  <a:lumMod val="75000"/>
                </a:schemeClr>
              </a:solidFill>
            </a:endParaRPr>
          </a:p>
        </p:txBody>
      </p:sp>
      <p:sp>
        <p:nvSpPr>
          <p:cNvPr id="21" name="TextBox 20">
            <a:extLst>
              <a:ext uri="{FF2B5EF4-FFF2-40B4-BE49-F238E27FC236}">
                <a16:creationId xmlns:a16="http://schemas.microsoft.com/office/drawing/2014/main" id="{01D21BFD-F07B-E370-75C7-EFC49D840946}"/>
              </a:ext>
            </a:extLst>
          </p:cNvPr>
          <p:cNvSpPr txBox="1"/>
          <p:nvPr/>
        </p:nvSpPr>
        <p:spPr>
          <a:xfrm>
            <a:off x="1590353" y="3162387"/>
            <a:ext cx="792088" cy="286232"/>
          </a:xfrm>
          <a:prstGeom prst="rect">
            <a:avLst/>
          </a:prstGeom>
          <a:noFill/>
        </p:spPr>
        <p:txBody>
          <a:bodyPr wrap="square">
            <a:spAutoFit/>
          </a:bodyPr>
          <a:lstStyle/>
          <a:p>
            <a:pPr>
              <a:buNone/>
            </a:pPr>
            <a:r>
              <a:rPr lang="zh-CN" altLang="en-US" sz="1400" dirty="0">
                <a:solidFill>
                  <a:schemeClr val="accent2">
                    <a:lumMod val="75000"/>
                  </a:schemeClr>
                </a:solidFill>
              </a:rPr>
              <a:t>亚比雅</a:t>
            </a:r>
            <a:endParaRPr lang="en-US" sz="1400" b="0" dirty="0">
              <a:solidFill>
                <a:schemeClr val="accent2">
                  <a:lumMod val="75000"/>
                </a:schemeClr>
              </a:solidFill>
            </a:endParaRPr>
          </a:p>
        </p:txBody>
      </p:sp>
      <p:sp>
        <p:nvSpPr>
          <p:cNvPr id="22" name="TextBox 21">
            <a:extLst>
              <a:ext uri="{FF2B5EF4-FFF2-40B4-BE49-F238E27FC236}">
                <a16:creationId xmlns:a16="http://schemas.microsoft.com/office/drawing/2014/main" id="{8FAD08AE-CB86-884D-7E8D-410C0EAC738A}"/>
              </a:ext>
            </a:extLst>
          </p:cNvPr>
          <p:cNvSpPr txBox="1"/>
          <p:nvPr/>
        </p:nvSpPr>
        <p:spPr>
          <a:xfrm>
            <a:off x="2771800" y="2921186"/>
            <a:ext cx="792088" cy="286232"/>
          </a:xfrm>
          <a:prstGeom prst="rect">
            <a:avLst/>
          </a:prstGeom>
          <a:noFill/>
        </p:spPr>
        <p:txBody>
          <a:bodyPr wrap="square">
            <a:spAutoFit/>
          </a:bodyPr>
          <a:lstStyle/>
          <a:p>
            <a:pPr>
              <a:buNone/>
            </a:pPr>
            <a:r>
              <a:rPr lang="zh-CN" altLang="en-US" sz="1400" dirty="0">
                <a:solidFill>
                  <a:schemeClr val="accent2">
                    <a:lumMod val="75000"/>
                  </a:schemeClr>
                </a:solidFill>
              </a:rPr>
              <a:t>约兰</a:t>
            </a:r>
            <a:endParaRPr lang="en-US" sz="1400" b="0" dirty="0">
              <a:solidFill>
                <a:schemeClr val="accent2">
                  <a:lumMod val="75000"/>
                </a:schemeClr>
              </a:solidFill>
            </a:endParaRPr>
          </a:p>
        </p:txBody>
      </p:sp>
      <p:sp>
        <p:nvSpPr>
          <p:cNvPr id="23" name="TextBox 22">
            <a:extLst>
              <a:ext uri="{FF2B5EF4-FFF2-40B4-BE49-F238E27FC236}">
                <a16:creationId xmlns:a16="http://schemas.microsoft.com/office/drawing/2014/main" id="{84E94685-0B14-6E5E-2268-994C1A0F9A67}"/>
              </a:ext>
            </a:extLst>
          </p:cNvPr>
          <p:cNvSpPr txBox="1"/>
          <p:nvPr/>
        </p:nvSpPr>
        <p:spPr>
          <a:xfrm>
            <a:off x="3275856" y="3279289"/>
            <a:ext cx="792088" cy="286232"/>
          </a:xfrm>
          <a:prstGeom prst="rect">
            <a:avLst/>
          </a:prstGeom>
          <a:noFill/>
        </p:spPr>
        <p:txBody>
          <a:bodyPr wrap="square">
            <a:spAutoFit/>
          </a:bodyPr>
          <a:lstStyle/>
          <a:p>
            <a:pPr>
              <a:buNone/>
            </a:pPr>
            <a:r>
              <a:rPr lang="zh-CN" altLang="en-US" sz="1400" dirty="0">
                <a:solidFill>
                  <a:schemeClr val="accent2">
                    <a:lumMod val="75000"/>
                  </a:schemeClr>
                </a:solidFill>
              </a:rPr>
              <a:t>亚哈谢</a:t>
            </a:r>
            <a:endParaRPr lang="en-US" sz="1400" b="0" dirty="0">
              <a:solidFill>
                <a:schemeClr val="accent2">
                  <a:lumMod val="75000"/>
                </a:schemeClr>
              </a:solidFill>
            </a:endParaRPr>
          </a:p>
        </p:txBody>
      </p:sp>
      <p:sp>
        <p:nvSpPr>
          <p:cNvPr id="24" name="TextBox 23">
            <a:extLst>
              <a:ext uri="{FF2B5EF4-FFF2-40B4-BE49-F238E27FC236}">
                <a16:creationId xmlns:a16="http://schemas.microsoft.com/office/drawing/2014/main" id="{3F0F6695-BBB5-628B-9E8A-1C282F0282A6}"/>
              </a:ext>
            </a:extLst>
          </p:cNvPr>
          <p:cNvSpPr txBox="1"/>
          <p:nvPr/>
        </p:nvSpPr>
        <p:spPr>
          <a:xfrm>
            <a:off x="3661080" y="3548052"/>
            <a:ext cx="910919" cy="286232"/>
          </a:xfrm>
          <a:prstGeom prst="rect">
            <a:avLst/>
          </a:prstGeom>
          <a:noFill/>
        </p:spPr>
        <p:txBody>
          <a:bodyPr wrap="square">
            <a:spAutoFit/>
          </a:bodyPr>
          <a:lstStyle/>
          <a:p>
            <a:pPr>
              <a:buNone/>
            </a:pPr>
            <a:r>
              <a:rPr lang="zh-CN" altLang="en-US" sz="1400" dirty="0">
                <a:solidFill>
                  <a:schemeClr val="accent2">
                    <a:lumMod val="75000"/>
                  </a:schemeClr>
                </a:solidFill>
              </a:rPr>
              <a:t>亚他利雅</a:t>
            </a:r>
            <a:endParaRPr lang="en-US" sz="1400" b="0" dirty="0">
              <a:solidFill>
                <a:schemeClr val="accent2">
                  <a:lumMod val="75000"/>
                </a:schemeClr>
              </a:solidFill>
            </a:endParaRPr>
          </a:p>
        </p:txBody>
      </p:sp>
      <p:sp>
        <p:nvSpPr>
          <p:cNvPr id="25" name="TextBox 24">
            <a:extLst>
              <a:ext uri="{FF2B5EF4-FFF2-40B4-BE49-F238E27FC236}">
                <a16:creationId xmlns:a16="http://schemas.microsoft.com/office/drawing/2014/main" id="{B3BA65B9-30BE-E5CE-5F3E-12F35B9DAC10}"/>
              </a:ext>
            </a:extLst>
          </p:cNvPr>
          <p:cNvSpPr txBox="1"/>
          <p:nvPr/>
        </p:nvSpPr>
        <p:spPr>
          <a:xfrm>
            <a:off x="4865163" y="3132748"/>
            <a:ext cx="910919" cy="286232"/>
          </a:xfrm>
          <a:prstGeom prst="rect">
            <a:avLst/>
          </a:prstGeom>
          <a:noFill/>
        </p:spPr>
        <p:txBody>
          <a:bodyPr wrap="square">
            <a:spAutoFit/>
          </a:bodyPr>
          <a:lstStyle/>
          <a:p>
            <a:pPr>
              <a:buNone/>
            </a:pPr>
            <a:r>
              <a:rPr lang="zh-CN" altLang="en-US" sz="1400" dirty="0">
                <a:solidFill>
                  <a:schemeClr val="accent2">
                    <a:lumMod val="75000"/>
                  </a:schemeClr>
                </a:solidFill>
              </a:rPr>
              <a:t>亚哈斯</a:t>
            </a:r>
            <a:endParaRPr lang="en-US" sz="1400" b="0" dirty="0">
              <a:solidFill>
                <a:schemeClr val="accent2">
                  <a:lumMod val="75000"/>
                </a:schemeClr>
              </a:solidFill>
            </a:endParaRPr>
          </a:p>
        </p:txBody>
      </p:sp>
      <p:sp>
        <p:nvSpPr>
          <p:cNvPr id="26" name="TextBox 25">
            <a:extLst>
              <a:ext uri="{FF2B5EF4-FFF2-40B4-BE49-F238E27FC236}">
                <a16:creationId xmlns:a16="http://schemas.microsoft.com/office/drawing/2014/main" id="{7634EB8A-2AB8-8391-116A-8060AC15FE20}"/>
              </a:ext>
            </a:extLst>
          </p:cNvPr>
          <p:cNvSpPr txBox="1"/>
          <p:nvPr/>
        </p:nvSpPr>
        <p:spPr>
          <a:xfrm>
            <a:off x="6117841" y="3061777"/>
            <a:ext cx="910919" cy="286232"/>
          </a:xfrm>
          <a:prstGeom prst="rect">
            <a:avLst/>
          </a:prstGeom>
          <a:noFill/>
        </p:spPr>
        <p:txBody>
          <a:bodyPr wrap="square">
            <a:spAutoFit/>
          </a:bodyPr>
          <a:lstStyle/>
          <a:p>
            <a:pPr>
              <a:buNone/>
            </a:pPr>
            <a:r>
              <a:rPr lang="zh-CN" altLang="en-US" sz="1400" dirty="0">
                <a:solidFill>
                  <a:schemeClr val="accent2">
                    <a:lumMod val="75000"/>
                  </a:schemeClr>
                </a:solidFill>
              </a:rPr>
              <a:t>亚们</a:t>
            </a:r>
            <a:endParaRPr lang="en-US" sz="1400" b="0" dirty="0">
              <a:solidFill>
                <a:schemeClr val="accent2">
                  <a:lumMod val="75000"/>
                </a:schemeClr>
              </a:solidFill>
            </a:endParaRPr>
          </a:p>
        </p:txBody>
      </p:sp>
      <p:sp>
        <p:nvSpPr>
          <p:cNvPr id="27" name="TextBox 26">
            <a:extLst>
              <a:ext uri="{FF2B5EF4-FFF2-40B4-BE49-F238E27FC236}">
                <a16:creationId xmlns:a16="http://schemas.microsoft.com/office/drawing/2014/main" id="{9E137F93-7425-F053-A0DF-D4740054C312}"/>
              </a:ext>
            </a:extLst>
          </p:cNvPr>
          <p:cNvSpPr txBox="1"/>
          <p:nvPr/>
        </p:nvSpPr>
        <p:spPr>
          <a:xfrm>
            <a:off x="5827081" y="3604497"/>
            <a:ext cx="910919" cy="286232"/>
          </a:xfrm>
          <a:prstGeom prst="rect">
            <a:avLst/>
          </a:prstGeom>
          <a:noFill/>
        </p:spPr>
        <p:txBody>
          <a:bodyPr wrap="square">
            <a:spAutoFit/>
          </a:bodyPr>
          <a:lstStyle/>
          <a:p>
            <a:pPr>
              <a:buNone/>
            </a:pPr>
            <a:r>
              <a:rPr lang="zh-CN" altLang="en-US" sz="1400" dirty="0">
                <a:solidFill>
                  <a:schemeClr val="accent2">
                    <a:lumMod val="75000"/>
                  </a:schemeClr>
                </a:solidFill>
              </a:rPr>
              <a:t>玛拿西</a:t>
            </a:r>
            <a:endParaRPr lang="en-US" sz="1400" b="0" dirty="0">
              <a:solidFill>
                <a:schemeClr val="accent2">
                  <a:lumMod val="75000"/>
                </a:schemeClr>
              </a:solidFill>
            </a:endParaRPr>
          </a:p>
        </p:txBody>
      </p:sp>
      <p:sp>
        <p:nvSpPr>
          <p:cNvPr id="28" name="TextBox 27">
            <a:extLst>
              <a:ext uri="{FF2B5EF4-FFF2-40B4-BE49-F238E27FC236}">
                <a16:creationId xmlns:a16="http://schemas.microsoft.com/office/drawing/2014/main" id="{75F085C9-7074-0FBB-84C4-04DE0D079307}"/>
              </a:ext>
            </a:extLst>
          </p:cNvPr>
          <p:cNvSpPr txBox="1"/>
          <p:nvPr/>
        </p:nvSpPr>
        <p:spPr>
          <a:xfrm>
            <a:off x="7225071" y="2921186"/>
            <a:ext cx="910919" cy="286232"/>
          </a:xfrm>
          <a:prstGeom prst="rect">
            <a:avLst/>
          </a:prstGeom>
          <a:noFill/>
        </p:spPr>
        <p:txBody>
          <a:bodyPr wrap="square">
            <a:spAutoFit/>
          </a:bodyPr>
          <a:lstStyle/>
          <a:p>
            <a:pPr>
              <a:buNone/>
            </a:pPr>
            <a:r>
              <a:rPr lang="zh-CN" altLang="en-US" sz="1400" dirty="0">
                <a:solidFill>
                  <a:schemeClr val="accent2">
                    <a:lumMod val="75000"/>
                  </a:schemeClr>
                </a:solidFill>
              </a:rPr>
              <a:t>约哈斯</a:t>
            </a:r>
            <a:endParaRPr lang="en-US" sz="1400" b="0" dirty="0">
              <a:solidFill>
                <a:schemeClr val="accent2">
                  <a:lumMod val="75000"/>
                </a:schemeClr>
              </a:solidFill>
            </a:endParaRPr>
          </a:p>
        </p:txBody>
      </p:sp>
      <p:sp>
        <p:nvSpPr>
          <p:cNvPr id="29" name="TextBox 28">
            <a:extLst>
              <a:ext uri="{FF2B5EF4-FFF2-40B4-BE49-F238E27FC236}">
                <a16:creationId xmlns:a16="http://schemas.microsoft.com/office/drawing/2014/main" id="{19C2B551-AE50-8052-EDDC-23E07E03E914}"/>
              </a:ext>
            </a:extLst>
          </p:cNvPr>
          <p:cNvSpPr txBox="1"/>
          <p:nvPr/>
        </p:nvSpPr>
        <p:spPr>
          <a:xfrm>
            <a:off x="7874575" y="3116395"/>
            <a:ext cx="910919" cy="286232"/>
          </a:xfrm>
          <a:prstGeom prst="rect">
            <a:avLst/>
          </a:prstGeom>
          <a:noFill/>
        </p:spPr>
        <p:txBody>
          <a:bodyPr wrap="square">
            <a:spAutoFit/>
          </a:bodyPr>
          <a:lstStyle/>
          <a:p>
            <a:pPr>
              <a:buNone/>
            </a:pPr>
            <a:r>
              <a:rPr lang="zh-CN" altLang="en-US" sz="1400" dirty="0">
                <a:solidFill>
                  <a:schemeClr val="accent2">
                    <a:lumMod val="75000"/>
                  </a:schemeClr>
                </a:solidFill>
              </a:rPr>
              <a:t>约雅敬</a:t>
            </a:r>
            <a:endParaRPr lang="en-US" sz="1400" b="0" dirty="0">
              <a:solidFill>
                <a:schemeClr val="accent2">
                  <a:lumMod val="75000"/>
                </a:schemeClr>
              </a:solidFill>
            </a:endParaRPr>
          </a:p>
        </p:txBody>
      </p:sp>
      <p:sp>
        <p:nvSpPr>
          <p:cNvPr id="30" name="TextBox 29">
            <a:extLst>
              <a:ext uri="{FF2B5EF4-FFF2-40B4-BE49-F238E27FC236}">
                <a16:creationId xmlns:a16="http://schemas.microsoft.com/office/drawing/2014/main" id="{CFB6F36D-77E5-9D43-8609-0AC82C304A2A}"/>
              </a:ext>
            </a:extLst>
          </p:cNvPr>
          <p:cNvSpPr txBox="1"/>
          <p:nvPr/>
        </p:nvSpPr>
        <p:spPr>
          <a:xfrm>
            <a:off x="8335683" y="3385368"/>
            <a:ext cx="910919" cy="286232"/>
          </a:xfrm>
          <a:prstGeom prst="rect">
            <a:avLst/>
          </a:prstGeom>
          <a:noFill/>
        </p:spPr>
        <p:txBody>
          <a:bodyPr wrap="square">
            <a:spAutoFit/>
          </a:bodyPr>
          <a:lstStyle/>
          <a:p>
            <a:pPr>
              <a:buNone/>
            </a:pPr>
            <a:r>
              <a:rPr lang="zh-CN" altLang="en-US" sz="1400" dirty="0">
                <a:solidFill>
                  <a:schemeClr val="accent2">
                    <a:lumMod val="75000"/>
                  </a:schemeClr>
                </a:solidFill>
              </a:rPr>
              <a:t>约雅斤</a:t>
            </a:r>
            <a:endParaRPr lang="en-US" sz="1400" b="0" dirty="0">
              <a:solidFill>
                <a:schemeClr val="accent2">
                  <a:lumMod val="75000"/>
                </a:schemeClr>
              </a:solidFill>
            </a:endParaRPr>
          </a:p>
        </p:txBody>
      </p:sp>
      <p:sp>
        <p:nvSpPr>
          <p:cNvPr id="31" name="TextBox 30">
            <a:extLst>
              <a:ext uri="{FF2B5EF4-FFF2-40B4-BE49-F238E27FC236}">
                <a16:creationId xmlns:a16="http://schemas.microsoft.com/office/drawing/2014/main" id="{B05E3061-2511-3DC9-F24E-64F212CFFD37}"/>
              </a:ext>
            </a:extLst>
          </p:cNvPr>
          <p:cNvSpPr txBox="1"/>
          <p:nvPr/>
        </p:nvSpPr>
        <p:spPr>
          <a:xfrm>
            <a:off x="8483802" y="3687670"/>
            <a:ext cx="910919" cy="286232"/>
          </a:xfrm>
          <a:prstGeom prst="rect">
            <a:avLst/>
          </a:prstGeom>
          <a:noFill/>
        </p:spPr>
        <p:txBody>
          <a:bodyPr wrap="square">
            <a:spAutoFit/>
          </a:bodyPr>
          <a:lstStyle/>
          <a:p>
            <a:pPr>
              <a:buNone/>
            </a:pPr>
            <a:r>
              <a:rPr lang="zh-CN" altLang="en-US" sz="1400" dirty="0">
                <a:solidFill>
                  <a:srgbClr val="3652CA"/>
                </a:solidFill>
              </a:rPr>
              <a:t>西底家</a:t>
            </a:r>
            <a:endParaRPr lang="en-US" sz="1400" b="0" dirty="0">
              <a:solidFill>
                <a:srgbClr val="3652CA"/>
              </a:solidFill>
            </a:endParaRPr>
          </a:p>
        </p:txBody>
      </p:sp>
    </p:spTree>
    <p:extLst>
      <p:ext uri="{BB962C8B-B14F-4D97-AF65-F5344CB8AC3E}">
        <p14:creationId xmlns:p14="http://schemas.microsoft.com/office/powerpoint/2010/main" val="793269015"/>
      </p:ext>
    </p:extLst>
  </p:cSld>
  <p:clrMapOvr>
    <a:masterClrMapping/>
  </p:clrMapOvr>
  <p:transition spd="med">
    <p:randomBar dir="vert"/>
  </p:transition>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023878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000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000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33947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ChangeArrowheads="1"/>
          </p:cNvSpPr>
          <p:nvPr/>
        </p:nvSpPr>
        <p:spPr bwMode="auto">
          <a:xfrm>
            <a:off x="357188" y="6143625"/>
            <a:ext cx="8501062" cy="428625"/>
          </a:xfrm>
          <a:prstGeom prst="rect">
            <a:avLst/>
          </a:prstGeom>
          <a:solidFill>
            <a:srgbClr val="C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53603" name="Rectangle 3"/>
          <p:cNvSpPr>
            <a:spLocks noChangeArrowheads="1"/>
          </p:cNvSpPr>
          <p:nvPr/>
        </p:nvSpPr>
        <p:spPr bwMode="auto">
          <a:xfrm>
            <a:off x="2819400" y="6248400"/>
            <a:ext cx="2895600" cy="381000"/>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153604" name="Picture 5" descr="Before the Exi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800" y="6324600"/>
            <a:ext cx="2439988"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05" name="Picture 6" descr="The Exile Perio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05125" y="6324600"/>
            <a:ext cx="2733675"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06" name="Picture 7" descr="After the Exile"/>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30888" y="6324600"/>
            <a:ext cx="2322512"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07" name="Picture 8" descr="Home">
            <a:hlinkClick r:id="rId6" action="ppaction://hlinksldjump"/>
          </p:cNvPr>
          <p:cNvPicPr>
            <a:picLocks noGrp="1" noChangeAspect="1" noChangeArrowheads="1"/>
          </p:cNvPicPr>
          <p:nvPr>
            <p:ph sz="half" idx="1"/>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8305800" y="6248400"/>
            <a:ext cx="495300" cy="323850"/>
          </a:xfrm>
        </p:spPr>
      </p:pic>
      <p:graphicFrame>
        <p:nvGraphicFramePr>
          <p:cNvPr id="60475" name="Group 59"/>
          <p:cNvGraphicFramePr>
            <a:graphicFrameLocks noGrp="1"/>
          </p:cNvGraphicFramePr>
          <p:nvPr>
            <p:ph sz="half" idx="2"/>
          </p:nvPr>
        </p:nvGraphicFramePr>
        <p:xfrm>
          <a:off x="304800" y="1143000"/>
          <a:ext cx="8610600" cy="5410835"/>
        </p:xfrm>
        <a:graphic>
          <a:graphicData uri="http://schemas.openxmlformats.org/drawingml/2006/table">
            <a:tbl>
              <a:tblPr/>
              <a:tblGrid>
                <a:gridCol w="1812925">
                  <a:extLst>
                    <a:ext uri="{9D8B030D-6E8A-4147-A177-3AD203B41FA5}">
                      <a16:colId xmlns:a16="http://schemas.microsoft.com/office/drawing/2014/main" val="20000"/>
                    </a:ext>
                  </a:extLst>
                </a:gridCol>
                <a:gridCol w="1323975">
                  <a:extLst>
                    <a:ext uri="{9D8B030D-6E8A-4147-A177-3AD203B41FA5}">
                      <a16:colId xmlns:a16="http://schemas.microsoft.com/office/drawing/2014/main" val="20001"/>
                    </a:ext>
                  </a:extLst>
                </a:gridCol>
                <a:gridCol w="1770063">
                  <a:extLst>
                    <a:ext uri="{9D8B030D-6E8A-4147-A177-3AD203B41FA5}">
                      <a16:colId xmlns:a16="http://schemas.microsoft.com/office/drawing/2014/main" val="20002"/>
                    </a:ext>
                  </a:extLst>
                </a:gridCol>
                <a:gridCol w="3703637">
                  <a:extLst>
                    <a:ext uri="{9D8B030D-6E8A-4147-A177-3AD203B41FA5}">
                      <a16:colId xmlns:a16="http://schemas.microsoft.com/office/drawing/2014/main" val="20003"/>
                    </a:ext>
                  </a:extLst>
                </a:gridCol>
              </a:tblGrid>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序列和规模</a:t>
                      </a:r>
                      <a:endParaRPr kumimoji="0" lang="en-US" altLang="ja-JP" sz="2400" b="1" i="0" u="none" strike="noStrike" cap="none" normalizeH="0" baseline="0">
                        <a:ln>
                          <a:noFill/>
                        </a:ln>
                        <a:solidFill>
                          <a:schemeClr val="tx1"/>
                        </a:solidFill>
                        <a:effectLst/>
                        <a:latin typeface="Times New Roman"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日期</a:t>
                      </a: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大众王</a:t>
                      </a: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重要的浮掳</a:t>
                      </a: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extLst>
                  <a:ext uri="{0D108BD9-81ED-4DB2-BD59-A6C34878D82A}">
                    <a16:rowId xmlns:a16="http://schemas.microsoft.com/office/drawing/2014/main" val="10000"/>
                  </a:ext>
                </a:extLst>
              </a:tr>
              <a:tr h="611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1: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小</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605</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约雅敬</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但以利</a:t>
                      </a:r>
                      <a:r>
                        <a:rPr kumimoji="0" lang="en-US" altLang="ja-JP" sz="1800" b="1" i="0" u="none" strike="noStrike" cap="none" normalizeH="0" baseline="0">
                          <a:ln>
                            <a:noFill/>
                          </a:ln>
                          <a:solidFill>
                            <a:schemeClr val="tx1"/>
                          </a:solidFill>
                          <a:effectLst/>
                          <a:latin typeface="Times New Roman" charset="0"/>
                          <a:ea typeface="SimSun" charset="0"/>
                          <a:cs typeface="SimSu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和友</a:t>
                      </a:r>
                      <a:endParaRPr kumimoji="0" lang="en-US" altLang="zh-CN" sz="1800" b="1" i="0" u="none" strike="noStrike" cap="none" normalizeH="0" baseline="0">
                        <a:ln>
                          <a:noFill/>
                        </a:ln>
                        <a:solidFill>
                          <a:schemeClr val="tx1"/>
                        </a:solidFill>
                        <a:effectLst/>
                        <a:latin typeface="Times New Roman"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王室和贵族</a:t>
                      </a:r>
                      <a:endParaRPr kumimoji="0" lang="en-US" altLang="zh-CN" sz="1800" b="1" i="0" u="none" strike="noStrike" cap="none" normalizeH="0" baseline="0">
                        <a:ln>
                          <a:noFill/>
                        </a:ln>
                        <a:solidFill>
                          <a:schemeClr val="tx1"/>
                        </a:solidFill>
                        <a:effectLst/>
                        <a:latin typeface="Times New Roman"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但</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1:3)</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2: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中</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598</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约雅敬</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3023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（耶利米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52:28)</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3: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代</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597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耶哥尼雅</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十千人包括</a:t>
                      </a:r>
                      <a:r>
                        <a:rPr kumimoji="0" lang="en-US" altLang="ja-JP" sz="1800" b="1" i="0" u="none" strike="noStrike" cap="none" normalizeH="0" baseline="0">
                          <a:ln>
                            <a:noFill/>
                          </a:ln>
                          <a:solidFill>
                            <a:schemeClr val="tx1"/>
                          </a:solidFill>
                          <a:effectLst/>
                          <a:latin typeface="Times New Roman" charset="0"/>
                          <a:ea typeface="SimSun" charset="0"/>
                          <a:cs typeface="SimSu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约亚近，以西结</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摩得开</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列王纪子下</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24:12-16,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以西结</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1:2,</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以西结</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2:6)</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270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4: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小</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587</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西底家</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832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夜里米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52:29)</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5: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大</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圣殿毁灭</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586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西底家</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ca. 10,400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列娃米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25:11)</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6: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小</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582</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745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耶利</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52:30)</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53650" name="Line 51"/>
          <p:cNvSpPr>
            <a:spLocks noChangeShapeType="1"/>
          </p:cNvSpPr>
          <p:nvPr/>
        </p:nvSpPr>
        <p:spPr bwMode="auto">
          <a:xfrm>
            <a:off x="2505075" y="685800"/>
            <a:ext cx="3886200" cy="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60468" name="Text Box 52"/>
          <p:cNvSpPr txBox="1">
            <a:spLocks noChangeArrowheads="1"/>
          </p:cNvSpPr>
          <p:nvPr/>
        </p:nvSpPr>
        <p:spPr bwMode="auto">
          <a:xfrm>
            <a:off x="304800" y="500063"/>
            <a:ext cx="3276600" cy="862012"/>
          </a:xfrm>
          <a:prstGeom prst="rect">
            <a:avLst/>
          </a:prstGeom>
          <a:noFill/>
          <a:ln w="9525">
            <a:noFill/>
            <a:miter lim="800000"/>
            <a:headEnd/>
            <a:tailEnd/>
          </a:ln>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eaLnBrk="1" hangingPunct="1">
              <a:lnSpc>
                <a:spcPct val="100000"/>
              </a:lnSpc>
              <a:spcBef>
                <a:spcPct val="50000"/>
              </a:spcBef>
              <a:buFontTx/>
              <a:buNone/>
            </a:pPr>
            <a:r>
              <a:rPr kumimoji="0" lang="zh-CN" altLang="en-US" sz="2000" i="1" u="sng">
                <a:effectLst>
                  <a:outerShdw blurRad="38100" dist="38100" dir="2700000" algn="tl">
                    <a:srgbClr val="DDDDDD"/>
                  </a:outerShdw>
                </a:effectLst>
                <a:latin typeface="Arial" charset="0"/>
                <a:ea typeface="SimSun" charset="0"/>
                <a:cs typeface="SimSun" charset="0"/>
              </a:rPr>
              <a:t>流亡者的</a:t>
            </a:r>
            <a:r>
              <a:rPr lang="zh-CN" altLang="en-US" sz="2000" i="1" u="sng">
                <a:ea typeface="SimSun" charset="0"/>
                <a:cs typeface="SimSun" charset="0"/>
              </a:rPr>
              <a:t>摘要</a:t>
            </a:r>
            <a:endParaRPr kumimoji="0" lang="en-US" altLang="ja-JP" sz="2000" i="1" u="sng">
              <a:effectLst>
                <a:outerShdw blurRad="38100" dist="38100" dir="2700000" algn="tl">
                  <a:srgbClr val="DDDDDD"/>
                </a:outerShdw>
              </a:effectLst>
              <a:latin typeface="Arial" charset="0"/>
            </a:endParaRPr>
          </a:p>
          <a:p>
            <a:pPr eaLnBrk="1" hangingPunct="1">
              <a:lnSpc>
                <a:spcPct val="100000"/>
              </a:lnSpc>
              <a:spcBef>
                <a:spcPct val="50000"/>
              </a:spcBef>
              <a:buFontTx/>
              <a:buNone/>
            </a:pPr>
            <a:endParaRPr kumimoji="0" lang="en-US" sz="2000" i="1" u="sng">
              <a:effectLst>
                <a:outerShdw blurRad="38100" dist="38100" dir="2700000" algn="tl">
                  <a:srgbClr val="DDDDDD"/>
                </a:outerShdw>
              </a:effectLst>
              <a:latin typeface="Arial" charset="0"/>
            </a:endParaRPr>
          </a:p>
        </p:txBody>
      </p:sp>
      <p:sp>
        <p:nvSpPr>
          <p:cNvPr id="153652" name="Text Box 54"/>
          <p:cNvSpPr txBox="1">
            <a:spLocks noChangeArrowheads="1"/>
          </p:cNvSpPr>
          <p:nvPr/>
        </p:nvSpPr>
        <p:spPr bwMode="auto">
          <a:xfrm>
            <a:off x="8382000" y="7620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282</a:t>
            </a:r>
          </a:p>
        </p:txBody>
      </p:sp>
      <p:sp>
        <p:nvSpPr>
          <p:cNvPr id="13" name="Rectangle 12"/>
          <p:cNvSpPr/>
          <p:nvPr/>
        </p:nvSpPr>
        <p:spPr>
          <a:xfrm>
            <a:off x="2214546" y="1"/>
            <a:ext cx="4495153" cy="701732"/>
          </a:xfrm>
          <a:prstGeom prst="rect">
            <a:avLst/>
          </a:prstGeom>
          <a:noFill/>
        </p:spPr>
        <p:txBody>
          <a:bodyPr>
            <a:spAutoFit/>
            <a:scene3d>
              <a:camera prst="orthographicFront"/>
              <a:lightRig rig="glow" dir="tl">
                <a:rot lat="0" lon="0" rev="5400000"/>
              </a:lightRig>
            </a:scene3d>
            <a:sp3d contourW="12700">
              <a:bevelT w="25400" h="25400"/>
              <a:contourClr>
                <a:schemeClr val="accent6">
                  <a:shade val="73000"/>
                </a:schemeClr>
              </a:contourClr>
            </a:sp3d>
          </a:bodyPr>
          <a:lstStyle/>
          <a:p>
            <a:pPr algn="ctr">
              <a:buFontTx/>
              <a:buNone/>
              <a:defRPr/>
            </a:pPr>
            <a:r>
              <a:rPr lang="zh-CN" altLang="en-US" sz="44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以色列和巴比伦</a:t>
            </a:r>
            <a:endParaRPr lang="en-US" sz="44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endParaRPr>
          </a:p>
        </p:txBody>
      </p:sp>
      <p:sp>
        <p:nvSpPr>
          <p:cNvPr id="14" name="Rectangle 13"/>
          <p:cNvSpPr/>
          <p:nvPr/>
        </p:nvSpPr>
        <p:spPr>
          <a:xfrm>
            <a:off x="285720" y="6572272"/>
            <a:ext cx="2640187" cy="341632"/>
          </a:xfrm>
          <a:prstGeom prst="rect">
            <a:avLst/>
          </a:prstGeom>
          <a:noFill/>
        </p:spPr>
        <p:txBody>
          <a:bodyPr>
            <a:spAutoFit/>
            <a:scene3d>
              <a:camera prst="orthographicFront"/>
              <a:lightRig rig="glow" dir="tl">
                <a:rot lat="0" lon="0" rev="5400000"/>
              </a:lightRig>
            </a:scene3d>
            <a:sp3d contourW="12700">
              <a:bevelT w="25400" h="25400"/>
              <a:contourClr>
                <a:schemeClr val="accent6">
                  <a:shade val="73000"/>
                </a:schemeClr>
              </a:contourClr>
            </a:sp3d>
          </a:bodyPr>
          <a:lstStyle/>
          <a:p>
            <a:pPr algn="ctr">
              <a:buFontTx/>
              <a:buNone/>
              <a:defRPr/>
            </a:pPr>
            <a:r>
              <a:rPr lang="zh-CN" altLang="en-US" sz="1800" spc="6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流亡前</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 </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主前</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605</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年</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a:t>
            </a:r>
            <a:endParaRPr 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endParaRPr>
          </a:p>
        </p:txBody>
      </p:sp>
      <p:sp>
        <p:nvSpPr>
          <p:cNvPr id="15" name="Rectangle 14"/>
          <p:cNvSpPr/>
          <p:nvPr/>
        </p:nvSpPr>
        <p:spPr>
          <a:xfrm>
            <a:off x="2928926" y="6572272"/>
            <a:ext cx="3000396" cy="341632"/>
          </a:xfrm>
          <a:prstGeom prst="rect">
            <a:avLst/>
          </a:prstGeom>
          <a:noFill/>
        </p:spPr>
        <p:txBody>
          <a:bodyPr>
            <a:spAutoFit/>
            <a:scene3d>
              <a:camera prst="orthographicFront"/>
              <a:lightRig rig="glow" dir="tl">
                <a:rot lat="0" lon="0" rev="5400000"/>
              </a:lightRig>
            </a:scene3d>
            <a:sp3d contourW="12700">
              <a:bevelT w="25400" h="25400"/>
              <a:contourClr>
                <a:schemeClr val="accent6">
                  <a:shade val="73000"/>
                </a:schemeClr>
              </a:contourClr>
            </a:sp3d>
          </a:bodyPr>
          <a:lstStyle/>
          <a:p>
            <a:pPr algn="ctr">
              <a:buFontTx/>
              <a:buNone/>
              <a:defRPr/>
            </a:pPr>
            <a:r>
              <a:rPr lang="zh-CN" altLang="en-US" sz="1800" spc="3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流亡时期</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主前</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605-538</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年）</a:t>
            </a:r>
            <a:endParaRPr 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endParaRPr>
          </a:p>
        </p:txBody>
      </p:sp>
      <p:sp>
        <p:nvSpPr>
          <p:cNvPr id="21" name="Rectangle 20"/>
          <p:cNvSpPr/>
          <p:nvPr/>
        </p:nvSpPr>
        <p:spPr>
          <a:xfrm>
            <a:off x="5643570" y="6572272"/>
            <a:ext cx="3500430" cy="355482"/>
          </a:xfrm>
          <a:prstGeom prst="rect">
            <a:avLst/>
          </a:prstGeom>
          <a:noFill/>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buFontTx/>
              <a:buNone/>
              <a:defRPr/>
            </a:pPr>
            <a:r>
              <a:rPr lang="zh-CN" alt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流亡后期 </a:t>
            </a:r>
            <a:r>
              <a:rPr lang="en-US" altLang="zh-CN"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a:t>
            </a:r>
            <a:r>
              <a:rPr lang="zh-CN" alt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主前</a:t>
            </a:r>
            <a:r>
              <a:rPr lang="en-US" altLang="zh-CN"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538 </a:t>
            </a:r>
            <a:r>
              <a:rPr lang="zh-CN" alt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年</a:t>
            </a:r>
            <a:r>
              <a:rPr lang="en-US" altLang="zh-CN"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 )</a:t>
            </a:r>
            <a:endParaRPr 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endParaRP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90E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90E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90E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090E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163357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20" name="Diagram 19"/>
          <p:cNvGraphicFramePr/>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4"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290</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宗教日历由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社会日历由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提市黎月开始</a:t>
              </a:r>
            </a:p>
          </p:txBody>
        </p:sp>
      </p:grpSp>
      <p:sp>
        <p:nvSpPr>
          <p:cNvPr id="4" name="Title 3"/>
          <p:cNvSpPr>
            <a:spLocks noGrp="1"/>
          </p:cNvSpPr>
          <p:nvPr>
            <p:ph type="title"/>
          </p:nvPr>
        </p:nvSpPr>
        <p:spPr>
          <a:xfrm>
            <a:off x="2944813" y="2852981"/>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3</a:t>
            </a:r>
            <a:r>
              <a:rPr kumimoji="1"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-4</a:t>
            </a:r>
            <a:r>
              <a:rPr kumimoji="1"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9</a:t>
            </a:r>
            <a:r>
              <a:rPr kumimoji="1"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-10</a:t>
            </a:r>
            <a:r>
              <a:rPr kumimoji="1"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月 </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23" name="AutoShape 7"/>
          <p:cNvSpPr>
            <a:spLocks noChangeArrowheads="1"/>
          </p:cNvSpPr>
          <p:nvPr/>
        </p:nvSpPr>
        <p:spPr bwMode="auto">
          <a:xfrm>
            <a:off x="350838" y="5562600"/>
            <a:ext cx="2133600" cy="1295400"/>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犹大由提市黎月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及增加年开始</a:t>
            </a:r>
          </a:p>
        </p:txBody>
      </p:sp>
      <p:sp>
        <p:nvSpPr>
          <p:cNvPr id="26" name="AutoShape 5"/>
          <p:cNvSpPr>
            <a:spLocks noChangeArrowheads="1"/>
          </p:cNvSpPr>
          <p:nvPr/>
        </p:nvSpPr>
        <p:spPr bwMode="auto">
          <a:xfrm>
            <a:off x="7010400" y="5683255"/>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若国王在此</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开始统治？</a:t>
            </a:r>
          </a:p>
        </p:txBody>
      </p:sp>
      <p:sp>
        <p:nvSpPr>
          <p:cNvPr id="27" name="AutoShape 4"/>
          <p:cNvSpPr>
            <a:spLocks noChangeArrowheads="1"/>
          </p:cNvSpPr>
          <p:nvPr/>
        </p:nvSpPr>
        <p:spPr bwMode="auto">
          <a:xfrm>
            <a:off x="2667000" y="20638"/>
            <a:ext cx="2133600" cy="129540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以色列由尼散月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开始及没有算增加年</a:t>
            </a:r>
          </a:p>
        </p:txBody>
      </p:sp>
      <p:sp>
        <p:nvSpPr>
          <p:cNvPr id="29" name="Rectangle 2"/>
          <p:cNvSpPr>
            <a:spLocks noChangeArrowheads="1"/>
          </p:cNvSpPr>
          <p:nvPr/>
        </p:nvSpPr>
        <p:spPr bwMode="auto">
          <a:xfrm>
            <a:off x="2571024" y="3062531"/>
            <a:ext cx="4191000" cy="990600"/>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两个关键</a:t>
            </a:r>
            <a:r>
              <a:rPr kumimoji="0" lang="en-US" altLang="zh-CN"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22" name="Rectangle 9"/>
          <p:cNvSpPr txBox="1">
            <a:spLocks noChangeArrowheads="1"/>
          </p:cNvSpPr>
          <p:nvPr/>
        </p:nvSpPr>
        <p:spPr bwMode="auto">
          <a:xfrm>
            <a:off x="6781800" y="914400"/>
            <a:ext cx="243840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0" cap="none" spc="0" normalizeH="0" baseline="0" noProof="0" dirty="0">
                <a:ln>
                  <a:noFill/>
                </a:ln>
                <a:solidFill>
                  <a:srgbClr val="FFFFFF"/>
                </a:solidFill>
                <a:effectLst/>
                <a:uLnTx/>
                <a:uFillTx/>
                <a:latin typeface="Arial" charset="0"/>
                <a:ea typeface="ＭＳ Ｐゴシック" charset="0"/>
                <a:cs typeface="Arial" charset="0"/>
              </a:rPr>
              <a:t>他们有算增加的年吗</a:t>
            </a:r>
            <a:r>
              <a:rPr kumimoji="0" lang="en-US" altLang="zh-CN" sz="40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40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8" name="Rectangle 3"/>
          <p:cNvSpPr>
            <a:spLocks noChangeArrowheads="1"/>
          </p:cNvSpPr>
          <p:nvPr/>
        </p:nvSpPr>
        <p:spPr bwMode="auto">
          <a:xfrm>
            <a:off x="0" y="0"/>
            <a:ext cx="266700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他们用哪一个系统来定国王的统治</a:t>
            </a:r>
            <a:r>
              <a:rPr kumimoji="0" lang="en-US" altLang="zh-CN"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14712405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b="1" dirty="0">
                <a:solidFill>
                  <a:schemeClr val="tx1"/>
                </a:solidFill>
                <a:latin typeface="Arial" charset="0"/>
                <a:ea typeface="SimSun" charset="0"/>
                <a:cs typeface="SimSun" charset="0"/>
              </a:rPr>
              <a:t>君王统治的模式</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6876256" y="6474007"/>
            <a:ext cx="192552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黄萨民</a:t>
            </a:r>
            <a:r>
              <a:rPr kumimoji="1"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1" lang="zh-CN" alt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新加坡神学院</a:t>
            </a:r>
            <a:endParaRPr kumimoji="1"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400" b="1" i="0" u="sng" strike="noStrike" kern="1200" cap="none" spc="0" normalizeH="0" baseline="0" noProof="0" dirty="0" err="1">
                  <a:ln>
                    <a:noFill/>
                  </a:ln>
                  <a:solidFill>
                    <a:srgbClr val="090E90"/>
                  </a:solidFill>
                  <a:effectLst/>
                  <a:uLnTx/>
                  <a:uFillTx/>
                  <a:latin typeface="Arial" charset="0"/>
                  <a:ea typeface="ÇlÇr ñæí©" charset="0"/>
                  <a:cs typeface="ÇlÇr ñæí©" charset="0"/>
                </a:rPr>
                <a:t>从坏到更遭</a:t>
              </a:r>
              <a:r>
                <a:rPr kumimoji="1" lang="zh-CN" altLang="en-US" sz="4400" b="1" i="0" u="sng" strike="noStrike" kern="1200" cap="none" spc="0" normalizeH="0" baseline="0" noProof="0" dirty="0">
                  <a:ln>
                    <a:noFill/>
                  </a:ln>
                  <a:solidFill>
                    <a:srgbClr val="090E90"/>
                  </a:solidFill>
                  <a:effectLst/>
                  <a:uLnTx/>
                  <a:uFillTx/>
                  <a:latin typeface="Arial" charset="0"/>
                  <a:ea typeface="ÇlÇr ñæí©" charset="0"/>
                  <a:cs typeface="ÇlÇr ñæí©" charset="0"/>
                </a:rPr>
                <a:t> </a:t>
              </a:r>
              <a:r>
                <a:rPr kumimoji="1" lang="en-US" sz="4400" b="1" i="0" u="sng" strike="noStrike" kern="1200" cap="none" spc="0" normalizeH="0" baseline="0" noProof="0" dirty="0">
                  <a:ln>
                    <a:noFill/>
                  </a:ln>
                  <a:solidFill>
                    <a:srgbClr val="090E90"/>
                  </a:solidFill>
                  <a:effectLst/>
                  <a:uLnTx/>
                  <a:uFillTx/>
                  <a:latin typeface="Arial" charset="0"/>
                  <a:ea typeface="ÇlÇr ñæí©" charset="0"/>
                  <a:cs typeface="ÇlÇr ñæí©" charset="0"/>
                </a:rPr>
                <a:t>(9)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约兰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(21:6, 11-12)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、亚哈谢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(20:35; 22:3)</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、亚他利雅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(22:10)</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(28:22)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、亚们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(33:20-25)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、约哈斯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(36:1; </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参见列王纪下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13:2)</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、约雅敬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(36:5)</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、约雅斤 </a:t>
              </a:r>
              <a:r>
                <a:rPr kumimoji="1" lang="en-US" altLang="zh-CN"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(36:9)</a:t>
              </a:r>
              <a:r>
                <a:rPr kumimoji="1" lang="zh-CN" altLang="en-US" sz="3600" b="1" i="0" u="none" strike="noStrike" kern="1200" cap="none" spc="0" normalizeH="0" baseline="0" noProof="0" dirty="0">
                  <a:ln>
                    <a:noFill/>
                  </a:ln>
                  <a:solidFill>
                    <a:srgbClr val="090E90"/>
                  </a:solidFill>
                  <a:effectLst/>
                  <a:uLnTx/>
                  <a:uFillTx/>
                  <a:latin typeface="Arial" charset="0"/>
                  <a:ea typeface="ÇlÇr ñæí©" charset="0"/>
                  <a:cs typeface="ÇlÇr ñæí©" charset="0"/>
                </a:rPr>
                <a:t>、</a:t>
              </a:r>
              <a:r>
                <a:rPr kumimoji="1" lang="zh-CN" altLang="en-US"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西底家 </a:t>
              </a:r>
              <a:r>
                <a:rPr kumimoji="1" lang="en-US" altLang="zh-CN" sz="3600" b="1" i="0" u="none" strike="noStrike" kern="1200" cap="none" spc="0" normalizeH="0" baseline="0" noProof="0" dirty="0">
                  <a:ln>
                    <a:noFill/>
                  </a:ln>
                  <a:solidFill>
                    <a:srgbClr val="FF0000"/>
                  </a:solidFill>
                  <a:effectLst/>
                  <a:uLnTx/>
                  <a:uFillTx/>
                  <a:latin typeface="Arial" charset="0"/>
                  <a:ea typeface="ÇlÇr ñæí©" charset="0"/>
                  <a:cs typeface="ÇlÇr ñæí©" charset="0"/>
                </a:rPr>
                <a:t>(36:12)</a:t>
              </a:r>
              <a:endParaRPr kumimoji="1" lang="en-US" sz="5400" b="1"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768482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405128" y="5871508"/>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dirty="0">
                      <a:solidFill>
                        <a:srgbClr val="000000"/>
                      </a:solidFill>
                      <a:ea typeface="宋体" charset="0"/>
                    </a:rPr>
                    <a:t>恢复逾越节</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30) </a:t>
                  </a:r>
                  <a:r>
                    <a:rPr kumimoji="0" lang="zh-CN" altLang="en-US" sz="2000" kern="0" dirty="0">
                      <a:solidFill>
                        <a:srgbClr val="000000"/>
                      </a:solidFill>
                      <a:ea typeface="宋体" charset="0"/>
                    </a:rPr>
                    <a:t>和别的崇拜方面的改革</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28871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zh-CN" altLang="en-US" sz="6000" b="1" dirty="0"/>
              <a:t>神管教我们，但从不拒绝我们。</a:t>
            </a:r>
            <a:endParaRPr lang="en-US" sz="6000" b="1" dirty="0"/>
          </a:p>
        </p:txBody>
      </p:sp>
    </p:spTree>
    <p:extLst>
      <p:ext uri="{BB962C8B-B14F-4D97-AF65-F5344CB8AC3E}">
        <p14:creationId xmlns:p14="http://schemas.microsoft.com/office/powerpoint/2010/main" val="126663187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zh-TW" altLang="en-US" sz="8800" b="1" dirty="0"/>
              <a:t>永</a:t>
            </a:r>
            <a:r>
              <a:rPr lang="zh-CN" altLang="en-US" sz="8800" b="1" dirty="0"/>
              <a:t>恒</a:t>
            </a:r>
            <a:r>
              <a:rPr lang="zh-TW" altLang="en-US" sz="8800" b="1" dirty="0"/>
              <a:t>的</a:t>
            </a:r>
            <a:br>
              <a:rPr lang="en-US" altLang="zh-TW" sz="8800" b="1" dirty="0"/>
            </a:br>
            <a:r>
              <a:rPr lang="zh-TW" altLang="en-US" sz="8800" b="1" dirty="0"/>
              <a:t>保障</a:t>
            </a:r>
            <a:endParaRPr lang="en-US" sz="8800" b="1" dirty="0"/>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en-US" dirty="0">
                <a:solidFill>
                  <a:srgbClr val="FFFFFF"/>
                </a:solidFill>
                <a:latin typeface="Arial" charset="0"/>
              </a:rPr>
              <a:t>61</a:t>
            </a:r>
          </a:p>
        </p:txBody>
      </p:sp>
    </p:spTree>
    <p:extLst>
      <p:ext uri="{BB962C8B-B14F-4D97-AF65-F5344CB8AC3E}">
        <p14:creationId xmlns:p14="http://schemas.microsoft.com/office/powerpoint/2010/main" val="3476639043"/>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 name="TextBox 17"/>
          <p:cNvSpPr txBox="1"/>
          <p:nvPr/>
        </p:nvSpPr>
        <p:spPr>
          <a:xfrm>
            <a:off x="4378859" y="-108740"/>
            <a:ext cx="4774666" cy="6964608"/>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20" name="Rectangle 19"/>
          <p:cNvSpPr/>
          <p:nvPr/>
        </p:nvSpPr>
        <p:spPr>
          <a:xfrm>
            <a:off x="7451547" y="5655539"/>
            <a:ext cx="1701978" cy="1200329"/>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72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7200" b="0" dirty="0">
              <a:solidFill>
                <a:srgbClr val="CC0066"/>
              </a:solidFill>
              <a:latin typeface="Times New Roman"/>
              <a:ea typeface="+mn-ea"/>
              <a:cs typeface="+mn-cs"/>
            </a:endParaRPr>
          </a:p>
        </p:txBody>
      </p:sp>
      <p:sp>
        <p:nvSpPr>
          <p:cNvPr id="21" name="Rectangle 20"/>
          <p:cNvSpPr/>
          <p:nvPr/>
        </p:nvSpPr>
        <p:spPr>
          <a:xfrm>
            <a:off x="6151803" y="6091433"/>
            <a:ext cx="1313026" cy="771164"/>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44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400" b="0" dirty="0">
              <a:solidFill>
                <a:srgbClr val="CC0066"/>
              </a:solidFill>
              <a:latin typeface="Times New Roman"/>
              <a:ea typeface="+mn-ea"/>
              <a:cs typeface="+mn-cs"/>
            </a:endParaRPr>
          </a:p>
        </p:txBody>
      </p:sp>
      <p:sp>
        <p:nvSpPr>
          <p:cNvPr id="23" name="Rectangle 22"/>
          <p:cNvSpPr/>
          <p:nvPr/>
        </p:nvSpPr>
        <p:spPr>
          <a:xfrm>
            <a:off x="4593509" y="6025605"/>
            <a:ext cx="1597671" cy="830997"/>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48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800" b="0" dirty="0">
              <a:solidFill>
                <a:srgbClr val="CC0066"/>
              </a:solidFill>
              <a:latin typeface="Times New Roman"/>
              <a:ea typeface="+mn-ea"/>
              <a:cs typeface="+mn-cs"/>
            </a:endParaRPr>
          </a:p>
        </p:txBody>
      </p:sp>
      <p:sp>
        <p:nvSpPr>
          <p:cNvPr id="24" name="Rectangle 23"/>
          <p:cNvSpPr/>
          <p:nvPr/>
        </p:nvSpPr>
        <p:spPr>
          <a:xfrm>
            <a:off x="6508663" y="5382975"/>
            <a:ext cx="1111202" cy="646331"/>
          </a:xfrm>
          <a:prstGeom prst="rect">
            <a:avLst/>
          </a:prstGeom>
          <a:solidFill>
            <a:schemeClr val="tx1"/>
          </a:solidFill>
        </p:spPr>
        <p:txBody>
          <a:bodyPr wrap="none">
            <a:spAutoFit/>
          </a:bodyPr>
          <a:lstStyle/>
          <a:p>
            <a:pPr defTabSz="457200" eaLnBrk="1" fontAlgn="auto" hangingPunct="1">
              <a:lnSpc>
                <a:spcPct val="100000"/>
              </a:lnSpc>
              <a:spcBef>
                <a:spcPts val="0"/>
              </a:spcBef>
              <a:spcAft>
                <a:spcPts val="0"/>
              </a:spcAft>
              <a:buFontTx/>
              <a:buNone/>
            </a:pPr>
            <a:r>
              <a:rPr kumimoji="0" lang="zh-CN" altLang="en-US" sz="36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3600" b="0" dirty="0">
              <a:solidFill>
                <a:srgbClr val="CC0066"/>
              </a:solidFill>
              <a:latin typeface="Times New Roman"/>
              <a:ea typeface="+mn-ea"/>
              <a:cs typeface="+mn-cs"/>
            </a:endParaRPr>
          </a:p>
        </p:txBody>
      </p:sp>
      <p:sp>
        <p:nvSpPr>
          <p:cNvPr id="17" name="TextBox 16"/>
          <p:cNvSpPr txBox="1"/>
          <p:nvPr/>
        </p:nvSpPr>
        <p:spPr>
          <a:xfrm>
            <a:off x="7272338" y="3939222"/>
            <a:ext cx="2069465" cy="1399858"/>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12" name="TextBox 11"/>
          <p:cNvSpPr txBox="1"/>
          <p:nvPr/>
        </p:nvSpPr>
        <p:spPr>
          <a:xfrm>
            <a:off x="5069840" y="497840"/>
            <a:ext cx="4177823" cy="4693920"/>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2" name="Title 1"/>
          <p:cNvSpPr>
            <a:spLocks noGrp="1"/>
          </p:cNvSpPr>
          <p:nvPr>
            <p:ph type="title"/>
          </p:nvPr>
        </p:nvSpPr>
        <p:spPr>
          <a:xfrm>
            <a:off x="519402" y="215106"/>
            <a:ext cx="4144963" cy="2024063"/>
          </a:xfrm>
        </p:spPr>
        <p:txBody>
          <a:bodyPr/>
          <a:lstStyle/>
          <a:p>
            <a:pPr>
              <a:defRPr/>
            </a:pPr>
            <a:r>
              <a:rPr lang="zh-CN" altLang="en-US" sz="6000" dirty="0"/>
              <a:t>令人鄙视</a:t>
            </a:r>
            <a:br>
              <a:rPr lang="en-US" altLang="zh-CN" sz="6000" dirty="0"/>
            </a:br>
            <a:r>
              <a:rPr lang="zh-CN" altLang="en-US" sz="6000" dirty="0"/>
              <a:t>的保障</a:t>
            </a:r>
            <a:endParaRPr lang="en-US" sz="60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Times New Roman"/>
              <a:ea typeface="+mn-ea"/>
              <a:cs typeface="+mn-cs"/>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b="0" dirty="0">
              <a:ln w="0"/>
              <a:solidFill>
                <a:srgbClr val="FF9933"/>
              </a:solidFill>
              <a:effectLst>
                <a:outerShdw blurRad="38100" dist="25400" dir="5400000" algn="ctr" rotWithShape="0">
                  <a:srgbClr val="6E747A">
                    <a:alpha val="43000"/>
                  </a:srgbClr>
                </a:outerShdw>
              </a:effectLst>
              <a:latin typeface="Times New Roman"/>
              <a:ea typeface="+mn-ea"/>
              <a:cs typeface="+mn-cs"/>
            </a:endParaRPr>
          </a:p>
        </p:txBody>
      </p:sp>
      <p:sp>
        <p:nvSpPr>
          <p:cNvPr id="14" name="TextBox 13"/>
          <p:cNvSpPr txBox="1"/>
          <p:nvPr/>
        </p:nvSpPr>
        <p:spPr>
          <a:xfrm>
            <a:off x="7927009" y="-172720"/>
            <a:ext cx="1414794" cy="1399858"/>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16" name="Oval Callout 15"/>
          <p:cNvSpPr/>
          <p:nvPr/>
        </p:nvSpPr>
        <p:spPr bwMode="auto">
          <a:xfrm>
            <a:off x="4282789" y="-172720"/>
            <a:ext cx="5247291" cy="5364480"/>
          </a:xfrm>
          <a:prstGeom prst="wedgeEllipseCallout">
            <a:avLst>
              <a:gd name="adj1" fmla="val -69611"/>
              <a:gd name="adj2" fmla="val 61462"/>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我教导的</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永恒的保障 </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，也是</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说</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一朝得救永远得救和</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或</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圣徒的坚忍</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，这</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是我设计用来欺骗义人最好的谎言。最有可能，我会用</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这个谎言骗到你，并再次俘获你</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a:t>
            </a:r>
            <a:endParaRPr kumimoji="0" lang="zh-CN" altLang="en-US" sz="2800" i="1"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endParaRPr>
          </a:p>
          <a:p>
            <a:pPr>
              <a:lnSpc>
                <a:spcPct val="100000"/>
              </a:lnSpc>
              <a:spcBef>
                <a:spcPct val="0"/>
              </a:spcBef>
              <a:buFontTx/>
              <a:buNone/>
            </a:pPr>
            <a:endParaRPr kumimoji="0" lang="en-SG" sz="1600" b="0" dirty="0">
              <a:solidFill>
                <a:srgbClr val="FFFFFF"/>
              </a:solidFill>
              <a:latin typeface="Times New Roman" pitchFamily="-112" charset="0"/>
            </a:endParaRPr>
          </a:p>
        </p:txBody>
      </p:sp>
      <p:sp>
        <p:nvSpPr>
          <p:cNvPr id="22" name="Rectangle 21"/>
          <p:cNvSpPr/>
          <p:nvPr/>
        </p:nvSpPr>
        <p:spPr>
          <a:xfrm>
            <a:off x="4583664" y="5419202"/>
            <a:ext cx="2170339" cy="769441"/>
          </a:xfrm>
          <a:prstGeom prst="rect">
            <a:avLst/>
          </a:prstGeom>
          <a:noFill/>
        </p:spPr>
        <p:txBody>
          <a:bodyPr wrap="square">
            <a:spAutoFit/>
          </a:bodyPr>
          <a:lstStyle/>
          <a:p>
            <a:pPr algn="ctr" defTabSz="457200" eaLnBrk="1" fontAlgn="auto" hangingPunct="1">
              <a:lnSpc>
                <a:spcPct val="100000"/>
              </a:lnSpc>
              <a:spcBef>
                <a:spcPts val="0"/>
              </a:spcBef>
              <a:spcAft>
                <a:spcPts val="0"/>
              </a:spcAft>
              <a:buFontTx/>
              <a:buNone/>
            </a:pPr>
            <a:r>
              <a:rPr kumimoji="0" lang="zh-CN" altLang="en-US" sz="44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400" b="0" dirty="0">
              <a:solidFill>
                <a:srgbClr val="CC0066"/>
              </a:solidFill>
              <a:latin typeface="Times New Roman"/>
              <a:ea typeface="+mn-ea"/>
              <a:cs typeface="+mn-cs"/>
            </a:endParaRPr>
          </a:p>
        </p:txBody>
      </p:sp>
      <p:sp>
        <p:nvSpPr>
          <p:cNvPr id="19" name="Rectangle 18"/>
          <p:cNvSpPr/>
          <p:nvPr/>
        </p:nvSpPr>
        <p:spPr>
          <a:xfrm>
            <a:off x="6414525" y="5396830"/>
            <a:ext cx="1205340" cy="769441"/>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44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400" b="0" dirty="0">
              <a:solidFill>
                <a:srgbClr val="CC0066"/>
              </a:solidFill>
              <a:latin typeface="Times New Roman"/>
              <a:ea typeface="+mn-ea"/>
              <a:cs typeface="+mn-cs"/>
            </a:endParaRPr>
          </a:p>
        </p:txBody>
      </p:sp>
    </p:spTree>
    <p:extLst>
      <p:ext uri="{BB962C8B-B14F-4D97-AF65-F5344CB8AC3E}">
        <p14:creationId xmlns:p14="http://schemas.microsoft.com/office/powerpoint/2010/main" val="166904721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733632" cy="6457950"/>
            <a:chOff x="177800" y="139402"/>
            <a:chExt cx="8733632"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Oval Callout 2"/>
            <p:cNvSpPr/>
            <p:nvPr/>
          </p:nvSpPr>
          <p:spPr bwMode="auto">
            <a:xfrm>
              <a:off x="4572000" y="842528"/>
              <a:ext cx="4339432" cy="2583394"/>
            </a:xfrm>
            <a:prstGeom prst="wedgeEllipseCallout">
              <a:avLst>
                <a:gd name="adj1" fmla="val -57905"/>
                <a:gd name="adj2" fmla="val 50728"/>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p:txBody>
        </p:sp>
      </p:grpSp>
      <p:sp>
        <p:nvSpPr>
          <p:cNvPr id="5" name="TextBox 4"/>
          <p:cNvSpPr txBox="1"/>
          <p:nvPr/>
        </p:nvSpPr>
        <p:spPr>
          <a:xfrm>
            <a:off x="4680086" y="1345899"/>
            <a:ext cx="4078950" cy="1754327"/>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zh-CN" altLang="en-US"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t>你可以相信我！</a:t>
            </a:r>
            <a:br>
              <a:rPr kumimoji="0" lang="en-US" altLang="zh-CN"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br>
            <a:r>
              <a:rPr kumimoji="0" lang="zh-CN" altLang="en-US"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t>我是一名教导</a:t>
            </a:r>
            <a:endParaRPr kumimoji="0" lang="en-US" altLang="zh-CN"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a:p>
            <a:pPr algn="ctr" defTabSz="457200" eaLnBrk="1" fontAlgn="auto" hangingPunct="1">
              <a:lnSpc>
                <a:spcPct val="100000"/>
              </a:lnSpc>
              <a:spcBef>
                <a:spcPts val="0"/>
              </a:spcBef>
              <a:spcAft>
                <a:spcPts val="0"/>
              </a:spcAft>
              <a:buFontTx/>
              <a:buNone/>
            </a:pPr>
            <a:r>
              <a:rPr kumimoji="0" lang="zh-CN" altLang="en-US"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t>永恒保障的教师</a:t>
            </a:r>
            <a:endParaRPr kumimoji="0" lang="en-SG"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p:txBody>
      </p:sp>
    </p:spTree>
    <p:extLst>
      <p:ext uri="{BB962C8B-B14F-4D97-AF65-F5344CB8AC3E}">
        <p14:creationId xmlns:p14="http://schemas.microsoft.com/office/powerpoint/2010/main" val="745251885"/>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zh-CN" altLang="en-US" sz="3200" dirty="0">
                <a:solidFill>
                  <a:schemeClr val="bg1"/>
                </a:solidFill>
                <a:latin typeface="MS PGothic" panose="020B0600070205080204" pitchFamily="34" charset="-128"/>
                <a:ea typeface="MS PGothic" panose="020B0600070205080204" pitchFamily="34" charset="-128"/>
              </a:rPr>
              <a:t>约翰一书</a:t>
            </a:r>
            <a:r>
              <a:rPr lang="en-US" altLang="zh-CN" sz="3200" dirty="0">
                <a:solidFill>
                  <a:schemeClr val="bg1"/>
                </a:solidFill>
                <a:latin typeface="MS PGothic" panose="020B0600070205080204" pitchFamily="34" charset="-128"/>
                <a:ea typeface="MS PGothic" panose="020B0600070205080204" pitchFamily="34" charset="-128"/>
              </a:rPr>
              <a:t>5</a:t>
            </a:r>
            <a:r>
              <a:rPr lang="zh-CN" altLang="en-US" sz="3200" dirty="0">
                <a:solidFill>
                  <a:schemeClr val="bg1"/>
                </a:solidFill>
                <a:latin typeface="MS PGothic" panose="020B0600070205080204" pitchFamily="34" charset="-128"/>
                <a:ea typeface="MS PGothic" panose="020B0600070205080204" pitchFamily="34" charset="-128"/>
              </a:rPr>
              <a:t>：</a:t>
            </a:r>
            <a:r>
              <a:rPr lang="en-US" altLang="zh-CN" sz="3200" dirty="0">
                <a:solidFill>
                  <a:schemeClr val="bg1"/>
                </a:solidFill>
                <a:latin typeface="MS PGothic" panose="020B0600070205080204" pitchFamily="34" charset="-128"/>
                <a:ea typeface="MS PGothic" panose="020B0600070205080204" pitchFamily="34" charset="-128"/>
              </a:rPr>
              <a:t>11-13 </a:t>
            </a:r>
            <a:r>
              <a:rPr lang="zh-CN" altLang="en-US" sz="3200" dirty="0">
                <a:solidFill>
                  <a:schemeClr val="bg1"/>
                </a:solidFill>
                <a:latin typeface="MS PGothic" panose="020B0600070205080204" pitchFamily="34" charset="-128"/>
                <a:ea typeface="MS PGothic" panose="020B0600070205080204" pitchFamily="34" charset="-128"/>
              </a:rPr>
              <a:t>中的保证</a:t>
            </a:r>
            <a:endParaRPr lang="en-US" sz="3200" dirty="0">
              <a:solidFill>
                <a:schemeClr val="bg1"/>
              </a:solidFill>
              <a:latin typeface="MS PGothic" panose="020B0600070205080204" pitchFamily="34" charset="-128"/>
              <a:ea typeface="MS PGothic" panose="020B0600070205080204" pitchFamily="34" charset="-128"/>
            </a:endParaRP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charset="0"/>
              </a:rPr>
              <a:t>63</a:t>
            </a:r>
          </a:p>
        </p:txBody>
      </p:sp>
      <p:sp>
        <p:nvSpPr>
          <p:cNvPr id="65540" name="Text Box 6"/>
          <p:cNvSpPr txBox="1">
            <a:spLocks noChangeArrowheads="1"/>
          </p:cNvSpPr>
          <p:nvPr/>
        </p:nvSpPr>
        <p:spPr bwMode="auto">
          <a:xfrm>
            <a:off x="-111760" y="3263071"/>
            <a:ext cx="9144000" cy="2862322"/>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defRPr/>
            </a:pPr>
            <a:r>
              <a:rPr kumimoji="0" lang="zh-CN" altLang="en-US" sz="3600" b="0" dirty="0">
                <a:solidFill>
                  <a:srgbClr val="FFFFFF"/>
                </a:solidFill>
                <a:latin typeface="MS PGothic" panose="020B0600070205080204" pitchFamily="34" charset="-128"/>
                <a:ea typeface="MS PGothic" panose="020B0600070205080204" pitchFamily="34" charset="-128"/>
              </a:rPr>
              <a:t>                                  </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“这是神所证明的：</a:t>
            </a:r>
            <a:endParaRPr kumimoji="0" lang="en-SG" altLang="zh-CN"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endParaRPr>
          </a:p>
          <a:p>
            <a:pPr eaLnBrk="1" hangingPunct="1">
              <a:lnSpc>
                <a:spcPct val="100000"/>
              </a:lnSpc>
              <a:spcBef>
                <a:spcPct val="0"/>
              </a:spcBef>
              <a:buFontTx/>
              <a:buNone/>
              <a:defRPr/>
            </a:pP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他</a:t>
            </a:r>
            <a:r>
              <a:rPr kumimoji="0" lang="zh-CN" altLang="en-US" sz="3600" u="sng" dirty="0">
                <a:solidFill>
                  <a:srgbClr val="FFFF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已经给了我们永生</a:t>
            </a:r>
            <a:r>
              <a:rPr kumimoji="0" lang="zh-CN" altLang="en-US" sz="3600" b="0" dirty="0">
                <a:solidFill>
                  <a:srgbClr val="FFFFFF"/>
                </a:solidFill>
                <a:latin typeface="MS PGothic" panose="020B0600070205080204" pitchFamily="34" charset="-128"/>
                <a:ea typeface="MS PGothic" panose="020B0600070205080204" pitchFamily="34" charset="-128"/>
              </a:rPr>
              <a:t>，</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这生命在他的儿子身上。</a:t>
            </a:r>
            <a:r>
              <a:rPr kumimoji="0" lang="en-US" altLang="zh-CN"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12</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凡有儿子</a:t>
            </a:r>
            <a:r>
              <a:rPr kumimoji="0" lang="zh-CN" altLang="en-US" sz="3600" u="sng" dirty="0">
                <a:solidFill>
                  <a:srgbClr val="FFFF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有生命</a:t>
            </a:r>
            <a:r>
              <a:rPr kumimoji="0" lang="zh-CN" altLang="en-US" sz="3600" b="0" dirty="0">
                <a:solidFill>
                  <a:srgbClr val="FFFFFF"/>
                </a:solidFill>
                <a:latin typeface="MS PGothic" panose="020B0600070205080204" pitchFamily="34" charset="-128"/>
                <a:ea typeface="MS PGothic" panose="020B0600070205080204" pitchFamily="34" charset="-128"/>
              </a:rPr>
              <a:t>，</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没有神的儿子，就没有生命。</a:t>
            </a:r>
            <a:r>
              <a:rPr kumimoji="0" lang="en-US" altLang="zh-CN"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13</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我已经写给你们</a:t>
            </a:r>
            <a:r>
              <a:rPr kumimoji="0" lang="zh-CN" altLang="en-US" sz="3600" dirty="0">
                <a:solidFill>
                  <a:srgbClr val="0033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 </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相信神的儿子的名，使你们知道</a:t>
            </a:r>
            <a:r>
              <a:rPr kumimoji="0" lang="zh-CN" altLang="en-US" sz="3600" u="sng" dirty="0">
                <a:solidFill>
                  <a:srgbClr val="FFFF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你有永生</a:t>
            </a:r>
            <a:endParaRPr kumimoji="0" lang="en-US" altLang="zh-CN" sz="3600" dirty="0">
              <a:solidFill>
                <a:srgbClr val="FFFFFF"/>
              </a:solidFill>
              <a:effectLst>
                <a:glow rad="127000">
                  <a:srgbClr val="000000">
                    <a:alpha val="99000"/>
                  </a:srgbClr>
                </a:glow>
              </a:effectLst>
              <a:latin typeface="MS PGothic" panose="020B0600070205080204" pitchFamily="34" charset="-128"/>
              <a:ea typeface="MS PGothic" panose="020B0600070205080204" pitchFamily="34" charset="-128"/>
              <a:cs typeface="宋体" charset="0"/>
            </a:endParaRPr>
          </a:p>
        </p:txBody>
      </p:sp>
      <p:sp>
        <p:nvSpPr>
          <p:cNvPr id="3" name="Oval Callout 2"/>
          <p:cNvSpPr>
            <a:spLocks noChangeArrowheads="1"/>
          </p:cNvSpPr>
          <p:nvPr/>
        </p:nvSpPr>
        <p:spPr bwMode="auto">
          <a:xfrm>
            <a:off x="284480" y="1128395"/>
            <a:ext cx="2376488" cy="1295400"/>
          </a:xfrm>
          <a:prstGeom prst="wedgeEllipseCallout">
            <a:avLst>
              <a:gd name="adj1" fmla="val 3000"/>
              <a:gd name="adj2" fmla="val 168022"/>
            </a:avLst>
          </a:prstGeom>
          <a:solidFill>
            <a:srgbClr val="FFFFFF"/>
          </a:solidFill>
          <a:ln w="9525">
            <a:solidFill>
              <a:schemeClr val="tx1"/>
            </a:solidFill>
            <a:miter lim="800000"/>
            <a:headEnd/>
            <a:tailEnd/>
          </a:ln>
        </p:spPr>
        <p:txBody>
          <a:bodyPr wrap="none"/>
          <a:lstStyle/>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我们</a:t>
            </a:r>
            <a:r>
              <a:rPr kumimoji="0" lang="zh-CN" altLang="en-US"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rPr>
              <a:t>应该</a:t>
            </a:r>
            <a:endParaRPr kumimoji="0" lang="en-SG" altLang="zh-CN"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endParaRPr>
          </a:p>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怀疑吗？</a:t>
            </a:r>
            <a:endParaRPr kumimoji="0" lang="en-US" dirty="0">
              <a:solidFill>
                <a:srgbClr val="003366"/>
              </a:solidFill>
              <a:latin typeface="MS PGothic" panose="020B0600070205080204" pitchFamily="34" charset="-128"/>
              <a:ea typeface="MS PGothic" panose="020B0600070205080204" pitchFamily="34" charset="-128"/>
              <a:cs typeface="Arial" charset="0"/>
            </a:endParaRPr>
          </a:p>
        </p:txBody>
      </p:sp>
      <p:sp>
        <p:nvSpPr>
          <p:cNvPr id="7" name="Oval Callout 6"/>
          <p:cNvSpPr>
            <a:spLocks noChangeArrowheads="1"/>
          </p:cNvSpPr>
          <p:nvPr/>
        </p:nvSpPr>
        <p:spPr bwMode="auto">
          <a:xfrm>
            <a:off x="6272212" y="5477693"/>
            <a:ext cx="2376487" cy="1295400"/>
          </a:xfrm>
          <a:prstGeom prst="wedgeEllipseCallout">
            <a:avLst>
              <a:gd name="adj1" fmla="val -111042"/>
              <a:gd name="adj2" fmla="val -24153"/>
            </a:avLst>
          </a:prstGeom>
          <a:solidFill>
            <a:srgbClr val="FFFFFF"/>
          </a:solidFill>
          <a:ln w="9525">
            <a:solidFill>
              <a:schemeClr val="tx1"/>
            </a:solidFill>
            <a:miter lim="800000"/>
            <a:headEnd/>
            <a:tailEnd/>
          </a:ln>
        </p:spPr>
        <p:txBody>
          <a:bodyPr wrap="none"/>
          <a:lstStyle/>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我们</a:t>
            </a:r>
            <a:r>
              <a:rPr kumimoji="0" lang="zh-CN" altLang="en-US"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rPr>
              <a:t>应该</a:t>
            </a:r>
            <a:endParaRPr kumimoji="0" lang="en-SG" altLang="zh-CN"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endParaRPr>
          </a:p>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怀疑吗？</a:t>
            </a:r>
            <a:endParaRPr kumimoji="0" lang="en-US" dirty="0">
              <a:solidFill>
                <a:srgbClr val="003366"/>
              </a:solidFill>
              <a:latin typeface="MS PGothic" panose="020B0600070205080204" pitchFamily="34" charset="-128"/>
              <a:ea typeface="MS PGothic" panose="020B0600070205080204" pitchFamily="34" charset="-128"/>
              <a:cs typeface="Arial" charset="0"/>
            </a:endParaRPr>
          </a:p>
        </p:txBody>
      </p:sp>
      <p:sp>
        <p:nvSpPr>
          <p:cNvPr id="8" name="Oval Callout 7"/>
          <p:cNvSpPr>
            <a:spLocks noChangeArrowheads="1"/>
          </p:cNvSpPr>
          <p:nvPr/>
        </p:nvSpPr>
        <p:spPr bwMode="auto">
          <a:xfrm>
            <a:off x="3617278" y="1184910"/>
            <a:ext cx="2376487" cy="1295400"/>
          </a:xfrm>
          <a:prstGeom prst="wedgeEllipseCallout">
            <a:avLst>
              <a:gd name="adj1" fmla="val -26068"/>
              <a:gd name="adj2" fmla="val 212226"/>
            </a:avLst>
          </a:prstGeom>
          <a:solidFill>
            <a:srgbClr val="FFFFFF"/>
          </a:solidFill>
          <a:ln w="9525">
            <a:solidFill>
              <a:schemeClr val="tx1"/>
            </a:solidFill>
            <a:miter lim="800000"/>
            <a:headEnd/>
            <a:tailEnd/>
          </a:ln>
        </p:spPr>
        <p:txBody>
          <a:bodyPr wrap="none"/>
          <a:lstStyle/>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我们</a:t>
            </a:r>
            <a:r>
              <a:rPr kumimoji="0" lang="zh-CN" altLang="en-US"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rPr>
              <a:t>应该</a:t>
            </a:r>
            <a:endParaRPr kumimoji="0" lang="en-SG" altLang="zh-CN"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endParaRPr>
          </a:p>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怀疑吗？</a:t>
            </a:r>
            <a:endParaRPr kumimoji="0" lang="en-US" dirty="0">
              <a:solidFill>
                <a:srgbClr val="003366"/>
              </a:solidFill>
              <a:latin typeface="MS PGothic" panose="020B0600070205080204" pitchFamily="34" charset="-128"/>
              <a:ea typeface="MS PGothic" panose="020B0600070205080204" pitchFamily="34" charset="-128"/>
              <a:cs typeface="Arial" charset="0"/>
            </a:endParaRPr>
          </a:p>
        </p:txBody>
      </p:sp>
      <p:sp>
        <p:nvSpPr>
          <p:cNvPr id="9" name="Text Box 9"/>
          <p:cNvSpPr txBox="1">
            <a:spLocks noChangeArrowheads="1"/>
          </p:cNvSpPr>
          <p:nvPr/>
        </p:nvSpPr>
        <p:spPr bwMode="auto">
          <a:xfrm>
            <a:off x="7779323" y="27082"/>
            <a:ext cx="1364677" cy="83099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en-US" dirty="0"/>
              <a:t>62 b) (2)</a:t>
            </a:r>
            <a:br>
              <a:rPr kumimoji="0" lang="en-US" dirty="0"/>
            </a:br>
            <a:r>
              <a:rPr kumimoji="0" lang="en-US" dirty="0"/>
              <a:t>63 </a:t>
            </a:r>
          </a:p>
        </p:txBody>
      </p:sp>
    </p:spTree>
    <p:extLst>
      <p:ext uri="{BB962C8B-B14F-4D97-AF65-F5344CB8AC3E}">
        <p14:creationId xmlns:p14="http://schemas.microsoft.com/office/powerpoint/2010/main" val="26996703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zh-CN" altLang="en-US" sz="5400" dirty="0">
                <a:latin typeface="MS PGothic" panose="020B0600070205080204" pitchFamily="34" charset="-128"/>
                <a:ea typeface="MS PGothic" panose="020B0600070205080204" pitchFamily="34" charset="-128"/>
              </a:rPr>
              <a:t>然而，仍然有神的管教。。。</a:t>
            </a:r>
            <a:endParaRPr lang="en-US" sz="5400" b="1" dirty="0">
              <a:effectLst>
                <a:glow rad="127000">
                  <a:schemeClr val="tx1"/>
                </a:glow>
              </a:effectLst>
              <a:latin typeface="MS PGothic" panose="020B0600070205080204" pitchFamily="34" charset="-128"/>
              <a:ea typeface="MS PGothic" panose="020B0600070205080204" pitchFamily="34" charset="-128"/>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2830038750"/>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eaLnBrk="1" hangingPunct="1">
              <a:defRPr/>
            </a:pPr>
            <a:r>
              <a:rPr lang="zh-CN" altLang="en-US" sz="3600" b="1" dirty="0">
                <a:ea typeface="ＭＳ Ｐゴシック" charset="0"/>
              </a:rPr>
              <a:t>亚拿尼亚和撒非拉</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zh-CN" altLang="en-US" sz="3600" dirty="0">
                <a:solidFill>
                  <a:srgbClr val="FFFFFF"/>
                </a:solidFill>
                <a:effectLst>
                  <a:outerShdw blurRad="38100" dist="38100" dir="2700000" algn="tl">
                    <a:srgbClr val="000000"/>
                  </a:outerShdw>
                </a:effectLst>
                <a:latin typeface="Arial"/>
                <a:cs typeface="Arial"/>
              </a:rPr>
              <a:t>使徒行传 </a:t>
            </a:r>
            <a:r>
              <a:rPr kumimoji="0" lang="en-US" sz="3600" dirty="0">
                <a:solidFill>
                  <a:srgbClr val="FFFFFF"/>
                </a:solidFill>
                <a:effectLst>
                  <a:outerShdw blurRad="38100" dist="38100" dir="2700000" algn="tl">
                    <a:srgbClr val="000000"/>
                  </a:outerShdw>
                </a:effectLst>
                <a:latin typeface="Arial"/>
                <a:cs typeface="Arial"/>
              </a:rPr>
              <a:t>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197680448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zh-CN" altLang="en-US" dirty="0"/>
              <a:t>奖励可以丢失！</a:t>
            </a:r>
            <a:endParaRPr lang="en-US" b="1"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I have given you an open door that no one can shut</a:t>
            </a: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zh-CN" altLang="en-US" sz="3200" b="0" dirty="0">
                <a:latin typeface="MS PGothic" panose="020B0600070205080204" pitchFamily="34" charset="-128"/>
                <a:ea typeface="MS PGothic" panose="020B0600070205080204" pitchFamily="34" charset="-128"/>
              </a:rPr>
              <a:t>“请注意，你不要失去我们所努力的工，要勤奋，使你收到满足的赏赐。”（约翰二书第</a:t>
            </a:r>
            <a:r>
              <a:rPr kumimoji="0" lang="en-US" altLang="zh-CN" sz="3200" b="0" dirty="0">
                <a:latin typeface="MS PGothic" panose="020B0600070205080204" pitchFamily="34" charset="-128"/>
                <a:ea typeface="MS PGothic" panose="020B0600070205080204" pitchFamily="34" charset="-128"/>
              </a:rPr>
              <a:t>8</a:t>
            </a:r>
            <a:r>
              <a:rPr kumimoji="0" lang="zh-CN" altLang="en-US" sz="3200" b="0" dirty="0">
                <a:latin typeface="MS PGothic" panose="020B0600070205080204" pitchFamily="34" charset="-128"/>
                <a:ea typeface="MS PGothic" panose="020B0600070205080204" pitchFamily="34" charset="-128"/>
              </a:rPr>
              <a:t>节</a:t>
            </a:r>
            <a:r>
              <a:rPr kumimoji="0" lang="en-US" altLang="zh-CN" sz="3200" b="0" dirty="0">
                <a:latin typeface="MS PGothic" panose="020B0600070205080204" pitchFamily="34" charset="-128"/>
                <a:ea typeface="MS PGothic" panose="020B0600070205080204" pitchFamily="34" charset="-128"/>
              </a:rPr>
              <a:t>NLT</a:t>
            </a:r>
            <a:r>
              <a:rPr kumimoji="0" lang="zh-CN" altLang="en-US" sz="3200" b="0" dirty="0">
                <a:latin typeface="MS PGothic" panose="020B0600070205080204" pitchFamily="34" charset="-128"/>
                <a:ea typeface="MS PGothic" panose="020B0600070205080204" pitchFamily="34" charset="-128"/>
              </a:rPr>
              <a:t>）</a:t>
            </a:r>
            <a:endParaRPr kumimoji="0" lang="en-US" sz="3200" dirty="0">
              <a:effectLst>
                <a:glow rad="165100">
                  <a:prstClr val="black"/>
                </a:glow>
              </a:effectLst>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104681704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447800"/>
            <a:ext cx="7772400" cy="1066800"/>
          </a:xfrm>
        </p:spPr>
        <p:txBody>
          <a:bodyPr/>
          <a:lstStyle/>
          <a:p>
            <a:pPr marL="609600" indent="-609600">
              <a:buFontTx/>
              <a:buAutoNum type="alphaLcParenR"/>
            </a:pPr>
            <a:r>
              <a:rPr lang="zh-CN" altLang="en-US" b="1">
                <a:latin typeface="Arial" pitchFamily="34" charset="0"/>
                <a:ea typeface="SimSun" pitchFamily="2" charset="-122"/>
              </a:rPr>
              <a:t>犹大及以色列用</a:t>
            </a:r>
            <a:r>
              <a:rPr lang="zh-CN" altLang="en-US" b="1">
                <a:solidFill>
                  <a:schemeClr val="accent1"/>
                </a:solidFill>
                <a:latin typeface="Arial" pitchFamily="34" charset="0"/>
                <a:ea typeface="SimSun" pitchFamily="2" charset="-122"/>
              </a:rPr>
              <a:t>不同的确定日期的方法</a:t>
            </a:r>
            <a:endParaRPr lang="en-US" altLang="en-US" b="1">
              <a:latin typeface="Arial" pitchFamily="34" charset="0"/>
            </a:endParaRPr>
          </a:p>
        </p:txBody>
      </p:sp>
      <p:sp>
        <p:nvSpPr>
          <p:cNvPr id="547858" name="Rectangle 18"/>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p>
        </p:txBody>
      </p:sp>
      <p:graphicFrame>
        <p:nvGraphicFramePr>
          <p:cNvPr id="547874" name="Group 34"/>
          <p:cNvGraphicFramePr>
            <a:graphicFrameLocks noGrp="1"/>
          </p:cNvGraphicFramePr>
          <p:nvPr/>
        </p:nvGraphicFramePr>
        <p:xfrm>
          <a:off x="1295400" y="2209800"/>
          <a:ext cx="7772400" cy="4369435"/>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33972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犹大</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以色列</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40017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9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tx1"/>
                          </a:solidFill>
                          <a:effectLst/>
                          <a:latin typeface="Arial" pitchFamily="34" charset="0"/>
                          <a:ea typeface="SimSun" pitchFamily="2" charset="-122"/>
                        </a:rPr>
                        <a:t>与以色列的联盟及异族结婚的时期</a:t>
                      </a:r>
                      <a:endParaRPr kumimoji="0" lang="en-US" altLang="en-US" sz="2700" b="1" i="0" u="none" strike="noStrike" cap="none" normalizeH="0" baseline="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(848-796)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2"/>
                  </a:ext>
                </a:extLst>
              </a:tr>
              <a:tr h="9652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(796-586)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3"/>
                  </a:ext>
                </a:extLst>
              </a:tr>
            </a:tbl>
          </a:graphicData>
        </a:graphic>
      </p:graphicFrame>
      <p:sp>
        <p:nvSpPr>
          <p:cNvPr id="547842"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EAEAEA"/>
                </a:solidFill>
                <a:effectLst/>
                <a:uLnTx/>
                <a:uFillTx/>
                <a:latin typeface="Arial" pitchFamily="34" charset="0"/>
                <a:ea typeface="ＭＳ Ｐゴシック" charset="0"/>
                <a:cs typeface="+mn-cs"/>
              </a:rPr>
              <a:t>70j</a:t>
            </a:r>
          </a:p>
        </p:txBody>
      </p:sp>
    </p:spTree>
    <p:extLst>
      <p:ext uri="{BB962C8B-B14F-4D97-AF65-F5344CB8AC3E}">
        <p14:creationId xmlns:p14="http://schemas.microsoft.com/office/powerpoint/2010/main" val="24241505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74"/>
                                        </p:tgtEl>
                                        <p:attrNameLst>
                                          <p:attrName>style.visibility</p:attrName>
                                        </p:attrNameLst>
                                      </p:cBhvr>
                                      <p:to>
                                        <p:strVal val="visible"/>
                                      </p:to>
                                    </p:set>
                                    <p:animEffect transition="in" filter="fade">
                                      <p:cBhvr>
                                        <p:cTn id="11" dur="500"/>
                                        <p:tgtEl>
                                          <p:spTgt spid="547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651423103"/>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历代志下</a:t>
            </a: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的主旨：</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赐福</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并</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保守</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我们，使我们敬拜他。</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73389946"/>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
        <p:nvSpPr>
          <p:cNvPr id="4" name="TextBox 3">
            <a:extLst>
              <a:ext uri="{FF2B5EF4-FFF2-40B4-BE49-F238E27FC236}">
                <a16:creationId xmlns:a16="http://schemas.microsoft.com/office/drawing/2014/main" id="{B7E891A8-B4DA-C18C-9BE1-7CA262B44531}"/>
              </a:ext>
            </a:extLst>
          </p:cNvPr>
          <p:cNvSpPr txBox="1"/>
          <p:nvPr/>
        </p:nvSpPr>
        <p:spPr>
          <a:xfrm>
            <a:off x="2270486" y="5877272"/>
            <a:ext cx="4639540" cy="840230"/>
          </a:xfrm>
          <a:prstGeom prst="rect">
            <a:avLst/>
          </a:prstGeom>
          <a:noFill/>
        </p:spPr>
        <p:txBody>
          <a:bodyPr wrap="square">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5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 </a:t>
            </a:r>
            <a:r>
              <a:rPr kumimoji="1" lang="en-US" sz="5400" b="1" i="0" u="none" strike="noStrike" kern="1200" cap="none" spc="0" normalizeH="0" baseline="0" noProof="0" dirty="0" err="1">
                <a:ln>
                  <a:noFill/>
                </a:ln>
                <a:solidFill>
                  <a:srgbClr val="FFFFFF"/>
                </a:solidFill>
                <a:effectLst/>
                <a:uLnTx/>
                <a:uFillTx/>
                <a:latin typeface="Arial Narrow" charset="0"/>
                <a:ea typeface="ＭＳ Ｐゴシック" charset="0"/>
                <a:cs typeface="Times New Roman" charset="0"/>
              </a:rPr>
              <a:t>种方式</a:t>
            </a:r>
            <a:endParaRPr kumimoji="1" lang="en-US" sz="5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80891214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上帝</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祝福</a:t>
            </a:r>
            <a:r>
              <a:rPr lang="zh-CN" altLang="en-US" sz="4800" b="1" dirty="0">
                <a:effectLst>
                  <a:glow rad="127000">
                    <a:schemeClr val="tx1"/>
                  </a:glow>
                </a:effectLst>
                <a:latin typeface="Arial" charset="0"/>
                <a:ea typeface="ＭＳ Ｐゴシック" charset="0"/>
                <a:cs typeface="ＭＳ Ｐゴシック" charset="0"/>
              </a:rPr>
              <a:t>我们的敬拜。</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646636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88640"/>
            <a:ext cx="9144000" cy="2227088"/>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II. </a:t>
            </a:r>
            <a:r>
              <a:rPr lang="zh-CN" altLang="en-US" b="1" dirty="0">
                <a:effectLst>
                  <a:glow rad="127000">
                    <a:schemeClr val="tx1"/>
                  </a:glow>
                </a:effectLst>
                <a:latin typeface="Arial" charset="0"/>
                <a:ea typeface="ＭＳ Ｐゴシック" charset="0"/>
                <a:cs typeface="ＭＳ Ｐゴシック" charset="0"/>
              </a:rPr>
              <a:t>上帝即使在管教中也保守我们。</a:t>
            </a: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10–36</a:t>
            </a:r>
          </a:p>
        </p:txBody>
      </p:sp>
    </p:spTree>
    <p:extLst>
      <p:ext uri="{BB962C8B-B14F-4D97-AF65-F5344CB8AC3E}">
        <p14:creationId xmlns:p14="http://schemas.microsoft.com/office/powerpoint/2010/main" val="11983402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TW" altLang="en-US" sz="5400" i="1"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5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作个安慰的人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1150162403"/>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zh-CN" altLang="en-US" dirty="0"/>
              <a:t>你怎么能保证安全呢？</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你不能</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这是上帝的工作</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但上帝是否已经确保了你的安全？</a:t>
            </a:r>
            <a:endParaRPr kumimoji="1" lang="en-US" sz="4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728188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0" y="692696"/>
          <a:ext cx="9144000" cy="5631713"/>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3200" b="1" dirty="0" err="1">
                          <a:latin typeface="Arial"/>
                          <a:cs typeface="Arial"/>
                        </a:rPr>
                        <a:t>所罗门</a:t>
                      </a:r>
                      <a:endParaRPr lang="en-US" sz="3200" b="1" dirty="0">
                        <a:latin typeface="Arial"/>
                        <a:cs typeface="Arial"/>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en-US" sz="3200" b="1" dirty="0" err="1">
                          <a:latin typeface="Arial"/>
                          <a:cs typeface="Arial"/>
                        </a:rPr>
                        <a:t>耶稣</a:t>
                      </a:r>
                      <a:endParaRPr lang="en-US" sz="3200" b="1" dirty="0">
                        <a:latin typeface="Arial"/>
                        <a:cs typeface="Arial"/>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3200" b="1" dirty="0" err="1">
                          <a:solidFill>
                            <a:schemeClr val="bg1"/>
                          </a:solidFill>
                          <a:latin typeface="Arial"/>
                          <a:cs typeface="Arial"/>
                        </a:rPr>
                        <a:t>大卫之子</a:t>
                      </a:r>
                      <a:endParaRPr lang="en-US" sz="3200" b="1" dirty="0">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dirty="0" err="1">
                          <a:solidFill>
                            <a:schemeClr val="bg1"/>
                          </a:solidFill>
                          <a:latin typeface="Arial"/>
                          <a:cs typeface="Arial"/>
                        </a:rPr>
                        <a:t>大卫的至高之子</a:t>
                      </a:r>
                      <a:endParaRPr lang="en-US" sz="3200" b="1" dirty="0">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marL="0" algn="ctr" defTabSz="457200" rtl="0" eaLnBrk="1" latinLnBrk="0" hangingPunct="1"/>
                      <a:r>
                        <a:rPr lang="zh-CN" altLang="en-US" sz="3200" b="1" kern="1200" dirty="0">
                          <a:solidFill>
                            <a:schemeClr val="bg1"/>
                          </a:solidFill>
                          <a:latin typeface="Arial"/>
                          <a:ea typeface="+mn-ea"/>
                          <a:cs typeface="Arial"/>
                        </a:rPr>
                        <a:t>建立了以色列统一的君主制</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在地上建立了神的国</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marL="0" algn="ctr" defTabSz="457200" rtl="0" eaLnBrk="1" latinLnBrk="0" hangingPunct="1"/>
                      <a:r>
                        <a:rPr lang="zh-CN" altLang="en-US" sz="3200" b="1" kern="1200">
                          <a:solidFill>
                            <a:schemeClr val="bg1"/>
                          </a:solidFill>
                          <a:latin typeface="Arial"/>
                          <a:ea typeface="+mn-ea"/>
                          <a:cs typeface="Arial"/>
                        </a:rPr>
                        <a:t>他建造了圣殿</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他自己就是圣殿</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marL="0" algn="ctr" defTabSz="457200" rtl="0" eaLnBrk="1" latinLnBrk="0" hangingPunct="1"/>
                      <a:r>
                        <a:rPr lang="zh-CN" altLang="en-US" sz="3200" b="1" kern="1200">
                          <a:solidFill>
                            <a:schemeClr val="bg1"/>
                          </a:solidFill>
                          <a:latin typeface="Arial"/>
                          <a:ea typeface="+mn-ea"/>
                          <a:cs typeface="Arial"/>
                        </a:rPr>
                        <a:t>建立了一个直到公元前</a:t>
                      </a:r>
                      <a:r>
                        <a:rPr lang="en-US" altLang="zh-CN" sz="3200" b="1" kern="1200">
                          <a:solidFill>
                            <a:schemeClr val="bg1"/>
                          </a:solidFill>
                          <a:latin typeface="Arial"/>
                          <a:ea typeface="+mn-ea"/>
                          <a:cs typeface="Arial"/>
                        </a:rPr>
                        <a:t>586</a:t>
                      </a:r>
                      <a:r>
                        <a:rPr lang="zh-CN" altLang="en-US" sz="3200" b="1" kern="1200">
                          <a:solidFill>
                            <a:schemeClr val="bg1"/>
                          </a:solidFill>
                          <a:latin typeface="Arial"/>
                          <a:ea typeface="+mn-ea"/>
                          <a:cs typeface="Arial"/>
                        </a:rPr>
                        <a:t>年才终结的王国</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a:solidFill>
                            <a:schemeClr val="bg1"/>
                          </a:solidFill>
                          <a:latin typeface="Arial"/>
                          <a:ea typeface="+mn-ea"/>
                          <a:cs typeface="Arial"/>
                        </a:rPr>
                        <a:t>建立了一个永不结束的王国</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marL="0" algn="ctr" defTabSz="457200" rtl="0" eaLnBrk="1" latinLnBrk="0" hangingPunct="1"/>
                      <a:r>
                        <a:rPr lang="zh-CN" altLang="en-US" sz="3200" b="1" kern="1200" dirty="0">
                          <a:solidFill>
                            <a:schemeClr val="bg1"/>
                          </a:solidFill>
                          <a:latin typeface="Arial"/>
                          <a:ea typeface="+mn-ea"/>
                          <a:cs typeface="Arial"/>
                        </a:rPr>
                        <a:t>因自己的罪孽受到惩戒</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marL="0" algn="ctr" defTabSz="457200" rtl="0" eaLnBrk="1" latinLnBrk="0" hangingPunct="1"/>
                      <a:r>
                        <a:rPr lang="zh-CN" altLang="en-US" sz="3200" b="1" kern="1200" dirty="0">
                          <a:solidFill>
                            <a:schemeClr val="bg1"/>
                          </a:solidFill>
                          <a:latin typeface="Arial"/>
                          <a:ea typeface="+mn-ea"/>
                          <a:cs typeface="Arial"/>
                        </a:rPr>
                        <a:t>因我们的罪孽受到惩戒</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err="1">
                <a:effectLst>
                  <a:glow rad="127000">
                    <a:schemeClr val="tx1"/>
                  </a:glow>
                </a:effectLst>
                <a:latin typeface="Arial" charset="0"/>
                <a:ea typeface="ＭＳ Ｐゴシック" charset="0"/>
                <a:cs typeface="ＭＳ Ｐゴシック" charset="0"/>
              </a:rPr>
              <a:t>终极安全</a:t>
            </a:r>
            <a:endParaRPr lang="en-US" sz="40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王国时期课程 </a:t>
            </a:r>
            <a:r>
              <a:rPr kumimoji="1" lang="en-US" altLang="zh-CN"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 </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历代志上</a:t>
            </a:r>
            <a:r>
              <a:rPr kumimoji="1" lang="en-US" altLang="zh-CN"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13-29</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章</a:t>
            </a:r>
          </a:p>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发表者：</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Colin Bradley</a:t>
            </a: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来源：</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http://</a:t>
            </a:r>
            <a:r>
              <a:rPr kumimoji="1" lang="en-US" sz="1600" b="1" i="0" u="none" strike="noStrike" kern="1200" cap="none" spc="0" normalizeH="0" baseline="0" noProof="0" dirty="0" err="1">
                <a:ln>
                  <a:noFill/>
                </a:ln>
                <a:solidFill>
                  <a:srgbClr val="FFFFFF"/>
                </a:solidFill>
                <a:effectLst/>
                <a:uLnTx/>
                <a:uFillTx/>
                <a:latin typeface="Arial"/>
                <a:ea typeface="ＭＳ Ｐゴシック" pitchFamily="-108" charset="-128"/>
                <a:cs typeface="Arial"/>
              </a:rPr>
              <a:t>slideplayer.com</a:t>
            </a:r>
            <a:r>
              <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/slide/7850809/</a:t>
            </a:r>
          </a:p>
        </p:txBody>
      </p:sp>
    </p:spTree>
    <p:extLst>
      <p:ext uri="{BB962C8B-B14F-4D97-AF65-F5344CB8AC3E}">
        <p14:creationId xmlns:p14="http://schemas.microsoft.com/office/powerpoint/2010/main" val="411446442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zh-CN" altLang="en-US" sz="4800" b="1" dirty="0">
                <a:solidFill>
                  <a:schemeClr val="bg1"/>
                </a:solidFill>
                <a:effectLst>
                  <a:glow rad="266700">
                    <a:schemeClr val="tx1">
                      <a:alpha val="93000"/>
                    </a:schemeClr>
                  </a:glow>
                </a:effectLst>
              </a:rPr>
              <a:t>你怎样才能通过真诚的敬拜更好地回应他的信实？</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2272704784"/>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zh-CN" altLang="en-US" sz="6600" b="1" dirty="0"/>
              <a:t>抽出时间</a:t>
            </a:r>
            <a:endParaRPr lang="en-US" sz="6600" b="1" dirty="0"/>
          </a:p>
        </p:txBody>
      </p:sp>
    </p:spTree>
    <p:extLst>
      <p:ext uri="{BB962C8B-B14F-4D97-AF65-F5344CB8AC3E}">
        <p14:creationId xmlns:p14="http://schemas.microsoft.com/office/powerpoint/2010/main" val="392195188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20" name="Rectangle 4"/>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endParaRPr lang="en-US" altLang="en-US" b="1">
              <a:latin typeface="Arial" pitchFamily="34" charset="0"/>
              <a:ea typeface="SimSun" pitchFamily="2" charset="-122"/>
            </a:endParaRPr>
          </a:p>
        </p:txBody>
      </p:sp>
      <p:sp>
        <p:nvSpPr>
          <p:cNvPr id="546819" name="Rectangle 3"/>
          <p:cNvSpPr>
            <a:spLocks noGrp="1" noChangeArrowheads="1"/>
          </p:cNvSpPr>
          <p:nvPr>
            <p:ph type="body" idx="1"/>
          </p:nvPr>
        </p:nvSpPr>
        <p:spPr>
          <a:xfrm>
            <a:off x="1219200" y="1600200"/>
            <a:ext cx="7924800" cy="4495800"/>
          </a:xfrm>
          <a:noFill/>
          <a:ln/>
        </p:spPr>
        <p:txBody>
          <a:bodyPr/>
          <a:lstStyle/>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以色列及犹大有</a:t>
            </a:r>
            <a:r>
              <a:rPr lang="ja-JP" altLang="en-US" b="1">
                <a:solidFill>
                  <a:schemeClr val="accent1"/>
                </a:solidFill>
                <a:latin typeface="Arial" pitchFamily="34" charset="0"/>
                <a:ea typeface="SimSun" pitchFamily="2" charset="-122"/>
              </a:rPr>
              <a:t>摄政统治</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以色列的两个</a:t>
            </a:r>
            <a:r>
              <a:rPr lang="zh-CN" altLang="en-US" b="1">
                <a:solidFill>
                  <a:schemeClr val="accent1"/>
                </a:solidFill>
                <a:latin typeface="Arial" pitchFamily="34" charset="0"/>
                <a:ea typeface="SimSun" pitchFamily="2" charset="-122"/>
              </a:rPr>
              <a:t>支配竞争</a:t>
            </a:r>
            <a:r>
              <a:rPr lang="zh-CN" altLang="en-US" b="1">
                <a:latin typeface="Arial" pitchFamily="34" charset="0"/>
                <a:ea typeface="SimSun" pitchFamily="2" charset="-122"/>
              </a:rPr>
              <a:t>情况</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一些王下</a:t>
            </a:r>
            <a:r>
              <a:rPr lang="en-US" altLang="zh-CN" b="1">
                <a:latin typeface="Arial" pitchFamily="34" charset="0"/>
                <a:ea typeface="SimSun" pitchFamily="2" charset="-122"/>
              </a:rPr>
              <a:t>17</a:t>
            </a:r>
            <a:r>
              <a:rPr lang="zh-CN" altLang="en-US" b="1">
                <a:latin typeface="Arial" pitchFamily="34" charset="0"/>
                <a:ea typeface="SimSun" pitchFamily="2" charset="-122"/>
              </a:rPr>
              <a:t>及</a:t>
            </a:r>
            <a:r>
              <a:rPr lang="en-US" altLang="zh-CN" b="1">
                <a:latin typeface="Arial" pitchFamily="34" charset="0"/>
                <a:ea typeface="SimSun" pitchFamily="2" charset="-122"/>
              </a:rPr>
              <a:t>18</a:t>
            </a:r>
            <a:r>
              <a:rPr lang="zh-CN" altLang="en-US" b="1">
                <a:latin typeface="Arial" pitchFamily="34" charset="0"/>
                <a:ea typeface="SimSun" pitchFamily="2" charset="-122"/>
              </a:rPr>
              <a:t>的对照，以原本的统治模式加入了一个</a:t>
            </a:r>
            <a:r>
              <a:rPr lang="zh-CN" altLang="en-US" b="1">
                <a:solidFill>
                  <a:schemeClr val="accent1"/>
                </a:solidFill>
                <a:latin typeface="Arial" pitchFamily="34" charset="0"/>
                <a:ea typeface="SimSun" pitchFamily="2" charset="-122"/>
              </a:rPr>
              <a:t>迟到</a:t>
            </a:r>
            <a:r>
              <a:rPr lang="zh-CN" altLang="en-US" b="1">
                <a:latin typeface="Arial" pitchFamily="34" charset="0"/>
                <a:ea typeface="SimSun" pitchFamily="2" charset="-122"/>
              </a:rPr>
              <a:t>的和平</a:t>
            </a:r>
            <a:endParaRPr lang="en-US" altLang="en-US" b="1">
              <a:latin typeface="Arial" pitchFamily="34" charset="0"/>
            </a:endParaRPr>
          </a:p>
        </p:txBody>
      </p:sp>
      <p:sp>
        <p:nvSpPr>
          <p:cNvPr id="546818"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EAEAEA"/>
                </a:solidFill>
                <a:effectLst/>
                <a:uLnTx/>
                <a:uFillTx/>
                <a:latin typeface="Arial" pitchFamily="34" charset="0"/>
                <a:ea typeface="ＭＳ Ｐゴシック" charset="0"/>
                <a:cs typeface="+mn-cs"/>
              </a:rPr>
              <a:t>70j</a:t>
            </a:r>
          </a:p>
        </p:txBody>
      </p:sp>
    </p:spTree>
    <p:extLst>
      <p:ext uri="{BB962C8B-B14F-4D97-AF65-F5344CB8AC3E}">
        <p14:creationId xmlns:p14="http://schemas.microsoft.com/office/powerpoint/2010/main" val="4022000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谦卑与悔改</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这称为我名下的子民，若是自卑、祷告，寻求我的面，转离他们的恶行，我必从天上垂听，赦免他们的罪，医治他们的地。</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TW" altLang="en-US" b="1" dirty="0">
                <a:effectLst>
                  <a:glow rad="101600">
                    <a:schemeClr val="bg2">
                      <a:alpha val="75000"/>
                    </a:schemeClr>
                  </a:glow>
                </a:effectLst>
                <a:latin typeface="Arial" charset="0"/>
                <a:ea typeface="ＭＳ Ｐゴシック" charset="0"/>
              </a:rPr>
              <a:t>历代志下</a:t>
            </a:r>
            <a:r>
              <a:rPr lang="en-US" altLang="zh-CN" b="1" dirty="0">
                <a:effectLst>
                  <a:glow rad="101600">
                    <a:schemeClr val="bg2">
                      <a:alpha val="75000"/>
                    </a:schemeClr>
                  </a:glow>
                </a:effectLst>
                <a:latin typeface="Arial" charset="0"/>
                <a:ea typeface="ＭＳ Ｐゴシック" charset="0"/>
              </a:rPr>
              <a:t> 7:14 ).</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320049893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
        <p:nvSpPr>
          <p:cNvPr id="3" name="TextBox 2">
            <a:extLst>
              <a:ext uri="{FF2B5EF4-FFF2-40B4-BE49-F238E27FC236}">
                <a16:creationId xmlns:a16="http://schemas.microsoft.com/office/drawing/2014/main" id="{B768315B-0040-3634-2B67-538B44DAF944}"/>
              </a:ext>
            </a:extLst>
          </p:cNvPr>
          <p:cNvSpPr txBox="1"/>
          <p:nvPr/>
        </p:nvSpPr>
        <p:spPr>
          <a:xfrm>
            <a:off x="4419600" y="1752600"/>
            <a:ext cx="1877437" cy="769441"/>
          </a:xfrm>
          <a:prstGeom prst="rect">
            <a:avLst/>
          </a:prstGeom>
          <a:noFill/>
        </p:spPr>
        <p:txBody>
          <a:bodyPr wrap="none" rtlCol="0">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400" b="0" i="0" u="none" strike="noStrike" kern="1200" cap="none" spc="0" normalizeH="0" baseline="0" noProof="0" dirty="0" err="1">
                <a:ln>
                  <a:noFill/>
                </a:ln>
                <a:solidFill>
                  <a:srgbClr val="FFFFFF"/>
                </a:solidFill>
                <a:effectLst/>
                <a:uLnTx/>
                <a:uFillTx/>
                <a:latin typeface="Times New Roman" charset="0"/>
                <a:ea typeface="MS PGothic" charset="0"/>
                <a:cs typeface="Times New Roman" charset="0"/>
              </a:rPr>
              <a:t>阅读我</a:t>
            </a:r>
            <a:endParaRPr kumimoji="0" lang="en-US" sz="4400" b="0" i="0" u="none" strike="noStrike" kern="1200" cap="none" spc="0" normalizeH="0" baseline="0" noProof="0" dirty="0">
              <a:ln>
                <a:noFill/>
              </a:ln>
              <a:solidFill>
                <a:srgbClr val="FFFFFF"/>
              </a:solidFill>
              <a:effectLst/>
              <a:uLnTx/>
              <a:uFillTx/>
              <a:latin typeface="Times New Roman" charset="0"/>
              <a:ea typeface="MS PGothic" charset="0"/>
              <a:cs typeface="Times New Roman" charset="0"/>
            </a:endParaRPr>
          </a:p>
        </p:txBody>
      </p:sp>
    </p:spTree>
    <p:extLst>
      <p:ext uri="{BB962C8B-B14F-4D97-AF65-F5344CB8AC3E}">
        <p14:creationId xmlns:p14="http://schemas.microsoft.com/office/powerpoint/2010/main" val="376765428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5"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r>
              <a:rPr lang="zh-CN" altLang="en-US" sz="5400" b="1" dirty="0">
                <a:effectLst>
                  <a:glow rad="139700">
                    <a:schemeClr val="tx1">
                      <a:alpha val="81000"/>
                    </a:schemeClr>
                  </a:glow>
                </a:effectLst>
                <a:ea typeface="+mj-ea"/>
              </a:rPr>
              <a:t>敞开双手</a:t>
            </a:r>
            <a:endParaRPr lang="en-US" sz="5400" b="1" dirty="0">
              <a:effectLst>
                <a:glow rad="139700">
                  <a:schemeClr val="tx1">
                    <a:alpha val="81000"/>
                  </a:schemeClr>
                </a:glow>
              </a:effectLst>
              <a:ea typeface="+mj-ea"/>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当你的旨意是</a:t>
            </a:r>
            <a:r>
              <a:rPr kumimoji="0" lang="zh-CN" altLang="en-US" sz="5400" b="1" i="0" u="none" strike="noStrike" kern="1200" cap="none" spc="0" normalizeH="0" baseline="0" noProof="0" dirty="0">
                <a:ln>
                  <a:noFill/>
                </a:ln>
                <a:solidFill>
                  <a:srgbClr val="FFFF00"/>
                </a:solidFill>
                <a:effectLst>
                  <a:glow rad="139700">
                    <a:srgbClr val="000000">
                      <a:alpha val="81000"/>
                    </a:srgbClr>
                  </a:glow>
                </a:effectLst>
                <a:uLnTx/>
                <a:uFillTx/>
                <a:latin typeface="Apple Chancery"/>
                <a:ea typeface="ＭＳ Ｐゴシック"/>
                <a:cs typeface="Apple Chancery"/>
              </a:rPr>
              <a:t>上帝的旨意</a:t>
            </a: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 </a:t>
            </a:r>
            <a:br>
              <a:rPr kumimoji="0" 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b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你将得到</a:t>
            </a:r>
            <a:r>
              <a:rPr kumimoji="0" lang="zh-CN" altLang="en-US" sz="5400" b="1" i="0" u="none" strike="noStrike" kern="1200" cap="none" spc="0" normalizeH="0" baseline="0" noProof="0" dirty="0">
                <a:ln>
                  <a:noFill/>
                </a:ln>
                <a:solidFill>
                  <a:srgbClr val="FFFF00"/>
                </a:solidFill>
                <a:effectLst>
                  <a:glow rad="139700">
                    <a:srgbClr val="000000">
                      <a:alpha val="81000"/>
                    </a:srgbClr>
                  </a:glow>
                </a:effectLst>
                <a:uLnTx/>
                <a:uFillTx/>
                <a:latin typeface="Apple Chancery"/>
                <a:ea typeface="ＭＳ Ｐゴシック"/>
                <a:cs typeface="Apple Chancery"/>
              </a:rPr>
              <a:t>你的旨意</a:t>
            </a:r>
            <a:r>
              <a:rPr kumimoji="0" lang="zh-CN" alt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endParaRPr kumimoji="0" lang="en-US" sz="4400" b="1" i="0"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r>
              <a:rPr kumimoji="0" lang="zh-CN" alt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查尔斯</a:t>
            </a:r>
            <a:r>
              <a:rPr kumimoji="0" lang="en-US" altLang="zh-CN"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a:t>
            </a:r>
            <a:r>
              <a:rPr kumimoji="0" lang="zh-CN" alt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rPr>
              <a:t>司布真</a:t>
            </a:r>
            <a:endParaRPr kumimoji="0" lang="en-US" sz="4000" b="1" i="1" u="none" strike="noStrike" kern="1200" cap="none" spc="0" normalizeH="0" baseline="0" noProof="0" dirty="0">
              <a:ln>
                <a:noFill/>
              </a:ln>
              <a:solidFill>
                <a:srgbClr val="FFFFFF"/>
              </a:solidFill>
              <a:effectLst>
                <a:glow rad="139700">
                  <a:srgbClr val="000000">
                    <a:alpha val="81000"/>
                  </a:srgbClr>
                </a:glow>
              </a:effectLst>
              <a:uLnTx/>
              <a:uFillTx/>
              <a:latin typeface="Arial"/>
              <a:ea typeface="ＭＳ Ｐゴシック"/>
              <a:cs typeface="Arial"/>
            </a:endParaRPr>
          </a:p>
        </p:txBody>
      </p:sp>
    </p:spTree>
    <p:extLst>
      <p:ext uri="{BB962C8B-B14F-4D97-AF65-F5344CB8AC3E}">
        <p14:creationId xmlns:p14="http://schemas.microsoft.com/office/powerpoint/2010/main" val="84921244"/>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454426569"/>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algn="ctr" defTabSz="914400" fontAlgn="base">
              <a:spcBef>
                <a:spcPct val="0"/>
              </a:spcBef>
              <a:spcAft>
                <a:spcPct val="0"/>
              </a:spcAft>
            </a:pPr>
            <a:r>
              <a:rPr lang="zh-CN" altLang="en-US" sz="4000" dirty="0">
                <a:solidFill>
                  <a:srgbClr val="FFFFFF"/>
                </a:solidFill>
                <a:ea typeface="SimSun" charset="0"/>
                <a:cs typeface="Arial" charset="0"/>
              </a:rPr>
              <a:t>免费获得该讲解</a:t>
            </a:r>
            <a:r>
              <a:rPr lang="en-US" sz="4000" dirty="0">
                <a:solidFill>
                  <a:srgbClr val="FFFFFF"/>
                </a:solidFill>
                <a:ea typeface="SimSun" charset="0"/>
                <a:cs typeface="Arial" charset="0"/>
              </a:rPr>
              <a:t>!</a:t>
            </a:r>
            <a:endParaRPr lang="en-US" sz="1400" dirty="0">
              <a:solidFill>
                <a:srgbClr val="FFFFFF"/>
              </a:solidFill>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旧约全书讲章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57426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24961111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spTree>
    <p:extLst>
      <p:ext uri="{BB962C8B-B14F-4D97-AF65-F5344CB8AC3E}">
        <p14:creationId xmlns:p14="http://schemas.microsoft.com/office/powerpoint/2010/main" val="86110363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val="0"/>
              </a:ext>
            </a:extLst>
          </a:blip>
          <a:srcRect/>
          <a:stretch>
            <a:fillRect/>
          </a:stretch>
        </p:blipFill>
        <p:spPr bwMode="auto">
          <a:xfrm>
            <a:off x="0" y="-80963"/>
            <a:ext cx="91440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p:spPr>
        <p:txBody>
          <a:bodyPr/>
          <a:lstStyle/>
          <a:p>
            <a:pPr>
              <a:defRPr/>
            </a:pPr>
            <a:r>
              <a:rPr lang="zh-CN" altLang="en-US" sz="4800" b="1">
                <a:solidFill>
                  <a:schemeClr val="tx1"/>
                </a:solidFill>
                <a:latin typeface="Arial" charset="0"/>
                <a:ea typeface="ＭＳ Ｐゴシック" charset="0"/>
                <a:cs typeface="Arial" charset="0"/>
              </a:rPr>
              <a:t>信息声明</a:t>
            </a:r>
            <a:endParaRPr lang="en-US" sz="4800" b="1" dirty="0">
              <a:solidFill>
                <a:schemeClr val="tx1"/>
              </a:solidFill>
              <a:latin typeface="Arial" charset="0"/>
              <a:ea typeface="ＭＳ Ｐゴシック" charset="0"/>
              <a:cs typeface="Arial"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zh-CN" altLang="en-US" sz="3200">
                <a:solidFill>
                  <a:srgbClr val="FFFFFF"/>
                </a:solidFill>
                <a:effectLst>
                  <a:outerShdw blurRad="38100" dist="38100" dir="2700000" algn="tl">
                    <a:srgbClr val="000000"/>
                  </a:outerShdw>
                </a:effectLst>
                <a:latin typeface="Arial" charset="0"/>
                <a:ea typeface="Arial" charset="0"/>
                <a:cs typeface="Arial" charset="0"/>
              </a:rPr>
              <a:t>从属灵角度看，尽管犹大国灭亡被流放，大卫的后代还是被保留，是要告诫剩余的犹大人正确的进行圣殿敬拜，而不是以往的偶像崇拜 。</a:t>
            </a:r>
            <a:endParaRPr lang="zh-CN" altLang="en-US" sz="3200" dirty="0">
              <a:solidFill>
                <a:srgbClr val="FFFFFF"/>
              </a:solidFill>
              <a:effectLst>
                <a:outerShdw blurRad="38100" dist="38100" dir="2700000" algn="tl">
                  <a:srgbClr val="000000"/>
                </a:outerShdw>
              </a:effectLst>
              <a:latin typeface="Arial" charset="0"/>
              <a:ea typeface="Arial" charset="0"/>
              <a:cs typeface="Arial" charset="0"/>
            </a:endParaRPr>
          </a:p>
        </p:txBody>
      </p:sp>
    </p:spTree>
    <p:extLst>
      <p:ext uri="{BB962C8B-B14F-4D97-AF65-F5344CB8AC3E}">
        <p14:creationId xmlns:p14="http://schemas.microsoft.com/office/powerpoint/2010/main" val="2520678261"/>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zh-CN" altLang="en-US" b="1" dirty="0">
                <a:latin typeface="Arial Black" charset="0"/>
                <a:ea typeface="ＭＳ Ｐゴシック" charset="0"/>
                <a:cs typeface="ＭＳ Ｐゴシック" charset="0"/>
              </a:rPr>
              <a:t>应用</a:t>
            </a:r>
            <a:endParaRPr lang="en-US" b="1" dirty="0">
              <a:latin typeface="Arial Black" charset="0"/>
              <a:ea typeface="ＭＳ Ｐゴシック" charset="0"/>
              <a:cs typeface="ＭＳ Ｐゴシック" charset="0"/>
            </a:endParaRP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zh-CN" altLang="en-US" sz="3200" kern="0">
                <a:solidFill>
                  <a:srgbClr val="FFFFFF"/>
                </a:solidFill>
                <a:latin typeface="Arial Black" charset="0"/>
                <a:ea typeface="SimSun" pitchFamily="2" charset="-122"/>
                <a:cs typeface="SimSun" pitchFamily="2" charset="-122"/>
              </a:rPr>
              <a:t>当上帝高举你时</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应谦逊自己</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免得成为你自己的偶像 </a:t>
            </a:r>
            <a:r>
              <a:rPr lang="en-US" altLang="zh-CN" sz="3200" kern="0">
                <a:solidFill>
                  <a:srgbClr val="FFFFFF"/>
                </a:solidFill>
                <a:latin typeface="Arial Black" charset="0"/>
                <a:ea typeface="SimSun" pitchFamily="2" charset="-122"/>
                <a:cs typeface="SimSun" pitchFamily="2" charset="-122"/>
              </a:rPr>
              <a:t>.</a:t>
            </a:r>
          </a:p>
          <a:p>
            <a:pPr marL="342900" indent="-342900" algn="ctr">
              <a:buFontTx/>
              <a:buNone/>
              <a:defRPr/>
            </a:pPr>
            <a:endParaRPr lang="en-US" altLang="zh-CN" sz="3200" kern="0">
              <a:solidFill>
                <a:srgbClr val="FFFFFF"/>
              </a:solidFill>
              <a:latin typeface="Arial Black" charset="0"/>
              <a:ea typeface="SimSun" pitchFamily="2" charset="-122"/>
              <a:cs typeface="SimSun" pitchFamily="2" charset="-122"/>
            </a:endParaRPr>
          </a:p>
          <a:p>
            <a:pPr marL="342900" indent="-342900" algn="ctr">
              <a:buFontTx/>
              <a:buNone/>
              <a:defRPr/>
            </a:pP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成功从不是终结</a:t>
            </a:r>
            <a:r>
              <a:rPr lang="en-US" altLang="zh-CN" sz="3200" kern="0">
                <a:solidFill>
                  <a:srgbClr val="FFFFFF"/>
                </a:solidFill>
                <a:latin typeface="Arial Black" charset="0"/>
                <a:ea typeface="SimSun" pitchFamily="2" charset="-122"/>
                <a:cs typeface="SimSun" pitchFamily="2" charset="-122"/>
              </a:rPr>
              <a:t>; </a:t>
            </a:r>
          </a:p>
          <a:p>
            <a:pPr marL="342900" indent="-342900" algn="ctr">
              <a:buFontTx/>
              <a:buNone/>
              <a:defRPr/>
            </a:pPr>
            <a:r>
              <a:rPr lang="zh-CN" altLang="en-US" sz="3200" kern="0">
                <a:solidFill>
                  <a:srgbClr val="FFFFFF"/>
                </a:solidFill>
                <a:latin typeface="Arial Black" charset="0"/>
                <a:ea typeface="SimSun" pitchFamily="2" charset="-122"/>
                <a:cs typeface="SimSun" pitchFamily="2" charset="-122"/>
              </a:rPr>
              <a:t>失败也永不致命</a:t>
            </a:r>
            <a:r>
              <a:rPr lang="en-US" altLang="zh-CN" sz="3200" kern="0">
                <a:solidFill>
                  <a:srgbClr val="FFFFFF"/>
                </a:solidFill>
                <a:latin typeface="Arial Black" charset="0"/>
                <a:ea typeface="SimSun" pitchFamily="2" charset="-122"/>
                <a:cs typeface="SimSun" pitchFamily="2" charset="-122"/>
              </a:rPr>
              <a:t>; </a:t>
            </a:r>
          </a:p>
          <a:p>
            <a:pPr marL="342900" indent="-342900" algn="ctr">
              <a:buFontTx/>
              <a:buNone/>
              <a:defRPr/>
            </a:pPr>
            <a:r>
              <a:rPr lang="zh-CN" altLang="en-US" sz="3200" kern="0">
                <a:solidFill>
                  <a:srgbClr val="FFFFFF"/>
                </a:solidFill>
                <a:latin typeface="Arial Black" charset="0"/>
                <a:ea typeface="SimSun" pitchFamily="2" charset="-122"/>
                <a:cs typeface="SimSun" pitchFamily="2" charset="-122"/>
              </a:rPr>
              <a:t>这是勇气</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不，是谦逊</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的可贵”</a:t>
            </a:r>
          </a:p>
          <a:p>
            <a:pPr marL="342900" indent="-342900" algn="ctr">
              <a:buFontTx/>
              <a:buNone/>
              <a:defRPr/>
            </a:pPr>
            <a:endParaRPr lang="zh-CN" altLang="en-US" sz="3200" kern="0">
              <a:solidFill>
                <a:srgbClr val="FFFFFF"/>
              </a:solidFill>
              <a:latin typeface="Arial Black" charset="0"/>
              <a:ea typeface="SimSun" pitchFamily="2" charset="-122"/>
              <a:cs typeface="SimSun" pitchFamily="2" charset="-122"/>
            </a:endParaRPr>
          </a:p>
          <a:p>
            <a:pPr marL="342900" indent="-342900" algn="ctr">
              <a:buFontTx/>
              <a:buNone/>
              <a:defRPr/>
            </a:pP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温斯顿丘吉尔</a:t>
            </a:r>
            <a:endParaRPr lang="zh-CN" altLang="en-US" sz="3200" kern="0" dirty="0">
              <a:solidFill>
                <a:srgbClr val="FFFFFF"/>
              </a:solidFill>
              <a:latin typeface="Arial Black" charset="0"/>
              <a:ea typeface="SimSun" pitchFamily="2" charset="-122"/>
              <a:cs typeface="SimSun" pitchFamily="2" charset="-122"/>
            </a:endParaRPr>
          </a:p>
        </p:txBody>
      </p:sp>
    </p:spTree>
    <p:extLst>
      <p:ext uri="{BB962C8B-B14F-4D97-AF65-F5344CB8AC3E}">
        <p14:creationId xmlns:p14="http://schemas.microsoft.com/office/powerpoint/2010/main" val="3596037100"/>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2"/>
          <p:cNvSpPr>
            <a:spLocks noGrp="1" noChangeArrowheads="1"/>
          </p:cNvSpPr>
          <p:nvPr>
            <p:ph type="title"/>
          </p:nvPr>
        </p:nvSpPr>
        <p:spPr>
          <a:xfrm>
            <a:off x="0" y="0"/>
            <a:ext cx="9144000" cy="685800"/>
          </a:xfrm>
        </p:spPr>
        <p:txBody>
          <a:bodyPr/>
          <a:lstStyle/>
          <a:p>
            <a:pPr algn="ctr" eaLnBrk="1" hangingPunct="1"/>
            <a:r>
              <a:rPr lang="zh-CN" altLang="en-US">
                <a:latin typeface="Arial" pitchFamily="34" charset="0"/>
                <a:cs typeface="Geneva" charset="0"/>
              </a:rPr>
              <a:t>什么帝国以及按什么顺序？</a:t>
            </a:r>
            <a:endParaRPr lang="en-US" altLang="en-US">
              <a:latin typeface="Arial" pitchFamily="34" charset="0"/>
              <a:cs typeface="Arial" pitchFamily="34" charset="0"/>
            </a:endParaRPr>
          </a:p>
        </p:txBody>
      </p:sp>
      <p:grpSp>
        <p:nvGrpSpPr>
          <p:cNvPr id="143362" name="Group 4"/>
          <p:cNvGrpSpPr>
            <a:grpSpLocks/>
          </p:cNvGrpSpPr>
          <p:nvPr/>
        </p:nvGrpSpPr>
        <p:grpSpPr bwMode="auto">
          <a:xfrm>
            <a:off x="228600" y="4953000"/>
            <a:ext cx="3962400" cy="1881188"/>
            <a:chOff x="898" y="1680"/>
            <a:chExt cx="4862" cy="2226"/>
          </a:xfrm>
        </p:grpSpPr>
        <p:pic>
          <p:nvPicPr>
            <p:cNvPr id="143378" name="Picture 5"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79"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43363" name="Picture 7" descr="31 Babylon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28600" y="762000"/>
            <a:ext cx="2819400" cy="2524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364" name="Group 8"/>
          <p:cNvGrpSpPr>
            <a:grpSpLocks/>
          </p:cNvGrpSpPr>
          <p:nvPr/>
        </p:nvGrpSpPr>
        <p:grpSpPr bwMode="auto">
          <a:xfrm>
            <a:off x="4343400" y="762000"/>
            <a:ext cx="4800600" cy="1981200"/>
            <a:chOff x="2208" y="1632"/>
            <a:chExt cx="4080" cy="2064"/>
          </a:xfrm>
        </p:grpSpPr>
        <p:pic>
          <p:nvPicPr>
            <p:cNvPr id="143376" name="Picture 9" descr="33 Greek"/>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208" y="1632"/>
              <a:ext cx="4080" cy="2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77"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191" y="1632"/>
              <a:ext cx="1053" cy="2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43365" name="Picture 11" descr="34 Roman"/>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5105400" y="5005388"/>
            <a:ext cx="3505200" cy="1852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6" name="Picture 12" descr="60 Assyri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2971800" y="2820988"/>
            <a:ext cx="2514600" cy="2055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89" name="Text Box 13"/>
          <p:cNvSpPr txBox="1">
            <a:spLocks noChangeArrowheads="1"/>
          </p:cNvSpPr>
          <p:nvPr/>
        </p:nvSpPr>
        <p:spPr bwMode="auto">
          <a:xfrm>
            <a:off x="3783013" y="4221163"/>
            <a:ext cx="1004887"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SG" altLang="en-US" sz="3200">
                <a:solidFill>
                  <a:srgbClr val="000000"/>
                </a:solidFill>
                <a:latin typeface="Arial" pitchFamily="34" charset="0"/>
                <a:cs typeface="+mn-cs"/>
              </a:rPr>
              <a:t>亚述</a:t>
            </a:r>
            <a:endParaRPr kumimoji="0" lang="en-US" altLang="en-US" sz="3200">
              <a:solidFill>
                <a:srgbClr val="000000"/>
              </a:solidFill>
              <a:latin typeface="Arial" pitchFamily="34" charset="0"/>
              <a:cs typeface="+mn-cs"/>
            </a:endParaRPr>
          </a:p>
        </p:txBody>
      </p:sp>
      <p:sp>
        <p:nvSpPr>
          <p:cNvPr id="75790" name="Text Box 14"/>
          <p:cNvSpPr txBox="1">
            <a:spLocks noChangeArrowheads="1"/>
          </p:cNvSpPr>
          <p:nvPr/>
        </p:nvSpPr>
        <p:spPr bwMode="auto">
          <a:xfrm>
            <a:off x="452438" y="2620963"/>
            <a:ext cx="22479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lnSpc>
                <a:spcPct val="100000"/>
              </a:lnSpc>
              <a:spcBef>
                <a:spcPct val="0"/>
              </a:spcBef>
              <a:buFontTx/>
              <a:buNone/>
            </a:pPr>
            <a:r>
              <a:rPr kumimoji="0" lang="zh-TW" altLang="en-US" sz="3200">
                <a:solidFill>
                  <a:srgbClr val="000000"/>
                </a:solidFill>
                <a:latin typeface="Arial" pitchFamily="34" charset="0"/>
                <a:cs typeface="+mn-cs"/>
              </a:rPr>
              <a:t>巴比伦</a:t>
            </a:r>
            <a:endParaRPr kumimoji="0" lang="en-US" altLang="en-US" sz="3200">
              <a:solidFill>
                <a:srgbClr val="000000"/>
              </a:solidFill>
              <a:latin typeface="Arial" pitchFamily="34" charset="0"/>
              <a:cs typeface="+mn-cs"/>
            </a:endParaRPr>
          </a:p>
        </p:txBody>
      </p:sp>
      <p:sp>
        <p:nvSpPr>
          <p:cNvPr id="75791" name="Text Box 15"/>
          <p:cNvSpPr txBox="1">
            <a:spLocks noChangeArrowheads="1"/>
          </p:cNvSpPr>
          <p:nvPr/>
        </p:nvSpPr>
        <p:spPr bwMode="auto">
          <a:xfrm>
            <a:off x="1219200" y="6248400"/>
            <a:ext cx="196215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CN" altLang="en-US" sz="3200">
                <a:solidFill>
                  <a:srgbClr val="000000"/>
                </a:solidFill>
                <a:latin typeface="Arial" pitchFamily="34" charset="0"/>
                <a:cs typeface="+mn-cs"/>
              </a:rPr>
              <a:t>玛代</a:t>
            </a:r>
            <a:r>
              <a:rPr kumimoji="0" lang="en-US" altLang="ja-JP" sz="3200">
                <a:solidFill>
                  <a:srgbClr val="000000"/>
                </a:solidFill>
                <a:latin typeface="Arial" pitchFamily="34" charset="0"/>
                <a:cs typeface="+mn-cs"/>
              </a:rPr>
              <a:t>-</a:t>
            </a:r>
            <a:r>
              <a:rPr kumimoji="0" lang="zh-SG" altLang="en-US" sz="3200">
                <a:solidFill>
                  <a:srgbClr val="000000"/>
                </a:solidFill>
                <a:latin typeface="Arial" pitchFamily="34" charset="0"/>
                <a:cs typeface="+mn-cs"/>
              </a:rPr>
              <a:t>波斯</a:t>
            </a:r>
            <a:endParaRPr kumimoji="0" lang="en-US" altLang="en-US" sz="3200">
              <a:solidFill>
                <a:srgbClr val="000000"/>
              </a:solidFill>
              <a:latin typeface="Arial" pitchFamily="34" charset="0"/>
              <a:cs typeface="+mn-cs"/>
            </a:endParaRPr>
          </a:p>
        </p:txBody>
      </p:sp>
      <p:sp>
        <p:nvSpPr>
          <p:cNvPr id="75792" name="Text Box 16"/>
          <p:cNvSpPr txBox="1">
            <a:spLocks noChangeArrowheads="1"/>
          </p:cNvSpPr>
          <p:nvPr/>
        </p:nvSpPr>
        <p:spPr bwMode="auto">
          <a:xfrm>
            <a:off x="6477000" y="2163763"/>
            <a:ext cx="1004888"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SG" altLang="en-US" sz="3200">
                <a:solidFill>
                  <a:srgbClr val="000000"/>
                </a:solidFill>
                <a:latin typeface="Arial" pitchFamily="34" charset="0"/>
                <a:cs typeface="+mn-cs"/>
              </a:rPr>
              <a:t>希腊</a:t>
            </a:r>
            <a:endParaRPr kumimoji="0" lang="en-US" altLang="en-US" sz="3200">
              <a:solidFill>
                <a:srgbClr val="000000"/>
              </a:solidFill>
              <a:latin typeface="Arial" pitchFamily="34" charset="0"/>
              <a:cs typeface="+mn-cs"/>
            </a:endParaRPr>
          </a:p>
        </p:txBody>
      </p:sp>
      <p:sp>
        <p:nvSpPr>
          <p:cNvPr id="75793" name="Text Box 17"/>
          <p:cNvSpPr txBox="1">
            <a:spLocks noChangeArrowheads="1"/>
          </p:cNvSpPr>
          <p:nvPr/>
        </p:nvSpPr>
        <p:spPr bwMode="auto">
          <a:xfrm>
            <a:off x="6518275" y="6278563"/>
            <a:ext cx="1006475"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TW" altLang="en-US" sz="3200">
                <a:solidFill>
                  <a:srgbClr val="000000"/>
                </a:solidFill>
                <a:latin typeface="Arial" pitchFamily="34" charset="0"/>
                <a:cs typeface="+mn-cs"/>
              </a:rPr>
              <a:t>罗马</a:t>
            </a:r>
            <a:endParaRPr kumimoji="0" lang="en-US" altLang="en-US" sz="3200">
              <a:solidFill>
                <a:srgbClr val="000000"/>
              </a:solidFill>
              <a:latin typeface="Arial" pitchFamily="34" charset="0"/>
              <a:cs typeface="+mn-cs"/>
            </a:endParaRPr>
          </a:p>
        </p:txBody>
      </p:sp>
      <p:sp>
        <p:nvSpPr>
          <p:cNvPr id="75794" name="AutoShape 18"/>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
        <p:nvSpPr>
          <p:cNvPr id="75795" name="AutoShape 19"/>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
        <p:nvSpPr>
          <p:cNvPr id="75796" name="AutoShape 20"/>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
        <p:nvSpPr>
          <p:cNvPr id="75797" name="AutoShape 21"/>
          <p:cNvSpPr>
            <a:spLocks noChangeArrowheads="1"/>
          </p:cNvSpPr>
          <p:nvPr/>
        </p:nvSpPr>
        <p:spPr bwMode="auto">
          <a:xfrm rot="5400000">
            <a:off x="65532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Tree>
    <p:extLst>
      <p:ext uri="{BB962C8B-B14F-4D97-AF65-F5344CB8AC3E}">
        <p14:creationId xmlns:p14="http://schemas.microsoft.com/office/powerpoint/2010/main" val="38636363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5789"/>
                                        </p:tgtEl>
                                        <p:attrNameLst>
                                          <p:attrName>style.visibility</p:attrName>
                                        </p:attrNameLst>
                                      </p:cBhvr>
                                      <p:to>
                                        <p:strVal val="visible"/>
                                      </p:to>
                                    </p:set>
                                    <p:anim calcmode="lin" valueType="num">
                                      <p:cBhvr>
                                        <p:cTn id="7" dur="1000" fill="hold"/>
                                        <p:tgtEl>
                                          <p:spTgt spid="75789"/>
                                        </p:tgtEl>
                                        <p:attrNameLst>
                                          <p:attrName>ppt_w</p:attrName>
                                        </p:attrNameLst>
                                      </p:cBhvr>
                                      <p:tavLst>
                                        <p:tav tm="0">
                                          <p:val>
                                            <p:fltVal val="0"/>
                                          </p:val>
                                        </p:tav>
                                        <p:tav tm="100000">
                                          <p:val>
                                            <p:strVal val="#ppt_w"/>
                                          </p:val>
                                        </p:tav>
                                      </p:tavLst>
                                    </p:anim>
                                    <p:anim calcmode="lin" valueType="num">
                                      <p:cBhvr>
                                        <p:cTn id="8" dur="1000" fill="hold"/>
                                        <p:tgtEl>
                                          <p:spTgt spid="75789"/>
                                        </p:tgtEl>
                                        <p:attrNameLst>
                                          <p:attrName>ppt_h</p:attrName>
                                        </p:attrNameLst>
                                      </p:cBhvr>
                                      <p:tavLst>
                                        <p:tav tm="0">
                                          <p:val>
                                            <p:fltVal val="0"/>
                                          </p:val>
                                        </p:tav>
                                        <p:tav tm="100000">
                                          <p:val>
                                            <p:strVal val="#ppt_h"/>
                                          </p:val>
                                        </p:tav>
                                      </p:tavLst>
                                    </p:anim>
                                    <p:anim calcmode="lin" valueType="num">
                                      <p:cBhvr>
                                        <p:cTn id="9" dur="1000" fill="hold"/>
                                        <p:tgtEl>
                                          <p:spTgt spid="7578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57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5794"/>
                                        </p:tgtEl>
                                        <p:attrNameLst>
                                          <p:attrName>style.visibility</p:attrName>
                                        </p:attrNameLst>
                                      </p:cBhvr>
                                      <p:to>
                                        <p:strVal val="visible"/>
                                      </p:to>
                                    </p:set>
                                    <p:animEffect transition="in" filter="dissolve">
                                      <p:cBhvr>
                                        <p:cTn id="15" dur="500"/>
                                        <p:tgtEl>
                                          <p:spTgt spid="7579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75790"/>
                                        </p:tgtEl>
                                        <p:attrNameLst>
                                          <p:attrName>style.visibility</p:attrName>
                                        </p:attrNameLst>
                                      </p:cBhvr>
                                      <p:to>
                                        <p:strVal val="visible"/>
                                      </p:to>
                                    </p:set>
                                    <p:anim calcmode="lin" valueType="num">
                                      <p:cBhvr>
                                        <p:cTn id="20" dur="1000" fill="hold"/>
                                        <p:tgtEl>
                                          <p:spTgt spid="75790"/>
                                        </p:tgtEl>
                                        <p:attrNameLst>
                                          <p:attrName>ppt_w</p:attrName>
                                        </p:attrNameLst>
                                      </p:cBhvr>
                                      <p:tavLst>
                                        <p:tav tm="0">
                                          <p:val>
                                            <p:fltVal val="0"/>
                                          </p:val>
                                        </p:tav>
                                        <p:tav tm="100000">
                                          <p:val>
                                            <p:strVal val="#ppt_w"/>
                                          </p:val>
                                        </p:tav>
                                      </p:tavLst>
                                    </p:anim>
                                    <p:anim calcmode="lin" valueType="num">
                                      <p:cBhvr>
                                        <p:cTn id="21" dur="1000" fill="hold"/>
                                        <p:tgtEl>
                                          <p:spTgt spid="75790"/>
                                        </p:tgtEl>
                                        <p:attrNameLst>
                                          <p:attrName>ppt_h</p:attrName>
                                        </p:attrNameLst>
                                      </p:cBhvr>
                                      <p:tavLst>
                                        <p:tav tm="0">
                                          <p:val>
                                            <p:fltVal val="0"/>
                                          </p:val>
                                        </p:tav>
                                        <p:tav tm="100000">
                                          <p:val>
                                            <p:strVal val="#ppt_h"/>
                                          </p:val>
                                        </p:tav>
                                      </p:tavLst>
                                    </p:anim>
                                    <p:anim calcmode="lin" valueType="num">
                                      <p:cBhvr>
                                        <p:cTn id="22" dur="1000" fill="hold"/>
                                        <p:tgtEl>
                                          <p:spTgt spid="75790"/>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757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75795"/>
                                        </p:tgtEl>
                                        <p:attrNameLst>
                                          <p:attrName>style.visibility</p:attrName>
                                        </p:attrNameLst>
                                      </p:cBhvr>
                                      <p:to>
                                        <p:strVal val="visible"/>
                                      </p:to>
                                    </p:set>
                                    <p:animEffect transition="in" filter="dissolve">
                                      <p:cBhvr>
                                        <p:cTn id="28" dur="500"/>
                                        <p:tgtEl>
                                          <p:spTgt spid="75795"/>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75791"/>
                                        </p:tgtEl>
                                        <p:attrNameLst>
                                          <p:attrName>style.visibility</p:attrName>
                                        </p:attrNameLst>
                                      </p:cBhvr>
                                      <p:to>
                                        <p:strVal val="visible"/>
                                      </p:to>
                                    </p:set>
                                    <p:anim calcmode="lin" valueType="num">
                                      <p:cBhvr>
                                        <p:cTn id="33" dur="1000" fill="hold"/>
                                        <p:tgtEl>
                                          <p:spTgt spid="75791"/>
                                        </p:tgtEl>
                                        <p:attrNameLst>
                                          <p:attrName>ppt_w</p:attrName>
                                        </p:attrNameLst>
                                      </p:cBhvr>
                                      <p:tavLst>
                                        <p:tav tm="0">
                                          <p:val>
                                            <p:fltVal val="0"/>
                                          </p:val>
                                        </p:tav>
                                        <p:tav tm="100000">
                                          <p:val>
                                            <p:strVal val="#ppt_w"/>
                                          </p:val>
                                        </p:tav>
                                      </p:tavLst>
                                    </p:anim>
                                    <p:anim calcmode="lin" valueType="num">
                                      <p:cBhvr>
                                        <p:cTn id="34" dur="1000" fill="hold"/>
                                        <p:tgtEl>
                                          <p:spTgt spid="75791"/>
                                        </p:tgtEl>
                                        <p:attrNameLst>
                                          <p:attrName>ppt_h</p:attrName>
                                        </p:attrNameLst>
                                      </p:cBhvr>
                                      <p:tavLst>
                                        <p:tav tm="0">
                                          <p:val>
                                            <p:fltVal val="0"/>
                                          </p:val>
                                        </p:tav>
                                        <p:tav tm="100000">
                                          <p:val>
                                            <p:strVal val="#ppt_h"/>
                                          </p:val>
                                        </p:tav>
                                      </p:tavLst>
                                    </p:anim>
                                    <p:anim calcmode="lin" valueType="num">
                                      <p:cBhvr>
                                        <p:cTn id="35" dur="1000" fill="hold"/>
                                        <p:tgtEl>
                                          <p:spTgt spid="75791"/>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7579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75796"/>
                                        </p:tgtEl>
                                        <p:attrNameLst>
                                          <p:attrName>style.visibility</p:attrName>
                                        </p:attrNameLst>
                                      </p:cBhvr>
                                      <p:to>
                                        <p:strVal val="visible"/>
                                      </p:to>
                                    </p:set>
                                    <p:animEffect transition="in" filter="dissolve">
                                      <p:cBhvr>
                                        <p:cTn id="41" dur="500"/>
                                        <p:tgtEl>
                                          <p:spTgt spid="7579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75792"/>
                                        </p:tgtEl>
                                        <p:attrNameLst>
                                          <p:attrName>style.visibility</p:attrName>
                                        </p:attrNameLst>
                                      </p:cBhvr>
                                      <p:to>
                                        <p:strVal val="visible"/>
                                      </p:to>
                                    </p:set>
                                    <p:anim calcmode="lin" valueType="num">
                                      <p:cBhvr>
                                        <p:cTn id="46" dur="1000" fill="hold"/>
                                        <p:tgtEl>
                                          <p:spTgt spid="75792"/>
                                        </p:tgtEl>
                                        <p:attrNameLst>
                                          <p:attrName>ppt_w</p:attrName>
                                        </p:attrNameLst>
                                      </p:cBhvr>
                                      <p:tavLst>
                                        <p:tav tm="0">
                                          <p:val>
                                            <p:fltVal val="0"/>
                                          </p:val>
                                        </p:tav>
                                        <p:tav tm="100000">
                                          <p:val>
                                            <p:strVal val="#ppt_w"/>
                                          </p:val>
                                        </p:tav>
                                      </p:tavLst>
                                    </p:anim>
                                    <p:anim calcmode="lin" valueType="num">
                                      <p:cBhvr>
                                        <p:cTn id="47" dur="1000" fill="hold"/>
                                        <p:tgtEl>
                                          <p:spTgt spid="75792"/>
                                        </p:tgtEl>
                                        <p:attrNameLst>
                                          <p:attrName>ppt_h</p:attrName>
                                        </p:attrNameLst>
                                      </p:cBhvr>
                                      <p:tavLst>
                                        <p:tav tm="0">
                                          <p:val>
                                            <p:fltVal val="0"/>
                                          </p:val>
                                        </p:tav>
                                        <p:tav tm="100000">
                                          <p:val>
                                            <p:strVal val="#ppt_h"/>
                                          </p:val>
                                        </p:tav>
                                      </p:tavLst>
                                    </p:anim>
                                    <p:anim calcmode="lin" valueType="num">
                                      <p:cBhvr>
                                        <p:cTn id="48" dur="1000" fill="hold"/>
                                        <p:tgtEl>
                                          <p:spTgt spid="75792"/>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757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5797"/>
                                        </p:tgtEl>
                                        <p:attrNameLst>
                                          <p:attrName>style.visibility</p:attrName>
                                        </p:attrNameLst>
                                      </p:cBhvr>
                                      <p:to>
                                        <p:strVal val="visible"/>
                                      </p:to>
                                    </p:set>
                                    <p:animEffect transition="in" filter="dissolve">
                                      <p:cBhvr>
                                        <p:cTn id="54" dur="500"/>
                                        <p:tgtEl>
                                          <p:spTgt spid="75797"/>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75793"/>
                                        </p:tgtEl>
                                        <p:attrNameLst>
                                          <p:attrName>style.visibility</p:attrName>
                                        </p:attrNameLst>
                                      </p:cBhvr>
                                      <p:to>
                                        <p:strVal val="visible"/>
                                      </p:to>
                                    </p:set>
                                    <p:anim calcmode="lin" valueType="num">
                                      <p:cBhvr>
                                        <p:cTn id="59" dur="1000" fill="hold"/>
                                        <p:tgtEl>
                                          <p:spTgt spid="75793"/>
                                        </p:tgtEl>
                                        <p:attrNameLst>
                                          <p:attrName>ppt_w</p:attrName>
                                        </p:attrNameLst>
                                      </p:cBhvr>
                                      <p:tavLst>
                                        <p:tav tm="0">
                                          <p:val>
                                            <p:fltVal val="0"/>
                                          </p:val>
                                        </p:tav>
                                        <p:tav tm="100000">
                                          <p:val>
                                            <p:strVal val="#ppt_w"/>
                                          </p:val>
                                        </p:tav>
                                      </p:tavLst>
                                    </p:anim>
                                    <p:anim calcmode="lin" valueType="num">
                                      <p:cBhvr>
                                        <p:cTn id="60" dur="1000" fill="hold"/>
                                        <p:tgtEl>
                                          <p:spTgt spid="75793"/>
                                        </p:tgtEl>
                                        <p:attrNameLst>
                                          <p:attrName>ppt_h</p:attrName>
                                        </p:attrNameLst>
                                      </p:cBhvr>
                                      <p:tavLst>
                                        <p:tav tm="0">
                                          <p:val>
                                            <p:fltVal val="0"/>
                                          </p:val>
                                        </p:tav>
                                        <p:tav tm="100000">
                                          <p:val>
                                            <p:strVal val="#ppt_h"/>
                                          </p:val>
                                        </p:tav>
                                      </p:tavLst>
                                    </p:anim>
                                    <p:anim calcmode="lin" valueType="num">
                                      <p:cBhvr>
                                        <p:cTn id="61" dur="1000" fill="hold"/>
                                        <p:tgtEl>
                                          <p:spTgt spid="75793"/>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7579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9" grpId="0" autoUpdateAnimBg="0"/>
      <p:bldP spid="75790" grpId="0" autoUpdateAnimBg="0"/>
      <p:bldP spid="75791" grpId="0" autoUpdateAnimBg="0"/>
      <p:bldP spid="75792" grpId="0" autoUpdateAnimBg="0"/>
      <p:bldP spid="75793" grpId="0" autoUpdateAnimBg="0"/>
      <p:bldP spid="75794" grpId="0" animBg="1"/>
      <p:bldP spid="75795" grpId="0" animBg="1"/>
      <p:bldP spid="75796" grpId="0" animBg="1"/>
      <p:bldP spid="75797"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Grp="1" noChangeArrowheads="1"/>
          </p:cNvSpPr>
          <p:nvPr>
            <p:ph type="title"/>
          </p:nvPr>
        </p:nvSpPr>
        <p:spPr>
          <a:xfrm>
            <a:off x="1143000" y="228600"/>
            <a:ext cx="7772400" cy="1143000"/>
          </a:xfrm>
        </p:spPr>
        <p:txBody>
          <a:bodyPr/>
          <a:lstStyle/>
          <a:p>
            <a:pPr eaLnBrk="1" hangingPunct="1"/>
            <a:r>
              <a:rPr lang="zh-SG" altLang="en-US">
                <a:latin typeface="Arial" pitchFamily="34" charset="0"/>
                <a:cs typeface="Arial" pitchFamily="34" charset="0"/>
              </a:rPr>
              <a:t>亚述发展</a:t>
            </a:r>
            <a:endParaRPr lang="en-US" altLang="en-US">
              <a:latin typeface="Arial" pitchFamily="34" charset="0"/>
              <a:cs typeface="Arial" pitchFamily="34" charset="0"/>
            </a:endParaRPr>
          </a:p>
        </p:txBody>
      </p:sp>
      <p:pic>
        <p:nvPicPr>
          <p:cNvPr id="144386" name="Picture 3" descr="60 Assyrian"/>
          <p:cNvPicPr>
            <a:picLocks noGrp="1" noChangeAspect="1" noChangeArrowheads="1"/>
          </p:cNvPicPr>
          <p:nvPr>
            <p:ph idx="1"/>
          </p:nvPr>
        </p:nvPicPr>
        <p:blipFill>
          <a:blip r:embed="rId2" cstate="screen">
            <a:extLst>
              <a:ext uri="{28A0092B-C50C-407E-A947-70E740481C1C}">
                <a14:useLocalDpi xmlns:a14="http://schemas.microsoft.com/office/drawing/2010/main" val="0"/>
              </a:ext>
            </a:extLst>
          </a:blip>
          <a:srcRect/>
          <a:stretch>
            <a:fillRect/>
          </a:stretch>
        </p:blipFill>
        <p:spPr>
          <a:xfrm>
            <a:off x="0" y="1160463"/>
            <a:ext cx="9144000" cy="5468937"/>
          </a:xfrm>
        </p:spPr>
      </p:pic>
      <p:sp>
        <p:nvSpPr>
          <p:cNvPr id="76804" name="Text Box 4"/>
          <p:cNvSpPr txBox="1">
            <a:spLocks noChangeArrowheads="1"/>
          </p:cNvSpPr>
          <p:nvPr/>
        </p:nvSpPr>
        <p:spPr bwMode="auto">
          <a:xfrm>
            <a:off x="2895600" y="4860925"/>
            <a:ext cx="4876800" cy="132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pPr>
            <a:r>
              <a:rPr kumimoji="0" lang="zh-SG" altLang="en-US" sz="3200">
                <a:solidFill>
                  <a:srgbClr val="000099"/>
                </a:solidFill>
                <a:latin typeface="Arial" pitchFamily="34" charset="0"/>
                <a:cs typeface="+mn-cs"/>
              </a:rPr>
              <a:t>撒马利亚陷落</a:t>
            </a:r>
            <a:endParaRPr kumimoji="0" lang="en-US" altLang="ja-JP" sz="3200">
              <a:solidFill>
                <a:srgbClr val="000099"/>
              </a:solidFill>
              <a:latin typeface="Arial" pitchFamily="34" charset="0"/>
              <a:cs typeface="+mn-cs"/>
            </a:endParaRPr>
          </a:p>
          <a:p>
            <a:pPr eaLnBrk="1" hangingPunct="1">
              <a:lnSpc>
                <a:spcPct val="100000"/>
              </a:lnSpc>
              <a:spcBef>
                <a:spcPct val="50000"/>
              </a:spcBef>
            </a:pPr>
            <a:r>
              <a:rPr kumimoji="0" lang="zh-SG" altLang="en-US" sz="3200">
                <a:solidFill>
                  <a:srgbClr val="000099"/>
                </a:solidFill>
                <a:latin typeface="Arial" pitchFamily="34" charset="0"/>
                <a:cs typeface="+mn-cs"/>
              </a:rPr>
              <a:t>撒马利亚人</a:t>
            </a:r>
            <a:r>
              <a:rPr kumimoji="0" lang="zh-CN" altLang="en-US" sz="3200">
                <a:solidFill>
                  <a:srgbClr val="000099"/>
                </a:solidFill>
                <a:latin typeface="Arial" pitchFamily="34" charset="0"/>
                <a:cs typeface="+mn-cs"/>
              </a:rPr>
              <a:t>的崛起</a:t>
            </a:r>
            <a:endParaRPr kumimoji="0" lang="en-US" altLang="en-US" sz="3200">
              <a:solidFill>
                <a:srgbClr val="000099"/>
              </a:solidFill>
              <a:latin typeface="Arial" pitchFamily="34" charset="0"/>
              <a:cs typeface="+mn-cs"/>
            </a:endParaRPr>
          </a:p>
        </p:txBody>
      </p:sp>
    </p:spTree>
    <p:extLst>
      <p:ext uri="{BB962C8B-B14F-4D97-AF65-F5344CB8AC3E}">
        <p14:creationId xmlns:p14="http://schemas.microsoft.com/office/powerpoint/2010/main" val="37048474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6804">
                                            <p:txEl>
                                              <p:pRg st="0" end="0"/>
                                            </p:txEl>
                                          </p:spTgt>
                                        </p:tgtEl>
                                        <p:attrNameLst>
                                          <p:attrName>style.visibility</p:attrName>
                                        </p:attrNameLst>
                                      </p:cBhvr>
                                      <p:to>
                                        <p:strVal val="visible"/>
                                      </p:to>
                                    </p:set>
                                    <p:anim calcmode="lin" valueType="num">
                                      <p:cBhvr additive="base">
                                        <p:cTn id="7" dur="500" fill="hold"/>
                                        <p:tgtEl>
                                          <p:spTgt spid="7680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680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6804">
                                            <p:txEl>
                                              <p:pRg st="1" end="1"/>
                                            </p:txEl>
                                          </p:spTgt>
                                        </p:tgtEl>
                                        <p:attrNameLst>
                                          <p:attrName>style.visibility</p:attrName>
                                        </p:attrNameLst>
                                      </p:cBhvr>
                                      <p:to>
                                        <p:strVal val="visible"/>
                                      </p:to>
                                    </p:set>
                                    <p:anim calcmode="lin" valueType="num">
                                      <p:cBhvr additive="base">
                                        <p:cTn id="13" dur="500" fill="hold"/>
                                        <p:tgtEl>
                                          <p:spTgt spid="7680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680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35623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lnSpc>
                <a:spcPct val="100000"/>
              </a:lnSpc>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大卫的后裔被保留</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058916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6" name="Picture 4"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61975"/>
            <a:ext cx="9144000" cy="6353175"/>
          </a:xfrm>
          <a:prstGeom prst="rect">
            <a:avLst/>
          </a:prstGeom>
          <a:noFill/>
          <a:extLst>
            <a:ext uri="{909E8E84-426E-40dd-AFC4-6F175D3DCCD1}">
              <a14:hiddenFill xmlns:a14="http://schemas.microsoft.com/office/drawing/2010/main" xmlns="">
                <a:solidFill>
                  <a:srgbClr val="FFFFFF"/>
                </a:solidFill>
              </a14:hiddenFill>
            </a:ext>
          </a:extLst>
        </p:spPr>
      </p:pic>
      <p:sp>
        <p:nvSpPr>
          <p:cNvPr id="545795" name="Rectangle 3"/>
          <p:cNvSpPr>
            <a:spLocks noGrp="1" noChangeArrowheads="1"/>
          </p:cNvSpPr>
          <p:nvPr>
            <p:ph type="title"/>
          </p:nvPr>
        </p:nvSpPr>
        <p:spPr>
          <a:xfrm>
            <a:off x="685800" y="-762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ndParaRPr>
          </a:p>
        </p:txBody>
      </p:sp>
      <p:sp>
        <p:nvSpPr>
          <p:cNvPr id="545794" name="Text Box 2"/>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eaLnBrk="1" hangingPunct="1">
              <a:lnSpc>
                <a:spcPct val="100000"/>
              </a:lnSpc>
              <a:spcBef>
                <a:spcPct val="0"/>
              </a:spcBef>
              <a:buFontTx/>
              <a:buNone/>
            </a:pPr>
            <a:r>
              <a:rPr kumimoji="0" lang="en-US" altLang="en-US">
                <a:solidFill>
                  <a:srgbClr val="FFFFFF"/>
                </a:solidFill>
                <a:latin typeface="Arial" pitchFamily="34" charset="0"/>
                <a:cs typeface="ＭＳ Ｐゴシック" charset="0"/>
              </a:rPr>
              <a:t>65d</a:t>
            </a:r>
          </a:p>
        </p:txBody>
      </p:sp>
    </p:spTree>
    <p:extLst>
      <p:ext uri="{BB962C8B-B14F-4D97-AF65-F5344CB8AC3E}">
        <p14:creationId xmlns:p14="http://schemas.microsoft.com/office/powerpoint/2010/main" val="2709755390"/>
      </p:ext>
    </p:extLst>
  </p:cSld>
  <p:clrMapOvr>
    <a:masterClrMapping/>
  </p:clrMapOvr>
  <p:transition spd="med">
    <p:zoom dir="in"/>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31 Babylonian"/>
          <p:cNvPicPr>
            <a:picLocks noGrp="1" noChangeAspect="1" noChangeArrowheads="1"/>
          </p:cNvPicPr>
          <p:nvPr>
            <p:ph sz="half" idx="2"/>
          </p:nvPr>
        </p:nvPicPr>
        <p:blipFill>
          <a:blip r:embed="rId2" cstate="screen">
            <a:extLst>
              <a:ext uri="{28A0092B-C50C-407E-A947-70E740481C1C}">
                <a14:useLocalDpi xmlns:a14="http://schemas.microsoft.com/office/drawing/2010/main" val="0"/>
              </a:ext>
            </a:extLst>
          </a:blip>
          <a:srcRect/>
          <a:stretch>
            <a:fillRect/>
          </a:stretch>
        </p:blipFill>
        <p:spPr>
          <a:xfrm>
            <a:off x="0" y="0"/>
            <a:ext cx="9144000" cy="6142038"/>
          </a:xfrm>
          <a:noFill/>
          <a:extLst>
            <a:ext uri="{909E8E84-426E-40dd-AFC4-6F175D3DCCD1}">
              <a14:hiddenFill xmlns:a14="http://schemas.microsoft.com/office/drawing/2010/main" xmlns="">
                <a:solidFill>
                  <a:srgbClr val="FFFFFF"/>
                </a:solidFill>
              </a14:hiddenFill>
            </a:ext>
          </a:extLst>
        </p:spPr>
      </p:pic>
      <p:sp>
        <p:nvSpPr>
          <p:cNvPr id="113667" name="Rectangle 3"/>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zh-CN" altLang="en-US" b="1" dirty="0">
                <a:solidFill>
                  <a:schemeClr val="tx1"/>
                </a:solidFill>
                <a:effectLst>
                  <a:outerShdw blurRad="38100" dist="38100" dir="2700000" algn="tl">
                    <a:srgbClr val="000000"/>
                  </a:outerShdw>
                </a:effectLst>
                <a:latin typeface="Arial" pitchFamily="34" charset="0"/>
                <a:cs typeface="Arial" pitchFamily="34" charset="0"/>
              </a:rPr>
              <a:t>巴比伦统治以色列</a:t>
            </a:r>
            <a:endParaRPr lang="en-US" b="1" dirty="0">
              <a:solidFill>
                <a:schemeClr val="tx1"/>
              </a:solidFill>
              <a:effectLst>
                <a:outerShdw blurRad="38100" dist="38100" dir="2700000" algn="tl">
                  <a:srgbClr val="000000"/>
                </a:outerShdw>
              </a:effectLst>
              <a:latin typeface="Arial" pitchFamily="34" charset="0"/>
              <a:cs typeface="Arial" pitchFamily="34" charset="0"/>
            </a:endParaRPr>
          </a:p>
        </p:txBody>
      </p:sp>
      <p:sp>
        <p:nvSpPr>
          <p:cNvPr id="77828" name="Rectangle 4"/>
          <p:cNvSpPr>
            <a:spLocks noGrp="1" noChangeArrowheads="1"/>
          </p:cNvSpPr>
          <p:nvPr>
            <p:ph type="body" sz="half" idx="1"/>
          </p:nvPr>
        </p:nvSpPr>
        <p:spPr>
          <a:xfrm>
            <a:off x="76200" y="2286000"/>
            <a:ext cx="3416300" cy="1143000"/>
          </a:xfrm>
          <a:solidFill>
            <a:schemeClr val="bg1"/>
          </a:solidFill>
        </p:spPr>
        <p:txBody>
          <a:bodyPr/>
          <a:lstStyle/>
          <a:p>
            <a:pPr eaLnBrk="1" hangingPunct="1">
              <a:defRPr/>
            </a:pPr>
            <a:r>
              <a:rPr lang="zh-SG" altLang="en-US" sz="2800" b="1" dirty="0">
                <a:latin typeface="Arial" pitchFamily="34" charset="0"/>
                <a:cs typeface="Arial" pitchFamily="34" charset="0"/>
              </a:rPr>
              <a:t>驱逐出境</a:t>
            </a:r>
          </a:p>
          <a:p>
            <a:pPr eaLnBrk="1" hangingPunct="1">
              <a:defRPr/>
            </a:pPr>
            <a:r>
              <a:rPr lang="zh-CN" altLang="en-US" sz="2800" b="1" dirty="0">
                <a:latin typeface="Arial" pitchFamily="34" charset="0"/>
                <a:cs typeface="Arial" pitchFamily="34" charset="0"/>
              </a:rPr>
              <a:t>发展</a:t>
            </a:r>
            <a:endParaRPr lang="en-US" sz="2800" b="1" dirty="0">
              <a:latin typeface="Arial" pitchFamily="34" charset="0"/>
              <a:cs typeface="Arial" pitchFamily="34" charset="0"/>
            </a:endParaRPr>
          </a:p>
        </p:txBody>
      </p:sp>
      <p:sp>
        <p:nvSpPr>
          <p:cNvPr id="145412" name="Text Box 5"/>
          <p:cNvSpPr txBox="1">
            <a:spLocks noChangeArrowheads="1"/>
          </p:cNvSpPr>
          <p:nvPr/>
        </p:nvSpPr>
        <p:spPr bwMode="auto">
          <a:xfrm>
            <a:off x="8458200" y="76200"/>
            <a:ext cx="533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buFontTx/>
              <a:buNone/>
            </a:pPr>
            <a:r>
              <a:rPr kumimoji="0" lang="en-US" altLang="en-US">
                <a:solidFill>
                  <a:srgbClr val="000000"/>
                </a:solidFill>
                <a:latin typeface="Arial" pitchFamily="34" charset="0"/>
                <a:cs typeface="+mn-cs"/>
              </a:rPr>
              <a:t>56</a:t>
            </a:r>
          </a:p>
        </p:txBody>
      </p:sp>
      <p:sp>
        <p:nvSpPr>
          <p:cNvPr id="77830" name="AutoShape 6"/>
          <p:cNvSpPr>
            <a:spLocks noChangeArrowheads="1"/>
          </p:cNvSpPr>
          <p:nvPr/>
        </p:nvSpPr>
        <p:spPr bwMode="auto">
          <a:xfrm>
            <a:off x="4876800" y="2590800"/>
            <a:ext cx="4267200" cy="1676400"/>
          </a:xfrm>
          <a:prstGeom prst="wedgeRoundRectCallout">
            <a:avLst>
              <a:gd name="adj1" fmla="val -96222"/>
              <a:gd name="adj2" fmla="val -19940"/>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lnSpc>
                <a:spcPct val="100000"/>
              </a:lnSpc>
              <a:spcBef>
                <a:spcPct val="0"/>
              </a:spcBef>
              <a:buFontTx/>
              <a:buNone/>
            </a:pPr>
            <a:r>
              <a:rPr kumimoji="0" lang="zh-CN" altLang="en-US" sz="3200">
                <a:solidFill>
                  <a:srgbClr val="000000"/>
                </a:solidFill>
                <a:latin typeface="Arial" pitchFamily="34" charset="0"/>
                <a:cs typeface="+mn-cs"/>
              </a:rPr>
              <a:t>分离</a:t>
            </a: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r>
              <a:rPr kumimoji="0" lang="zh-CN" altLang="en-US" sz="3200">
                <a:solidFill>
                  <a:srgbClr val="000000"/>
                </a:solidFill>
                <a:latin typeface="Arial" pitchFamily="34" charset="0"/>
                <a:cs typeface="+mn-cs"/>
              </a:rPr>
              <a:t>犹太教会堂</a:t>
            </a: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r>
              <a:rPr kumimoji="0" lang="zh-CN" altLang="en-US" sz="3200">
                <a:solidFill>
                  <a:srgbClr val="000000"/>
                </a:solidFill>
                <a:latin typeface="Arial" pitchFamily="34" charset="0"/>
                <a:cs typeface="+mn-cs"/>
              </a:rPr>
              <a:t>没有偶像崇拜</a:t>
            </a: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endParaRPr kumimoji="0" lang="en-US" altLang="zh-CN" sz="320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42947483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7828">
                                            <p:bg/>
                                          </p:spTgt>
                                        </p:tgtEl>
                                        <p:attrNameLst>
                                          <p:attrName>style.visibility</p:attrName>
                                        </p:attrNameLst>
                                      </p:cBhvr>
                                      <p:to>
                                        <p:strVal val="visible"/>
                                      </p:to>
                                    </p:set>
                                    <p:animEffect transition="in" filter="wipe(down)">
                                      <p:cBhvr>
                                        <p:cTn id="7" dur="580">
                                          <p:stCondLst>
                                            <p:cond delay="0"/>
                                          </p:stCondLst>
                                        </p:cTn>
                                        <p:tgtEl>
                                          <p:spTgt spid="77828">
                                            <p:bg/>
                                          </p:spTgt>
                                        </p:tgtEl>
                                      </p:cBhvr>
                                    </p:animEffect>
                                    <p:anim calcmode="lin" valueType="num">
                                      <p:cBhvr>
                                        <p:cTn id="8" dur="1822" tmFilter="0,0; 0.14,0.36; 0.43,0.73; 0.71,0.91; 1.0,1.0">
                                          <p:stCondLst>
                                            <p:cond delay="0"/>
                                          </p:stCondLst>
                                        </p:cTn>
                                        <p:tgtEl>
                                          <p:spTgt spid="77828">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7828">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7828">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7828">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7828">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7828">
                                            <p:bg/>
                                          </p:spTgt>
                                        </p:tgtEl>
                                      </p:cBhvr>
                                      <p:to x="100000" y="60000"/>
                                    </p:animScale>
                                    <p:animScale>
                                      <p:cBhvr>
                                        <p:cTn id="14" dur="166" decel="50000">
                                          <p:stCondLst>
                                            <p:cond delay="676"/>
                                          </p:stCondLst>
                                        </p:cTn>
                                        <p:tgtEl>
                                          <p:spTgt spid="77828">
                                            <p:bg/>
                                          </p:spTgt>
                                        </p:tgtEl>
                                      </p:cBhvr>
                                      <p:to x="100000" y="100000"/>
                                    </p:animScale>
                                    <p:animScale>
                                      <p:cBhvr>
                                        <p:cTn id="15" dur="26">
                                          <p:stCondLst>
                                            <p:cond delay="1312"/>
                                          </p:stCondLst>
                                        </p:cTn>
                                        <p:tgtEl>
                                          <p:spTgt spid="77828">
                                            <p:bg/>
                                          </p:spTgt>
                                        </p:tgtEl>
                                      </p:cBhvr>
                                      <p:to x="100000" y="80000"/>
                                    </p:animScale>
                                    <p:animScale>
                                      <p:cBhvr>
                                        <p:cTn id="16" dur="166" decel="50000">
                                          <p:stCondLst>
                                            <p:cond delay="1338"/>
                                          </p:stCondLst>
                                        </p:cTn>
                                        <p:tgtEl>
                                          <p:spTgt spid="77828">
                                            <p:bg/>
                                          </p:spTgt>
                                        </p:tgtEl>
                                      </p:cBhvr>
                                      <p:to x="100000" y="100000"/>
                                    </p:animScale>
                                    <p:animScale>
                                      <p:cBhvr>
                                        <p:cTn id="17" dur="26">
                                          <p:stCondLst>
                                            <p:cond delay="1642"/>
                                          </p:stCondLst>
                                        </p:cTn>
                                        <p:tgtEl>
                                          <p:spTgt spid="77828">
                                            <p:bg/>
                                          </p:spTgt>
                                        </p:tgtEl>
                                      </p:cBhvr>
                                      <p:to x="100000" y="90000"/>
                                    </p:animScale>
                                    <p:animScale>
                                      <p:cBhvr>
                                        <p:cTn id="18" dur="166" decel="50000">
                                          <p:stCondLst>
                                            <p:cond delay="1668"/>
                                          </p:stCondLst>
                                        </p:cTn>
                                        <p:tgtEl>
                                          <p:spTgt spid="77828">
                                            <p:bg/>
                                          </p:spTgt>
                                        </p:tgtEl>
                                      </p:cBhvr>
                                      <p:to x="100000" y="100000"/>
                                    </p:animScale>
                                    <p:animScale>
                                      <p:cBhvr>
                                        <p:cTn id="19" dur="26">
                                          <p:stCondLst>
                                            <p:cond delay="1808"/>
                                          </p:stCondLst>
                                        </p:cTn>
                                        <p:tgtEl>
                                          <p:spTgt spid="77828">
                                            <p:bg/>
                                          </p:spTgt>
                                        </p:tgtEl>
                                      </p:cBhvr>
                                      <p:to x="100000" y="95000"/>
                                    </p:animScale>
                                    <p:animScale>
                                      <p:cBhvr>
                                        <p:cTn id="20" dur="166" decel="50000">
                                          <p:stCondLst>
                                            <p:cond delay="1834"/>
                                          </p:stCondLst>
                                        </p:cTn>
                                        <p:tgtEl>
                                          <p:spTgt spid="77828">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77828">
                                            <p:txEl>
                                              <p:pRg st="0" end="0"/>
                                            </p:txEl>
                                          </p:spTgt>
                                        </p:tgtEl>
                                        <p:attrNameLst>
                                          <p:attrName>style.visibility</p:attrName>
                                        </p:attrNameLst>
                                      </p:cBhvr>
                                      <p:to>
                                        <p:strVal val="visible"/>
                                      </p:to>
                                    </p:set>
                                    <p:animEffect transition="in" filter="wipe(down)">
                                      <p:cBhvr>
                                        <p:cTn id="23" dur="580">
                                          <p:stCondLst>
                                            <p:cond delay="0"/>
                                          </p:stCondLst>
                                        </p:cTn>
                                        <p:tgtEl>
                                          <p:spTgt spid="77828">
                                            <p:txEl>
                                              <p:pRg st="0" end="0"/>
                                            </p:txEl>
                                          </p:spTgt>
                                        </p:tgtEl>
                                      </p:cBhvr>
                                    </p:animEffect>
                                    <p:anim calcmode="lin" valueType="num">
                                      <p:cBhvr>
                                        <p:cTn id="24" dur="1822" tmFilter="0,0; 0.14,0.36; 0.43,0.73; 0.71,0.91; 1.0,1.0">
                                          <p:stCondLst>
                                            <p:cond delay="0"/>
                                          </p:stCondLst>
                                        </p:cTn>
                                        <p:tgtEl>
                                          <p:spTgt spid="77828">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77828">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77828">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77828">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77828">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77828">
                                            <p:txEl>
                                              <p:pRg st="0" end="0"/>
                                            </p:txEl>
                                          </p:spTgt>
                                        </p:tgtEl>
                                      </p:cBhvr>
                                      <p:to x="100000" y="60000"/>
                                    </p:animScale>
                                    <p:animScale>
                                      <p:cBhvr>
                                        <p:cTn id="30" dur="166" decel="50000">
                                          <p:stCondLst>
                                            <p:cond delay="676"/>
                                          </p:stCondLst>
                                        </p:cTn>
                                        <p:tgtEl>
                                          <p:spTgt spid="77828">
                                            <p:txEl>
                                              <p:pRg st="0" end="0"/>
                                            </p:txEl>
                                          </p:spTgt>
                                        </p:tgtEl>
                                      </p:cBhvr>
                                      <p:to x="100000" y="100000"/>
                                    </p:animScale>
                                    <p:animScale>
                                      <p:cBhvr>
                                        <p:cTn id="31" dur="26">
                                          <p:stCondLst>
                                            <p:cond delay="1312"/>
                                          </p:stCondLst>
                                        </p:cTn>
                                        <p:tgtEl>
                                          <p:spTgt spid="77828">
                                            <p:txEl>
                                              <p:pRg st="0" end="0"/>
                                            </p:txEl>
                                          </p:spTgt>
                                        </p:tgtEl>
                                      </p:cBhvr>
                                      <p:to x="100000" y="80000"/>
                                    </p:animScale>
                                    <p:animScale>
                                      <p:cBhvr>
                                        <p:cTn id="32" dur="166" decel="50000">
                                          <p:stCondLst>
                                            <p:cond delay="1338"/>
                                          </p:stCondLst>
                                        </p:cTn>
                                        <p:tgtEl>
                                          <p:spTgt spid="77828">
                                            <p:txEl>
                                              <p:pRg st="0" end="0"/>
                                            </p:txEl>
                                          </p:spTgt>
                                        </p:tgtEl>
                                      </p:cBhvr>
                                      <p:to x="100000" y="100000"/>
                                    </p:animScale>
                                    <p:animScale>
                                      <p:cBhvr>
                                        <p:cTn id="33" dur="26">
                                          <p:stCondLst>
                                            <p:cond delay="1642"/>
                                          </p:stCondLst>
                                        </p:cTn>
                                        <p:tgtEl>
                                          <p:spTgt spid="77828">
                                            <p:txEl>
                                              <p:pRg st="0" end="0"/>
                                            </p:txEl>
                                          </p:spTgt>
                                        </p:tgtEl>
                                      </p:cBhvr>
                                      <p:to x="100000" y="90000"/>
                                    </p:animScale>
                                    <p:animScale>
                                      <p:cBhvr>
                                        <p:cTn id="34" dur="166" decel="50000">
                                          <p:stCondLst>
                                            <p:cond delay="1668"/>
                                          </p:stCondLst>
                                        </p:cTn>
                                        <p:tgtEl>
                                          <p:spTgt spid="77828">
                                            <p:txEl>
                                              <p:pRg st="0" end="0"/>
                                            </p:txEl>
                                          </p:spTgt>
                                        </p:tgtEl>
                                      </p:cBhvr>
                                      <p:to x="100000" y="100000"/>
                                    </p:animScale>
                                    <p:animScale>
                                      <p:cBhvr>
                                        <p:cTn id="35" dur="26">
                                          <p:stCondLst>
                                            <p:cond delay="1808"/>
                                          </p:stCondLst>
                                        </p:cTn>
                                        <p:tgtEl>
                                          <p:spTgt spid="77828">
                                            <p:txEl>
                                              <p:pRg st="0" end="0"/>
                                            </p:txEl>
                                          </p:spTgt>
                                        </p:tgtEl>
                                      </p:cBhvr>
                                      <p:to x="100000" y="95000"/>
                                    </p:animScale>
                                    <p:animScale>
                                      <p:cBhvr>
                                        <p:cTn id="36" dur="166" decel="50000">
                                          <p:stCondLst>
                                            <p:cond delay="1834"/>
                                          </p:stCondLst>
                                        </p:cTn>
                                        <p:tgtEl>
                                          <p:spTgt spid="77828">
                                            <p:txEl>
                                              <p:pRg st="0" end="0"/>
                                            </p:txEl>
                                          </p:spTgt>
                                        </p:tgtEl>
                                      </p:cBhvr>
                                      <p:to x="100000" y="100000"/>
                                    </p:animScale>
                                  </p:childTnLst>
                                </p:cTn>
                              </p:par>
                            </p:childTnLst>
                          </p:cTn>
                        </p:par>
                      </p:childTnLst>
                    </p:cTn>
                  </p:par>
                  <p:par>
                    <p:cTn id="37" fill="hold" nodeType="clickPar">
                      <p:stCondLst>
                        <p:cond delay="indefinite"/>
                      </p:stCondLst>
                      <p:childTnLst>
                        <p:par>
                          <p:cTn id="38" fill="hold" nodeType="withGroup">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77828">
                                            <p:txEl>
                                              <p:pRg st="1" end="1"/>
                                            </p:txEl>
                                          </p:spTgt>
                                        </p:tgtEl>
                                        <p:attrNameLst>
                                          <p:attrName>style.visibility</p:attrName>
                                        </p:attrNameLst>
                                      </p:cBhvr>
                                      <p:to>
                                        <p:strVal val="visible"/>
                                      </p:to>
                                    </p:set>
                                    <p:animEffect transition="in" filter="wipe(down)">
                                      <p:cBhvr>
                                        <p:cTn id="41" dur="580">
                                          <p:stCondLst>
                                            <p:cond delay="0"/>
                                          </p:stCondLst>
                                        </p:cTn>
                                        <p:tgtEl>
                                          <p:spTgt spid="77828">
                                            <p:txEl>
                                              <p:pRg st="1" end="1"/>
                                            </p:txEl>
                                          </p:spTgt>
                                        </p:tgtEl>
                                      </p:cBhvr>
                                    </p:animEffect>
                                    <p:anim calcmode="lin" valueType="num">
                                      <p:cBhvr>
                                        <p:cTn id="42" dur="1822" tmFilter="0,0; 0.14,0.36; 0.43,0.73; 0.71,0.91; 1.0,1.0">
                                          <p:stCondLst>
                                            <p:cond delay="0"/>
                                          </p:stCondLst>
                                        </p:cTn>
                                        <p:tgtEl>
                                          <p:spTgt spid="77828">
                                            <p:txEl>
                                              <p:pRg st="1" end="1"/>
                                            </p:tx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77828">
                                            <p:txEl>
                                              <p:pRg st="1" end="1"/>
                                            </p:tx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77828">
                                            <p:txEl>
                                              <p:pRg st="1" end="1"/>
                                            </p:tx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77828">
                                            <p:txEl>
                                              <p:pRg st="1" end="1"/>
                                            </p:tx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77828">
                                            <p:txEl>
                                              <p:pRg st="1" end="1"/>
                                            </p:tx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77828">
                                            <p:txEl>
                                              <p:pRg st="1" end="1"/>
                                            </p:txEl>
                                          </p:spTgt>
                                        </p:tgtEl>
                                      </p:cBhvr>
                                      <p:to x="100000" y="60000"/>
                                    </p:animScale>
                                    <p:animScale>
                                      <p:cBhvr>
                                        <p:cTn id="48" dur="166" decel="50000">
                                          <p:stCondLst>
                                            <p:cond delay="676"/>
                                          </p:stCondLst>
                                        </p:cTn>
                                        <p:tgtEl>
                                          <p:spTgt spid="77828">
                                            <p:txEl>
                                              <p:pRg st="1" end="1"/>
                                            </p:txEl>
                                          </p:spTgt>
                                        </p:tgtEl>
                                      </p:cBhvr>
                                      <p:to x="100000" y="100000"/>
                                    </p:animScale>
                                    <p:animScale>
                                      <p:cBhvr>
                                        <p:cTn id="49" dur="26">
                                          <p:stCondLst>
                                            <p:cond delay="1312"/>
                                          </p:stCondLst>
                                        </p:cTn>
                                        <p:tgtEl>
                                          <p:spTgt spid="77828">
                                            <p:txEl>
                                              <p:pRg st="1" end="1"/>
                                            </p:txEl>
                                          </p:spTgt>
                                        </p:tgtEl>
                                      </p:cBhvr>
                                      <p:to x="100000" y="80000"/>
                                    </p:animScale>
                                    <p:animScale>
                                      <p:cBhvr>
                                        <p:cTn id="50" dur="166" decel="50000">
                                          <p:stCondLst>
                                            <p:cond delay="1338"/>
                                          </p:stCondLst>
                                        </p:cTn>
                                        <p:tgtEl>
                                          <p:spTgt spid="77828">
                                            <p:txEl>
                                              <p:pRg st="1" end="1"/>
                                            </p:txEl>
                                          </p:spTgt>
                                        </p:tgtEl>
                                      </p:cBhvr>
                                      <p:to x="100000" y="100000"/>
                                    </p:animScale>
                                    <p:animScale>
                                      <p:cBhvr>
                                        <p:cTn id="51" dur="26">
                                          <p:stCondLst>
                                            <p:cond delay="1642"/>
                                          </p:stCondLst>
                                        </p:cTn>
                                        <p:tgtEl>
                                          <p:spTgt spid="77828">
                                            <p:txEl>
                                              <p:pRg st="1" end="1"/>
                                            </p:txEl>
                                          </p:spTgt>
                                        </p:tgtEl>
                                      </p:cBhvr>
                                      <p:to x="100000" y="90000"/>
                                    </p:animScale>
                                    <p:animScale>
                                      <p:cBhvr>
                                        <p:cTn id="52" dur="166" decel="50000">
                                          <p:stCondLst>
                                            <p:cond delay="1668"/>
                                          </p:stCondLst>
                                        </p:cTn>
                                        <p:tgtEl>
                                          <p:spTgt spid="77828">
                                            <p:txEl>
                                              <p:pRg st="1" end="1"/>
                                            </p:txEl>
                                          </p:spTgt>
                                        </p:tgtEl>
                                      </p:cBhvr>
                                      <p:to x="100000" y="100000"/>
                                    </p:animScale>
                                    <p:animScale>
                                      <p:cBhvr>
                                        <p:cTn id="53" dur="26">
                                          <p:stCondLst>
                                            <p:cond delay="1808"/>
                                          </p:stCondLst>
                                        </p:cTn>
                                        <p:tgtEl>
                                          <p:spTgt spid="77828">
                                            <p:txEl>
                                              <p:pRg st="1" end="1"/>
                                            </p:txEl>
                                          </p:spTgt>
                                        </p:tgtEl>
                                      </p:cBhvr>
                                      <p:to x="100000" y="95000"/>
                                    </p:animScale>
                                    <p:animScale>
                                      <p:cBhvr>
                                        <p:cTn id="54" dur="166" decel="50000">
                                          <p:stCondLst>
                                            <p:cond delay="1834"/>
                                          </p:stCondLst>
                                        </p:cTn>
                                        <p:tgtEl>
                                          <p:spTgt spid="77828">
                                            <p:txEl>
                                              <p:pRg st="1" end="1"/>
                                            </p:txEl>
                                          </p:spTgt>
                                        </p:tgtEl>
                                      </p:cBhvr>
                                      <p:to x="100000" y="100000"/>
                                    </p:animScale>
                                  </p:childTnLst>
                                </p:cTn>
                              </p:par>
                            </p:childTnLst>
                          </p:cTn>
                        </p:par>
                      </p:childTnLst>
                    </p:cTn>
                  </p:par>
                  <p:par>
                    <p:cTn id="55" fill="hold" nodeType="clickPar">
                      <p:stCondLst>
                        <p:cond delay="indefinite"/>
                      </p:stCondLst>
                      <p:childTnLst>
                        <p:par>
                          <p:cTn id="56" fill="hold" nodeType="withGroup">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77830">
                                            <p:bg/>
                                          </p:spTgt>
                                        </p:tgtEl>
                                        <p:attrNameLst>
                                          <p:attrName>style.visibility</p:attrName>
                                        </p:attrNameLst>
                                      </p:cBhvr>
                                      <p:to>
                                        <p:strVal val="visible"/>
                                      </p:to>
                                    </p:set>
                                    <p:animEffect transition="in" filter="wipe(down)">
                                      <p:cBhvr>
                                        <p:cTn id="59" dur="580">
                                          <p:stCondLst>
                                            <p:cond delay="0"/>
                                          </p:stCondLst>
                                        </p:cTn>
                                        <p:tgtEl>
                                          <p:spTgt spid="77830">
                                            <p:bg/>
                                          </p:spTgt>
                                        </p:tgtEl>
                                      </p:cBhvr>
                                    </p:animEffect>
                                    <p:anim calcmode="lin" valueType="num">
                                      <p:cBhvr>
                                        <p:cTn id="60" dur="1822" tmFilter="0,0; 0.14,0.36; 0.43,0.73; 0.71,0.91; 1.0,1.0">
                                          <p:stCondLst>
                                            <p:cond delay="0"/>
                                          </p:stCondLst>
                                        </p:cTn>
                                        <p:tgtEl>
                                          <p:spTgt spid="77830">
                                            <p:bg/>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77830">
                                            <p:bg/>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77830">
                                            <p:bg/>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77830">
                                            <p:bg/>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77830">
                                            <p:bg/>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77830">
                                            <p:bg/>
                                          </p:spTgt>
                                        </p:tgtEl>
                                      </p:cBhvr>
                                      <p:to x="100000" y="60000"/>
                                    </p:animScale>
                                    <p:animScale>
                                      <p:cBhvr>
                                        <p:cTn id="66" dur="166" decel="50000">
                                          <p:stCondLst>
                                            <p:cond delay="676"/>
                                          </p:stCondLst>
                                        </p:cTn>
                                        <p:tgtEl>
                                          <p:spTgt spid="77830">
                                            <p:bg/>
                                          </p:spTgt>
                                        </p:tgtEl>
                                      </p:cBhvr>
                                      <p:to x="100000" y="100000"/>
                                    </p:animScale>
                                    <p:animScale>
                                      <p:cBhvr>
                                        <p:cTn id="67" dur="26">
                                          <p:stCondLst>
                                            <p:cond delay="1312"/>
                                          </p:stCondLst>
                                        </p:cTn>
                                        <p:tgtEl>
                                          <p:spTgt spid="77830">
                                            <p:bg/>
                                          </p:spTgt>
                                        </p:tgtEl>
                                      </p:cBhvr>
                                      <p:to x="100000" y="80000"/>
                                    </p:animScale>
                                    <p:animScale>
                                      <p:cBhvr>
                                        <p:cTn id="68" dur="166" decel="50000">
                                          <p:stCondLst>
                                            <p:cond delay="1338"/>
                                          </p:stCondLst>
                                        </p:cTn>
                                        <p:tgtEl>
                                          <p:spTgt spid="77830">
                                            <p:bg/>
                                          </p:spTgt>
                                        </p:tgtEl>
                                      </p:cBhvr>
                                      <p:to x="100000" y="100000"/>
                                    </p:animScale>
                                    <p:animScale>
                                      <p:cBhvr>
                                        <p:cTn id="69" dur="26">
                                          <p:stCondLst>
                                            <p:cond delay="1642"/>
                                          </p:stCondLst>
                                        </p:cTn>
                                        <p:tgtEl>
                                          <p:spTgt spid="77830">
                                            <p:bg/>
                                          </p:spTgt>
                                        </p:tgtEl>
                                      </p:cBhvr>
                                      <p:to x="100000" y="90000"/>
                                    </p:animScale>
                                    <p:animScale>
                                      <p:cBhvr>
                                        <p:cTn id="70" dur="166" decel="50000">
                                          <p:stCondLst>
                                            <p:cond delay="1668"/>
                                          </p:stCondLst>
                                        </p:cTn>
                                        <p:tgtEl>
                                          <p:spTgt spid="77830">
                                            <p:bg/>
                                          </p:spTgt>
                                        </p:tgtEl>
                                      </p:cBhvr>
                                      <p:to x="100000" y="100000"/>
                                    </p:animScale>
                                    <p:animScale>
                                      <p:cBhvr>
                                        <p:cTn id="71" dur="26">
                                          <p:stCondLst>
                                            <p:cond delay="1808"/>
                                          </p:stCondLst>
                                        </p:cTn>
                                        <p:tgtEl>
                                          <p:spTgt spid="77830">
                                            <p:bg/>
                                          </p:spTgt>
                                        </p:tgtEl>
                                      </p:cBhvr>
                                      <p:to x="100000" y="95000"/>
                                    </p:animScale>
                                    <p:animScale>
                                      <p:cBhvr>
                                        <p:cTn id="72" dur="166" decel="50000">
                                          <p:stCondLst>
                                            <p:cond delay="1834"/>
                                          </p:stCondLst>
                                        </p:cTn>
                                        <p:tgtEl>
                                          <p:spTgt spid="77830">
                                            <p:bg/>
                                          </p:spTgt>
                                        </p:tgtEl>
                                      </p:cBhvr>
                                      <p:to x="100000" y="100000"/>
                                    </p:animScale>
                                  </p:childTnLst>
                                </p:cTn>
                              </p:par>
                            </p:childTnLst>
                          </p:cTn>
                        </p:par>
                      </p:childTnLst>
                    </p:cTn>
                  </p:par>
                  <p:par>
                    <p:cTn id="73" fill="hold" nodeType="clickPar">
                      <p:stCondLst>
                        <p:cond delay="indefinite"/>
                      </p:stCondLst>
                      <p:childTnLst>
                        <p:par>
                          <p:cTn id="74" fill="hold" nodeType="withGroup">
                            <p:stCondLst>
                              <p:cond delay="0"/>
                            </p:stCondLst>
                            <p:childTnLst>
                              <p:par>
                                <p:cTn id="75" presetID="26" presetClass="entr" presetSubtype="0" fill="hold" grpId="0" nodeType="clickEffect">
                                  <p:stCondLst>
                                    <p:cond delay="0"/>
                                  </p:stCondLst>
                                  <p:childTnLst>
                                    <p:set>
                                      <p:cBhvr>
                                        <p:cTn id="76" dur="1" fill="hold">
                                          <p:stCondLst>
                                            <p:cond delay="0"/>
                                          </p:stCondLst>
                                        </p:cTn>
                                        <p:tgtEl>
                                          <p:spTgt spid="77830">
                                            <p:txEl>
                                              <p:pRg st="0" end="0"/>
                                            </p:txEl>
                                          </p:spTgt>
                                        </p:tgtEl>
                                        <p:attrNameLst>
                                          <p:attrName>style.visibility</p:attrName>
                                        </p:attrNameLst>
                                      </p:cBhvr>
                                      <p:to>
                                        <p:strVal val="visible"/>
                                      </p:to>
                                    </p:set>
                                    <p:animEffect transition="in" filter="wipe(down)">
                                      <p:cBhvr>
                                        <p:cTn id="77" dur="580">
                                          <p:stCondLst>
                                            <p:cond delay="0"/>
                                          </p:stCondLst>
                                        </p:cTn>
                                        <p:tgtEl>
                                          <p:spTgt spid="77830">
                                            <p:txEl>
                                              <p:pRg st="0" end="0"/>
                                            </p:txEl>
                                          </p:spTgt>
                                        </p:tgtEl>
                                      </p:cBhvr>
                                    </p:animEffect>
                                    <p:anim calcmode="lin" valueType="num">
                                      <p:cBhvr>
                                        <p:cTn id="78" dur="1822" tmFilter="0,0; 0.14,0.36; 0.43,0.73; 0.71,0.91; 1.0,1.0">
                                          <p:stCondLst>
                                            <p:cond delay="0"/>
                                          </p:stCondLst>
                                        </p:cTn>
                                        <p:tgtEl>
                                          <p:spTgt spid="77830">
                                            <p:txEl>
                                              <p:pRg st="0" end="0"/>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77830">
                                            <p:txEl>
                                              <p:pRg st="0" end="0"/>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77830">
                                            <p:txEl>
                                              <p:pRg st="0" end="0"/>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77830">
                                            <p:txEl>
                                              <p:pRg st="0" end="0"/>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77830">
                                            <p:txEl>
                                              <p:pRg st="0" end="0"/>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77830">
                                            <p:txEl>
                                              <p:pRg st="0" end="0"/>
                                            </p:txEl>
                                          </p:spTgt>
                                        </p:tgtEl>
                                      </p:cBhvr>
                                      <p:to x="100000" y="60000"/>
                                    </p:animScale>
                                    <p:animScale>
                                      <p:cBhvr>
                                        <p:cTn id="84" dur="166" decel="50000">
                                          <p:stCondLst>
                                            <p:cond delay="676"/>
                                          </p:stCondLst>
                                        </p:cTn>
                                        <p:tgtEl>
                                          <p:spTgt spid="77830">
                                            <p:txEl>
                                              <p:pRg st="0" end="0"/>
                                            </p:txEl>
                                          </p:spTgt>
                                        </p:tgtEl>
                                      </p:cBhvr>
                                      <p:to x="100000" y="100000"/>
                                    </p:animScale>
                                    <p:animScale>
                                      <p:cBhvr>
                                        <p:cTn id="85" dur="26">
                                          <p:stCondLst>
                                            <p:cond delay="1312"/>
                                          </p:stCondLst>
                                        </p:cTn>
                                        <p:tgtEl>
                                          <p:spTgt spid="77830">
                                            <p:txEl>
                                              <p:pRg st="0" end="0"/>
                                            </p:txEl>
                                          </p:spTgt>
                                        </p:tgtEl>
                                      </p:cBhvr>
                                      <p:to x="100000" y="80000"/>
                                    </p:animScale>
                                    <p:animScale>
                                      <p:cBhvr>
                                        <p:cTn id="86" dur="166" decel="50000">
                                          <p:stCondLst>
                                            <p:cond delay="1338"/>
                                          </p:stCondLst>
                                        </p:cTn>
                                        <p:tgtEl>
                                          <p:spTgt spid="77830">
                                            <p:txEl>
                                              <p:pRg st="0" end="0"/>
                                            </p:txEl>
                                          </p:spTgt>
                                        </p:tgtEl>
                                      </p:cBhvr>
                                      <p:to x="100000" y="100000"/>
                                    </p:animScale>
                                    <p:animScale>
                                      <p:cBhvr>
                                        <p:cTn id="87" dur="26">
                                          <p:stCondLst>
                                            <p:cond delay="1642"/>
                                          </p:stCondLst>
                                        </p:cTn>
                                        <p:tgtEl>
                                          <p:spTgt spid="77830">
                                            <p:txEl>
                                              <p:pRg st="0" end="0"/>
                                            </p:txEl>
                                          </p:spTgt>
                                        </p:tgtEl>
                                      </p:cBhvr>
                                      <p:to x="100000" y="90000"/>
                                    </p:animScale>
                                    <p:animScale>
                                      <p:cBhvr>
                                        <p:cTn id="88" dur="166" decel="50000">
                                          <p:stCondLst>
                                            <p:cond delay="1668"/>
                                          </p:stCondLst>
                                        </p:cTn>
                                        <p:tgtEl>
                                          <p:spTgt spid="77830">
                                            <p:txEl>
                                              <p:pRg st="0" end="0"/>
                                            </p:txEl>
                                          </p:spTgt>
                                        </p:tgtEl>
                                      </p:cBhvr>
                                      <p:to x="100000" y="100000"/>
                                    </p:animScale>
                                    <p:animScale>
                                      <p:cBhvr>
                                        <p:cTn id="89" dur="26">
                                          <p:stCondLst>
                                            <p:cond delay="1808"/>
                                          </p:stCondLst>
                                        </p:cTn>
                                        <p:tgtEl>
                                          <p:spTgt spid="77830">
                                            <p:txEl>
                                              <p:pRg st="0" end="0"/>
                                            </p:txEl>
                                          </p:spTgt>
                                        </p:tgtEl>
                                      </p:cBhvr>
                                      <p:to x="100000" y="95000"/>
                                    </p:animScale>
                                    <p:animScale>
                                      <p:cBhvr>
                                        <p:cTn id="90" dur="166" decel="50000">
                                          <p:stCondLst>
                                            <p:cond delay="1834"/>
                                          </p:stCondLst>
                                        </p:cTn>
                                        <p:tgtEl>
                                          <p:spTgt spid="77830">
                                            <p:txEl>
                                              <p:pRg st="0" end="0"/>
                                            </p:txEl>
                                          </p:spTgt>
                                        </p:tgtEl>
                                      </p:cBhvr>
                                      <p:to x="100000" y="100000"/>
                                    </p:animScale>
                                  </p:childTnLst>
                                </p:cTn>
                              </p:par>
                            </p:childTnLst>
                          </p:cTn>
                        </p:par>
                      </p:childTnLst>
                    </p:cTn>
                  </p:par>
                  <p:par>
                    <p:cTn id="91" fill="hold" nodeType="clickPar">
                      <p:stCondLst>
                        <p:cond delay="indefinite"/>
                      </p:stCondLst>
                      <p:childTnLst>
                        <p:par>
                          <p:cTn id="92" fill="hold" nodeType="withGroup">
                            <p:stCondLst>
                              <p:cond delay="0"/>
                            </p:stCondLst>
                            <p:childTnLst>
                              <p:par>
                                <p:cTn id="93" presetID="26" presetClass="entr" presetSubtype="0" fill="hold" grpId="0" nodeType="clickEffect">
                                  <p:stCondLst>
                                    <p:cond delay="0"/>
                                  </p:stCondLst>
                                  <p:childTnLst>
                                    <p:set>
                                      <p:cBhvr>
                                        <p:cTn id="94" dur="1" fill="hold">
                                          <p:stCondLst>
                                            <p:cond delay="0"/>
                                          </p:stCondLst>
                                        </p:cTn>
                                        <p:tgtEl>
                                          <p:spTgt spid="77830">
                                            <p:txEl>
                                              <p:pRg st="1" end="1"/>
                                            </p:txEl>
                                          </p:spTgt>
                                        </p:tgtEl>
                                        <p:attrNameLst>
                                          <p:attrName>style.visibility</p:attrName>
                                        </p:attrNameLst>
                                      </p:cBhvr>
                                      <p:to>
                                        <p:strVal val="visible"/>
                                      </p:to>
                                    </p:set>
                                    <p:animEffect transition="in" filter="wipe(down)">
                                      <p:cBhvr>
                                        <p:cTn id="95" dur="580">
                                          <p:stCondLst>
                                            <p:cond delay="0"/>
                                          </p:stCondLst>
                                        </p:cTn>
                                        <p:tgtEl>
                                          <p:spTgt spid="77830">
                                            <p:txEl>
                                              <p:pRg st="1" end="1"/>
                                            </p:txEl>
                                          </p:spTgt>
                                        </p:tgtEl>
                                      </p:cBhvr>
                                    </p:animEffect>
                                    <p:anim calcmode="lin" valueType="num">
                                      <p:cBhvr>
                                        <p:cTn id="96" dur="1822" tmFilter="0,0; 0.14,0.36; 0.43,0.73; 0.71,0.91; 1.0,1.0">
                                          <p:stCondLst>
                                            <p:cond delay="0"/>
                                          </p:stCondLst>
                                        </p:cTn>
                                        <p:tgtEl>
                                          <p:spTgt spid="77830">
                                            <p:txEl>
                                              <p:pRg st="1" end="1"/>
                                            </p:txEl>
                                          </p:spTgt>
                                        </p:tgtEl>
                                        <p:attrNameLst>
                                          <p:attrName>ppt_x</p:attrName>
                                        </p:attrNameLst>
                                      </p:cBhvr>
                                      <p:tavLst>
                                        <p:tav tm="0">
                                          <p:val>
                                            <p:strVal val="#ppt_x-0.25"/>
                                          </p:val>
                                        </p:tav>
                                        <p:tav tm="100000">
                                          <p:val>
                                            <p:strVal val="#ppt_x"/>
                                          </p:val>
                                        </p:tav>
                                      </p:tavLst>
                                    </p:anim>
                                    <p:anim calcmode="lin" valueType="num">
                                      <p:cBhvr>
                                        <p:cTn id="97" dur="664" tmFilter="0.0,0.0; 0.25,0.07; 0.50,0.2; 0.75,0.467; 1.0,1.0">
                                          <p:stCondLst>
                                            <p:cond delay="0"/>
                                          </p:stCondLst>
                                        </p:cTn>
                                        <p:tgtEl>
                                          <p:spTgt spid="77830">
                                            <p:txEl>
                                              <p:pRg st="1" end="1"/>
                                            </p:txEl>
                                          </p:spTgt>
                                        </p:tgtEl>
                                        <p:attrNameLst>
                                          <p:attrName>ppt_y</p:attrName>
                                        </p:attrNameLst>
                                      </p:cBhvr>
                                      <p:tavLst>
                                        <p:tav tm="0" fmla="#ppt_y-sin(pi*$)/3">
                                          <p:val>
                                            <p:fltVal val="0.5"/>
                                          </p:val>
                                        </p:tav>
                                        <p:tav tm="100000">
                                          <p:val>
                                            <p:fltVal val="1"/>
                                          </p:val>
                                        </p:tav>
                                      </p:tavLst>
                                    </p:anim>
                                    <p:anim calcmode="lin" valueType="num">
                                      <p:cBhvr>
                                        <p:cTn id="98" dur="664" tmFilter="0, 0; 0.125,0.2665; 0.25,0.4; 0.375,0.465; 0.5,0.5;  0.625,0.535; 0.75,0.6; 0.875,0.7335; 1,1">
                                          <p:stCondLst>
                                            <p:cond delay="664"/>
                                          </p:stCondLst>
                                        </p:cTn>
                                        <p:tgtEl>
                                          <p:spTgt spid="77830">
                                            <p:txEl>
                                              <p:pRg st="1" end="1"/>
                                            </p:txEl>
                                          </p:spTgt>
                                        </p:tgtEl>
                                        <p:attrNameLst>
                                          <p:attrName>ppt_y</p:attrName>
                                        </p:attrNameLst>
                                      </p:cBhvr>
                                      <p:tavLst>
                                        <p:tav tm="0" fmla="#ppt_y-sin(pi*$)/9">
                                          <p:val>
                                            <p:fltVal val="0"/>
                                          </p:val>
                                        </p:tav>
                                        <p:tav tm="100000">
                                          <p:val>
                                            <p:fltVal val="1"/>
                                          </p:val>
                                        </p:tav>
                                      </p:tavLst>
                                    </p:anim>
                                    <p:anim calcmode="lin" valueType="num">
                                      <p:cBhvr>
                                        <p:cTn id="99" dur="332" tmFilter="0, 0; 0.125,0.2665; 0.25,0.4; 0.375,0.465; 0.5,0.5;  0.625,0.535; 0.75,0.6; 0.875,0.7335; 1,1">
                                          <p:stCondLst>
                                            <p:cond delay="1324"/>
                                          </p:stCondLst>
                                        </p:cTn>
                                        <p:tgtEl>
                                          <p:spTgt spid="77830">
                                            <p:txEl>
                                              <p:pRg st="1" end="1"/>
                                            </p:txEl>
                                          </p:spTgt>
                                        </p:tgtEl>
                                        <p:attrNameLst>
                                          <p:attrName>ppt_y</p:attrName>
                                        </p:attrNameLst>
                                      </p:cBhvr>
                                      <p:tavLst>
                                        <p:tav tm="0" fmla="#ppt_y-sin(pi*$)/27">
                                          <p:val>
                                            <p:fltVal val="0"/>
                                          </p:val>
                                        </p:tav>
                                        <p:tav tm="100000">
                                          <p:val>
                                            <p:fltVal val="1"/>
                                          </p:val>
                                        </p:tav>
                                      </p:tavLst>
                                    </p:anim>
                                    <p:anim calcmode="lin" valueType="num">
                                      <p:cBhvr>
                                        <p:cTn id="100" dur="164" tmFilter="0, 0; 0.125,0.2665; 0.25,0.4; 0.375,0.465; 0.5,0.5;  0.625,0.535; 0.75,0.6; 0.875,0.7335; 1,1">
                                          <p:stCondLst>
                                            <p:cond delay="1656"/>
                                          </p:stCondLst>
                                        </p:cTn>
                                        <p:tgtEl>
                                          <p:spTgt spid="77830">
                                            <p:txEl>
                                              <p:pRg st="1" end="1"/>
                                            </p:txEl>
                                          </p:spTgt>
                                        </p:tgtEl>
                                        <p:attrNameLst>
                                          <p:attrName>ppt_y</p:attrName>
                                        </p:attrNameLst>
                                      </p:cBhvr>
                                      <p:tavLst>
                                        <p:tav tm="0" fmla="#ppt_y-sin(pi*$)/81">
                                          <p:val>
                                            <p:fltVal val="0"/>
                                          </p:val>
                                        </p:tav>
                                        <p:tav tm="100000">
                                          <p:val>
                                            <p:fltVal val="1"/>
                                          </p:val>
                                        </p:tav>
                                      </p:tavLst>
                                    </p:anim>
                                    <p:animScale>
                                      <p:cBhvr>
                                        <p:cTn id="101" dur="26">
                                          <p:stCondLst>
                                            <p:cond delay="650"/>
                                          </p:stCondLst>
                                        </p:cTn>
                                        <p:tgtEl>
                                          <p:spTgt spid="77830">
                                            <p:txEl>
                                              <p:pRg st="1" end="1"/>
                                            </p:txEl>
                                          </p:spTgt>
                                        </p:tgtEl>
                                      </p:cBhvr>
                                      <p:to x="100000" y="60000"/>
                                    </p:animScale>
                                    <p:animScale>
                                      <p:cBhvr>
                                        <p:cTn id="102" dur="166" decel="50000">
                                          <p:stCondLst>
                                            <p:cond delay="676"/>
                                          </p:stCondLst>
                                        </p:cTn>
                                        <p:tgtEl>
                                          <p:spTgt spid="77830">
                                            <p:txEl>
                                              <p:pRg st="1" end="1"/>
                                            </p:txEl>
                                          </p:spTgt>
                                        </p:tgtEl>
                                      </p:cBhvr>
                                      <p:to x="100000" y="100000"/>
                                    </p:animScale>
                                    <p:animScale>
                                      <p:cBhvr>
                                        <p:cTn id="103" dur="26">
                                          <p:stCondLst>
                                            <p:cond delay="1312"/>
                                          </p:stCondLst>
                                        </p:cTn>
                                        <p:tgtEl>
                                          <p:spTgt spid="77830">
                                            <p:txEl>
                                              <p:pRg st="1" end="1"/>
                                            </p:txEl>
                                          </p:spTgt>
                                        </p:tgtEl>
                                      </p:cBhvr>
                                      <p:to x="100000" y="80000"/>
                                    </p:animScale>
                                    <p:animScale>
                                      <p:cBhvr>
                                        <p:cTn id="104" dur="166" decel="50000">
                                          <p:stCondLst>
                                            <p:cond delay="1338"/>
                                          </p:stCondLst>
                                        </p:cTn>
                                        <p:tgtEl>
                                          <p:spTgt spid="77830">
                                            <p:txEl>
                                              <p:pRg st="1" end="1"/>
                                            </p:txEl>
                                          </p:spTgt>
                                        </p:tgtEl>
                                      </p:cBhvr>
                                      <p:to x="100000" y="100000"/>
                                    </p:animScale>
                                    <p:animScale>
                                      <p:cBhvr>
                                        <p:cTn id="105" dur="26">
                                          <p:stCondLst>
                                            <p:cond delay="1642"/>
                                          </p:stCondLst>
                                        </p:cTn>
                                        <p:tgtEl>
                                          <p:spTgt spid="77830">
                                            <p:txEl>
                                              <p:pRg st="1" end="1"/>
                                            </p:txEl>
                                          </p:spTgt>
                                        </p:tgtEl>
                                      </p:cBhvr>
                                      <p:to x="100000" y="90000"/>
                                    </p:animScale>
                                    <p:animScale>
                                      <p:cBhvr>
                                        <p:cTn id="106" dur="166" decel="50000">
                                          <p:stCondLst>
                                            <p:cond delay="1668"/>
                                          </p:stCondLst>
                                        </p:cTn>
                                        <p:tgtEl>
                                          <p:spTgt spid="77830">
                                            <p:txEl>
                                              <p:pRg st="1" end="1"/>
                                            </p:txEl>
                                          </p:spTgt>
                                        </p:tgtEl>
                                      </p:cBhvr>
                                      <p:to x="100000" y="100000"/>
                                    </p:animScale>
                                    <p:animScale>
                                      <p:cBhvr>
                                        <p:cTn id="107" dur="26">
                                          <p:stCondLst>
                                            <p:cond delay="1808"/>
                                          </p:stCondLst>
                                        </p:cTn>
                                        <p:tgtEl>
                                          <p:spTgt spid="77830">
                                            <p:txEl>
                                              <p:pRg st="1" end="1"/>
                                            </p:txEl>
                                          </p:spTgt>
                                        </p:tgtEl>
                                      </p:cBhvr>
                                      <p:to x="100000" y="95000"/>
                                    </p:animScale>
                                    <p:animScale>
                                      <p:cBhvr>
                                        <p:cTn id="108" dur="166" decel="50000">
                                          <p:stCondLst>
                                            <p:cond delay="1834"/>
                                          </p:stCondLst>
                                        </p:cTn>
                                        <p:tgtEl>
                                          <p:spTgt spid="77830">
                                            <p:txEl>
                                              <p:pRg st="1" end="1"/>
                                            </p:txEl>
                                          </p:spTgt>
                                        </p:tgtEl>
                                      </p:cBhvr>
                                      <p:to x="100000" y="100000"/>
                                    </p:animScale>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6" presetClass="entr" presetSubtype="0" fill="hold" grpId="0" nodeType="clickEffect">
                                  <p:stCondLst>
                                    <p:cond delay="0"/>
                                  </p:stCondLst>
                                  <p:childTnLst>
                                    <p:set>
                                      <p:cBhvr>
                                        <p:cTn id="112" dur="1" fill="hold">
                                          <p:stCondLst>
                                            <p:cond delay="0"/>
                                          </p:stCondLst>
                                        </p:cTn>
                                        <p:tgtEl>
                                          <p:spTgt spid="77830">
                                            <p:txEl>
                                              <p:pRg st="2" end="2"/>
                                            </p:txEl>
                                          </p:spTgt>
                                        </p:tgtEl>
                                        <p:attrNameLst>
                                          <p:attrName>style.visibility</p:attrName>
                                        </p:attrNameLst>
                                      </p:cBhvr>
                                      <p:to>
                                        <p:strVal val="visible"/>
                                      </p:to>
                                    </p:set>
                                    <p:animEffect transition="in" filter="wipe(down)">
                                      <p:cBhvr>
                                        <p:cTn id="113" dur="580">
                                          <p:stCondLst>
                                            <p:cond delay="0"/>
                                          </p:stCondLst>
                                        </p:cTn>
                                        <p:tgtEl>
                                          <p:spTgt spid="77830">
                                            <p:txEl>
                                              <p:pRg st="2" end="2"/>
                                            </p:txEl>
                                          </p:spTgt>
                                        </p:tgtEl>
                                      </p:cBhvr>
                                    </p:animEffect>
                                    <p:anim calcmode="lin" valueType="num">
                                      <p:cBhvr>
                                        <p:cTn id="114" dur="1822" tmFilter="0,0; 0.14,0.36; 0.43,0.73; 0.71,0.91; 1.0,1.0">
                                          <p:stCondLst>
                                            <p:cond delay="0"/>
                                          </p:stCondLst>
                                        </p:cTn>
                                        <p:tgtEl>
                                          <p:spTgt spid="77830">
                                            <p:txEl>
                                              <p:pRg st="2" end="2"/>
                                            </p:txEl>
                                          </p:spTgt>
                                        </p:tgtEl>
                                        <p:attrNameLst>
                                          <p:attrName>ppt_x</p:attrName>
                                        </p:attrNameLst>
                                      </p:cBhvr>
                                      <p:tavLst>
                                        <p:tav tm="0">
                                          <p:val>
                                            <p:strVal val="#ppt_x-0.25"/>
                                          </p:val>
                                        </p:tav>
                                        <p:tav tm="100000">
                                          <p:val>
                                            <p:strVal val="#ppt_x"/>
                                          </p:val>
                                        </p:tav>
                                      </p:tavLst>
                                    </p:anim>
                                    <p:anim calcmode="lin" valueType="num">
                                      <p:cBhvr>
                                        <p:cTn id="115" dur="664" tmFilter="0.0,0.0; 0.25,0.07; 0.50,0.2; 0.75,0.467; 1.0,1.0">
                                          <p:stCondLst>
                                            <p:cond delay="0"/>
                                          </p:stCondLst>
                                        </p:cTn>
                                        <p:tgtEl>
                                          <p:spTgt spid="77830">
                                            <p:txEl>
                                              <p:pRg st="2" end="2"/>
                                            </p:txEl>
                                          </p:spTgt>
                                        </p:tgtEl>
                                        <p:attrNameLst>
                                          <p:attrName>ppt_y</p:attrName>
                                        </p:attrNameLst>
                                      </p:cBhvr>
                                      <p:tavLst>
                                        <p:tav tm="0" fmla="#ppt_y-sin(pi*$)/3">
                                          <p:val>
                                            <p:fltVal val="0.5"/>
                                          </p:val>
                                        </p:tav>
                                        <p:tav tm="100000">
                                          <p:val>
                                            <p:fltVal val="1"/>
                                          </p:val>
                                        </p:tav>
                                      </p:tavLst>
                                    </p:anim>
                                    <p:anim calcmode="lin" valueType="num">
                                      <p:cBhvr>
                                        <p:cTn id="116" dur="664" tmFilter="0, 0; 0.125,0.2665; 0.25,0.4; 0.375,0.465; 0.5,0.5;  0.625,0.535; 0.75,0.6; 0.875,0.7335; 1,1">
                                          <p:stCondLst>
                                            <p:cond delay="664"/>
                                          </p:stCondLst>
                                        </p:cTn>
                                        <p:tgtEl>
                                          <p:spTgt spid="77830">
                                            <p:txEl>
                                              <p:pRg st="2" end="2"/>
                                            </p:txEl>
                                          </p:spTgt>
                                        </p:tgtEl>
                                        <p:attrNameLst>
                                          <p:attrName>ppt_y</p:attrName>
                                        </p:attrNameLst>
                                      </p:cBhvr>
                                      <p:tavLst>
                                        <p:tav tm="0" fmla="#ppt_y-sin(pi*$)/9">
                                          <p:val>
                                            <p:fltVal val="0"/>
                                          </p:val>
                                        </p:tav>
                                        <p:tav tm="100000">
                                          <p:val>
                                            <p:fltVal val="1"/>
                                          </p:val>
                                        </p:tav>
                                      </p:tavLst>
                                    </p:anim>
                                    <p:anim calcmode="lin" valueType="num">
                                      <p:cBhvr>
                                        <p:cTn id="117" dur="332" tmFilter="0, 0; 0.125,0.2665; 0.25,0.4; 0.375,0.465; 0.5,0.5;  0.625,0.535; 0.75,0.6; 0.875,0.7335; 1,1">
                                          <p:stCondLst>
                                            <p:cond delay="1324"/>
                                          </p:stCondLst>
                                        </p:cTn>
                                        <p:tgtEl>
                                          <p:spTgt spid="77830">
                                            <p:txEl>
                                              <p:pRg st="2" end="2"/>
                                            </p:txEl>
                                          </p:spTgt>
                                        </p:tgtEl>
                                        <p:attrNameLst>
                                          <p:attrName>ppt_y</p:attrName>
                                        </p:attrNameLst>
                                      </p:cBhvr>
                                      <p:tavLst>
                                        <p:tav tm="0" fmla="#ppt_y-sin(pi*$)/27">
                                          <p:val>
                                            <p:fltVal val="0"/>
                                          </p:val>
                                        </p:tav>
                                        <p:tav tm="100000">
                                          <p:val>
                                            <p:fltVal val="1"/>
                                          </p:val>
                                        </p:tav>
                                      </p:tavLst>
                                    </p:anim>
                                    <p:anim calcmode="lin" valueType="num">
                                      <p:cBhvr>
                                        <p:cTn id="118" dur="164" tmFilter="0, 0; 0.125,0.2665; 0.25,0.4; 0.375,0.465; 0.5,0.5;  0.625,0.535; 0.75,0.6; 0.875,0.7335; 1,1">
                                          <p:stCondLst>
                                            <p:cond delay="1656"/>
                                          </p:stCondLst>
                                        </p:cTn>
                                        <p:tgtEl>
                                          <p:spTgt spid="77830">
                                            <p:txEl>
                                              <p:pRg st="2" end="2"/>
                                            </p:txEl>
                                          </p:spTgt>
                                        </p:tgtEl>
                                        <p:attrNameLst>
                                          <p:attrName>ppt_y</p:attrName>
                                        </p:attrNameLst>
                                      </p:cBhvr>
                                      <p:tavLst>
                                        <p:tav tm="0" fmla="#ppt_y-sin(pi*$)/81">
                                          <p:val>
                                            <p:fltVal val="0"/>
                                          </p:val>
                                        </p:tav>
                                        <p:tav tm="100000">
                                          <p:val>
                                            <p:fltVal val="1"/>
                                          </p:val>
                                        </p:tav>
                                      </p:tavLst>
                                    </p:anim>
                                    <p:animScale>
                                      <p:cBhvr>
                                        <p:cTn id="119" dur="26">
                                          <p:stCondLst>
                                            <p:cond delay="650"/>
                                          </p:stCondLst>
                                        </p:cTn>
                                        <p:tgtEl>
                                          <p:spTgt spid="77830">
                                            <p:txEl>
                                              <p:pRg st="2" end="2"/>
                                            </p:txEl>
                                          </p:spTgt>
                                        </p:tgtEl>
                                      </p:cBhvr>
                                      <p:to x="100000" y="60000"/>
                                    </p:animScale>
                                    <p:animScale>
                                      <p:cBhvr>
                                        <p:cTn id="120" dur="166" decel="50000">
                                          <p:stCondLst>
                                            <p:cond delay="676"/>
                                          </p:stCondLst>
                                        </p:cTn>
                                        <p:tgtEl>
                                          <p:spTgt spid="77830">
                                            <p:txEl>
                                              <p:pRg st="2" end="2"/>
                                            </p:txEl>
                                          </p:spTgt>
                                        </p:tgtEl>
                                      </p:cBhvr>
                                      <p:to x="100000" y="100000"/>
                                    </p:animScale>
                                    <p:animScale>
                                      <p:cBhvr>
                                        <p:cTn id="121" dur="26">
                                          <p:stCondLst>
                                            <p:cond delay="1312"/>
                                          </p:stCondLst>
                                        </p:cTn>
                                        <p:tgtEl>
                                          <p:spTgt spid="77830">
                                            <p:txEl>
                                              <p:pRg st="2" end="2"/>
                                            </p:txEl>
                                          </p:spTgt>
                                        </p:tgtEl>
                                      </p:cBhvr>
                                      <p:to x="100000" y="80000"/>
                                    </p:animScale>
                                    <p:animScale>
                                      <p:cBhvr>
                                        <p:cTn id="122" dur="166" decel="50000">
                                          <p:stCondLst>
                                            <p:cond delay="1338"/>
                                          </p:stCondLst>
                                        </p:cTn>
                                        <p:tgtEl>
                                          <p:spTgt spid="77830">
                                            <p:txEl>
                                              <p:pRg st="2" end="2"/>
                                            </p:txEl>
                                          </p:spTgt>
                                        </p:tgtEl>
                                      </p:cBhvr>
                                      <p:to x="100000" y="100000"/>
                                    </p:animScale>
                                    <p:animScale>
                                      <p:cBhvr>
                                        <p:cTn id="123" dur="26">
                                          <p:stCondLst>
                                            <p:cond delay="1642"/>
                                          </p:stCondLst>
                                        </p:cTn>
                                        <p:tgtEl>
                                          <p:spTgt spid="77830">
                                            <p:txEl>
                                              <p:pRg st="2" end="2"/>
                                            </p:txEl>
                                          </p:spTgt>
                                        </p:tgtEl>
                                      </p:cBhvr>
                                      <p:to x="100000" y="90000"/>
                                    </p:animScale>
                                    <p:animScale>
                                      <p:cBhvr>
                                        <p:cTn id="124" dur="166" decel="50000">
                                          <p:stCondLst>
                                            <p:cond delay="1668"/>
                                          </p:stCondLst>
                                        </p:cTn>
                                        <p:tgtEl>
                                          <p:spTgt spid="77830">
                                            <p:txEl>
                                              <p:pRg st="2" end="2"/>
                                            </p:txEl>
                                          </p:spTgt>
                                        </p:tgtEl>
                                      </p:cBhvr>
                                      <p:to x="100000" y="100000"/>
                                    </p:animScale>
                                    <p:animScale>
                                      <p:cBhvr>
                                        <p:cTn id="125" dur="26">
                                          <p:stCondLst>
                                            <p:cond delay="1808"/>
                                          </p:stCondLst>
                                        </p:cTn>
                                        <p:tgtEl>
                                          <p:spTgt spid="77830">
                                            <p:txEl>
                                              <p:pRg st="2" end="2"/>
                                            </p:txEl>
                                          </p:spTgt>
                                        </p:tgtEl>
                                      </p:cBhvr>
                                      <p:to x="100000" y="95000"/>
                                    </p:animScale>
                                    <p:animScale>
                                      <p:cBhvr>
                                        <p:cTn id="126" dur="166" decel="50000">
                                          <p:stCondLst>
                                            <p:cond delay="1834"/>
                                          </p:stCondLst>
                                        </p:cTn>
                                        <p:tgtEl>
                                          <p:spTgt spid="77830">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8" grpId="0" build="p" animBg="1"/>
      <p:bldP spid="77830" grpId="0" build="p"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3" name="Group 3"/>
          <p:cNvGrpSpPr>
            <a:grpSpLocks/>
          </p:cNvGrpSpPr>
          <p:nvPr/>
        </p:nvGrpSpPr>
        <p:grpSpPr bwMode="auto">
          <a:xfrm>
            <a:off x="-76200" y="2057400"/>
            <a:ext cx="9372600" cy="4295775"/>
            <a:chOff x="0" y="1344"/>
            <a:chExt cx="5760" cy="2562"/>
          </a:xfrm>
        </p:grpSpPr>
        <p:pic>
          <p:nvPicPr>
            <p:cNvPr id="146450" name="Picture 4"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344"/>
              <a:ext cx="5760"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51" name="Picture 5"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6" y="1344"/>
              <a:ext cx="3744"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46434" name="Rectangle 2"/>
          <p:cNvSpPr>
            <a:spLocks noGrp="1" noChangeArrowheads="1"/>
          </p:cNvSpPr>
          <p:nvPr>
            <p:ph type="title"/>
          </p:nvPr>
        </p:nvSpPr>
        <p:spPr>
          <a:xfrm>
            <a:off x="1143000" y="0"/>
            <a:ext cx="2209800" cy="1752600"/>
          </a:xfrm>
        </p:spPr>
        <p:txBody>
          <a:bodyPr/>
          <a:lstStyle/>
          <a:p>
            <a:pPr eaLnBrk="1" hangingPunct="1"/>
            <a:r>
              <a:rPr lang="zh-SG" altLang="en-US" sz="4000">
                <a:latin typeface="Arial" pitchFamily="34" charset="0"/>
                <a:cs typeface="Arial" pitchFamily="34" charset="0"/>
              </a:rPr>
              <a:t>波斯</a:t>
            </a:r>
            <a:br>
              <a:rPr lang="en-US" altLang="ja-JP" sz="4000">
                <a:latin typeface="Arial" pitchFamily="34" charset="0"/>
                <a:cs typeface="Arial" pitchFamily="34" charset="0"/>
              </a:rPr>
            </a:br>
            <a:r>
              <a:rPr lang="zh-SG" altLang="en-US" sz="4000">
                <a:latin typeface="Arial" pitchFamily="34" charset="0"/>
                <a:cs typeface="Arial" pitchFamily="34" charset="0"/>
              </a:rPr>
              <a:t>时代</a:t>
            </a:r>
            <a:endParaRPr lang="en-US" altLang="en-US" sz="4000">
              <a:latin typeface="Arial" pitchFamily="34" charset="0"/>
              <a:cs typeface="Arial" pitchFamily="34" charset="0"/>
            </a:endParaRPr>
          </a:p>
        </p:txBody>
      </p:sp>
      <p:grpSp>
        <p:nvGrpSpPr>
          <p:cNvPr id="146435" name="Group 3"/>
          <p:cNvGrpSpPr>
            <a:grpSpLocks/>
          </p:cNvGrpSpPr>
          <p:nvPr/>
        </p:nvGrpSpPr>
        <p:grpSpPr bwMode="auto">
          <a:xfrm>
            <a:off x="-228600" y="1905000"/>
            <a:ext cx="9372600" cy="4295775"/>
            <a:chOff x="0" y="1344"/>
            <a:chExt cx="5760" cy="2562"/>
          </a:xfrm>
        </p:grpSpPr>
        <p:sp>
          <p:nvSpPr>
            <p:cNvPr id="146448" name="Picture 4" descr="32 Persian"/>
            <p:cNvSpPr>
              <a:spLocks noChangeAspect="1" noChangeArrowheads="1"/>
            </p:cNvSpPr>
            <p:nvPr/>
          </p:nvSpPr>
          <p:spPr bwMode="auto">
            <a:xfrm>
              <a:off x="0" y="1344"/>
              <a:ext cx="5760"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6449" name="Picture 5" descr="32 Persian"/>
            <p:cNvSpPr>
              <a:spLocks noChangeAspect="1" noChangeArrowheads="1"/>
            </p:cNvSpPr>
            <p:nvPr/>
          </p:nvSpPr>
          <p:spPr bwMode="auto">
            <a:xfrm>
              <a:off x="96" y="1344"/>
              <a:ext cx="3744"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sp>
        <p:nvSpPr>
          <p:cNvPr id="78854" name="Rectangle 6"/>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eaLnBrk="1" hangingPunct="1">
              <a:lnSpc>
                <a:spcPct val="100000"/>
              </a:lnSpc>
              <a:buClr>
                <a:srgbClr val="00FFFF"/>
              </a:buClr>
              <a:buSzPct val="75000"/>
              <a:buFont typeface="Wingdings" pitchFamily="2" charset="2"/>
              <a:buChar char="n"/>
              <a:defRPr/>
            </a:pPr>
            <a:r>
              <a:rPr kumimoji="0" lang="zh-SG" altLang="en-US"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返回</a:t>
            </a:r>
            <a:endParaRPr kumimoji="0" lang="en-US" altLang="zh-SG"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a:p>
            <a:pPr marL="342900" indent="-342900" eaLnBrk="1" hangingPunct="1">
              <a:lnSpc>
                <a:spcPct val="100000"/>
              </a:lnSpc>
              <a:buClr>
                <a:srgbClr val="00FFFF"/>
              </a:buClr>
              <a:buSzPct val="75000"/>
              <a:buFont typeface="Wingdings" pitchFamily="2" charset="2"/>
              <a:buChar char="n"/>
              <a:defRPr/>
            </a:pPr>
            <a:r>
              <a:rPr kumimoji="0" lang="zh-CN" altLang="en-US"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发展</a:t>
            </a:r>
            <a:endParaRPr kumimoji="0" lang="en-US" altLang="zh-SG"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grpSp>
        <p:nvGrpSpPr>
          <p:cNvPr id="3" name="Group 7"/>
          <p:cNvGrpSpPr>
            <a:grpSpLocks/>
          </p:cNvGrpSpPr>
          <p:nvPr/>
        </p:nvGrpSpPr>
        <p:grpSpPr bwMode="auto">
          <a:xfrm>
            <a:off x="2590800" y="3141663"/>
            <a:ext cx="2590800" cy="1049337"/>
            <a:chOff x="1536" y="1979"/>
            <a:chExt cx="1632" cy="661"/>
          </a:xfrm>
        </p:grpSpPr>
        <p:sp>
          <p:nvSpPr>
            <p:cNvPr id="146446" name="AutoShape 8"/>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GB" b="0">
                <a:solidFill>
                  <a:srgbClr val="FFFFFF"/>
                </a:solidFill>
                <a:latin typeface="Times New Roman" pitchFamily="18" charset="0"/>
                <a:ea typeface="MS PGothic" pitchFamily="34" charset="-128"/>
                <a:cs typeface="+mn-cs"/>
              </a:endParaRPr>
            </a:p>
          </p:txBody>
        </p:sp>
        <p:sp>
          <p:nvSpPr>
            <p:cNvPr id="133134" name="Text Box 9"/>
            <p:cNvSpPr txBox="1">
              <a:spLocks noChangeArrowheads="1"/>
            </p:cNvSpPr>
            <p:nvPr/>
          </p:nvSpPr>
          <p:spPr bwMode="auto">
            <a:xfrm>
              <a:off x="1536" y="1979"/>
              <a:ext cx="577"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lnSpc>
                  <a:spcPct val="100000"/>
                </a:lnSpc>
                <a:spcBef>
                  <a:spcPct val="0"/>
                </a:spcBef>
                <a:buFontTx/>
                <a:buNone/>
                <a:defRPr/>
              </a:pPr>
              <a:r>
                <a:rPr kumimoji="0" lang="zh-CN" altLang="en-US" sz="2800" dirty="0">
                  <a:solidFill>
                    <a:srgbClr val="000000"/>
                  </a:solidFill>
                  <a:effectLst>
                    <a:glow rad="254000">
                      <a:srgbClr val="FFFFFF">
                        <a:alpha val="93000"/>
                      </a:srgbClr>
                    </a:glow>
                  </a:effectLst>
                  <a:latin typeface="Arial" charset="0"/>
                </a:rPr>
                <a:t>圣殿</a:t>
              </a:r>
              <a:endParaRPr kumimoji="0" lang="en-US" sz="2800" dirty="0">
                <a:solidFill>
                  <a:srgbClr val="000000"/>
                </a:solidFill>
                <a:effectLst>
                  <a:glow rad="254000">
                    <a:srgbClr val="FFFFFF">
                      <a:alpha val="93000"/>
                    </a:srgbClr>
                  </a:glow>
                </a:effectLst>
                <a:latin typeface="Arial" charset="0"/>
              </a:endParaRPr>
            </a:p>
          </p:txBody>
        </p:sp>
      </p:grpSp>
      <p:grpSp>
        <p:nvGrpSpPr>
          <p:cNvPr id="4" name="Group 10"/>
          <p:cNvGrpSpPr>
            <a:grpSpLocks/>
          </p:cNvGrpSpPr>
          <p:nvPr/>
        </p:nvGrpSpPr>
        <p:grpSpPr bwMode="auto">
          <a:xfrm>
            <a:off x="2590800" y="3581400"/>
            <a:ext cx="2590800" cy="914400"/>
            <a:chOff x="1536" y="2064"/>
            <a:chExt cx="1632" cy="576"/>
          </a:xfrm>
        </p:grpSpPr>
        <p:sp>
          <p:nvSpPr>
            <p:cNvPr id="146444" name="AutoShape 11"/>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GB" b="0">
                <a:solidFill>
                  <a:srgbClr val="FFFFFF"/>
                </a:solidFill>
                <a:latin typeface="Times New Roman" pitchFamily="18" charset="0"/>
                <a:ea typeface="MS PGothic" pitchFamily="34" charset="-128"/>
                <a:cs typeface="+mn-cs"/>
              </a:endParaRPr>
            </a:p>
          </p:txBody>
        </p:sp>
        <p:sp>
          <p:nvSpPr>
            <p:cNvPr id="133132" name="Text Box 12"/>
            <p:cNvSpPr txBox="1">
              <a:spLocks noChangeArrowheads="1"/>
            </p:cNvSpPr>
            <p:nvPr/>
          </p:nvSpPr>
          <p:spPr bwMode="auto">
            <a:xfrm>
              <a:off x="1536" y="2064"/>
              <a:ext cx="571"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defPPr>
                <a:defRPr lang="en-US"/>
              </a:defPPr>
              <a:lvl1pPr eaLnBrk="1" hangingPunct="1">
                <a:defRPr sz="2800" b="1">
                  <a:solidFill>
                    <a:schemeClr val="bg2"/>
                  </a:solidFill>
                  <a:effectLst>
                    <a:glow rad="254000">
                      <a:schemeClr val="tx1">
                        <a:alpha val="93000"/>
                      </a:schemeClr>
                    </a:glow>
                  </a:effectLst>
                  <a:latin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a:lnSpc>
                  <a:spcPct val="100000"/>
                </a:lnSpc>
                <a:spcBef>
                  <a:spcPct val="0"/>
                </a:spcBef>
                <a:buFontTx/>
                <a:buNone/>
                <a:defRPr/>
              </a:pPr>
              <a:r>
                <a:rPr kumimoji="0" lang="zh-CN" altLang="en-US" dirty="0">
                  <a:solidFill>
                    <a:srgbClr val="000000"/>
                  </a:solidFill>
                  <a:effectLst>
                    <a:glow rad="254000">
                      <a:srgbClr val="FFFFFF">
                        <a:alpha val="93000"/>
                      </a:srgbClr>
                    </a:glow>
                  </a:effectLst>
                  <a:ea typeface="MS PGothic" charset="0"/>
                  <a:cs typeface="MS PGothic" charset="0"/>
                </a:rPr>
                <a:t>人民</a:t>
              </a:r>
              <a:endParaRPr kumimoji="0" lang="en-US" dirty="0">
                <a:solidFill>
                  <a:srgbClr val="000000"/>
                </a:solidFill>
                <a:effectLst>
                  <a:glow rad="254000">
                    <a:srgbClr val="FFFFFF">
                      <a:alpha val="93000"/>
                    </a:srgbClr>
                  </a:glow>
                </a:effectLst>
                <a:ea typeface="MS PGothic" charset="0"/>
                <a:cs typeface="MS PGothic" charset="0"/>
              </a:endParaRPr>
            </a:p>
          </p:txBody>
        </p:sp>
      </p:grpSp>
      <p:grpSp>
        <p:nvGrpSpPr>
          <p:cNvPr id="5" name="Group 13"/>
          <p:cNvGrpSpPr>
            <a:grpSpLocks/>
          </p:cNvGrpSpPr>
          <p:nvPr/>
        </p:nvGrpSpPr>
        <p:grpSpPr bwMode="auto">
          <a:xfrm>
            <a:off x="2590800" y="3962400"/>
            <a:ext cx="2590800" cy="838200"/>
            <a:chOff x="1536" y="2112"/>
            <a:chExt cx="1632" cy="528"/>
          </a:xfrm>
        </p:grpSpPr>
        <p:sp>
          <p:nvSpPr>
            <p:cNvPr id="146442" name="AutoShape 14"/>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GB" b="0">
                <a:solidFill>
                  <a:srgbClr val="FFFFFF"/>
                </a:solidFill>
                <a:latin typeface="Times New Roman" pitchFamily="18" charset="0"/>
                <a:ea typeface="MS PGothic" pitchFamily="34" charset="-128"/>
                <a:cs typeface="+mn-cs"/>
              </a:endParaRPr>
            </a:p>
          </p:txBody>
        </p:sp>
        <p:sp>
          <p:nvSpPr>
            <p:cNvPr id="133130" name="Text Box 15"/>
            <p:cNvSpPr txBox="1">
              <a:spLocks noChangeArrowheads="1"/>
            </p:cNvSpPr>
            <p:nvPr/>
          </p:nvSpPr>
          <p:spPr bwMode="auto">
            <a:xfrm>
              <a:off x="1536" y="2126"/>
              <a:ext cx="571"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lnSpc>
                  <a:spcPct val="100000"/>
                </a:lnSpc>
                <a:spcBef>
                  <a:spcPct val="0"/>
                </a:spcBef>
                <a:buFontTx/>
                <a:buNone/>
                <a:defRPr/>
              </a:pPr>
              <a:r>
                <a:rPr kumimoji="0" lang="zh-SG" altLang="en-US" sz="2800" dirty="0">
                  <a:solidFill>
                    <a:srgbClr val="000000"/>
                  </a:solidFill>
                  <a:effectLst>
                    <a:glow rad="254000">
                      <a:srgbClr val="FFFFFF">
                        <a:alpha val="93000"/>
                      </a:srgbClr>
                    </a:glow>
                  </a:effectLst>
                  <a:latin typeface="Arial" charset="0"/>
                </a:rPr>
                <a:t>城墙</a:t>
              </a:r>
              <a:endParaRPr kumimoji="0" lang="en-US" sz="2800" dirty="0">
                <a:solidFill>
                  <a:srgbClr val="000000"/>
                </a:solidFill>
                <a:effectLst>
                  <a:glow rad="254000">
                    <a:srgbClr val="FFFFFF">
                      <a:alpha val="93000"/>
                    </a:srgbClr>
                  </a:glow>
                </a:effectLst>
                <a:latin typeface="Arial" charset="0"/>
              </a:endParaRPr>
            </a:p>
          </p:txBody>
        </p:sp>
      </p:grpSp>
      <p:sp>
        <p:nvSpPr>
          <p:cNvPr id="146440" name="Text Box 16"/>
          <p:cNvSpPr txBox="1">
            <a:spLocks noChangeArrowheads="1"/>
          </p:cNvSpPr>
          <p:nvPr/>
        </p:nvSpPr>
        <p:spPr bwMode="auto">
          <a:xfrm>
            <a:off x="0" y="0"/>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buFontTx/>
              <a:buNone/>
            </a:pPr>
            <a:r>
              <a:rPr kumimoji="0" lang="en-US" altLang="en-US" b="0">
                <a:solidFill>
                  <a:srgbClr val="FFFFFF"/>
                </a:solidFill>
                <a:latin typeface="Arial" pitchFamily="34" charset="0"/>
                <a:cs typeface="+mn-cs"/>
              </a:rPr>
              <a:t>57, 59</a:t>
            </a:r>
          </a:p>
        </p:txBody>
      </p:sp>
      <p:pic>
        <p:nvPicPr>
          <p:cNvPr id="78865" name="Picture 17" descr="Cyru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016750" y="0"/>
            <a:ext cx="2127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633761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78854">
                                            <p:txEl>
                                              <p:pRg st="0" end="0"/>
                                            </p:txEl>
                                          </p:spTgt>
                                        </p:tgtEl>
                                        <p:attrNameLst>
                                          <p:attrName>style.visibility</p:attrName>
                                        </p:attrNameLst>
                                      </p:cBhvr>
                                      <p:to>
                                        <p:strVal val="visible"/>
                                      </p:to>
                                    </p:set>
                                    <p:animEffect transition="in" filter="wipe(down)">
                                      <p:cBhvr>
                                        <p:cTn id="7" dur="580">
                                          <p:stCondLst>
                                            <p:cond delay="0"/>
                                          </p:stCondLst>
                                        </p:cTn>
                                        <p:tgtEl>
                                          <p:spTgt spid="78854">
                                            <p:txEl>
                                              <p:pRg st="0" end="0"/>
                                            </p:txEl>
                                          </p:spTgt>
                                        </p:tgtEl>
                                      </p:cBhvr>
                                    </p:animEffect>
                                    <p:anim calcmode="lin" valueType="num">
                                      <p:cBhvr>
                                        <p:cTn id="8" dur="1822" tmFilter="0,0; 0.14,0.36; 0.43,0.73; 0.71,0.91; 1.0,1.0">
                                          <p:stCondLst>
                                            <p:cond delay="0"/>
                                          </p:stCondLst>
                                        </p:cTn>
                                        <p:tgtEl>
                                          <p:spTgt spid="78854">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8854">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8854">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8854">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8854">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8854">
                                            <p:txEl>
                                              <p:pRg st="0" end="0"/>
                                            </p:txEl>
                                          </p:spTgt>
                                        </p:tgtEl>
                                      </p:cBhvr>
                                      <p:to x="100000" y="60000"/>
                                    </p:animScale>
                                    <p:animScale>
                                      <p:cBhvr>
                                        <p:cTn id="14" dur="166" decel="50000">
                                          <p:stCondLst>
                                            <p:cond delay="676"/>
                                          </p:stCondLst>
                                        </p:cTn>
                                        <p:tgtEl>
                                          <p:spTgt spid="78854">
                                            <p:txEl>
                                              <p:pRg st="0" end="0"/>
                                            </p:txEl>
                                          </p:spTgt>
                                        </p:tgtEl>
                                      </p:cBhvr>
                                      <p:to x="100000" y="100000"/>
                                    </p:animScale>
                                    <p:animScale>
                                      <p:cBhvr>
                                        <p:cTn id="15" dur="26">
                                          <p:stCondLst>
                                            <p:cond delay="1312"/>
                                          </p:stCondLst>
                                        </p:cTn>
                                        <p:tgtEl>
                                          <p:spTgt spid="78854">
                                            <p:txEl>
                                              <p:pRg st="0" end="0"/>
                                            </p:txEl>
                                          </p:spTgt>
                                        </p:tgtEl>
                                      </p:cBhvr>
                                      <p:to x="100000" y="80000"/>
                                    </p:animScale>
                                    <p:animScale>
                                      <p:cBhvr>
                                        <p:cTn id="16" dur="166" decel="50000">
                                          <p:stCondLst>
                                            <p:cond delay="1338"/>
                                          </p:stCondLst>
                                        </p:cTn>
                                        <p:tgtEl>
                                          <p:spTgt spid="78854">
                                            <p:txEl>
                                              <p:pRg st="0" end="0"/>
                                            </p:txEl>
                                          </p:spTgt>
                                        </p:tgtEl>
                                      </p:cBhvr>
                                      <p:to x="100000" y="100000"/>
                                    </p:animScale>
                                    <p:animScale>
                                      <p:cBhvr>
                                        <p:cTn id="17" dur="26">
                                          <p:stCondLst>
                                            <p:cond delay="1642"/>
                                          </p:stCondLst>
                                        </p:cTn>
                                        <p:tgtEl>
                                          <p:spTgt spid="78854">
                                            <p:txEl>
                                              <p:pRg st="0" end="0"/>
                                            </p:txEl>
                                          </p:spTgt>
                                        </p:tgtEl>
                                      </p:cBhvr>
                                      <p:to x="100000" y="90000"/>
                                    </p:animScale>
                                    <p:animScale>
                                      <p:cBhvr>
                                        <p:cTn id="18" dur="166" decel="50000">
                                          <p:stCondLst>
                                            <p:cond delay="1668"/>
                                          </p:stCondLst>
                                        </p:cTn>
                                        <p:tgtEl>
                                          <p:spTgt spid="78854">
                                            <p:txEl>
                                              <p:pRg st="0" end="0"/>
                                            </p:txEl>
                                          </p:spTgt>
                                        </p:tgtEl>
                                      </p:cBhvr>
                                      <p:to x="100000" y="100000"/>
                                    </p:animScale>
                                    <p:animScale>
                                      <p:cBhvr>
                                        <p:cTn id="19" dur="26">
                                          <p:stCondLst>
                                            <p:cond delay="1808"/>
                                          </p:stCondLst>
                                        </p:cTn>
                                        <p:tgtEl>
                                          <p:spTgt spid="78854">
                                            <p:txEl>
                                              <p:pRg st="0" end="0"/>
                                            </p:txEl>
                                          </p:spTgt>
                                        </p:tgtEl>
                                      </p:cBhvr>
                                      <p:to x="100000" y="95000"/>
                                    </p:animScale>
                                    <p:animScale>
                                      <p:cBhvr>
                                        <p:cTn id="20" dur="166" decel="50000">
                                          <p:stCondLst>
                                            <p:cond delay="1834"/>
                                          </p:stCondLst>
                                        </p:cTn>
                                        <p:tgtEl>
                                          <p:spTgt spid="78854">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78854">
                                            <p:txEl>
                                              <p:pRg st="1" end="1"/>
                                            </p:txEl>
                                          </p:spTgt>
                                        </p:tgtEl>
                                        <p:attrNameLst>
                                          <p:attrName>style.visibility</p:attrName>
                                        </p:attrNameLst>
                                      </p:cBhvr>
                                      <p:to>
                                        <p:strVal val="visible"/>
                                      </p:to>
                                    </p:set>
                                    <p:animEffect transition="in" filter="wipe(down)">
                                      <p:cBhvr>
                                        <p:cTn id="25" dur="580">
                                          <p:stCondLst>
                                            <p:cond delay="0"/>
                                          </p:stCondLst>
                                        </p:cTn>
                                        <p:tgtEl>
                                          <p:spTgt spid="78854">
                                            <p:txEl>
                                              <p:pRg st="1" end="1"/>
                                            </p:txEl>
                                          </p:spTgt>
                                        </p:tgtEl>
                                      </p:cBhvr>
                                    </p:animEffect>
                                    <p:anim calcmode="lin" valueType="num">
                                      <p:cBhvr>
                                        <p:cTn id="26" dur="1822" tmFilter="0,0; 0.14,0.36; 0.43,0.73; 0.71,0.91; 1.0,1.0">
                                          <p:stCondLst>
                                            <p:cond delay="0"/>
                                          </p:stCondLst>
                                        </p:cTn>
                                        <p:tgtEl>
                                          <p:spTgt spid="78854">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78854">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78854">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78854">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78854">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78854">
                                            <p:txEl>
                                              <p:pRg st="1" end="1"/>
                                            </p:txEl>
                                          </p:spTgt>
                                        </p:tgtEl>
                                      </p:cBhvr>
                                      <p:to x="100000" y="60000"/>
                                    </p:animScale>
                                    <p:animScale>
                                      <p:cBhvr>
                                        <p:cTn id="32" dur="166" decel="50000">
                                          <p:stCondLst>
                                            <p:cond delay="676"/>
                                          </p:stCondLst>
                                        </p:cTn>
                                        <p:tgtEl>
                                          <p:spTgt spid="78854">
                                            <p:txEl>
                                              <p:pRg st="1" end="1"/>
                                            </p:txEl>
                                          </p:spTgt>
                                        </p:tgtEl>
                                      </p:cBhvr>
                                      <p:to x="100000" y="100000"/>
                                    </p:animScale>
                                    <p:animScale>
                                      <p:cBhvr>
                                        <p:cTn id="33" dur="26">
                                          <p:stCondLst>
                                            <p:cond delay="1312"/>
                                          </p:stCondLst>
                                        </p:cTn>
                                        <p:tgtEl>
                                          <p:spTgt spid="78854">
                                            <p:txEl>
                                              <p:pRg st="1" end="1"/>
                                            </p:txEl>
                                          </p:spTgt>
                                        </p:tgtEl>
                                      </p:cBhvr>
                                      <p:to x="100000" y="80000"/>
                                    </p:animScale>
                                    <p:animScale>
                                      <p:cBhvr>
                                        <p:cTn id="34" dur="166" decel="50000">
                                          <p:stCondLst>
                                            <p:cond delay="1338"/>
                                          </p:stCondLst>
                                        </p:cTn>
                                        <p:tgtEl>
                                          <p:spTgt spid="78854">
                                            <p:txEl>
                                              <p:pRg st="1" end="1"/>
                                            </p:txEl>
                                          </p:spTgt>
                                        </p:tgtEl>
                                      </p:cBhvr>
                                      <p:to x="100000" y="100000"/>
                                    </p:animScale>
                                    <p:animScale>
                                      <p:cBhvr>
                                        <p:cTn id="35" dur="26">
                                          <p:stCondLst>
                                            <p:cond delay="1642"/>
                                          </p:stCondLst>
                                        </p:cTn>
                                        <p:tgtEl>
                                          <p:spTgt spid="78854">
                                            <p:txEl>
                                              <p:pRg st="1" end="1"/>
                                            </p:txEl>
                                          </p:spTgt>
                                        </p:tgtEl>
                                      </p:cBhvr>
                                      <p:to x="100000" y="90000"/>
                                    </p:animScale>
                                    <p:animScale>
                                      <p:cBhvr>
                                        <p:cTn id="36" dur="166" decel="50000">
                                          <p:stCondLst>
                                            <p:cond delay="1668"/>
                                          </p:stCondLst>
                                        </p:cTn>
                                        <p:tgtEl>
                                          <p:spTgt spid="78854">
                                            <p:txEl>
                                              <p:pRg st="1" end="1"/>
                                            </p:txEl>
                                          </p:spTgt>
                                        </p:tgtEl>
                                      </p:cBhvr>
                                      <p:to x="100000" y="100000"/>
                                    </p:animScale>
                                    <p:animScale>
                                      <p:cBhvr>
                                        <p:cTn id="37" dur="26">
                                          <p:stCondLst>
                                            <p:cond delay="1808"/>
                                          </p:stCondLst>
                                        </p:cTn>
                                        <p:tgtEl>
                                          <p:spTgt spid="78854">
                                            <p:txEl>
                                              <p:pRg st="1" end="1"/>
                                            </p:txEl>
                                          </p:spTgt>
                                        </p:tgtEl>
                                      </p:cBhvr>
                                      <p:to x="100000" y="95000"/>
                                    </p:animScale>
                                    <p:animScale>
                                      <p:cBhvr>
                                        <p:cTn id="38" dur="166" decel="50000">
                                          <p:stCondLst>
                                            <p:cond delay="1834"/>
                                          </p:stCondLst>
                                        </p:cTn>
                                        <p:tgtEl>
                                          <p:spTgt spid="78854">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78865"/>
                                        </p:tgtEl>
                                        <p:attrNameLst>
                                          <p:attrName>style.visibility</p:attrName>
                                        </p:attrNameLst>
                                      </p:cBhvr>
                                      <p:to>
                                        <p:strVal val="visible"/>
                                      </p:to>
                                    </p:set>
                                    <p:anim calcmode="lin" valueType="num">
                                      <p:cBhvr>
                                        <p:cTn id="58" dur="1000" fill="hold"/>
                                        <p:tgtEl>
                                          <p:spTgt spid="78865"/>
                                        </p:tgtEl>
                                        <p:attrNameLst>
                                          <p:attrName>ppt_w</p:attrName>
                                        </p:attrNameLst>
                                      </p:cBhvr>
                                      <p:tavLst>
                                        <p:tav tm="0">
                                          <p:val>
                                            <p:fltVal val="0"/>
                                          </p:val>
                                        </p:tav>
                                        <p:tav tm="100000">
                                          <p:val>
                                            <p:strVal val="#ppt_w"/>
                                          </p:val>
                                        </p:tav>
                                      </p:tavLst>
                                    </p:anim>
                                    <p:anim calcmode="lin" valueType="num">
                                      <p:cBhvr>
                                        <p:cTn id="59" dur="1000" fill="hold"/>
                                        <p:tgtEl>
                                          <p:spTgt spid="78865"/>
                                        </p:tgtEl>
                                        <p:attrNameLst>
                                          <p:attrName>ppt_h</p:attrName>
                                        </p:attrNameLst>
                                      </p:cBhvr>
                                      <p:tavLst>
                                        <p:tav tm="0">
                                          <p:val>
                                            <p:fltVal val="0"/>
                                          </p:val>
                                        </p:tav>
                                        <p:tav tm="100000">
                                          <p:val>
                                            <p:strVal val="#ppt_h"/>
                                          </p:val>
                                        </p:tav>
                                      </p:tavLst>
                                    </p:anim>
                                    <p:anim calcmode="lin" valueType="num">
                                      <p:cBhvr>
                                        <p:cTn id="60"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Grp="1" noChangeArrowheads="1"/>
          </p:cNvSpPr>
          <p:nvPr>
            <p:ph type="title"/>
          </p:nvPr>
        </p:nvSpPr>
        <p:spPr>
          <a:xfrm>
            <a:off x="990600" y="0"/>
            <a:ext cx="7162800" cy="838200"/>
          </a:xfrm>
        </p:spPr>
        <p:txBody>
          <a:bodyPr/>
          <a:lstStyle/>
          <a:p>
            <a:pPr eaLnBrk="1" hangingPunct="1"/>
            <a:r>
              <a:rPr lang="zh-CN" altLang="en-US">
                <a:latin typeface="Arial" pitchFamily="34" charset="0"/>
                <a:cs typeface="Arial" pitchFamily="34" charset="0"/>
              </a:rPr>
              <a:t>新约与旧约之间的</a:t>
            </a:r>
            <a:r>
              <a:rPr lang="zh-SG" altLang="en-US">
                <a:latin typeface="Arial" pitchFamily="34" charset="0"/>
                <a:cs typeface="Arial" pitchFamily="34" charset="0"/>
              </a:rPr>
              <a:t>帝国</a:t>
            </a:r>
            <a:endParaRPr lang="en-US" altLang="en-US">
              <a:latin typeface="Arial" pitchFamily="34" charset="0"/>
              <a:cs typeface="Arial" pitchFamily="34" charset="0"/>
            </a:endParaRPr>
          </a:p>
        </p:txBody>
      </p:sp>
      <p:sp>
        <p:nvSpPr>
          <p:cNvPr id="147458" name="Text Box 3"/>
          <p:cNvSpPr txBox="1">
            <a:spLocks noChangeArrowheads="1"/>
          </p:cNvSpPr>
          <p:nvPr/>
        </p:nvSpPr>
        <p:spPr bwMode="auto">
          <a:xfrm>
            <a:off x="8534400" y="76200"/>
            <a:ext cx="533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buFontTx/>
              <a:buNone/>
            </a:pPr>
            <a:r>
              <a:rPr kumimoji="0" lang="en-US" altLang="en-US" b="0">
                <a:solidFill>
                  <a:srgbClr val="FFFFFF"/>
                </a:solidFill>
                <a:latin typeface="Arial" pitchFamily="34" charset="0"/>
                <a:cs typeface="+mn-cs"/>
              </a:rPr>
              <a:t>52</a:t>
            </a:r>
          </a:p>
        </p:txBody>
      </p:sp>
      <p:pic>
        <p:nvPicPr>
          <p:cNvPr id="79876" name="Picture 4" descr="60 Assyr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886200" y="2855913"/>
            <a:ext cx="3124200" cy="2554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7460" name="Group 5"/>
          <p:cNvGrpSpPr>
            <a:grpSpLocks/>
          </p:cNvGrpSpPr>
          <p:nvPr/>
        </p:nvGrpSpPr>
        <p:grpSpPr bwMode="auto">
          <a:xfrm>
            <a:off x="2743200" y="2362200"/>
            <a:ext cx="6400800" cy="3152775"/>
            <a:chOff x="898" y="1680"/>
            <a:chExt cx="4862" cy="2226"/>
          </a:xfrm>
        </p:grpSpPr>
        <p:sp>
          <p:nvSpPr>
            <p:cNvPr id="147474" name="Picture 6" descr="32 Persian"/>
            <p:cNvSpPr>
              <a:spLocks noChangeAspect="1" noChangeArrowheads="1"/>
            </p:cNvSpPr>
            <p:nvPr/>
          </p:nvSpPr>
          <p:spPr bwMode="auto">
            <a:xfrm>
              <a:off x="912" y="1680"/>
              <a:ext cx="4848"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7475" name="Picture 7" descr="32 Persian"/>
            <p:cNvSpPr>
              <a:spLocks noChangeAspect="1" noChangeArrowheads="1"/>
            </p:cNvSpPr>
            <p:nvPr/>
          </p:nvSpPr>
          <p:spPr bwMode="auto">
            <a:xfrm>
              <a:off x="898" y="1680"/>
              <a:ext cx="3214"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sp>
        <p:nvSpPr>
          <p:cNvPr id="147461" name="Picture 8" descr="31 Babylonian"/>
          <p:cNvSpPr>
            <a:spLocks noChangeAspect="1" noChangeArrowheads="1"/>
          </p:cNvSpPr>
          <p:nvPr/>
        </p:nvSpPr>
        <p:spPr bwMode="auto">
          <a:xfrm>
            <a:off x="4038600" y="2819400"/>
            <a:ext cx="2819400" cy="2524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147462" name="Group 9"/>
          <p:cNvGrpSpPr>
            <a:grpSpLocks/>
          </p:cNvGrpSpPr>
          <p:nvPr/>
        </p:nvGrpSpPr>
        <p:grpSpPr bwMode="auto">
          <a:xfrm>
            <a:off x="3505200" y="2209800"/>
            <a:ext cx="6477000" cy="3657600"/>
            <a:chOff x="0" y="1152"/>
            <a:chExt cx="5580" cy="2743"/>
          </a:xfrm>
        </p:grpSpPr>
        <p:sp>
          <p:nvSpPr>
            <p:cNvPr id="147472" name="Picture 10" descr="33 Greek"/>
            <p:cNvSpPr>
              <a:spLocks noChangeAspect="1" noChangeArrowheads="1"/>
            </p:cNvSpPr>
            <p:nvPr/>
          </p:nvSpPr>
          <p:spPr bwMode="auto">
            <a:xfrm>
              <a:off x="0" y="1152"/>
              <a:ext cx="558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7473" name="Picture 11" descr="33 Greek"/>
            <p:cNvSpPr>
              <a:spLocks noChangeAspect="1" noChangeArrowheads="1"/>
            </p:cNvSpPr>
            <p:nvPr/>
          </p:nvSpPr>
          <p:spPr bwMode="auto">
            <a:xfrm>
              <a:off x="4080" y="1152"/>
              <a:ext cx="144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sp>
        <p:nvSpPr>
          <p:cNvPr id="79884" name="Picture 12" descr="34 Roman"/>
          <p:cNvSpPr>
            <a:spLocks noChangeAspect="1" noChangeArrowheads="1"/>
          </p:cNvSpPr>
          <p:nvPr/>
        </p:nvSpPr>
        <p:spPr bwMode="auto">
          <a:xfrm>
            <a:off x="0" y="1236663"/>
            <a:ext cx="6964363" cy="4195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17" name="Group 5"/>
          <p:cNvGrpSpPr>
            <a:grpSpLocks/>
          </p:cNvGrpSpPr>
          <p:nvPr/>
        </p:nvGrpSpPr>
        <p:grpSpPr bwMode="auto">
          <a:xfrm>
            <a:off x="2895600" y="2514600"/>
            <a:ext cx="6400800" cy="3152775"/>
            <a:chOff x="898" y="1680"/>
            <a:chExt cx="4862" cy="2226"/>
          </a:xfrm>
        </p:grpSpPr>
        <p:pic>
          <p:nvPicPr>
            <p:cNvPr id="147470"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7471" name="Picture 7" descr="32 Pers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20" name="Picture 8" descr="31 Babylonian"/>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4191000" y="2971800"/>
            <a:ext cx="2819400" cy="2524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9"/>
          <p:cNvGrpSpPr>
            <a:grpSpLocks/>
          </p:cNvGrpSpPr>
          <p:nvPr/>
        </p:nvGrpSpPr>
        <p:grpSpPr bwMode="auto">
          <a:xfrm>
            <a:off x="3657600" y="2362200"/>
            <a:ext cx="6477000" cy="3657600"/>
            <a:chOff x="0" y="1152"/>
            <a:chExt cx="5580" cy="2743"/>
          </a:xfrm>
        </p:grpSpPr>
        <p:pic>
          <p:nvPicPr>
            <p:cNvPr id="147468"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0" y="1152"/>
              <a:ext cx="558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7469" name="Picture 11" descr="33 Greek"/>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4080" y="1152"/>
              <a:ext cx="144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6" name="Picture 12" descr="34 Rom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107950" y="1557338"/>
            <a:ext cx="6964363" cy="4195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5319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79876"/>
                                        </p:tgtEl>
                                        <p:attrNameLst>
                                          <p:attrName>style.visibility</p:attrName>
                                        </p:attrNameLst>
                                      </p:cBhvr>
                                      <p:to>
                                        <p:strVal val="visible"/>
                                      </p:to>
                                    </p:set>
                                    <p:anim to="" calcmode="lin" valueType="num">
                                      <p:cBhvr>
                                        <p:cTn id="7" dur="1" fill="hold"/>
                                        <p:tgtEl>
                                          <p:spTgt spid="79876"/>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 to="" calcmode="lin" valueType="num">
                                      <p:cBhvr>
                                        <p:cTn id="12" dur="1" fill="hold"/>
                                        <p:tgtEl>
                                          <p:spTgt spid="20"/>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to="" calcmode="lin" valueType="num">
                                      <p:cBhvr>
                                        <p:cTn id="17" dur="1" fill="hold"/>
                                        <p:tgtEl>
                                          <p:spTgt spid="17"/>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nodePh="1">
                                  <p:stCondLst>
                                    <p:cond delay="0"/>
                                  </p:stCondLst>
                                  <p:endCondLst>
                                    <p:cond evt="begin" delay="0">
                                      <p:tn val="20"/>
                                    </p:cond>
                                  </p:endCondLst>
                                  <p:childTnLst>
                                    <p:set>
                                      <p:cBhvr>
                                        <p:cTn id="21" dur="1" fill="hold">
                                          <p:stCondLst>
                                            <p:cond delay="0"/>
                                          </p:stCondLst>
                                        </p:cTn>
                                        <p:tgtEl>
                                          <p:spTgt spid="79884"/>
                                        </p:tgtEl>
                                        <p:attrNameLst>
                                          <p:attrName>style.visibility</p:attrName>
                                        </p:attrNameLst>
                                      </p:cBhvr>
                                      <p:to>
                                        <p:strVal val="visible"/>
                                      </p:to>
                                    </p:set>
                                    <p:anim to="" calcmode="lin" valueType="num">
                                      <p:cBhvr>
                                        <p:cTn id="22" dur="1" fill="hold"/>
                                        <p:tgtEl>
                                          <p:spTgt spid="79884"/>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 to="" calcmode="lin" valueType="num">
                                      <p:cBhvr>
                                        <p:cTn id="27" dur="1" fill="hold"/>
                                        <p:tgtEl>
                                          <p:spTgt spid="13"/>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 to="" calcmode="lin" valueType="num">
                                      <p:cBhvr>
                                        <p:cTn id="32" dur="1" fill="hold"/>
                                        <p:tgtEl>
                                          <p:spTgt spid="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84" grpId="0" animBg="1"/>
    </p:bldLst>
  </p:timing>
</p:sld>
</file>

<file path=ppt/slides/slide303.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r>
              <a:rPr lang="zh-CN" altLang="en-US" b="1">
                <a:latin typeface="Arial Black" charset="0"/>
                <a:ea typeface="MS PGothic" charset="0"/>
                <a:cs typeface="MS PGothic" charset="0"/>
              </a:rPr>
              <a:t>标题</a:t>
            </a:r>
            <a:endParaRPr lang="en-US" b="1">
              <a:latin typeface="Arial Black" charset="0"/>
              <a:ea typeface="MS PGothic" charset="0"/>
              <a:cs typeface="MS PGothic" charset="0"/>
            </a:endParaRPr>
          </a:p>
        </p:txBody>
      </p:sp>
      <p:sp>
        <p:nvSpPr>
          <p:cNvPr id="16387" name="Rectangle 3"/>
          <p:cNvSpPr>
            <a:spLocks noGrp="1" noChangeArrowheads="1"/>
          </p:cNvSpPr>
          <p:nvPr>
            <p:ph type="body" idx="1"/>
          </p:nvPr>
        </p:nvSpPr>
        <p:spPr>
          <a:xfrm>
            <a:off x="304800" y="1981200"/>
            <a:ext cx="8553450" cy="4648200"/>
          </a:xfrm>
        </p:spPr>
        <p:txBody>
          <a:bodyPr/>
          <a:lstStyle/>
          <a:p>
            <a:pPr>
              <a:lnSpc>
                <a:spcPct val="90000"/>
              </a:lnSpc>
            </a:pPr>
            <a:r>
              <a:rPr lang="zh-CN" altLang="en-US" sz="2400" b="1">
                <a:latin typeface="Times New Roman" charset="0"/>
                <a:ea typeface="MS PGothic" charset="0"/>
                <a:cs typeface="MS PGothic" charset="0"/>
              </a:rPr>
              <a:t>历代志</a:t>
            </a:r>
            <a:r>
              <a:rPr lang="en-US" altLang="zh-CN" sz="2400" b="1">
                <a:latin typeface="Times New Roman" charset="0"/>
                <a:ea typeface="MS PGothic" charset="0"/>
                <a:cs typeface="MS PGothic" charset="0"/>
              </a:rPr>
              <a:t>, </a:t>
            </a:r>
            <a:r>
              <a:rPr lang="zh-CN" altLang="en-US" sz="2400" b="1">
                <a:latin typeface="Times New Roman" charset="0"/>
                <a:ea typeface="MS PGothic" charset="0"/>
                <a:cs typeface="MS PGothic" charset="0"/>
              </a:rPr>
              <a:t>撒母耳，列王纪都原属一卷书，希伯来文名字翻译“字样（记述，活动）的日子”，现代成语的意思是“时代的事件” </a:t>
            </a:r>
            <a:endParaRPr lang="en-US" altLang="zh-CN" sz="2400" b="1">
              <a:latin typeface="Arial Narrow" charset="0"/>
              <a:ea typeface="SimSun" charset="0"/>
              <a:cs typeface="SimSun" charset="0"/>
            </a:endParaRPr>
          </a:p>
          <a:p>
            <a:pPr>
              <a:lnSpc>
                <a:spcPct val="90000"/>
              </a:lnSpc>
              <a:buFontTx/>
              <a:buNone/>
            </a:pPr>
            <a:r>
              <a:rPr lang="en-US" altLang="zh-CN" sz="2400" b="1">
                <a:latin typeface="Arial Narrow" charset="0"/>
                <a:ea typeface="SimSun" charset="0"/>
                <a:cs typeface="SimSun" charset="0"/>
              </a:rPr>
              <a:t>  </a:t>
            </a:r>
          </a:p>
          <a:p>
            <a:r>
              <a:rPr lang="zh-CN" altLang="en-US" sz="2400" b="1">
                <a:latin typeface="Times New Roman" charset="0"/>
                <a:ea typeface="MS PGothic" charset="0"/>
                <a:cs typeface="MS PGothic" charset="0"/>
              </a:rPr>
              <a:t>这本书在</a:t>
            </a:r>
            <a:r>
              <a:rPr lang="zh-CN" altLang="en-US" sz="2400" b="1">
                <a:latin typeface="Arial Narrow" charset="0"/>
                <a:ea typeface="SimSun" charset="0"/>
                <a:cs typeface="SimSun" charset="0"/>
              </a:rPr>
              <a:t>七十士 释本里被</a:t>
            </a:r>
            <a:r>
              <a:rPr lang="zh-CN" altLang="en-US" sz="2400" b="1">
                <a:latin typeface="Times New Roman" charset="0"/>
                <a:ea typeface="MS PGothic" charset="0"/>
                <a:cs typeface="MS PGothic" charset="0"/>
              </a:rPr>
              <a:t>称为是‘</a:t>
            </a:r>
            <a:r>
              <a:rPr lang="zh-CN" altLang="en-US" sz="2400" b="1">
                <a:latin typeface="Arial Narrow" charset="0"/>
                <a:ea typeface="SimSun" charset="0"/>
                <a:cs typeface="SimSun" charset="0"/>
              </a:rPr>
              <a:t>巴绿四书’</a:t>
            </a:r>
            <a:r>
              <a:rPr lang="en-US" altLang="zh-CN" sz="2400" b="1">
                <a:latin typeface="Arial Narrow" charset="0"/>
                <a:ea typeface="SimSun" charset="0"/>
                <a:cs typeface="SimSun" charset="0"/>
              </a:rPr>
              <a:t>-</a:t>
            </a:r>
            <a:r>
              <a:rPr lang="zh-CN" altLang="en-US" sz="2400" b="1">
                <a:latin typeface="Times New Roman" charset="0"/>
                <a:ea typeface="MS PGothic" charset="0"/>
                <a:cs typeface="MS PGothic" charset="0"/>
              </a:rPr>
              <a:t>“省略的事物”指的是在撒母耳和列王纪里所缺乏的资料。然而，这个</a:t>
            </a:r>
            <a:endParaRPr lang="en-US" altLang="zh-CN" sz="2400" b="1">
              <a:latin typeface="Times New Roman" charset="0"/>
              <a:ea typeface="MS PGothic" charset="0"/>
              <a:cs typeface="MS PGothic" charset="0"/>
            </a:endParaRPr>
          </a:p>
          <a:p>
            <a:pPr>
              <a:buFontTx/>
              <a:buNone/>
            </a:pPr>
            <a:r>
              <a:rPr lang="zh-CN" altLang="en-US" sz="2400" b="1">
                <a:latin typeface="Times New Roman" charset="0"/>
                <a:ea typeface="MS PGothic" charset="0"/>
                <a:cs typeface="MS PGothic" charset="0"/>
              </a:rPr>
              <a:t>     标题误导历代志只说明列王纪的遗漏，而没有解释两本</a:t>
            </a:r>
            <a:endParaRPr lang="en-US" altLang="zh-CN" sz="2400" b="1">
              <a:latin typeface="Times New Roman" charset="0"/>
              <a:ea typeface="MS PGothic" charset="0"/>
              <a:cs typeface="MS PGothic" charset="0"/>
            </a:endParaRPr>
          </a:p>
          <a:p>
            <a:pPr>
              <a:buFontTx/>
              <a:buNone/>
            </a:pPr>
            <a:r>
              <a:rPr lang="zh-CN" altLang="en-US" sz="2400" b="1">
                <a:latin typeface="Times New Roman" charset="0"/>
                <a:ea typeface="MS PGothic" charset="0"/>
                <a:cs typeface="MS PGothic" charset="0"/>
              </a:rPr>
              <a:t>     书相似之处和不同的侧重点。</a:t>
            </a:r>
            <a:endParaRPr lang="en-US" altLang="zh-CN" sz="2400" b="1">
              <a:latin typeface="Times New Roman" charset="0"/>
              <a:ea typeface="MS PGothic" charset="0"/>
              <a:cs typeface="MS PGothic" charset="0"/>
            </a:endParaRPr>
          </a:p>
          <a:p>
            <a:pPr>
              <a:buFontTx/>
              <a:buNone/>
            </a:pPr>
            <a:endParaRPr lang="en-US" altLang="zh-CN" sz="2400" b="1">
              <a:latin typeface="Times New Roman" charset="0"/>
              <a:ea typeface="MS PGothic" charset="0"/>
              <a:cs typeface="MS PGothic" charset="0"/>
            </a:endParaRPr>
          </a:p>
          <a:p>
            <a:r>
              <a:rPr lang="zh-CN" altLang="en-US" sz="2400" b="1">
                <a:latin typeface="Times New Roman" charset="0"/>
                <a:ea typeface="MS PGothic" charset="0"/>
                <a:cs typeface="MS PGothic" charset="0"/>
              </a:rPr>
              <a:t>英文名称“历代志”应该是最好的。这源于</a:t>
            </a:r>
            <a:r>
              <a:rPr lang="zh-CN" altLang="en-US" sz="2400" b="1">
                <a:latin typeface="Arial Narrow" charset="0"/>
                <a:ea typeface="SimSun" charset="0"/>
                <a:cs typeface="SimSun" charset="0"/>
              </a:rPr>
              <a:t>耶柔米的拉</a:t>
            </a:r>
            <a:r>
              <a:rPr lang="en-US" altLang="zh-CN" sz="2400" b="1">
                <a:latin typeface="Arial Narrow" charset="0"/>
                <a:ea typeface="SimSun" charset="0"/>
                <a:cs typeface="SimSun" charset="0"/>
              </a:rPr>
              <a:t> </a:t>
            </a:r>
            <a:r>
              <a:rPr lang="zh-CN" altLang="en-US" sz="2400" b="1">
                <a:latin typeface="Arial Narrow" charset="0"/>
                <a:ea typeface="SimSun" charset="0"/>
                <a:cs typeface="SimSun" charset="0"/>
              </a:rPr>
              <a:t>丁文</a:t>
            </a:r>
            <a:endParaRPr lang="en-US" altLang="zh-CN" sz="2400" b="1">
              <a:latin typeface="Arial Narrow" charset="0"/>
              <a:ea typeface="SimSun" charset="0"/>
              <a:cs typeface="SimSun" charset="0"/>
            </a:endParaRPr>
          </a:p>
          <a:p>
            <a:pPr>
              <a:buFontTx/>
              <a:buNone/>
            </a:pPr>
            <a:r>
              <a:rPr lang="en-US" altLang="zh-CN" sz="2400" b="1">
                <a:latin typeface="Arial Narrow" charset="0"/>
                <a:ea typeface="SimSun" charset="0"/>
                <a:cs typeface="SimSun" charset="0"/>
              </a:rPr>
              <a:t>    </a:t>
            </a:r>
            <a:r>
              <a:rPr lang="zh-CN" altLang="en-US" sz="2400" b="1">
                <a:latin typeface="Arial Narrow" charset="0"/>
                <a:ea typeface="SimSun" charset="0"/>
                <a:cs typeface="SimSun" charset="0"/>
              </a:rPr>
              <a:t>“武加大 本”</a:t>
            </a:r>
            <a:r>
              <a:rPr lang="zh-CN" altLang="en-US" sz="2400" b="1">
                <a:latin typeface="Times New Roman" charset="0"/>
                <a:ea typeface="MS PGothic" charset="0"/>
                <a:cs typeface="MS PGothic" charset="0"/>
              </a:rPr>
              <a:t>（约公元 </a:t>
            </a:r>
            <a:r>
              <a:rPr lang="en-US" altLang="zh-CN" sz="2400" b="1">
                <a:latin typeface="Times New Roman" charset="0"/>
                <a:ea typeface="MS PGothic" charset="0"/>
                <a:cs typeface="MS PGothic" charset="0"/>
              </a:rPr>
              <a:t>395</a:t>
            </a:r>
            <a:r>
              <a:rPr lang="zh-CN" altLang="en-US" sz="2400" b="1">
                <a:latin typeface="Times New Roman" charset="0"/>
                <a:ea typeface="MS PGothic" charset="0"/>
                <a:cs typeface="MS PGothic" charset="0"/>
              </a:rPr>
              <a:t>）。他认为它完全记录了神圣</a:t>
            </a:r>
            <a:endParaRPr lang="en-US" altLang="zh-CN" sz="2400" b="1">
              <a:latin typeface="Times New Roman" charset="0"/>
              <a:ea typeface="MS PGothic" charset="0"/>
              <a:cs typeface="MS PGothic" charset="0"/>
            </a:endParaRPr>
          </a:p>
          <a:p>
            <a:pPr>
              <a:buFontTx/>
              <a:buNone/>
            </a:pPr>
            <a:r>
              <a:rPr lang="en-US" altLang="zh-CN" sz="2400" b="1">
                <a:latin typeface="Times New Roman" charset="0"/>
                <a:ea typeface="MS PGothic" charset="0"/>
                <a:cs typeface="MS PGothic" charset="0"/>
              </a:rPr>
              <a:t>    </a:t>
            </a:r>
            <a:r>
              <a:rPr lang="zh-CN" altLang="en-US" sz="2400" b="1">
                <a:latin typeface="Times New Roman" charset="0"/>
                <a:ea typeface="MS PGothic" charset="0"/>
                <a:cs typeface="MS PGothic" charset="0"/>
              </a:rPr>
              <a:t>的历史。</a:t>
            </a:r>
            <a:br>
              <a:rPr lang="zh-CN" altLang="en-US" sz="2400" b="1">
                <a:latin typeface="Times New Roman" charset="0"/>
                <a:ea typeface="MS PGothic" charset="0"/>
                <a:cs typeface="MS PGothic" charset="0"/>
              </a:rPr>
            </a:br>
            <a:endParaRPr lang="zh-CN" altLang="en-US" sz="2400" b="1">
              <a:latin typeface="Times New Roman" charset="0"/>
              <a:ea typeface="MS PGothic" charset="0"/>
              <a:cs typeface="MS PGothic" charset="0"/>
            </a:endParaRPr>
          </a:p>
          <a:p>
            <a:pPr>
              <a:buFontTx/>
              <a:buNone/>
            </a:pPr>
            <a:endParaRPr lang="zh-CN" altLang="en-US" sz="1600">
              <a:latin typeface="Times New Roman" charset="0"/>
              <a:ea typeface="MS PGothic" charset="0"/>
              <a:cs typeface="MS PGothic" charset="0"/>
            </a:endParaRPr>
          </a:p>
          <a:p>
            <a:pPr>
              <a:lnSpc>
                <a:spcPct val="90000"/>
              </a:lnSpc>
            </a:pPr>
            <a:endParaRPr lang="en-US" altLang="zh-CN" sz="1600" b="1">
              <a:latin typeface="Arial Narrow" charset="0"/>
              <a:ea typeface="SimSun" charset="0"/>
              <a:cs typeface="SimSun" charset="0"/>
            </a:endParaRPr>
          </a:p>
        </p:txBody>
      </p:sp>
      <p:sp>
        <p:nvSpPr>
          <p:cNvPr id="159748"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387">
                                            <p:txEl>
                                              <p:pRg st="0" end="0"/>
                                            </p:txEl>
                                          </p:spTgt>
                                        </p:tgtEl>
                                        <p:attrNameLst>
                                          <p:attrName>style.visibility</p:attrName>
                                        </p:attrNameLst>
                                      </p:cBhvr>
                                      <p:to>
                                        <p:strVal val="visible"/>
                                      </p:to>
                                    </p:set>
                                    <p:anim calcmode="lin" valueType="num">
                                      <p:cBhvr additive="base">
                                        <p:cTn id="7" dur="500" fill="hold"/>
                                        <p:tgtEl>
                                          <p:spTgt spid="1638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63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387">
                                            <p:txEl>
                                              <p:pRg st="1" end="1"/>
                                            </p:txEl>
                                          </p:spTgt>
                                        </p:tgtEl>
                                        <p:attrNameLst>
                                          <p:attrName>style.visibility</p:attrName>
                                        </p:attrNameLst>
                                      </p:cBhvr>
                                      <p:to>
                                        <p:strVal val="visible"/>
                                      </p:to>
                                    </p:set>
                                    <p:anim calcmode="lin" valueType="num">
                                      <p:cBhvr additive="base">
                                        <p:cTn id="13" dur="500" fill="hold"/>
                                        <p:tgtEl>
                                          <p:spTgt spid="1638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38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387">
                                            <p:txEl>
                                              <p:pRg st="2" end="2"/>
                                            </p:txEl>
                                          </p:spTgt>
                                        </p:tgtEl>
                                        <p:attrNameLst>
                                          <p:attrName>style.visibility</p:attrName>
                                        </p:attrNameLst>
                                      </p:cBhvr>
                                      <p:to>
                                        <p:strVal val="visible"/>
                                      </p:to>
                                    </p:set>
                                    <p:anim calcmode="lin" valueType="num">
                                      <p:cBhvr additive="base">
                                        <p:cTn id="19" dur="500" fill="hold"/>
                                        <p:tgtEl>
                                          <p:spTgt spid="1638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638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6387">
                                            <p:txEl>
                                              <p:pRg st="3" end="3"/>
                                            </p:txEl>
                                          </p:spTgt>
                                        </p:tgtEl>
                                        <p:attrNameLst>
                                          <p:attrName>style.visibility</p:attrName>
                                        </p:attrNameLst>
                                      </p:cBhvr>
                                      <p:to>
                                        <p:strVal val="visible"/>
                                      </p:to>
                                    </p:set>
                                    <p:anim calcmode="lin" valueType="num">
                                      <p:cBhvr additive="base">
                                        <p:cTn id="25" dur="500" fill="hold"/>
                                        <p:tgtEl>
                                          <p:spTgt spid="1638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638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6387">
                                            <p:txEl>
                                              <p:pRg st="4" end="4"/>
                                            </p:txEl>
                                          </p:spTgt>
                                        </p:tgtEl>
                                        <p:attrNameLst>
                                          <p:attrName>style.visibility</p:attrName>
                                        </p:attrNameLst>
                                      </p:cBhvr>
                                      <p:to>
                                        <p:strVal val="visible"/>
                                      </p:to>
                                    </p:set>
                                    <p:anim calcmode="lin" valueType="num">
                                      <p:cBhvr additive="base">
                                        <p:cTn id="31" dur="500" fill="hold"/>
                                        <p:tgtEl>
                                          <p:spTgt spid="1638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638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6387">
                                            <p:txEl>
                                              <p:pRg st="6" end="6"/>
                                            </p:txEl>
                                          </p:spTgt>
                                        </p:tgtEl>
                                        <p:attrNameLst>
                                          <p:attrName>style.visibility</p:attrName>
                                        </p:attrNameLst>
                                      </p:cBhvr>
                                      <p:to>
                                        <p:strVal val="visible"/>
                                      </p:to>
                                    </p:set>
                                    <p:anim calcmode="lin" valueType="num">
                                      <p:cBhvr additive="base">
                                        <p:cTn id="37" dur="500" fill="hold"/>
                                        <p:tgtEl>
                                          <p:spTgt spid="16387">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638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6387">
                                            <p:txEl>
                                              <p:pRg st="7" end="7"/>
                                            </p:txEl>
                                          </p:spTgt>
                                        </p:tgtEl>
                                        <p:attrNameLst>
                                          <p:attrName>style.visibility</p:attrName>
                                        </p:attrNameLst>
                                      </p:cBhvr>
                                      <p:to>
                                        <p:strVal val="visible"/>
                                      </p:to>
                                    </p:set>
                                    <p:anim calcmode="lin" valueType="num">
                                      <p:cBhvr additive="base">
                                        <p:cTn id="43" dur="500" fill="hold"/>
                                        <p:tgtEl>
                                          <p:spTgt spid="16387">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638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6387">
                                            <p:txEl>
                                              <p:pRg st="8" end="8"/>
                                            </p:txEl>
                                          </p:spTgt>
                                        </p:tgtEl>
                                        <p:attrNameLst>
                                          <p:attrName>style.visibility</p:attrName>
                                        </p:attrNameLst>
                                      </p:cBhvr>
                                      <p:to>
                                        <p:strVal val="visible"/>
                                      </p:to>
                                    </p:set>
                                    <p:anim calcmode="lin" valueType="num">
                                      <p:cBhvr additive="base">
                                        <p:cTn id="49" dur="500" fill="hold"/>
                                        <p:tgtEl>
                                          <p:spTgt spid="16387">
                                            <p:txEl>
                                              <p:pRg st="8" end="8"/>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6387">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autoUpdateAnimBg="0"/>
    </p:bldLst>
  </p:timing>
</p:sld>
</file>

<file path=ppt/slides/slide3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zh-CN" altLang="en-US" b="1" dirty="0">
                <a:latin typeface="Arial Black" charset="0"/>
                <a:ea typeface="ＭＳ Ｐゴシック" charset="0"/>
                <a:cs typeface="ＭＳ Ｐゴシック" charset="0"/>
              </a:rPr>
              <a:t>作者</a:t>
            </a:r>
            <a:endParaRPr lang="en-US" b="1" dirty="0">
              <a:latin typeface="Arial Black" charset="0"/>
              <a:ea typeface="ＭＳ Ｐゴシック" charset="0"/>
              <a:cs typeface="ＭＳ Ｐゴシック" charset="0"/>
            </a:endParaRP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6" name="Rectangle 10"/>
          <p:cNvSpPr txBox="1">
            <a:spLocks noChangeArrowheads="1"/>
          </p:cNvSpPr>
          <p:nvPr/>
        </p:nvSpPr>
        <p:spPr bwMode="auto">
          <a:xfrm>
            <a:off x="76200" y="1528564"/>
            <a:ext cx="396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zh-CN" altLang="en-US" sz="2800" u="sng" dirty="0">
                <a:latin typeface="Impact" charset="0"/>
                <a:ea typeface="SimSun" charset="0"/>
                <a:cs typeface="SimSun" charset="0"/>
              </a:rPr>
              <a:t>外部证据</a:t>
            </a:r>
            <a:endParaRPr lang="en-US" altLang="zh-CN" sz="2800" dirty="0">
              <a:latin typeface="Impact" charset="0"/>
              <a:ea typeface="SimSun" charset="0"/>
              <a:cs typeface="SimSun" charset="0"/>
            </a:endParaRPr>
          </a:p>
          <a:p>
            <a:r>
              <a:rPr lang="zh-CN" altLang="en-US" sz="2800" dirty="0">
                <a:ea typeface="SimSun" charset="0"/>
                <a:cs typeface="SimSun" charset="0"/>
              </a:rPr>
              <a:t>他勒目记录祭司以斯拉</a:t>
            </a:r>
            <a:r>
              <a:rPr lang="en-US" altLang="zh-CN" sz="2800" dirty="0">
                <a:ea typeface="SimSun" charset="0"/>
                <a:cs typeface="SimSun" charset="0"/>
              </a:rPr>
              <a:t> </a:t>
            </a:r>
            <a:r>
              <a:rPr lang="zh-CN" altLang="en-US" sz="2800" dirty="0">
                <a:ea typeface="SimSun" charset="0"/>
                <a:cs typeface="SimSun" charset="0"/>
              </a:rPr>
              <a:t>是本书的作者。</a:t>
            </a:r>
            <a:endParaRPr lang="en-US" altLang="zh-CN" sz="2800" dirty="0">
              <a:ea typeface="SimSun" charset="0"/>
              <a:cs typeface="SimSun" charset="0"/>
            </a:endParaRPr>
          </a:p>
          <a:p>
            <a:r>
              <a:rPr lang="zh-CN" altLang="en-US" sz="2800" dirty="0">
                <a:ea typeface="SimSun" charset="0"/>
                <a:cs typeface="SimSun" charset="0"/>
              </a:rPr>
              <a:t>有些他勒目作者却相信尼希米是族系的作者 </a:t>
            </a:r>
            <a:endParaRPr lang="en-US" altLang="zh-CN" sz="2800" dirty="0">
              <a:ea typeface="SimSun" charset="0"/>
              <a:cs typeface="SimSun" charset="0"/>
            </a:endParaRPr>
          </a:p>
          <a:p>
            <a:pPr>
              <a:buFontTx/>
              <a:buNone/>
            </a:pPr>
            <a:r>
              <a:rPr lang="en-US" altLang="zh-CN" sz="2800" dirty="0">
                <a:ea typeface="SimSun" charset="0"/>
                <a:cs typeface="SimSun" charset="0"/>
              </a:rPr>
              <a:t>      (</a:t>
            </a:r>
            <a:r>
              <a:rPr lang="zh-CN" altLang="en-US" sz="2800" dirty="0">
                <a:ea typeface="SimSun" charset="0"/>
                <a:cs typeface="SimSun" charset="0"/>
              </a:rPr>
              <a:t>历代志上</a:t>
            </a:r>
            <a:r>
              <a:rPr lang="en-US" altLang="zh-CN" sz="2800" dirty="0">
                <a:ea typeface="SimSun" charset="0"/>
                <a:cs typeface="SimSun" charset="0"/>
              </a:rPr>
              <a:t>1—9).  </a:t>
            </a: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None/>
            </a:pPr>
            <a:r>
              <a:rPr lang="zh-CN" altLang="en-US" u="sng" dirty="0">
                <a:latin typeface="Impact" charset="0"/>
                <a:ea typeface="SimSun" charset="0"/>
                <a:cs typeface="SimSun" charset="0"/>
              </a:rPr>
              <a:t>内部证据</a:t>
            </a:r>
            <a:endParaRPr lang="en-US" altLang="zh-CN" u="sng" dirty="0">
              <a:latin typeface="Impact" charset="0"/>
              <a:ea typeface="SimSun" charset="0"/>
              <a:cs typeface="SimSun" charset="0"/>
            </a:endParaRPr>
          </a:p>
          <a:p>
            <a:r>
              <a:rPr lang="zh-CN" altLang="en-US" dirty="0">
                <a:ea typeface="SimSun" charset="0"/>
                <a:cs typeface="SimSun" charset="0"/>
              </a:rPr>
              <a:t>这本书有祭司所写是有道理，因为他强调寺庙，</a:t>
            </a:r>
            <a:r>
              <a:rPr lang="zh-CN" altLang="en-US" dirty="0">
                <a:latin typeface="Times New Roman" charset="0"/>
                <a:ea typeface="MS PGothic" charset="0"/>
                <a:cs typeface="MS PGothic" charset="0"/>
              </a:rPr>
              <a:t>僧侣，和神选大卫后裔统治犹大王国。</a:t>
            </a:r>
            <a:endParaRPr lang="en-US" altLang="zh-CN" dirty="0">
              <a:latin typeface="Times New Roman" charset="0"/>
              <a:ea typeface="MS PGothic" charset="0"/>
              <a:cs typeface="MS PGothic" charset="0"/>
            </a:endParaRPr>
          </a:p>
          <a:p>
            <a:pPr>
              <a:buNone/>
            </a:pPr>
            <a:r>
              <a:rPr lang="zh-CN" altLang="en-US" dirty="0">
                <a:latin typeface="Times New Roman" charset="0"/>
                <a:ea typeface="MS PGothic" charset="0"/>
                <a:cs typeface="MS PGothic" charset="0"/>
              </a:rPr>
              <a:t> </a:t>
            </a:r>
            <a:endParaRPr lang="en-US" altLang="zh-CN" dirty="0">
              <a:latin typeface="Times New Roman" charset="0"/>
              <a:ea typeface="MS PGothic" charset="0"/>
              <a:cs typeface="MS PGothic" charset="0"/>
            </a:endParaRPr>
          </a:p>
          <a:p>
            <a:r>
              <a:rPr lang="zh-CN" altLang="en-US" dirty="0">
                <a:latin typeface="Times New Roman" charset="0"/>
                <a:ea typeface="MS PGothic" charset="0"/>
                <a:cs typeface="MS PGothic" charset="0"/>
              </a:rPr>
              <a:t>这本书的风格非常类似以斯拉书及两者都有共同点：族谱，寺庙朝拜，在祭司效法，与服从法律．</a:t>
            </a:r>
            <a:endParaRPr lang="en-US" altLang="zh-CN" dirty="0">
              <a:latin typeface="Times New Roman" charset="0"/>
              <a:ea typeface="MS PGothic" charset="0"/>
              <a:cs typeface="MS PGothic" charset="0"/>
            </a:endParaRPr>
          </a:p>
          <a:p>
            <a:pPr>
              <a:buNone/>
            </a:pPr>
            <a:endParaRPr lang="zh-CN" altLang="en-US" dirty="0">
              <a:latin typeface="Times New Roman" charset="0"/>
              <a:ea typeface="MS PGothic" charset="0"/>
              <a:cs typeface="MS PGothic" charset="0"/>
            </a:endParaRPr>
          </a:p>
          <a:p>
            <a:r>
              <a:rPr lang="zh-CN" altLang="en-US" dirty="0">
                <a:ea typeface="SimSun" charset="0"/>
                <a:cs typeface="SimSun" charset="0"/>
              </a:rPr>
              <a:t>以斯拉书</a:t>
            </a:r>
            <a:r>
              <a:rPr lang="en-US" altLang="zh-CN" dirty="0">
                <a:ea typeface="SimSun" charset="0"/>
                <a:cs typeface="SimSun" charset="0"/>
              </a:rPr>
              <a:t>1:1-3</a:t>
            </a:r>
            <a:r>
              <a:rPr lang="zh-CN" altLang="en-US" dirty="0">
                <a:ea typeface="SimSun" charset="0"/>
                <a:cs typeface="SimSun" charset="0"/>
              </a:rPr>
              <a:t>与历代志下</a:t>
            </a:r>
            <a:r>
              <a:rPr lang="en-US" altLang="zh-CN" dirty="0">
                <a:ea typeface="SimSun" charset="0"/>
                <a:cs typeface="SimSun" charset="0"/>
              </a:rPr>
              <a:t>36:22-23</a:t>
            </a:r>
            <a:r>
              <a:rPr lang="zh-CN" altLang="en-US" dirty="0">
                <a:ea typeface="SimSun" charset="0"/>
                <a:cs typeface="SimSun" charset="0"/>
              </a:rPr>
              <a:t>最后的经文几乎相同．这明显表明以</a:t>
            </a:r>
            <a:r>
              <a:rPr lang="zh-CN" altLang="en-US" dirty="0">
                <a:latin typeface="Times New Roman" charset="0"/>
                <a:ea typeface="MS PGothic" charset="0"/>
                <a:cs typeface="MS PGothic" charset="0"/>
              </a:rPr>
              <a:t>斯拉是作者</a:t>
            </a:r>
            <a:endParaRPr lang="en-US" altLang="zh-CN" dirty="0">
              <a:ea typeface="SimSun" charset="0"/>
              <a:cs typeface="SimSun" charset="0"/>
            </a:endParaRPr>
          </a:p>
        </p:txBody>
      </p:sp>
    </p:spTree>
    <p:extLst>
      <p:ext uri="{BB962C8B-B14F-4D97-AF65-F5344CB8AC3E}">
        <p14:creationId xmlns:p14="http://schemas.microsoft.com/office/powerpoint/2010/main" val="10666021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fill="hold"/>
                                        <p:tgtEl>
                                          <p:spTgt spid="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7">
                                            <p:txEl>
                                              <p:pRg st="3" end="3"/>
                                            </p:txEl>
                                          </p:spTgt>
                                        </p:tgtEl>
                                        <p:attrNameLst>
                                          <p:attrName>style.visibility</p:attrName>
                                        </p:attrNameLst>
                                      </p:cBhvr>
                                      <p:to>
                                        <p:strVal val="visible"/>
                                      </p:to>
                                    </p:set>
                                    <p:anim calcmode="lin" valueType="num">
                                      <p:cBhvr additive="base">
                                        <p:cTn id="49"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7">
                                            <p:txEl>
                                              <p:pRg st="5" end="5"/>
                                            </p:txEl>
                                          </p:spTgt>
                                        </p:tgtEl>
                                        <p:attrNameLst>
                                          <p:attrName>style.visibility</p:attrName>
                                        </p:attrNameLst>
                                      </p:cBhvr>
                                      <p:to>
                                        <p:strVal val="visible"/>
                                      </p:to>
                                    </p:set>
                                    <p:anim calcmode="lin" valueType="num">
                                      <p:cBhvr additive="base">
                                        <p:cTn id="55" dur="500" fill="hold"/>
                                        <p:tgtEl>
                                          <p:spTgt spid="7">
                                            <p:txEl>
                                              <p:pRg st="5" end="5"/>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18444" name="Rectangle 12"/>
          <p:cNvSpPr>
            <a:spLocks noGrp="1" noChangeArrowheads="1"/>
          </p:cNvSpPr>
          <p:nvPr>
            <p:ph type="body" idx="1"/>
          </p:nvPr>
        </p:nvSpPr>
        <p:spPr>
          <a:xfrm>
            <a:off x="0" y="1152525"/>
            <a:ext cx="9144000" cy="5732463"/>
          </a:xfrm>
        </p:spPr>
        <p:txBody>
          <a:bodyPr/>
          <a:lstStyle/>
          <a:p>
            <a:pPr>
              <a:lnSpc>
                <a:spcPct val="80000"/>
              </a:lnSpc>
            </a:pPr>
            <a:r>
              <a:rPr lang="zh-CN" altLang="en-US" sz="2800" b="1" dirty="0">
                <a:latin typeface="Arail" charset="0"/>
                <a:ea typeface="ＭＳ Ｐゴシック" charset="0"/>
                <a:cs typeface="Arail" charset="0"/>
              </a:rPr>
              <a:t>犹大驱逐出境的记载（历代志上 </a:t>
            </a:r>
            <a:r>
              <a:rPr lang="en-US" altLang="zh-CN" sz="2800" b="1" dirty="0">
                <a:latin typeface="Arail" charset="0"/>
                <a:ea typeface="ＭＳ Ｐゴシック" charset="0"/>
                <a:cs typeface="Arail" charset="0"/>
              </a:rPr>
              <a:t>6</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15</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9:1</a:t>
            </a:r>
            <a:r>
              <a:rPr lang="zh-CN" altLang="en-US" sz="2800" b="1" dirty="0">
                <a:latin typeface="Arail" charset="0"/>
                <a:ea typeface="ＭＳ Ｐゴシック" charset="0"/>
                <a:cs typeface="Arail" charset="0"/>
              </a:rPr>
              <a:t>）都表明这书</a:t>
            </a:r>
          </a:p>
          <a:p>
            <a:pPr>
              <a:lnSpc>
                <a:spcPct val="80000"/>
              </a:lnSpc>
            </a:pPr>
            <a:r>
              <a:rPr lang="zh-CN" altLang="en-US" sz="2800" b="1" dirty="0">
                <a:latin typeface="Arail" charset="0"/>
                <a:ea typeface="ＭＳ Ｐゴシック" charset="0"/>
                <a:cs typeface="Arail" charset="0"/>
              </a:rPr>
              <a:t>是公元前</a:t>
            </a:r>
            <a:r>
              <a:rPr lang="en-US" altLang="zh-CN" sz="2800" b="1" dirty="0">
                <a:latin typeface="Arail" charset="0"/>
                <a:ea typeface="ＭＳ Ｐゴシック" charset="0"/>
                <a:cs typeface="Arail" charset="0"/>
              </a:rPr>
              <a:t>586</a:t>
            </a:r>
            <a:r>
              <a:rPr lang="zh-CN" altLang="en-US" sz="2800" b="1" dirty="0">
                <a:latin typeface="Arail" charset="0"/>
                <a:ea typeface="ＭＳ Ｐゴシック" charset="0"/>
                <a:cs typeface="Arail" charset="0"/>
              </a:rPr>
              <a:t>年后编制的。</a:t>
            </a:r>
          </a:p>
          <a:p>
            <a:pPr>
              <a:lnSpc>
                <a:spcPct val="80000"/>
              </a:lnSpc>
            </a:pPr>
            <a:r>
              <a:rPr lang="zh-CN" altLang="en-US" sz="2800" b="1" dirty="0">
                <a:latin typeface="Arail" charset="0"/>
                <a:ea typeface="ＭＳ Ｐゴシック" charset="0"/>
                <a:cs typeface="Arail" charset="0"/>
              </a:rPr>
              <a:t>历代上下是犹大从巴比伦回返很久后才被编译（历代志</a:t>
            </a:r>
          </a:p>
          <a:p>
            <a:pPr>
              <a:lnSpc>
                <a:spcPct val="80000"/>
              </a:lnSpc>
            </a:pPr>
            <a:r>
              <a:rPr lang="zh-CN" altLang="en-US" sz="2800" b="1" dirty="0">
                <a:latin typeface="Arail" charset="0"/>
                <a:ea typeface="ＭＳ Ｐゴシック" charset="0"/>
                <a:cs typeface="Arail" charset="0"/>
              </a:rPr>
              <a:t>    上 </a:t>
            </a:r>
            <a:r>
              <a:rPr lang="en-US" altLang="zh-CN" sz="2800" b="1" dirty="0">
                <a:latin typeface="Arail" charset="0"/>
                <a:ea typeface="ＭＳ Ｐゴシック" charset="0"/>
                <a:cs typeface="Arail" charset="0"/>
              </a:rPr>
              <a:t>3:17-24</a:t>
            </a:r>
            <a:r>
              <a:rPr lang="zh-CN" altLang="en-US" sz="2800" b="1" dirty="0">
                <a:latin typeface="Arail" charset="0"/>
                <a:ea typeface="ＭＳ Ｐゴシック" charset="0"/>
                <a:cs typeface="Arail" charset="0"/>
              </a:rPr>
              <a:t>）。文本显示，历代志最后的任物。是阿纳尼 （</a:t>
            </a:r>
            <a:r>
              <a:rPr lang="en-US" altLang="zh-CN" sz="2800" b="1" dirty="0">
                <a:latin typeface="Arail" charset="0"/>
                <a:ea typeface="ＭＳ Ｐゴシック" charset="0"/>
                <a:cs typeface="Arail" charset="0"/>
              </a:rPr>
              <a:t>24</a:t>
            </a:r>
            <a:r>
              <a:rPr lang="zh-CN" altLang="en-US" sz="2800" b="1" dirty="0">
                <a:latin typeface="Arail" charset="0"/>
                <a:ea typeface="ＭＳ Ｐゴシック" charset="0"/>
                <a:cs typeface="Arail" charset="0"/>
              </a:rPr>
              <a:t>节）。</a:t>
            </a:r>
          </a:p>
          <a:p>
            <a:pPr>
              <a:lnSpc>
                <a:spcPct val="80000"/>
              </a:lnSpc>
            </a:pPr>
            <a:r>
              <a:rPr lang="zh-CN" altLang="en-US" sz="2800" b="1" dirty="0">
                <a:latin typeface="Arail" charset="0"/>
                <a:ea typeface="ＭＳ Ｐゴシック" charset="0"/>
                <a:cs typeface="Arail" charset="0"/>
              </a:rPr>
              <a:t>    他是耶哥尼雅第八代的后裔（</a:t>
            </a:r>
            <a:r>
              <a:rPr lang="en-US" altLang="zh-CN" sz="2800" b="1" dirty="0">
                <a:latin typeface="Arail" charset="0"/>
                <a:ea typeface="ＭＳ Ｐゴシック" charset="0"/>
                <a:cs typeface="Arail" charset="0"/>
              </a:rPr>
              <a:t>17</a:t>
            </a:r>
            <a:r>
              <a:rPr lang="zh-CN" altLang="en-US" sz="2800" b="1" dirty="0">
                <a:latin typeface="Arail" charset="0"/>
                <a:ea typeface="ＭＳ Ｐゴシック" charset="0"/>
                <a:cs typeface="Arail" charset="0"/>
              </a:rPr>
              <a:t>节），在公元前</a:t>
            </a:r>
            <a:r>
              <a:rPr lang="en-US" altLang="zh-CN" sz="2800" b="1" dirty="0">
                <a:latin typeface="Arail" charset="0"/>
                <a:ea typeface="ＭＳ Ｐゴシック" charset="0"/>
                <a:cs typeface="Arail" charset="0"/>
              </a:rPr>
              <a:t>598</a:t>
            </a:r>
            <a:r>
              <a:rPr lang="zh-CN" altLang="en-US" sz="2800" b="1" dirty="0">
                <a:latin typeface="Arail" charset="0"/>
                <a:ea typeface="ＭＳ Ｐゴシック" charset="0"/>
                <a:cs typeface="Arail" charset="0"/>
              </a:rPr>
              <a:t>年被俘到</a:t>
            </a:r>
          </a:p>
          <a:p>
            <a:pPr>
              <a:lnSpc>
                <a:spcPct val="80000"/>
              </a:lnSpc>
            </a:pPr>
            <a:r>
              <a:rPr lang="zh-CN" altLang="en-US" sz="2800" b="1" dirty="0">
                <a:latin typeface="Arail" charset="0"/>
                <a:ea typeface="ＭＳ Ｐゴシック" charset="0"/>
                <a:cs typeface="Arail" charset="0"/>
              </a:rPr>
              <a:t>     巴比伦。若每八代是等于</a:t>
            </a:r>
            <a:r>
              <a:rPr lang="en-US" altLang="zh-CN" sz="2800" b="1" dirty="0">
                <a:latin typeface="Arail" charset="0"/>
                <a:ea typeface="ＭＳ Ｐゴシック" charset="0"/>
                <a:cs typeface="Arail" charset="0"/>
              </a:rPr>
              <a:t>25</a:t>
            </a:r>
            <a:r>
              <a:rPr lang="zh-CN" altLang="en-US" sz="2800" b="1" dirty="0">
                <a:latin typeface="Arail" charset="0"/>
                <a:ea typeface="ＭＳ Ｐゴシック" charset="0"/>
                <a:cs typeface="Arail" charset="0"/>
              </a:rPr>
              <a:t>年， 那阿纳尼的出生日应该是</a:t>
            </a:r>
          </a:p>
          <a:p>
            <a:pPr>
              <a:lnSpc>
                <a:spcPct val="80000"/>
              </a:lnSpc>
            </a:pPr>
            <a:r>
              <a:rPr lang="zh-CN" altLang="en-US" sz="2800" b="1" dirty="0">
                <a:latin typeface="Arail" charset="0"/>
                <a:ea typeface="ＭＳ Ｐゴシック" charset="0"/>
                <a:cs typeface="Arail" charset="0"/>
              </a:rPr>
              <a:t>    公元前</a:t>
            </a:r>
            <a:r>
              <a:rPr lang="en-US" altLang="zh-CN" sz="2800" b="1" dirty="0">
                <a:latin typeface="Arail" charset="0"/>
                <a:ea typeface="ＭＳ Ｐゴシック" charset="0"/>
                <a:cs typeface="Arail" charset="0"/>
              </a:rPr>
              <a:t>425</a:t>
            </a:r>
            <a:r>
              <a:rPr lang="zh-CN" altLang="en-US" sz="2800" b="1" dirty="0">
                <a:latin typeface="Arail" charset="0"/>
                <a:ea typeface="ＭＳ Ｐゴシック" charset="0"/>
                <a:cs typeface="Arail" charset="0"/>
              </a:rPr>
              <a:t>至</a:t>
            </a:r>
            <a:r>
              <a:rPr lang="en-US" altLang="zh-CN" sz="2800" b="1" dirty="0">
                <a:latin typeface="Arail" charset="0"/>
                <a:ea typeface="ＭＳ Ｐゴシック" charset="0"/>
                <a:cs typeface="Arail" charset="0"/>
              </a:rPr>
              <a:t>400</a:t>
            </a:r>
            <a:r>
              <a:rPr lang="zh-CN" altLang="en-US" sz="2800" b="1" dirty="0">
                <a:latin typeface="Arail" charset="0"/>
                <a:ea typeface="ＭＳ Ｐゴシック" charset="0"/>
                <a:cs typeface="Arail" charset="0"/>
              </a:rPr>
              <a:t>年。 </a:t>
            </a:r>
          </a:p>
          <a:p>
            <a:pPr>
              <a:lnSpc>
                <a:spcPct val="80000"/>
              </a:lnSpc>
            </a:pPr>
            <a:r>
              <a:rPr lang="zh-CN" altLang="en-US" sz="2800" b="1" dirty="0">
                <a:latin typeface="Arail" charset="0"/>
                <a:ea typeface="ＭＳ Ｐゴシック" charset="0"/>
                <a:cs typeface="Arail" charset="0"/>
              </a:rPr>
              <a:t>回返记录（历代志下 </a:t>
            </a:r>
            <a:r>
              <a:rPr lang="en-US" altLang="zh-CN" sz="2800" b="1" dirty="0">
                <a:latin typeface="Arail" charset="0"/>
                <a:ea typeface="ＭＳ Ｐゴシック" charset="0"/>
                <a:cs typeface="Arail" charset="0"/>
              </a:rPr>
              <a:t>36:22-23</a:t>
            </a:r>
            <a:r>
              <a:rPr lang="zh-CN" altLang="en-US" sz="2800" b="1" dirty="0">
                <a:latin typeface="Arail" charset="0"/>
                <a:ea typeface="ＭＳ Ｐゴシック" charset="0"/>
                <a:cs typeface="Arail" charset="0"/>
              </a:rPr>
              <a:t>）也辩称是在放逐后期</a:t>
            </a:r>
          </a:p>
          <a:p>
            <a:pPr>
              <a:lnSpc>
                <a:spcPct val="80000"/>
              </a:lnSpc>
            </a:pPr>
            <a:r>
              <a:rPr lang="zh-CN" altLang="en-US" sz="2800" b="1" dirty="0">
                <a:latin typeface="Arail" charset="0"/>
                <a:ea typeface="ＭＳ Ｐゴシック" charset="0"/>
                <a:cs typeface="Arail" charset="0"/>
              </a:rPr>
              <a:t>然而，圣经记载以斯拉撰写的书和他的工作都没有延伸超过 公元前</a:t>
            </a:r>
            <a:r>
              <a:rPr lang="en-US" altLang="zh-CN" sz="2800" b="1" dirty="0">
                <a:latin typeface="Arail" charset="0"/>
                <a:ea typeface="ＭＳ Ｐゴシック" charset="0"/>
                <a:cs typeface="Arail" charset="0"/>
              </a:rPr>
              <a:t>445</a:t>
            </a:r>
            <a:r>
              <a:rPr lang="zh-CN" altLang="en-US" sz="2800" b="1" dirty="0">
                <a:latin typeface="Arail" charset="0"/>
                <a:ea typeface="ＭＳ Ｐゴシック" charset="0"/>
                <a:cs typeface="Arail" charset="0"/>
              </a:rPr>
              <a:t>（参尼希米</a:t>
            </a:r>
            <a:r>
              <a:rPr lang="en-US" altLang="zh-CN" sz="2800" b="1" dirty="0">
                <a:latin typeface="Arail" charset="0"/>
                <a:ea typeface="ＭＳ Ｐゴシック" charset="0"/>
                <a:cs typeface="Arail" charset="0"/>
              </a:rPr>
              <a:t>12</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36</a:t>
            </a:r>
            <a:r>
              <a:rPr lang="zh-CN" altLang="en-US" sz="2800" b="1" dirty="0">
                <a:latin typeface="Arail" charset="0"/>
                <a:ea typeface="ＭＳ Ｐゴシック" charset="0"/>
                <a:cs typeface="Arail" charset="0"/>
              </a:rPr>
              <a:t>）。</a:t>
            </a: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zh-CN" altLang="en-US" b="1" dirty="0">
                <a:latin typeface="Arail" charset="0"/>
                <a:ea typeface="ＭＳ Ｐゴシック" charset="0"/>
                <a:cs typeface="Arail" charset="0"/>
              </a:rPr>
              <a:t>日期</a:t>
            </a:r>
            <a:endParaRPr lang="en-US" b="1" dirty="0">
              <a:latin typeface="Arail" charset="0"/>
              <a:ea typeface="ＭＳ Ｐゴシック" charset="0"/>
              <a:cs typeface="Arail" charset="0"/>
            </a:endParaRP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ail" charset="0"/>
                <a:cs typeface="Arail" charset="0"/>
              </a:rPr>
              <a:t>272</a:t>
            </a:r>
          </a:p>
        </p:txBody>
      </p:sp>
      <p:sp>
        <p:nvSpPr>
          <p:cNvPr id="18442" name="Text Box 10"/>
          <p:cNvSpPr txBox="1">
            <a:spLocks noChangeArrowheads="1"/>
          </p:cNvSpPr>
          <p:nvPr/>
        </p:nvSpPr>
        <p:spPr bwMode="auto">
          <a:xfrm rot="21000000">
            <a:off x="623470" y="2810631"/>
            <a:ext cx="8024859" cy="249796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zh-CN" altLang="en-US" sz="3600" dirty="0">
                <a:ln>
                  <a:solidFill>
                    <a:srgbClr val="FF0000"/>
                  </a:solidFill>
                </a:ln>
                <a:solidFill>
                  <a:srgbClr val="FFFFFF"/>
                </a:solidFill>
                <a:latin typeface="Arail"/>
                <a:ea typeface="SimSun" charset="0"/>
                <a:cs typeface="Arail"/>
              </a:rPr>
              <a:t>因此，根据估计最好的编译时期应该</a:t>
            </a:r>
          </a:p>
          <a:p>
            <a:pPr algn="ctr">
              <a:buFontTx/>
              <a:buNone/>
              <a:defRPr/>
            </a:pPr>
            <a:r>
              <a:rPr lang="zh-CN" altLang="en-US" sz="3600" dirty="0">
                <a:ln>
                  <a:solidFill>
                    <a:srgbClr val="FF0000"/>
                  </a:solidFill>
                </a:ln>
                <a:solidFill>
                  <a:srgbClr val="FFFFFF"/>
                </a:solidFill>
                <a:latin typeface="Arail"/>
                <a:ea typeface="SimSun" charset="0"/>
                <a:cs typeface="Arail"/>
              </a:rPr>
              <a:t>是大约</a:t>
            </a:r>
            <a:r>
              <a:rPr lang="en-US" altLang="zh-CN" sz="3600" dirty="0">
                <a:ln>
                  <a:solidFill>
                    <a:srgbClr val="FF0000"/>
                  </a:solidFill>
                </a:ln>
                <a:solidFill>
                  <a:srgbClr val="FFFFFF"/>
                </a:solidFill>
                <a:latin typeface="Arail"/>
                <a:ea typeface="SimSun" charset="0"/>
                <a:cs typeface="Arail"/>
              </a:rPr>
              <a:t>450-425</a:t>
            </a:r>
            <a:r>
              <a:rPr lang="zh-CN" altLang="en-US" sz="3600" dirty="0">
                <a:ln>
                  <a:solidFill>
                    <a:srgbClr val="FF0000"/>
                  </a:solidFill>
                </a:ln>
                <a:solidFill>
                  <a:srgbClr val="FFFFFF"/>
                </a:solidFill>
                <a:latin typeface="Arail"/>
                <a:ea typeface="SimSun" charset="0"/>
                <a:cs typeface="Arail"/>
              </a:rPr>
              <a:t>年之间。而且回返记录</a:t>
            </a:r>
          </a:p>
          <a:p>
            <a:pPr algn="ctr">
              <a:buFontTx/>
              <a:buNone/>
              <a:defRPr/>
            </a:pPr>
            <a:r>
              <a:rPr lang="zh-CN" altLang="en-US" sz="3600" dirty="0">
                <a:ln>
                  <a:solidFill>
                    <a:srgbClr val="FF0000"/>
                  </a:solidFill>
                </a:ln>
                <a:solidFill>
                  <a:srgbClr val="FFFFFF"/>
                </a:solidFill>
                <a:latin typeface="Arail"/>
                <a:ea typeface="SimSun" charset="0"/>
                <a:cs typeface="Arail"/>
              </a:rPr>
              <a:t>（历代志下 </a:t>
            </a:r>
            <a:r>
              <a:rPr lang="en-US" altLang="zh-CN" sz="3600" dirty="0">
                <a:ln>
                  <a:solidFill>
                    <a:srgbClr val="FF0000"/>
                  </a:solidFill>
                </a:ln>
                <a:solidFill>
                  <a:srgbClr val="FFFFFF"/>
                </a:solidFill>
                <a:latin typeface="Arail"/>
                <a:ea typeface="SimSun" charset="0"/>
                <a:cs typeface="Arail"/>
              </a:rPr>
              <a:t>36:22-23</a:t>
            </a:r>
            <a:r>
              <a:rPr lang="zh-CN" altLang="en-US" sz="3600" dirty="0">
                <a:ln>
                  <a:solidFill>
                    <a:srgbClr val="FF0000"/>
                  </a:solidFill>
                </a:ln>
                <a:solidFill>
                  <a:srgbClr val="FFFFFF"/>
                </a:solidFill>
                <a:latin typeface="Arail"/>
                <a:ea typeface="SimSun" charset="0"/>
                <a:cs typeface="Arail"/>
              </a:rPr>
              <a:t>）也辩称是在放逐后期。</a:t>
            </a:r>
          </a:p>
        </p:txBody>
      </p:sp>
    </p:spTree>
    <p:extLst>
      <p:ext uri="{BB962C8B-B14F-4D97-AF65-F5344CB8AC3E}">
        <p14:creationId xmlns:p14="http://schemas.microsoft.com/office/powerpoint/2010/main" val="360704384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8444">
                                            <p:txEl>
                                              <p:pRg st="4" end="4"/>
                                            </p:txEl>
                                          </p:spTgt>
                                        </p:tgtEl>
                                        <p:attrNameLst>
                                          <p:attrName>style.visibility</p:attrName>
                                        </p:attrNameLst>
                                      </p:cBhvr>
                                      <p:to>
                                        <p:strVal val="visible"/>
                                      </p:to>
                                    </p:set>
                                    <p:anim calcmode="lin" valueType="num">
                                      <p:cBhvr additive="base">
                                        <p:cTn id="31" dur="500" fill="hold"/>
                                        <p:tgtEl>
                                          <p:spTgt spid="18444">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844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8444">
                                            <p:txEl>
                                              <p:pRg st="5" end="5"/>
                                            </p:txEl>
                                          </p:spTgt>
                                        </p:tgtEl>
                                        <p:attrNameLst>
                                          <p:attrName>style.visibility</p:attrName>
                                        </p:attrNameLst>
                                      </p:cBhvr>
                                      <p:to>
                                        <p:strVal val="visible"/>
                                      </p:to>
                                    </p:set>
                                    <p:anim calcmode="lin" valueType="num">
                                      <p:cBhvr additive="base">
                                        <p:cTn id="37" dur="500" fill="hold"/>
                                        <p:tgtEl>
                                          <p:spTgt spid="18444">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844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8444">
                                            <p:txEl>
                                              <p:pRg st="6" end="6"/>
                                            </p:txEl>
                                          </p:spTgt>
                                        </p:tgtEl>
                                        <p:attrNameLst>
                                          <p:attrName>style.visibility</p:attrName>
                                        </p:attrNameLst>
                                      </p:cBhvr>
                                      <p:to>
                                        <p:strVal val="visible"/>
                                      </p:to>
                                    </p:set>
                                    <p:anim calcmode="lin" valueType="num">
                                      <p:cBhvr additive="base">
                                        <p:cTn id="43" dur="500" fill="hold"/>
                                        <p:tgtEl>
                                          <p:spTgt spid="18444">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44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8444">
                                            <p:txEl>
                                              <p:pRg st="7" end="7"/>
                                            </p:txEl>
                                          </p:spTgt>
                                        </p:tgtEl>
                                        <p:attrNameLst>
                                          <p:attrName>style.visibility</p:attrName>
                                        </p:attrNameLst>
                                      </p:cBhvr>
                                      <p:to>
                                        <p:strVal val="visible"/>
                                      </p:to>
                                    </p:set>
                                    <p:anim calcmode="lin" valueType="num">
                                      <p:cBhvr additive="base">
                                        <p:cTn id="49" dur="500" fill="hold"/>
                                        <p:tgtEl>
                                          <p:spTgt spid="18444">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844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8444">
                                            <p:txEl>
                                              <p:pRg st="8" end="8"/>
                                            </p:txEl>
                                          </p:spTgt>
                                        </p:tgtEl>
                                        <p:attrNameLst>
                                          <p:attrName>style.visibility</p:attrName>
                                        </p:attrNameLst>
                                      </p:cBhvr>
                                      <p:to>
                                        <p:strVal val="visible"/>
                                      </p:to>
                                    </p:set>
                                    <p:anim calcmode="lin" valueType="num">
                                      <p:cBhvr additive="base">
                                        <p:cTn id="55" dur="500" fill="hold"/>
                                        <p:tgtEl>
                                          <p:spTgt spid="18444">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8444">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nodeType="clickEffect">
                                  <p:stCondLst>
                                    <p:cond delay="0"/>
                                  </p:stCondLst>
                                  <p:childTnLst>
                                    <p:set>
                                      <p:cBhvr>
                                        <p:cTn id="60" dur="1" fill="hold">
                                          <p:stCondLst>
                                            <p:cond delay="0"/>
                                          </p:stCondLst>
                                        </p:cTn>
                                        <p:tgtEl>
                                          <p:spTgt spid="18442"/>
                                        </p:tgtEl>
                                        <p:attrNameLst>
                                          <p:attrName>style.visibility</p:attrName>
                                        </p:attrNameLst>
                                      </p:cBhvr>
                                      <p:to>
                                        <p:strVal val="visible"/>
                                      </p:to>
                                    </p:set>
                                    <p:anim calcmode="lin" valueType="num">
                                      <p:cBhvr>
                                        <p:cTn id="61" dur="1000" fill="hold"/>
                                        <p:tgtEl>
                                          <p:spTgt spid="18442"/>
                                        </p:tgtEl>
                                        <p:attrNameLst>
                                          <p:attrName>ppt_w</p:attrName>
                                        </p:attrNameLst>
                                      </p:cBhvr>
                                      <p:tavLst>
                                        <p:tav tm="0">
                                          <p:val>
                                            <p:fltVal val="0"/>
                                          </p:val>
                                        </p:tav>
                                        <p:tav tm="100000">
                                          <p:val>
                                            <p:strVal val="#ppt_w"/>
                                          </p:val>
                                        </p:tav>
                                      </p:tavLst>
                                    </p:anim>
                                    <p:anim calcmode="lin" valueType="num">
                                      <p:cBhvr>
                                        <p:cTn id="62" dur="1000" fill="hold"/>
                                        <p:tgtEl>
                                          <p:spTgt spid="18442"/>
                                        </p:tgtEl>
                                        <p:attrNameLst>
                                          <p:attrName>ppt_h</p:attrName>
                                        </p:attrNameLst>
                                      </p:cBhvr>
                                      <p:tavLst>
                                        <p:tav tm="0">
                                          <p:val>
                                            <p:fltVal val="0"/>
                                          </p:val>
                                        </p:tav>
                                        <p:tav tm="100000">
                                          <p:val>
                                            <p:strVal val="#ppt_h"/>
                                          </p:val>
                                        </p:tav>
                                      </p:tavLst>
                                    </p:anim>
                                    <p:anim calcmode="lin" valueType="num">
                                      <p:cBhvr>
                                        <p:cTn id="63"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06.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4677" name="Rectangle 2"/>
          <p:cNvSpPr>
            <a:spLocks noGrp="1" noChangeArrowheads="1"/>
          </p:cNvSpPr>
          <p:nvPr>
            <p:ph type="title"/>
          </p:nvPr>
        </p:nvSpPr>
        <p:spPr>
          <a:solidFill>
            <a:srgbClr val="800000"/>
          </a:solidFill>
        </p:spPr>
        <p:txBody>
          <a:bodyPr/>
          <a:lstStyle/>
          <a:p>
            <a:r>
              <a:rPr lang="zh-CN" altLang="en-US" b="1" dirty="0">
                <a:latin typeface="Arial Black" charset="0"/>
                <a:ea typeface="ＭＳ Ｐゴシック" charset="0"/>
                <a:cs typeface="ＭＳ Ｐゴシック" charset="0"/>
              </a:rPr>
              <a:t>读者</a:t>
            </a:r>
            <a:endParaRPr lang="en-US" b="1" dirty="0">
              <a:latin typeface="Arial Black" charset="0"/>
              <a:ea typeface="ＭＳ Ｐゴシック" charset="0"/>
              <a:cs typeface="ＭＳ Ｐゴシック" charset="0"/>
            </a:endParaRP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ail" charset="0"/>
                <a:cs typeface="Arail" charset="0"/>
              </a:rPr>
              <a:t>272</a:t>
            </a:r>
          </a:p>
        </p:txBody>
      </p:sp>
      <p:sp>
        <p:nvSpPr>
          <p:cNvPr id="5" name="Rectangle 3"/>
          <p:cNvSpPr txBox="1">
            <a:spLocks noChangeArrowheads="1"/>
          </p:cNvSpPr>
          <p:nvPr/>
        </p:nvSpPr>
        <p:spPr bwMode="auto">
          <a:xfrm>
            <a:off x="762000" y="1828800"/>
            <a:ext cx="8153400" cy="3200400"/>
          </a:xfrm>
          <a:prstGeom prst="rect">
            <a:avLst/>
          </a:prstGeom>
          <a:solidFill>
            <a:schemeClr val="bg2"/>
          </a:solidFill>
          <a:ln w="9525">
            <a:noFill/>
            <a:miter lim="800000"/>
            <a:headEnd/>
            <a:tailEnd/>
          </a:ln>
        </p:spPr>
        <p:txBody>
          <a:bodyPr lIns="92075" tIns="46038" rIns="92075" bIns="46038"/>
          <a:lstStyle/>
          <a:p>
            <a:pPr marL="342900" indent="-342900" algn="ctr">
              <a:lnSpc>
                <a:spcPct val="100000"/>
              </a:lnSpc>
              <a:buFontTx/>
              <a:buNone/>
              <a:defRPr/>
            </a:pPr>
            <a:r>
              <a:rPr lang="zh-CN" altLang="en-US" sz="2800" kern="0" dirty="0">
                <a:solidFill>
                  <a:srgbClr val="FFFFFF"/>
                </a:solidFill>
                <a:latin typeface="Arial Black" charset="0"/>
                <a:ea typeface="SimSun" pitchFamily="2" charset="-122"/>
                <a:cs typeface="SimSun" pitchFamily="2" charset="-122"/>
              </a:rPr>
              <a:t>使用以上公元前</a:t>
            </a:r>
            <a:r>
              <a:rPr lang="en-US" altLang="zh-CN" sz="2800" kern="0" dirty="0">
                <a:solidFill>
                  <a:srgbClr val="FFFFFF"/>
                </a:solidFill>
                <a:latin typeface="Arial Black" charset="0"/>
                <a:ea typeface="SimSun" pitchFamily="2" charset="-122"/>
                <a:cs typeface="SimSun" pitchFamily="2" charset="-122"/>
              </a:rPr>
              <a:t>450-425</a:t>
            </a:r>
            <a:r>
              <a:rPr lang="zh-CN" altLang="en-US" sz="2800" kern="0" dirty="0">
                <a:solidFill>
                  <a:srgbClr val="FFFFFF"/>
                </a:solidFill>
                <a:latin typeface="Arial Black" charset="0"/>
                <a:ea typeface="SimSun" pitchFamily="2" charset="-122"/>
                <a:cs typeface="SimSun" pitchFamily="2" charset="-122"/>
              </a:rPr>
              <a:t>年的日期为汇篇，原来的读者包括那些已经回到土地大约一个世纪</a:t>
            </a:r>
          </a:p>
          <a:p>
            <a:pPr marL="342900" indent="-342900" algn="ctr">
              <a:lnSpc>
                <a:spcPct val="100000"/>
              </a:lnSpc>
              <a:buFontTx/>
              <a:buNone/>
              <a:defRPr/>
            </a:pPr>
            <a:r>
              <a:rPr lang="zh-CN" altLang="en-US" sz="2800" kern="0" dirty="0">
                <a:solidFill>
                  <a:srgbClr val="FFFFFF"/>
                </a:solidFill>
                <a:latin typeface="Arial Black" charset="0"/>
                <a:ea typeface="SimSun" pitchFamily="2" charset="-122"/>
                <a:cs typeface="SimSun" pitchFamily="2" charset="-122"/>
              </a:rPr>
              <a:t>  和可能是在近期经历了尼希米在耶路撒冷</a:t>
            </a:r>
          </a:p>
          <a:p>
            <a:pPr marL="342900" indent="-342900" algn="ctr">
              <a:lnSpc>
                <a:spcPct val="100000"/>
              </a:lnSpc>
              <a:buFontTx/>
              <a:buNone/>
              <a:defRPr/>
            </a:pPr>
            <a:r>
              <a:rPr lang="zh-CN" altLang="en-US" sz="2800" kern="0" dirty="0">
                <a:solidFill>
                  <a:srgbClr val="FFFFFF"/>
                </a:solidFill>
                <a:latin typeface="Arial Black" charset="0"/>
                <a:ea typeface="SimSun" pitchFamily="2" charset="-122"/>
                <a:cs typeface="SimSun" pitchFamily="2" charset="-122"/>
              </a:rPr>
              <a:t>重建城墙的犹太人。</a:t>
            </a:r>
            <a:endParaRPr lang="en-US" altLang="zh-CN" sz="2800" kern="0" dirty="0">
              <a:solidFill>
                <a:srgbClr val="FFFFFF"/>
              </a:solidFill>
              <a:latin typeface="Arial Black" charset="0"/>
              <a:ea typeface="SimSun" pitchFamily="2" charset="-122"/>
              <a:cs typeface="SimSun" pitchFamily="2" charset="-122"/>
            </a:endParaRPr>
          </a:p>
        </p:txBody>
      </p:sp>
    </p:spTree>
    <p:extLst>
      <p:ext uri="{BB962C8B-B14F-4D97-AF65-F5344CB8AC3E}">
        <p14:creationId xmlns:p14="http://schemas.microsoft.com/office/powerpoint/2010/main" val="329787848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07.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zh-CN" altLang="en-US" b="1" dirty="0">
                <a:latin typeface="Arial Black" charset="0"/>
                <a:ea typeface="ＭＳ Ｐゴシック" charset="0"/>
                <a:cs typeface="ＭＳ Ｐゴシック" charset="0"/>
              </a:rPr>
              <a:t>场合</a:t>
            </a:r>
            <a:endParaRPr lang="en-US" b="1" dirty="0">
              <a:latin typeface="Arial Black" charset="0"/>
              <a:ea typeface="ＭＳ Ｐゴシック" charset="0"/>
              <a:cs typeface="ＭＳ Ｐゴシック" charset="0"/>
            </a:endParaRP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zh-CN" altLang="en-US" sz="2800" dirty="0">
                <a:solidFill>
                  <a:srgbClr val="FFFFFF"/>
                </a:solidFill>
                <a:latin typeface="Arial" charset="0"/>
                <a:ea typeface="SimSun" charset="0"/>
                <a:cs typeface="SimSun" charset="0"/>
              </a:rPr>
              <a:t>列王记从政治</a:t>
            </a:r>
            <a:r>
              <a:rPr lang="en-US" altLang="zh-CN" sz="2800" dirty="0">
                <a:solidFill>
                  <a:srgbClr val="FFFFFF"/>
                </a:solidFill>
                <a:latin typeface="Arial" charset="0"/>
                <a:ea typeface="SimSun" charset="0"/>
                <a:cs typeface="SimSun" charset="0"/>
              </a:rPr>
              <a:t>/</a:t>
            </a:r>
            <a:r>
              <a:rPr lang="zh-CN" altLang="en-US" sz="2800" dirty="0">
                <a:solidFill>
                  <a:srgbClr val="FFFFFF"/>
                </a:solidFill>
                <a:latin typeface="Arial" charset="0"/>
                <a:ea typeface="SimSun" charset="0"/>
                <a:cs typeface="SimSun" charset="0"/>
              </a:rPr>
              <a:t>伦理的角度看历史，而</a:t>
            </a:r>
          </a:p>
          <a:p>
            <a:pPr algn="ctr">
              <a:buFontTx/>
              <a:buNone/>
            </a:pPr>
            <a:r>
              <a:rPr lang="zh-CN" altLang="en-US" sz="2800" dirty="0">
                <a:solidFill>
                  <a:srgbClr val="FFFFFF"/>
                </a:solidFill>
                <a:latin typeface="Arial" charset="0"/>
                <a:ea typeface="SimSun" charset="0"/>
                <a:cs typeface="SimSun" charset="0"/>
              </a:rPr>
              <a:t>历代志提供了属灵</a:t>
            </a:r>
            <a:r>
              <a:rPr lang="en-US" altLang="zh-CN" sz="2800" dirty="0">
                <a:solidFill>
                  <a:srgbClr val="FFFFFF"/>
                </a:solidFill>
                <a:latin typeface="Arial" charset="0"/>
                <a:ea typeface="SimSun" charset="0"/>
                <a:cs typeface="SimSun" charset="0"/>
              </a:rPr>
              <a:t>/</a:t>
            </a:r>
            <a:r>
              <a:rPr lang="zh-CN" altLang="en-US" sz="2800" dirty="0">
                <a:solidFill>
                  <a:srgbClr val="FFFFFF"/>
                </a:solidFill>
                <a:latin typeface="Arial" charset="0"/>
                <a:ea typeface="SimSun" charset="0"/>
                <a:cs typeface="SimSun" charset="0"/>
              </a:rPr>
              <a:t>祭司的观点。它提醒与</a:t>
            </a:r>
          </a:p>
          <a:p>
            <a:pPr algn="ctr">
              <a:buFontTx/>
              <a:buNone/>
            </a:pPr>
            <a:r>
              <a:rPr lang="zh-CN" altLang="en-US" sz="2800" dirty="0">
                <a:solidFill>
                  <a:srgbClr val="FFFFFF"/>
                </a:solidFill>
                <a:latin typeface="Arial" charset="0"/>
                <a:ea typeface="SimSun" charset="0"/>
                <a:cs typeface="SimSun" charset="0"/>
              </a:rPr>
              <a:t>鼓励返回的犹族，大卫的王室后裔仍然</a:t>
            </a:r>
          </a:p>
          <a:p>
            <a:pPr algn="ctr">
              <a:buFontTx/>
              <a:buNone/>
            </a:pPr>
            <a:r>
              <a:rPr lang="zh-CN" altLang="en-US" sz="2800" dirty="0">
                <a:solidFill>
                  <a:srgbClr val="FFFFFF"/>
                </a:solidFill>
                <a:latin typeface="Arial" charset="0"/>
                <a:ea typeface="SimSun" charset="0"/>
                <a:cs typeface="SimSun" charset="0"/>
              </a:rPr>
              <a:t>延续，虽然他们只建立了比不上所罗门</a:t>
            </a:r>
          </a:p>
          <a:p>
            <a:pPr algn="ctr">
              <a:buFontTx/>
              <a:buNone/>
            </a:pPr>
            <a:r>
              <a:rPr lang="zh-CN" altLang="en-US" sz="2800" dirty="0">
                <a:solidFill>
                  <a:srgbClr val="FFFFFF"/>
                </a:solidFill>
                <a:latin typeface="Arial" charset="0"/>
                <a:ea typeface="SimSun" charset="0"/>
                <a:cs typeface="SimSun" charset="0"/>
              </a:rPr>
              <a:t>的微薄寺庙。因此，历代志的记载是要加强</a:t>
            </a:r>
          </a:p>
          <a:p>
            <a:pPr algn="ctr">
              <a:buFontTx/>
              <a:buNone/>
            </a:pPr>
            <a:r>
              <a:rPr lang="zh-CN" altLang="en-US" sz="2800" dirty="0">
                <a:solidFill>
                  <a:srgbClr val="FFFFFF"/>
                </a:solidFill>
                <a:latin typeface="Arial" charset="0"/>
                <a:ea typeface="SimSun" charset="0"/>
                <a:cs typeface="SimSun" charset="0"/>
              </a:rPr>
              <a:t>那些只有模糊回忆荣耀者的希望。</a:t>
            </a:r>
          </a:p>
        </p:txBody>
      </p:sp>
    </p:spTree>
    <p:extLst>
      <p:ext uri="{BB962C8B-B14F-4D97-AF65-F5344CB8AC3E}">
        <p14:creationId xmlns:p14="http://schemas.microsoft.com/office/powerpoint/2010/main" val="251053454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zh-CN" altLang="en-US" b="1" dirty="0">
                <a:latin typeface="Arial" charset="0"/>
                <a:ea typeface="ＭＳ Ｐゴシック" charset="0"/>
              </a:rPr>
              <a:t>特征</a:t>
            </a:r>
            <a:endParaRPr lang="en-US" b="1" dirty="0">
              <a:latin typeface="Arial" charset="0"/>
              <a:ea typeface="ＭＳ Ｐゴシック" charset="0"/>
            </a:endParaRP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lvl="1">
              <a:lnSpc>
                <a:spcPct val="100000"/>
              </a:lnSpc>
              <a:buFontTx/>
              <a:buNone/>
            </a:pPr>
            <a:r>
              <a:rPr lang="en-US" altLang="zh-CN" sz="2800" b="0" dirty="0">
                <a:solidFill>
                  <a:srgbClr val="FFFFFF"/>
                </a:solidFill>
                <a:latin typeface="Arial" charset="0"/>
                <a:cs typeface="Arial" charset="0"/>
              </a:rPr>
              <a:t>B.	"</a:t>
            </a:r>
            <a:r>
              <a:rPr lang="zh-CN" altLang="en-US" sz="2800" b="0" dirty="0">
                <a:solidFill>
                  <a:srgbClr val="FFFFFF"/>
                </a:solidFill>
                <a:latin typeface="Arial" charset="0"/>
                <a:cs typeface="Arial" charset="0"/>
              </a:rPr>
              <a:t>迄今</a:t>
            </a:r>
            <a:r>
              <a:rPr lang="en-US" altLang="zh-CN" sz="2800" b="0" dirty="0">
                <a:solidFill>
                  <a:srgbClr val="FFFFFF"/>
                </a:solidFill>
                <a:latin typeface="Arial" charset="0"/>
                <a:cs typeface="Arial" charset="0"/>
              </a:rPr>
              <a:t>, </a:t>
            </a:r>
            <a:r>
              <a:rPr lang="zh-CN" altLang="en-US" sz="2800" b="0" dirty="0">
                <a:solidFill>
                  <a:srgbClr val="FFFFFF"/>
                </a:solidFill>
                <a:latin typeface="Arial" charset="0"/>
                <a:cs typeface="Arial" charset="0"/>
              </a:rPr>
              <a:t>圣经所有的书</a:t>
            </a:r>
            <a:r>
              <a:rPr lang="en-US" altLang="zh-CN" sz="2800" b="0" dirty="0">
                <a:solidFill>
                  <a:srgbClr val="FFFFFF"/>
                </a:solidFill>
                <a:latin typeface="Arial" charset="0"/>
                <a:cs typeface="Arial" charset="0"/>
              </a:rPr>
              <a:t>, </a:t>
            </a:r>
            <a:r>
              <a:rPr lang="zh-CN" altLang="en-US" sz="2800" b="0" dirty="0">
                <a:solidFill>
                  <a:srgbClr val="FFFFFF"/>
                </a:solidFill>
                <a:latin typeface="Arial" charset="0"/>
                <a:cs typeface="Arial" charset="0"/>
              </a:rPr>
              <a:t>从创世纪到</a:t>
            </a:r>
          </a:p>
          <a:p>
            <a:pPr lvl="1">
              <a:lnSpc>
                <a:spcPct val="100000"/>
              </a:lnSpc>
              <a:buFontTx/>
              <a:buNone/>
            </a:pPr>
            <a:r>
              <a:rPr lang="zh-CN" altLang="en-US" sz="2800" b="0" dirty="0">
                <a:solidFill>
                  <a:srgbClr val="FFFFFF"/>
                </a:solidFill>
                <a:latin typeface="Arial" charset="0"/>
                <a:cs typeface="Arial" charset="0"/>
              </a:rPr>
              <a:t> 列王记所记载的事件都按照时间</a:t>
            </a:r>
          </a:p>
          <a:p>
            <a:pPr lvl="1">
              <a:lnSpc>
                <a:spcPct val="100000"/>
              </a:lnSpc>
              <a:buFontTx/>
              <a:buNone/>
            </a:pPr>
            <a:r>
              <a:rPr lang="zh-CN" altLang="en-US" sz="2800" b="0" dirty="0">
                <a:solidFill>
                  <a:srgbClr val="FFFFFF"/>
                </a:solidFill>
                <a:latin typeface="Arial" charset="0"/>
                <a:cs typeface="Arial" charset="0"/>
              </a:rPr>
              <a:t>     顺序</a:t>
            </a:r>
            <a:r>
              <a:rPr lang="en-US" altLang="zh-CN" sz="2800" b="0" dirty="0">
                <a:solidFill>
                  <a:srgbClr val="FFFFFF"/>
                </a:solidFill>
                <a:latin typeface="Arial" charset="0"/>
                <a:cs typeface="Arial" charset="0"/>
              </a:rPr>
              <a:t>,</a:t>
            </a:r>
            <a:r>
              <a:rPr lang="zh-CN" altLang="en-US" sz="2800" b="0" dirty="0">
                <a:solidFill>
                  <a:srgbClr val="FFFFFF"/>
                </a:solidFill>
                <a:latin typeface="Arial" charset="0"/>
                <a:cs typeface="Arial" charset="0"/>
              </a:rPr>
              <a:t>从亚当的创造到犹大的俘虏。</a:t>
            </a:r>
          </a:p>
          <a:p>
            <a:pPr lvl="1">
              <a:lnSpc>
                <a:spcPct val="100000"/>
              </a:lnSpc>
              <a:buFontTx/>
              <a:buNone/>
            </a:pPr>
            <a:r>
              <a:rPr lang="zh-CN" altLang="en-US" sz="2800" b="0" dirty="0">
                <a:solidFill>
                  <a:srgbClr val="FFFFFF"/>
                </a:solidFill>
                <a:latin typeface="Arial" charset="0"/>
                <a:cs typeface="Arial" charset="0"/>
              </a:rPr>
              <a:t>    但历代志篇章却不向前反而回顾的</a:t>
            </a:r>
          </a:p>
          <a:p>
            <a:pPr lvl="1">
              <a:lnSpc>
                <a:spcPct val="100000"/>
              </a:lnSpc>
              <a:buFontTx/>
              <a:buNone/>
            </a:pPr>
            <a:r>
              <a:rPr lang="zh-CN" altLang="en-US" sz="2800" b="0" dirty="0">
                <a:solidFill>
                  <a:srgbClr val="FFFFFF"/>
                </a:solidFill>
                <a:latin typeface="Arial" charset="0"/>
                <a:cs typeface="Arial" charset="0"/>
              </a:rPr>
              <a:t>审查了整个故事，以获得并应用</a:t>
            </a:r>
          </a:p>
          <a:p>
            <a:pPr lvl="1">
              <a:lnSpc>
                <a:spcPct val="100000"/>
              </a:lnSpc>
              <a:buFontTx/>
              <a:buNone/>
            </a:pPr>
            <a:r>
              <a:rPr lang="zh-CN" altLang="en-US" sz="2800" b="0" dirty="0">
                <a:solidFill>
                  <a:srgbClr val="FFFFFF"/>
                </a:solidFill>
                <a:latin typeface="Arial" charset="0"/>
                <a:cs typeface="Arial" charset="0"/>
              </a:rPr>
              <a:t>  重要的教训。</a:t>
            </a:r>
            <a:r>
              <a:rPr lang="zh-CN" altLang="en-US" sz="2800" b="0" dirty="0">
                <a:solidFill>
                  <a:srgbClr val="FFFF00"/>
                </a:solidFill>
                <a:latin typeface="Arial" charset="0"/>
                <a:cs typeface="Arial" charset="0"/>
              </a:rPr>
              <a:t>国家对上帝的态度是决</a:t>
            </a:r>
          </a:p>
          <a:p>
            <a:pPr lvl="1">
              <a:lnSpc>
                <a:spcPct val="100000"/>
              </a:lnSpc>
              <a:buFontTx/>
              <a:buNone/>
            </a:pPr>
            <a:r>
              <a:rPr lang="zh-CN" altLang="en-US" sz="2800" b="0" dirty="0">
                <a:solidFill>
                  <a:srgbClr val="FFFF00"/>
                </a:solidFill>
                <a:latin typeface="Arial" charset="0"/>
                <a:cs typeface="Arial" charset="0"/>
              </a:rPr>
              <a:t>定民族历史兴衰和命运的关键。</a:t>
            </a:r>
            <a:r>
              <a:rPr lang="en-US" altLang="zh-CN" sz="2800" i="1" dirty="0">
                <a:solidFill>
                  <a:srgbClr val="FFFFFF"/>
                </a:solidFill>
                <a:latin typeface="Arial" charset="0"/>
                <a:cs typeface="Arial" charset="0"/>
              </a:rPr>
              <a:t>"</a:t>
            </a:r>
            <a:endParaRPr lang="en-US" altLang="zh-CN" sz="2800" dirty="0">
              <a:solidFill>
                <a:srgbClr val="FFFFFF"/>
              </a:solidFill>
              <a:latin typeface="Arial" charset="0"/>
              <a:cs typeface="Arial" charset="0"/>
            </a:endParaRPr>
          </a:p>
        </p:txBody>
      </p:sp>
    </p:spTree>
    <p:extLst>
      <p:ext uri="{BB962C8B-B14F-4D97-AF65-F5344CB8AC3E}">
        <p14:creationId xmlns:p14="http://schemas.microsoft.com/office/powerpoint/2010/main" val="3614605132"/>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zh-CN" altLang="en-US" b="1" dirty="0">
                <a:latin typeface="Arial" charset="0"/>
                <a:ea typeface="ＭＳ Ｐゴシック" charset="0"/>
              </a:rPr>
              <a:t>特征</a:t>
            </a:r>
            <a:endParaRPr lang="en-US" b="1" dirty="0">
              <a:latin typeface="Arial" charset="0"/>
              <a:ea typeface="ＭＳ Ｐゴシック" charset="0"/>
            </a:endParaRP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5" name="Rectangle 3"/>
          <p:cNvSpPr txBox="1">
            <a:spLocks noChangeArrowheads="1"/>
          </p:cNvSpPr>
          <p:nvPr/>
        </p:nvSpPr>
        <p:spPr bwMode="auto">
          <a:xfrm>
            <a:off x="838200" y="18288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AutoNum type="alphaUcPeriod" startAt="4"/>
            </a:pPr>
            <a:r>
              <a:rPr lang="zh-CN" altLang="en-US" sz="2800" b="0" dirty="0">
                <a:solidFill>
                  <a:srgbClr val="FFFFFF"/>
                </a:solidFill>
                <a:latin typeface="Arial" charset="0"/>
                <a:cs typeface="Arial" charset="0"/>
              </a:rPr>
              <a:t>如果包括家谱的部分（历代志上</a:t>
            </a:r>
            <a:r>
              <a:rPr lang="en-US" altLang="zh-CN" sz="2800" b="0" dirty="0">
                <a:solidFill>
                  <a:srgbClr val="FFFFFF"/>
                </a:solidFill>
                <a:latin typeface="Arial" charset="0"/>
                <a:cs typeface="Arial" charset="0"/>
              </a:rPr>
              <a:t>1-9</a:t>
            </a:r>
            <a:r>
              <a:rPr lang="zh-CN" altLang="en-US" sz="2800" b="0" dirty="0">
                <a:solidFill>
                  <a:srgbClr val="FFFFFF"/>
                </a:solidFill>
                <a:latin typeface="Arial" charset="0"/>
                <a:cs typeface="Arial" charset="0"/>
              </a:rPr>
              <a:t>，始于</a:t>
            </a:r>
            <a:r>
              <a:rPr lang="en-US" altLang="zh-CN" sz="2800" b="0" dirty="0">
                <a:solidFill>
                  <a:srgbClr val="FFFFFF"/>
                </a:solidFill>
                <a:latin typeface="Arial" charset="0"/>
                <a:cs typeface="Arial" charset="0"/>
              </a:rPr>
              <a:t>4143</a:t>
            </a:r>
            <a:r>
              <a:rPr lang="zh-CN" altLang="en-US" sz="2800" b="0" dirty="0">
                <a:solidFill>
                  <a:srgbClr val="FFFFFF"/>
                </a:solidFill>
                <a:latin typeface="Arial" charset="0"/>
                <a:cs typeface="Arial" charset="0"/>
              </a:rPr>
              <a:t>年），记叙文（历代志上</a:t>
            </a:r>
            <a:r>
              <a:rPr lang="en-US" altLang="zh-CN" sz="2800" b="0" dirty="0">
                <a:solidFill>
                  <a:srgbClr val="FFFFFF"/>
                </a:solidFill>
                <a:latin typeface="Arial" charset="0"/>
                <a:cs typeface="Arial" charset="0"/>
              </a:rPr>
              <a:t>10-2</a:t>
            </a:r>
            <a:r>
              <a:rPr lang="zh-CN" altLang="en-US" sz="2800" b="0" dirty="0">
                <a:solidFill>
                  <a:srgbClr val="FFFFFF"/>
                </a:solidFill>
                <a:latin typeface="Arial" charset="0"/>
                <a:cs typeface="Arial" charset="0"/>
              </a:rPr>
              <a:t>；</a:t>
            </a:r>
            <a:r>
              <a:rPr lang="en-US" altLang="zh-CN" sz="2800" b="0" dirty="0">
                <a:solidFill>
                  <a:srgbClr val="FFFFFF"/>
                </a:solidFill>
                <a:latin typeface="Arial" charset="0"/>
                <a:cs typeface="Arial" charset="0"/>
              </a:rPr>
              <a:t>36; </a:t>
            </a:r>
            <a:r>
              <a:rPr lang="zh-CN" altLang="en-US" sz="2800" b="0" dirty="0">
                <a:solidFill>
                  <a:srgbClr val="FFFFFF"/>
                </a:solidFill>
                <a:latin typeface="Arial" charset="0"/>
                <a:cs typeface="Arial" charset="0"/>
              </a:rPr>
              <a:t>终结于</a:t>
            </a:r>
            <a:r>
              <a:rPr lang="en-US" altLang="zh-CN" sz="2800" b="0" dirty="0">
                <a:solidFill>
                  <a:srgbClr val="FFFFFF"/>
                </a:solidFill>
                <a:latin typeface="Arial" charset="0"/>
                <a:cs typeface="Arial" charset="0"/>
              </a:rPr>
              <a:t>538</a:t>
            </a:r>
            <a:r>
              <a:rPr lang="zh-CN" altLang="en-US" sz="2800" b="0" dirty="0">
                <a:solidFill>
                  <a:srgbClr val="FFFFFF"/>
                </a:solidFill>
                <a:latin typeface="Arial" charset="0"/>
                <a:cs typeface="Arial" charset="0"/>
              </a:rPr>
              <a:t>年），书的原本编史已超过任何经文的年历（</a:t>
            </a:r>
            <a:r>
              <a:rPr lang="en-US" altLang="zh-CN" sz="2800" b="0" dirty="0">
                <a:solidFill>
                  <a:srgbClr val="FFFFFF"/>
                </a:solidFill>
                <a:latin typeface="Arial" charset="0"/>
                <a:cs typeface="Arial" charset="0"/>
              </a:rPr>
              <a:t>3606</a:t>
            </a:r>
            <a:r>
              <a:rPr lang="zh-CN" altLang="en-US" sz="2800" b="0" dirty="0">
                <a:solidFill>
                  <a:srgbClr val="FFFFFF"/>
                </a:solidFill>
                <a:latin typeface="Arial" charset="0"/>
                <a:cs typeface="Arial" charset="0"/>
              </a:rPr>
              <a:t>年！）。</a:t>
            </a:r>
            <a:br>
              <a:rPr lang="zh-CN" altLang="en-US" sz="2800" b="0" dirty="0">
                <a:solidFill>
                  <a:srgbClr val="FFFFFF"/>
                </a:solidFill>
                <a:latin typeface="Arial" charset="0"/>
                <a:cs typeface="Arial" charset="0"/>
              </a:rPr>
            </a:br>
            <a:endParaRPr lang="zh-CN" altLang="en-US" sz="2800" b="0" dirty="0">
              <a:solidFill>
                <a:srgbClr val="FFFFFF"/>
              </a:solidFill>
              <a:latin typeface="Arial" charset="0"/>
              <a:cs typeface="Arial" charset="0"/>
            </a:endParaRPr>
          </a:p>
          <a:p>
            <a:pPr>
              <a:buFontTx/>
              <a:buAutoNum type="alphaUcPeriod" startAt="4"/>
            </a:pPr>
            <a:r>
              <a:rPr lang="zh-CN" altLang="en-US" sz="2800" b="0" dirty="0">
                <a:solidFill>
                  <a:srgbClr val="FFFFFF"/>
                </a:solidFill>
                <a:latin typeface="Arial" charset="0"/>
                <a:cs typeface="Arial" charset="0"/>
              </a:rPr>
              <a:t>历代志的特殊之处在于以它记载了整本圣经最大的族谱（历代志上</a:t>
            </a:r>
            <a:r>
              <a:rPr lang="en-US" altLang="zh-CN" sz="2800" b="0" dirty="0">
                <a:solidFill>
                  <a:srgbClr val="FFFFFF"/>
                </a:solidFill>
                <a:latin typeface="Arial" charset="0"/>
                <a:cs typeface="Arial" charset="0"/>
              </a:rPr>
              <a:t>1-9</a:t>
            </a:r>
            <a:r>
              <a:rPr lang="zh-CN" altLang="en-US" sz="2800" b="0" dirty="0">
                <a:solidFill>
                  <a:srgbClr val="FFFFFF"/>
                </a:solidFill>
                <a:latin typeface="Arial" charset="0"/>
                <a:cs typeface="Arial" charset="0"/>
              </a:rPr>
              <a:t>）。</a:t>
            </a:r>
            <a:br>
              <a:rPr lang="zh-CN" altLang="en-US" sz="2800" b="0" dirty="0">
                <a:solidFill>
                  <a:srgbClr val="FFFFFF"/>
                </a:solidFill>
                <a:latin typeface="Arial" charset="0"/>
                <a:cs typeface="Arial" charset="0"/>
              </a:rPr>
            </a:br>
            <a:endParaRPr lang="zh-CN" altLang="en-US" sz="2800" b="0" dirty="0">
              <a:solidFill>
                <a:srgbClr val="FFFFFF"/>
              </a:solidFill>
              <a:latin typeface="Arial" charset="0"/>
              <a:cs typeface="Arial" charset="0"/>
            </a:endParaRPr>
          </a:p>
          <a:p>
            <a:pPr>
              <a:buFontTx/>
              <a:buAutoNum type="alphaUcPeriod" startAt="4"/>
            </a:pPr>
            <a:r>
              <a:rPr lang="zh-CN" altLang="en-US" sz="2800" b="0" dirty="0">
                <a:solidFill>
                  <a:srgbClr val="FFFFFF"/>
                </a:solidFill>
                <a:latin typeface="Arial" charset="0"/>
                <a:cs typeface="Arial" charset="0"/>
              </a:rPr>
              <a:t> 历代志书被排在希伯来圣经最后的部份。</a:t>
            </a:r>
          </a:p>
        </p:txBody>
      </p:sp>
    </p:spTree>
    <p:extLst>
      <p:ext uri="{BB962C8B-B14F-4D97-AF65-F5344CB8AC3E}">
        <p14:creationId xmlns:p14="http://schemas.microsoft.com/office/powerpoint/2010/main" val="2399991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2" name="Picture 2"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57200"/>
            <a:ext cx="9144000" cy="6353175"/>
          </a:xfrm>
          <a:prstGeom prst="rect">
            <a:avLst/>
          </a:prstGeom>
          <a:noFill/>
          <a:extLst>
            <a:ext uri="{909E8E84-426E-40dd-AFC4-6F175D3DCCD1}">
              <a14:hiddenFill xmlns:a14="http://schemas.microsoft.com/office/drawing/2010/main" xmlns="">
                <a:solidFill>
                  <a:srgbClr val="FFFFFF"/>
                </a:solidFill>
              </a14:hiddenFill>
            </a:ext>
          </a:extLst>
        </p:spPr>
      </p:pic>
      <p:sp>
        <p:nvSpPr>
          <p:cNvPr id="230404" name="Rectangle 4"/>
          <p:cNvSpPr>
            <a:spLocks noGrp="1" noChangeArrowheads="1"/>
          </p:cNvSpPr>
          <p:nvPr>
            <p:ph type="title"/>
          </p:nvPr>
        </p:nvSpPr>
        <p:spPr>
          <a:xfrm>
            <a:off x="685800" y="-1524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a typeface="SimSun" pitchFamily="2" charset="-122"/>
            </a:endParaRPr>
          </a:p>
        </p:txBody>
      </p:sp>
      <p:sp>
        <p:nvSpPr>
          <p:cNvPr id="230405" name="WordArt 5"/>
          <p:cNvSpPr>
            <a:spLocks noChangeArrowheads="1" noChangeShapeType="1" noTextEdit="1"/>
          </p:cNvSpPr>
          <p:nvPr/>
        </p:nvSpPr>
        <p:spPr bwMode="auto">
          <a:xfrm>
            <a:off x="2514600" y="48768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摄政统治</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6" name="WordArt 6"/>
          <p:cNvSpPr>
            <a:spLocks noChangeArrowheads="1" noChangeShapeType="1" noTextEdit="1"/>
          </p:cNvSpPr>
          <p:nvPr/>
        </p:nvSpPr>
        <p:spPr bwMode="auto">
          <a:xfrm>
            <a:off x="4165600" y="27051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对敌的国王</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7" name="Line 7"/>
          <p:cNvSpPr>
            <a:spLocks noChangeShapeType="1"/>
          </p:cNvSpPr>
          <p:nvPr/>
        </p:nvSpPr>
        <p:spPr bwMode="auto">
          <a:xfrm flipV="1">
            <a:off x="5181600" y="2286000"/>
            <a:ext cx="0" cy="533400"/>
          </a:xfrm>
          <a:prstGeom prst="line">
            <a:avLst/>
          </a:prstGeom>
          <a:noFill/>
          <a:ln w="76200">
            <a:solidFill>
              <a:schemeClr val="hlink"/>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8" name="Line 8"/>
          <p:cNvSpPr>
            <a:spLocks noChangeShapeType="1"/>
          </p:cNvSpPr>
          <p:nvPr/>
        </p:nvSpPr>
        <p:spPr bwMode="auto">
          <a:xfrm rot="10800000" flipV="1">
            <a:off x="3352800" y="5943600"/>
            <a:ext cx="0" cy="533400"/>
          </a:xfrm>
          <a:prstGeom prst="line">
            <a:avLst/>
          </a:prstGeom>
          <a:noFill/>
          <a:ln w="76200">
            <a:solidFill>
              <a:schemeClr val="hlink"/>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9" name="Text Box 9"/>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ＭＳ Ｐゴシック" charset="0"/>
                <a:cs typeface="+mn-cs"/>
              </a:rPr>
              <a:t>65d</a:t>
            </a:r>
          </a:p>
        </p:txBody>
      </p:sp>
    </p:spTree>
    <p:extLst>
      <p:ext uri="{BB962C8B-B14F-4D97-AF65-F5344CB8AC3E}">
        <p14:creationId xmlns:p14="http://schemas.microsoft.com/office/powerpoint/2010/main" val="3072613214"/>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310.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zh-CN" altLang="en-US" b="1" dirty="0">
                <a:latin typeface="Arial Black" charset="0"/>
                <a:ea typeface="ＭＳ Ｐゴシック" charset="0"/>
                <a:cs typeface="ＭＳ Ｐゴシック" charset="0"/>
              </a:rPr>
              <a:t>论点</a:t>
            </a:r>
            <a:endParaRPr lang="en-US" b="1" dirty="0">
              <a:latin typeface="Arial Black" charset="0"/>
              <a:ea typeface="ＭＳ Ｐゴシック" charset="0"/>
              <a:cs typeface="ＭＳ Ｐゴシック" charset="0"/>
            </a:endParaRP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5" name="Rectangle 3"/>
          <p:cNvSpPr txBox="1">
            <a:spLocks noChangeArrowheads="1"/>
          </p:cNvSpPr>
          <p:nvPr/>
        </p:nvSpPr>
        <p:spPr bwMode="auto">
          <a:xfrm>
            <a:off x="304800" y="1752600"/>
            <a:ext cx="8763000" cy="4648200"/>
          </a:xfrm>
          <a:prstGeom prst="rect">
            <a:avLst/>
          </a:prstGeom>
          <a:noFill/>
          <a:ln w="9525">
            <a:noFill/>
            <a:miter lim="800000"/>
            <a:headEnd/>
            <a:tailEnd/>
          </a:ln>
        </p:spPr>
        <p:txBody>
          <a:bodyPr lIns="92075" tIns="46038" rIns="92075" bIns="46038"/>
          <a:lstStyle/>
          <a:p>
            <a:pPr marL="533400" indent="-533400">
              <a:lnSpc>
                <a:spcPct val="100000"/>
              </a:lnSpc>
              <a:buFont typeface="Wingdings" charset="2"/>
              <a:buChar char="Ø"/>
              <a:defRPr/>
            </a:pPr>
            <a:r>
              <a:rPr lang="zh-CN" altLang="en-US" sz="2800" kern="0" dirty="0">
                <a:solidFill>
                  <a:srgbClr val="FFFF00"/>
                </a:solidFill>
                <a:latin typeface="Arial Narrow" pitchFamily="-105" charset="0"/>
                <a:ea typeface="SimSun" pitchFamily="2" charset="-122"/>
                <a:cs typeface="SimSun" pitchFamily="2" charset="-122"/>
              </a:rPr>
              <a:t> 殿庙</a:t>
            </a:r>
            <a:r>
              <a:rPr lang="zh-CN" altLang="en-US" sz="2800" kern="0" dirty="0">
                <a:solidFill>
                  <a:srgbClr val="FFFFFF"/>
                </a:solidFill>
                <a:latin typeface="Arial Narrow" pitchFamily="-105" charset="0"/>
                <a:ea typeface="SimSun" pitchFamily="2" charset="-122"/>
                <a:cs typeface="SimSun" pitchFamily="2" charset="-122"/>
              </a:rPr>
              <a:t>是联系历代志书的重要关点。</a:t>
            </a:r>
          </a:p>
          <a:p>
            <a:pPr marL="533400" indent="-533400">
              <a:lnSpc>
                <a:spcPct val="100000"/>
              </a:lnSpc>
              <a:buFont typeface="Wingdings" charset="2"/>
              <a:buChar char="Ø"/>
              <a:defRPr/>
            </a:pPr>
            <a:endParaRPr lang="zh-CN" altLang="en-US" sz="2800" kern="0" dirty="0">
              <a:solidFill>
                <a:srgbClr val="FFFFFF"/>
              </a:solidFill>
              <a:latin typeface="Arial Narrow" pitchFamily="-105" charset="0"/>
              <a:ea typeface="SimSun" pitchFamily="2" charset="-122"/>
              <a:cs typeface="SimSun" pitchFamily="2" charset="-122"/>
            </a:endParaRPr>
          </a:p>
          <a:p>
            <a:pPr marL="533400" indent="-533400">
              <a:lnSpc>
                <a:spcPct val="100000"/>
              </a:lnSpc>
              <a:buFont typeface="Wingdings" charset="2"/>
              <a:buChar char="Ø"/>
              <a:defRPr/>
            </a:pPr>
            <a:r>
              <a:rPr lang="zh-CN" altLang="en-US" sz="2800" kern="0" dirty="0">
                <a:solidFill>
                  <a:srgbClr val="FFFFFF"/>
                </a:solidFill>
                <a:latin typeface="Arial Narrow" pitchFamily="-105" charset="0"/>
                <a:ea typeface="SimSun" pitchFamily="2" charset="-122"/>
                <a:cs typeface="SimSun" pitchFamily="2" charset="-122"/>
              </a:rPr>
              <a:t>书的大部分记载所罗门王统治期的</a:t>
            </a:r>
            <a:r>
              <a:rPr lang="zh-CN" altLang="en-US" sz="2800" kern="0" dirty="0">
                <a:solidFill>
                  <a:srgbClr val="FFFF00"/>
                </a:solidFill>
                <a:latin typeface="Arial Narrow" pitchFamily="-105" charset="0"/>
                <a:ea typeface="SimSun" pitchFamily="2" charset="-122"/>
                <a:cs typeface="SimSun" pitchFamily="2" charset="-122"/>
              </a:rPr>
              <a:t>建设</a:t>
            </a:r>
            <a:r>
              <a:rPr lang="zh-CN" altLang="en-US" sz="2800" kern="0" dirty="0">
                <a:solidFill>
                  <a:srgbClr val="FFFFFF"/>
                </a:solidFill>
                <a:latin typeface="Arial Narrow" pitchFamily="-105" charset="0"/>
                <a:ea typeface="SimSun" pitchFamily="2" charset="-122"/>
                <a:cs typeface="SimSun" pitchFamily="2" charset="-122"/>
              </a:rPr>
              <a:t>和殿庙的</a:t>
            </a:r>
            <a:r>
              <a:rPr lang="zh-CN" altLang="en-US" sz="2800" kern="0" dirty="0">
                <a:solidFill>
                  <a:srgbClr val="FFFF00"/>
                </a:solidFill>
                <a:latin typeface="Arial Narrow" pitchFamily="-105" charset="0"/>
                <a:ea typeface="SimSun" pitchFamily="2" charset="-122"/>
                <a:cs typeface="SimSun" pitchFamily="2" charset="-122"/>
              </a:rPr>
              <a:t>奉献</a:t>
            </a:r>
            <a:r>
              <a:rPr lang="zh-CN" altLang="en-US" sz="2800" kern="0" dirty="0">
                <a:solidFill>
                  <a:srgbClr val="FFFFFF"/>
                </a:solidFill>
                <a:latin typeface="Arial Narrow" pitchFamily="-105" charset="0"/>
                <a:ea typeface="SimSun" pitchFamily="2" charset="-122"/>
                <a:cs typeface="SimSun" pitchFamily="2" charset="-122"/>
              </a:rPr>
              <a:t>（历代志</a:t>
            </a:r>
            <a:r>
              <a:rPr lang="en-US" altLang="zh-CN" sz="2800" kern="0" dirty="0">
                <a:solidFill>
                  <a:srgbClr val="FFFFFF"/>
                </a:solidFill>
                <a:latin typeface="Arial Narrow" pitchFamily="-105" charset="0"/>
                <a:ea typeface="SimSun" pitchFamily="2" charset="-122"/>
                <a:cs typeface="SimSun" pitchFamily="2" charset="-122"/>
              </a:rPr>
              <a:t>1-9</a:t>
            </a:r>
            <a:r>
              <a:rPr lang="zh-CN" altLang="en-US" sz="2800" kern="0" dirty="0">
                <a:solidFill>
                  <a:srgbClr val="FFFFFF"/>
                </a:solidFill>
                <a:latin typeface="Arial Narrow" pitchFamily="-105" charset="0"/>
                <a:ea typeface="SimSun" pitchFamily="2" charset="-122"/>
                <a:cs typeface="SimSun" pitchFamily="2" charset="-122"/>
              </a:rPr>
              <a:t>），其余部分只包括</a:t>
            </a:r>
            <a:r>
              <a:rPr lang="zh-CN" altLang="en-US" sz="2800" kern="0" dirty="0">
                <a:solidFill>
                  <a:srgbClr val="FFFF00"/>
                </a:solidFill>
                <a:latin typeface="Arial Narrow" pitchFamily="-105" charset="0"/>
                <a:ea typeface="SimSun" pitchFamily="2" charset="-122"/>
                <a:cs typeface="SimSun" pitchFamily="2" charset="-122"/>
              </a:rPr>
              <a:t>犹太的诸王</a:t>
            </a:r>
            <a:r>
              <a:rPr lang="zh-CN" altLang="en-US" sz="2800" kern="0" dirty="0">
                <a:solidFill>
                  <a:srgbClr val="FFFFFF"/>
                </a:solidFill>
                <a:latin typeface="Arial Narrow" pitchFamily="-105" charset="0"/>
                <a:ea typeface="SimSun" pitchFamily="2" charset="-122"/>
                <a:cs typeface="SimSun" pitchFamily="2" charset="-122"/>
              </a:rPr>
              <a:t>。因北方部落与殿庙和大伟的后裔无关（历代志下</a:t>
            </a:r>
            <a:endParaRPr lang="en-US" altLang="zh-CN" sz="2800" kern="0" dirty="0">
              <a:solidFill>
                <a:srgbClr val="FFFFFF"/>
              </a:solidFill>
              <a:latin typeface="Arial Narrow" pitchFamily="-105" charset="0"/>
              <a:ea typeface="SimSun" pitchFamily="2" charset="-122"/>
              <a:cs typeface="SimSun" pitchFamily="2" charset="-122"/>
            </a:endParaRPr>
          </a:p>
          <a:p>
            <a:pPr>
              <a:lnSpc>
                <a:spcPct val="100000"/>
              </a:lnSpc>
              <a:buNone/>
              <a:defRPr/>
            </a:pPr>
            <a:r>
              <a:rPr lang="en-US" altLang="zh-CN" sz="2800" kern="0" dirty="0">
                <a:solidFill>
                  <a:srgbClr val="FFFFFF"/>
                </a:solidFill>
                <a:latin typeface="Arial Narrow" pitchFamily="-105" charset="0"/>
                <a:ea typeface="SimSun" pitchFamily="2" charset="-122"/>
                <a:cs typeface="SimSun" pitchFamily="2" charset="-122"/>
              </a:rPr>
              <a:t>	10-36</a:t>
            </a:r>
            <a:r>
              <a:rPr lang="zh-CN" altLang="en-US" sz="2800" kern="0" dirty="0">
                <a:solidFill>
                  <a:srgbClr val="FFFFFF"/>
                </a:solidFill>
                <a:latin typeface="Arial Narrow" pitchFamily="-105" charset="0"/>
                <a:ea typeface="SimSun" pitchFamily="2" charset="-122"/>
                <a:cs typeface="SimSun" pitchFamily="2" charset="-122"/>
              </a:rPr>
              <a:t>）。 </a:t>
            </a:r>
            <a:br>
              <a:rPr lang="zh-CN" altLang="en-US" sz="2800" kern="0" dirty="0">
                <a:solidFill>
                  <a:srgbClr val="FFFFFF"/>
                </a:solidFill>
                <a:latin typeface="Arial Narrow" pitchFamily="-105" charset="0"/>
                <a:ea typeface="SimSun" pitchFamily="2" charset="-122"/>
                <a:cs typeface="SimSun" pitchFamily="2" charset="-122"/>
              </a:rPr>
            </a:br>
            <a:endParaRPr lang="zh-CN" altLang="en-US" sz="2800" kern="0" dirty="0">
              <a:solidFill>
                <a:srgbClr val="FFFFFF"/>
              </a:solidFill>
              <a:latin typeface="Arial Narrow" pitchFamily="-105" charset="0"/>
              <a:ea typeface="SimSun" pitchFamily="2" charset="-122"/>
              <a:cs typeface="SimSun" pitchFamily="2" charset="-122"/>
            </a:endParaRPr>
          </a:p>
          <a:p>
            <a:pPr marL="533400" indent="-533400">
              <a:lnSpc>
                <a:spcPct val="100000"/>
              </a:lnSpc>
              <a:buFont typeface="Wingdings" charset="2"/>
              <a:buChar char="Ø"/>
              <a:defRPr/>
            </a:pPr>
            <a:r>
              <a:rPr lang="zh-CN" altLang="en-US" sz="2800" kern="0" dirty="0">
                <a:solidFill>
                  <a:srgbClr val="FFFFFF"/>
                </a:solidFill>
                <a:latin typeface="Arial Narrow" pitchFamily="-105" charset="0"/>
                <a:ea typeface="SimSun" pitchFamily="2" charset="-122"/>
                <a:cs typeface="SimSun" pitchFamily="2" charset="-122"/>
              </a:rPr>
              <a:t>经过多年的偶像崇拜。因而重点仅在于重</a:t>
            </a:r>
            <a:r>
              <a:rPr lang="zh-CN" altLang="en-US" sz="2800" kern="0" dirty="0">
                <a:solidFill>
                  <a:srgbClr val="FFFF00"/>
                </a:solidFill>
                <a:latin typeface="Arial Narrow" pitchFamily="-105" charset="0"/>
                <a:ea typeface="SimSun" pitchFamily="2" charset="-122"/>
                <a:cs typeface="SimSun" pitchFamily="2" charset="-122"/>
              </a:rPr>
              <a:t>新建立在耶路撒冷的殿庙宗教</a:t>
            </a:r>
            <a:r>
              <a:rPr lang="en-US" altLang="zh-CN" sz="2800" kern="0" dirty="0">
                <a:solidFill>
                  <a:srgbClr val="FFFF00"/>
                </a:solidFill>
                <a:latin typeface="Arial Narrow" pitchFamily="-105" charset="0"/>
                <a:ea typeface="SimSun" pitchFamily="2" charset="-122"/>
                <a:cs typeface="SimSun" pitchFamily="2" charset="-122"/>
              </a:rPr>
              <a:t>.</a:t>
            </a:r>
          </a:p>
        </p:txBody>
      </p:sp>
    </p:spTree>
    <p:extLst>
      <p:ext uri="{BB962C8B-B14F-4D97-AF65-F5344CB8AC3E}">
        <p14:creationId xmlns:p14="http://schemas.microsoft.com/office/powerpoint/2010/main" val="11830601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additive="base">
                                        <p:cTn id="19" dur="500" fill="hold"/>
                                        <p:tgtEl>
                                          <p:spTgt spid="5">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3" fill="hold" grpId="0" nodeType="clickEffect">
                                  <p:stCondLst>
                                    <p:cond delay="0"/>
                                  </p:stCondLst>
                                  <p:childTnLst>
                                    <p:set>
                                      <p:cBhvr>
                                        <p:cTn id="24" dur="1" fill="hold">
                                          <p:stCondLst>
                                            <p:cond delay="0"/>
                                          </p:stCondLst>
                                        </p:cTn>
                                        <p:tgtEl>
                                          <p:spTgt spid="5">
                                            <p:txEl>
                                              <p:pRg st="4" end="4"/>
                                            </p:txEl>
                                          </p:spTgt>
                                        </p:tgtEl>
                                        <p:attrNameLst>
                                          <p:attrName>style.visibility</p:attrName>
                                        </p:attrNameLst>
                                      </p:cBhvr>
                                      <p:to>
                                        <p:strVal val="visible"/>
                                      </p:to>
                                    </p:set>
                                    <p:anim calcmode="lin" valueType="num">
                                      <p:cBhvr additive="base">
                                        <p:cTn id="25" dur="500" fill="hold"/>
                                        <p:tgtEl>
                                          <p:spTgt spid="5">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5">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9797" name="Rectangle 2"/>
          <p:cNvSpPr>
            <a:spLocks noGrp="1" noChangeArrowheads="1"/>
          </p:cNvSpPr>
          <p:nvPr>
            <p:ph type="title"/>
          </p:nvPr>
        </p:nvSpPr>
        <p:spPr>
          <a:solidFill>
            <a:srgbClr val="800000"/>
          </a:solidFill>
        </p:spPr>
        <p:txBody>
          <a:bodyPr/>
          <a:lstStyle/>
          <a:p>
            <a:r>
              <a:rPr lang="zh-CN" altLang="en-US" b="1" dirty="0">
                <a:latin typeface="Arial Black" charset="0"/>
                <a:ea typeface="ＭＳ Ｐゴシック" charset="0"/>
                <a:cs typeface="ＭＳ Ｐゴシック" charset="0"/>
              </a:rPr>
              <a:t>纲要</a:t>
            </a:r>
            <a:endParaRPr lang="en-US" b="1" dirty="0">
              <a:latin typeface="Arial Black" charset="0"/>
              <a:ea typeface="ＭＳ Ｐゴシック" charset="0"/>
              <a:cs typeface="ＭＳ Ｐゴシック" charset="0"/>
            </a:endParaRP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en-US">
                <a:solidFill>
                  <a:srgbClr val="FFFFFF"/>
                </a:solidFill>
                <a:latin typeface="Arial" charset="0"/>
                <a:cs typeface="Arial" charset="0"/>
              </a:rPr>
              <a:t>275-277</a:t>
            </a:r>
          </a:p>
        </p:txBody>
      </p:sp>
      <p:sp>
        <p:nvSpPr>
          <p:cNvPr id="30724" name="Text Box 4"/>
          <p:cNvSpPr txBox="1">
            <a:spLocks noChangeArrowheads="1"/>
          </p:cNvSpPr>
          <p:nvPr/>
        </p:nvSpPr>
        <p:spPr bwMode="auto">
          <a:xfrm>
            <a:off x="342900" y="2190750"/>
            <a:ext cx="8458200" cy="1382713"/>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dirty="0">
                <a:solidFill>
                  <a:srgbClr val="000000"/>
                </a:solidFill>
                <a:latin typeface="Arial" charset="0"/>
                <a:ea typeface="SimSun" charset="0"/>
                <a:cs typeface="SimSun" charset="0"/>
              </a:rPr>
              <a:t>I.</a:t>
            </a:r>
            <a:r>
              <a:rPr kumimoji="0" lang="zh-CN" altLang="en-US" sz="2800" dirty="0">
                <a:solidFill>
                  <a:srgbClr val="000000"/>
                </a:solidFill>
                <a:latin typeface="Arial" charset="0"/>
                <a:ea typeface="SimSun" charset="0"/>
                <a:cs typeface="SimSun" charset="0"/>
              </a:rPr>
              <a:t> </a:t>
            </a:r>
            <a:r>
              <a:rPr kumimoji="0" lang="en-US" altLang="zh-CN" sz="2800" dirty="0">
                <a:solidFill>
                  <a:srgbClr val="000000"/>
                </a:solidFill>
                <a:latin typeface="Arial" charset="0"/>
                <a:ea typeface="SimSun" charset="0"/>
                <a:cs typeface="SimSun" charset="0"/>
              </a:rPr>
              <a:t>(1—9</a:t>
            </a:r>
            <a:r>
              <a:rPr kumimoji="0" lang="zh-CN" altLang="en-US" sz="2800" dirty="0">
                <a:solidFill>
                  <a:srgbClr val="000000"/>
                </a:solidFill>
                <a:latin typeface="Arial" charset="0"/>
                <a:ea typeface="SimSun" charset="0"/>
                <a:cs typeface="SimSun" charset="0"/>
              </a:rPr>
              <a:t>章</a:t>
            </a:r>
            <a:r>
              <a:rPr kumimoji="0" lang="en-US" altLang="zh-CN" sz="2800" dirty="0">
                <a:solidFill>
                  <a:srgbClr val="000000"/>
                </a:solidFill>
                <a:latin typeface="Arial" charset="0"/>
                <a:ea typeface="SimSun" charset="0"/>
                <a:cs typeface="SimSun" charset="0"/>
              </a:rPr>
              <a:t>).</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所罗门的统治显示了上帝对他的祝福</a:t>
            </a:r>
            <a:r>
              <a:rPr kumimoji="0" lang="en-US" altLang="zh-CN" sz="2800" dirty="0">
                <a:solidFill>
                  <a:srgbClr val="000000"/>
                </a:solidFill>
                <a:latin typeface="Arial" charset="0"/>
                <a:ea typeface="SimSun" charset="0"/>
                <a:cs typeface="SimSun" charset="0"/>
              </a:rPr>
              <a:t>. </a:t>
            </a:r>
            <a:r>
              <a:rPr kumimoji="0" lang="zh-CN" altLang="en-US" sz="2800" dirty="0">
                <a:solidFill>
                  <a:srgbClr val="000000"/>
                </a:solidFill>
                <a:latin typeface="Arial" charset="0"/>
                <a:ea typeface="SimSun" charset="0"/>
                <a:cs typeface="SimSun" charset="0"/>
              </a:rPr>
              <a:t>因他</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服从建设圣殿以教导以色列正确的崇拜。</a:t>
            </a:r>
            <a:endParaRPr kumimoji="0" lang="en-US" altLang="zh-CN" sz="2800" dirty="0">
              <a:solidFill>
                <a:srgbClr val="000000"/>
              </a:solidFill>
              <a:latin typeface="Arial" charset="0"/>
              <a:ea typeface="SimSun" charset="0"/>
              <a:cs typeface="SimSun" charset="0"/>
            </a:endParaRPr>
          </a:p>
        </p:txBody>
      </p:sp>
      <p:sp>
        <p:nvSpPr>
          <p:cNvPr id="30725" name="Text Box 5"/>
          <p:cNvSpPr txBox="1">
            <a:spLocks noChangeArrowheads="1"/>
          </p:cNvSpPr>
          <p:nvPr/>
        </p:nvSpPr>
        <p:spPr bwMode="auto">
          <a:xfrm>
            <a:off x="304800" y="4286250"/>
            <a:ext cx="8458200" cy="181588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dirty="0">
                <a:solidFill>
                  <a:srgbClr val="000000"/>
                </a:solidFill>
                <a:latin typeface="Arial" charset="0"/>
                <a:ea typeface="SimSun" charset="0"/>
                <a:cs typeface="SimSun" charset="0"/>
              </a:rPr>
              <a:t>II. (10—36</a:t>
            </a:r>
            <a:r>
              <a:rPr kumimoji="0" lang="zh-CN" altLang="en-US" sz="2800" dirty="0">
                <a:solidFill>
                  <a:srgbClr val="000000"/>
                </a:solidFill>
                <a:latin typeface="Arial" charset="0"/>
                <a:ea typeface="SimSun" charset="0"/>
                <a:cs typeface="SimSun" charset="0"/>
              </a:rPr>
              <a:t>章</a:t>
            </a:r>
            <a:r>
              <a:rPr kumimoji="0" lang="en-US" altLang="zh-CN" sz="2800" dirty="0">
                <a:solidFill>
                  <a:srgbClr val="000000"/>
                </a:solidFill>
                <a:latin typeface="Arial" charset="0"/>
                <a:ea typeface="SimSun" charset="0"/>
                <a:cs typeface="SimSun" charset="0"/>
              </a:rPr>
              <a:t>)</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大卫王朝统治者因蔑视殿庙，而得到神</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   的审判．当耶路撒冷沦陷时寺庙被毁灭。</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这教训放逐后的以色列正确的祭拜。</a:t>
            </a:r>
          </a:p>
        </p:txBody>
      </p:sp>
    </p:spTree>
    <p:extLst>
      <p:ext uri="{BB962C8B-B14F-4D97-AF65-F5344CB8AC3E}">
        <p14:creationId xmlns:p14="http://schemas.microsoft.com/office/powerpoint/2010/main" val="35130784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1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zh-CN" altLang="en-US" sz="3600" b="1" dirty="0">
                <a:solidFill>
                  <a:schemeClr val="tx1"/>
                </a:solidFill>
                <a:latin typeface="Arial Black" charset="0"/>
                <a:ea typeface="SimSun" charset="0"/>
                <a:cs typeface="SimSun" charset="0"/>
              </a:rPr>
              <a:t>以色列后期的东部邻国</a:t>
            </a:r>
            <a:endParaRPr lang="en-US" sz="2000" b="1" dirty="0">
              <a:solidFill>
                <a:schemeClr val="tx1"/>
              </a:solidFill>
              <a:latin typeface="Impact" charset="0"/>
              <a:ea typeface="SimSun" charset="0"/>
              <a:cs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1847" name="Rectangle 140"/>
          <p:cNvSpPr>
            <a:spLocks noChangeArrowheads="1"/>
          </p:cNvSpPr>
          <p:nvPr/>
        </p:nvSpPr>
        <p:spPr bwMode="auto">
          <a:xfrm>
            <a:off x="0" y="1235075"/>
            <a:ext cx="914400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8" name="Rectangle 143"/>
          <p:cNvSpPr>
            <a:spLocks noChangeArrowheads="1"/>
          </p:cNvSpPr>
          <p:nvPr/>
        </p:nvSpPr>
        <p:spPr bwMode="auto">
          <a:xfrm>
            <a:off x="0" y="1462088"/>
            <a:ext cx="914400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9" name="Rectangle 130"/>
          <p:cNvSpPr>
            <a:spLocks noChangeArrowheads="1"/>
          </p:cNvSpPr>
          <p:nvPr/>
        </p:nvSpPr>
        <p:spPr bwMode="auto">
          <a:xfrm>
            <a:off x="7466013" y="18272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0" name="Rectangle 133"/>
          <p:cNvSpPr>
            <a:spLocks noChangeArrowheads="1"/>
          </p:cNvSpPr>
          <p:nvPr/>
        </p:nvSpPr>
        <p:spPr bwMode="auto">
          <a:xfrm>
            <a:off x="7466013" y="2770188"/>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1" name="Rectangle 137"/>
          <p:cNvSpPr>
            <a:spLocks noChangeArrowheads="1"/>
          </p:cNvSpPr>
          <p:nvPr/>
        </p:nvSpPr>
        <p:spPr bwMode="auto">
          <a:xfrm>
            <a:off x="7466013" y="37322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2" name="Rectangle 139"/>
          <p:cNvSpPr>
            <a:spLocks noChangeArrowheads="1"/>
          </p:cNvSpPr>
          <p:nvPr/>
        </p:nvSpPr>
        <p:spPr bwMode="auto">
          <a:xfrm>
            <a:off x="7466013" y="4046538"/>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3" name="Rectangle 141"/>
          <p:cNvSpPr>
            <a:spLocks noChangeArrowheads="1"/>
          </p:cNvSpPr>
          <p:nvPr/>
        </p:nvSpPr>
        <p:spPr bwMode="auto">
          <a:xfrm>
            <a:off x="7466013" y="428942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4" name="Rectangle 146"/>
          <p:cNvSpPr>
            <a:spLocks noChangeArrowheads="1"/>
          </p:cNvSpPr>
          <p:nvPr/>
        </p:nvSpPr>
        <p:spPr bwMode="auto">
          <a:xfrm>
            <a:off x="7466013" y="5214938"/>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5" name="Rectangle 148"/>
          <p:cNvSpPr>
            <a:spLocks noChangeArrowheads="1"/>
          </p:cNvSpPr>
          <p:nvPr/>
        </p:nvSpPr>
        <p:spPr bwMode="auto">
          <a:xfrm>
            <a:off x="7466013" y="587692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6" name="Rectangle 150"/>
          <p:cNvSpPr>
            <a:spLocks noChangeArrowheads="1"/>
          </p:cNvSpPr>
          <p:nvPr/>
        </p:nvSpPr>
        <p:spPr bwMode="auto">
          <a:xfrm>
            <a:off x="7466013" y="627697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7" name="Rectangle 192"/>
          <p:cNvSpPr>
            <a:spLocks noChangeArrowheads="1"/>
          </p:cNvSpPr>
          <p:nvPr/>
        </p:nvSpPr>
        <p:spPr bwMode="auto">
          <a:xfrm>
            <a:off x="0" y="168275"/>
            <a:ext cx="914400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8" name="Rectangle 194"/>
          <p:cNvSpPr>
            <a:spLocks noChangeArrowheads="1"/>
          </p:cNvSpPr>
          <p:nvPr/>
        </p:nvSpPr>
        <p:spPr bwMode="auto">
          <a:xfrm>
            <a:off x="0" y="411163"/>
            <a:ext cx="914400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9" name="Rectangle 201"/>
          <p:cNvSpPr>
            <a:spLocks noChangeArrowheads="1"/>
          </p:cNvSpPr>
          <p:nvPr/>
        </p:nvSpPr>
        <p:spPr bwMode="auto">
          <a:xfrm>
            <a:off x="0" y="1138238"/>
            <a:ext cx="914400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0" name="Rectangle 184"/>
          <p:cNvSpPr>
            <a:spLocks noChangeArrowheads="1"/>
          </p:cNvSpPr>
          <p:nvPr/>
        </p:nvSpPr>
        <p:spPr bwMode="auto">
          <a:xfrm>
            <a:off x="7462838" y="990600"/>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1" name="Rectangle 187"/>
          <p:cNvSpPr>
            <a:spLocks noChangeArrowheads="1"/>
          </p:cNvSpPr>
          <p:nvPr/>
        </p:nvSpPr>
        <p:spPr bwMode="auto">
          <a:xfrm>
            <a:off x="7462838" y="193357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2" name="Rectangle 191"/>
          <p:cNvSpPr>
            <a:spLocks noChangeArrowheads="1"/>
          </p:cNvSpPr>
          <p:nvPr/>
        </p:nvSpPr>
        <p:spPr bwMode="auto">
          <a:xfrm>
            <a:off x="7462838" y="2719388"/>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3" name="Rectangle 193"/>
          <p:cNvSpPr>
            <a:spLocks noChangeArrowheads="1"/>
          </p:cNvSpPr>
          <p:nvPr/>
        </p:nvSpPr>
        <p:spPr bwMode="auto">
          <a:xfrm>
            <a:off x="7462838" y="30337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4" name="Rectangle 195"/>
          <p:cNvSpPr>
            <a:spLocks noChangeArrowheads="1"/>
          </p:cNvSpPr>
          <p:nvPr/>
        </p:nvSpPr>
        <p:spPr bwMode="auto">
          <a:xfrm>
            <a:off x="7462838" y="3276600"/>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5" name="Rectangle 198"/>
          <p:cNvSpPr>
            <a:spLocks noChangeArrowheads="1"/>
          </p:cNvSpPr>
          <p:nvPr/>
        </p:nvSpPr>
        <p:spPr bwMode="auto">
          <a:xfrm>
            <a:off x="7462838" y="3576638"/>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6" name="Rectangle 200"/>
          <p:cNvSpPr>
            <a:spLocks noChangeArrowheads="1"/>
          </p:cNvSpPr>
          <p:nvPr/>
        </p:nvSpPr>
        <p:spPr bwMode="auto">
          <a:xfrm>
            <a:off x="7462838" y="42021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7" name="Rectangle 202"/>
          <p:cNvSpPr>
            <a:spLocks noChangeArrowheads="1"/>
          </p:cNvSpPr>
          <p:nvPr/>
        </p:nvSpPr>
        <p:spPr bwMode="auto">
          <a:xfrm>
            <a:off x="7462838" y="4864100"/>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8" name="Rectangle 204"/>
          <p:cNvSpPr>
            <a:spLocks noChangeArrowheads="1"/>
          </p:cNvSpPr>
          <p:nvPr/>
        </p:nvSpPr>
        <p:spPr bwMode="auto">
          <a:xfrm>
            <a:off x="7462838" y="5264150"/>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9" name="Rectangle 208"/>
          <p:cNvSpPr>
            <a:spLocks noChangeArrowheads="1"/>
          </p:cNvSpPr>
          <p:nvPr/>
        </p:nvSpPr>
        <p:spPr bwMode="auto">
          <a:xfrm>
            <a:off x="7462838" y="592137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70" name="Rectangle 210"/>
          <p:cNvSpPr>
            <a:spLocks noChangeArrowheads="1"/>
          </p:cNvSpPr>
          <p:nvPr/>
        </p:nvSpPr>
        <p:spPr bwMode="auto">
          <a:xfrm>
            <a:off x="7462838" y="72501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1871" name="Group 247"/>
          <p:cNvGrpSpPr>
            <a:grpSpLocks/>
          </p:cNvGrpSpPr>
          <p:nvPr/>
        </p:nvGrpSpPr>
        <p:grpSpPr bwMode="auto">
          <a:xfrm>
            <a:off x="0" y="874713"/>
            <a:ext cx="9144000" cy="5983287"/>
            <a:chOff x="0" y="551"/>
            <a:chExt cx="5760" cy="3769"/>
          </a:xfrm>
        </p:grpSpPr>
        <p:sp>
          <p:nvSpPr>
            <p:cNvPr id="291873" name="Rectangle 138"/>
            <p:cNvSpPr>
              <a:spLocks noChangeArrowheads="1"/>
            </p:cNvSpPr>
            <p:nvPr/>
          </p:nvSpPr>
          <p:spPr bwMode="auto">
            <a:xfrm>
              <a:off x="0" y="551"/>
              <a:ext cx="5760" cy="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摩押</a:t>
                  </a: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亚扪</a:t>
                  </a: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以东</a:t>
                  </a: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930 – </a:t>
                </a:r>
                <a:r>
                  <a:rPr kumimoji="0" lang="zh-CN" altLang="en-US" dirty="0">
                    <a:solidFill>
                      <a:srgbClr val="FFFFFF"/>
                    </a:solidFill>
                  </a:rPr>
                  <a:t>在分裂时期，所有的民族都屈服于以色列。</a:t>
                </a:r>
                <a:endParaRPr kumimoji="0" lang="en-US" dirty="0">
                  <a:solidFill>
                    <a:srgbClr val="FFFFFF"/>
                  </a:solidFill>
                </a:endParaRP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925 – </a:t>
                </a:r>
              </a:p>
              <a:p>
                <a:pPr algn="ctr" eaLnBrk="1" hangingPunct="1">
                  <a:lnSpc>
                    <a:spcPct val="100000"/>
                  </a:lnSpc>
                  <a:spcBef>
                    <a:spcPct val="0"/>
                  </a:spcBef>
                  <a:buFontTx/>
                  <a:buNone/>
                </a:pPr>
                <a:r>
                  <a:rPr kumimoji="0" lang="zh-CN" altLang="en-US" dirty="0">
                    <a:solidFill>
                      <a:srgbClr val="FFFFFF"/>
                    </a:solidFill>
                  </a:rPr>
                  <a:t>在耶罗波安统治期反抗而获得自由</a:t>
                </a:r>
                <a:r>
                  <a:rPr kumimoji="0" lang="en-US" altLang="zh-CN" dirty="0">
                    <a:solidFill>
                      <a:srgbClr val="FFFFFF"/>
                    </a:solidFill>
                  </a:rPr>
                  <a:t>. </a:t>
                </a: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925 – </a:t>
                </a:r>
                <a:r>
                  <a:rPr kumimoji="0" lang="zh-CN" altLang="en-US" dirty="0">
                    <a:solidFill>
                      <a:srgbClr val="FFFFFF"/>
                    </a:solidFill>
                  </a:rPr>
                  <a:t>脱离耶罗波安</a:t>
                </a:r>
              </a:p>
              <a:p>
                <a:pPr algn="ctr" eaLnBrk="1" hangingPunct="1">
                  <a:lnSpc>
                    <a:spcPct val="100000"/>
                  </a:lnSpc>
                  <a:spcBef>
                    <a:spcPct val="0"/>
                  </a:spcBef>
                  <a:buFontTx/>
                  <a:buNone/>
                </a:pPr>
                <a:r>
                  <a:rPr kumimoji="0" lang="zh-CN" altLang="en-US" dirty="0">
                    <a:solidFill>
                      <a:srgbClr val="FFFFFF"/>
                    </a:solidFill>
                  </a:rPr>
                  <a:t>       而获自由</a:t>
                </a:r>
              </a:p>
              <a:p>
                <a:pPr algn="ctr" eaLnBrk="1" hangingPunct="1">
                  <a:lnSpc>
                    <a:spcPct val="100000"/>
                  </a:lnSpc>
                  <a:spcBef>
                    <a:spcPct val="0"/>
                  </a:spcBef>
                  <a:buFontTx/>
                  <a:buNone/>
                </a:pPr>
                <a:r>
                  <a:rPr kumimoji="0" lang="en-US" altLang="zh-CN" dirty="0">
                    <a:solidFill>
                      <a:srgbClr val="FFFFFF"/>
                    </a:solidFill>
                  </a:rPr>
                  <a:t>853 –</a:t>
                </a:r>
                <a:r>
                  <a:rPr kumimoji="0" lang="zh-CN" altLang="en-US" dirty="0">
                    <a:solidFill>
                      <a:srgbClr val="FFFFFF"/>
                    </a:solidFill>
                  </a:rPr>
                  <a:t>亚扪人巴沙联合 </a:t>
                </a:r>
              </a:p>
              <a:p>
                <a:pPr algn="ctr" eaLnBrk="1" hangingPunct="1">
                  <a:lnSpc>
                    <a:spcPct val="100000"/>
                  </a:lnSpc>
                  <a:spcBef>
                    <a:spcPct val="0"/>
                  </a:spcBef>
                  <a:buFontTx/>
                  <a:buNone/>
                </a:pPr>
                <a:r>
                  <a:rPr kumimoji="0" lang="zh-CN" altLang="en-US" dirty="0">
                    <a:solidFill>
                      <a:srgbClr val="FFFFFF"/>
                    </a:solidFill>
                  </a:rPr>
                  <a:t>亚哈与其他人在卡克</a:t>
                </a:r>
              </a:p>
              <a:p>
                <a:pPr algn="ctr" eaLnBrk="1" hangingPunct="1">
                  <a:lnSpc>
                    <a:spcPct val="100000"/>
                  </a:lnSpc>
                  <a:spcBef>
                    <a:spcPct val="0"/>
                  </a:spcBef>
                  <a:buFontTx/>
                  <a:buNone/>
                </a:pPr>
                <a:r>
                  <a:rPr kumimoji="0" lang="zh-CN" altLang="en-US" dirty="0">
                    <a:solidFill>
                      <a:srgbClr val="FFFFFF"/>
                    </a:solidFill>
                  </a:rPr>
                  <a:t>攻打亚述 人</a:t>
                </a:r>
                <a:r>
                  <a:rPr kumimoji="0" lang="en-US" altLang="zh-CN" dirty="0">
                    <a:solidFill>
                      <a:srgbClr val="FFFFFF"/>
                    </a:solidFill>
                  </a:rPr>
                  <a:t>.</a:t>
                </a: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仍然被犹大族</a:t>
                </a:r>
                <a:br>
                  <a:rPr kumimoji="0" lang="zh-CN" altLang="en-US" dirty="0">
                    <a:solidFill>
                      <a:srgbClr val="FFFFFF"/>
                    </a:solidFill>
                  </a:rPr>
                </a:br>
                <a:r>
                  <a:rPr kumimoji="0" lang="zh-CN" altLang="en-US" dirty="0">
                    <a:solidFill>
                      <a:srgbClr val="FFFFFF"/>
                    </a:solidFill>
                  </a:rPr>
                  <a:t>控制</a:t>
                </a: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877 – </a:t>
                </a:r>
                <a:r>
                  <a:rPr kumimoji="0" lang="zh-CN" altLang="en-US" dirty="0">
                    <a:solidFill>
                      <a:srgbClr val="FFFFFF"/>
                    </a:solidFill>
                  </a:rPr>
                  <a:t>被暗利征服</a:t>
                </a: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853  - </a:t>
                </a:r>
                <a:r>
                  <a:rPr kumimoji="0" lang="zh-CN" altLang="en-US" dirty="0">
                    <a:solidFill>
                      <a:srgbClr val="FFFFFF"/>
                    </a:solidFill>
                  </a:rPr>
                  <a:t>联盟在隐基底打败越沙法 </a:t>
                </a:r>
                <a:r>
                  <a:rPr kumimoji="0" lang="en-US" altLang="zh-CN" dirty="0">
                    <a:solidFill>
                      <a:srgbClr val="FFFFFF"/>
                    </a:solidFill>
                  </a:rPr>
                  <a:t>(</a:t>
                </a:r>
                <a:r>
                  <a:rPr kumimoji="0" lang="zh-CN" altLang="en-US" dirty="0">
                    <a:solidFill>
                      <a:srgbClr val="FFFFFF"/>
                    </a:solidFill>
                  </a:rPr>
                  <a:t>历代志下 </a:t>
                </a:r>
                <a:r>
                  <a:rPr kumimoji="0" lang="en-US" altLang="zh-CN" dirty="0">
                    <a:solidFill>
                      <a:srgbClr val="FFFFFF"/>
                    </a:solidFill>
                  </a:rPr>
                  <a:t>20:1)</a:t>
                </a: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850 – </a:t>
                </a:r>
                <a:r>
                  <a:rPr kumimoji="0" lang="zh-CN" altLang="en-US" dirty="0">
                    <a:solidFill>
                      <a:srgbClr val="FFFFFF"/>
                    </a:solidFill>
                  </a:rPr>
                  <a:t>米沙王反抗以色列</a:t>
                </a:r>
              </a:p>
              <a:p>
                <a:pPr algn="ctr" eaLnBrk="1" hangingPunct="1">
                  <a:lnSpc>
                    <a:spcPct val="100000"/>
                  </a:lnSpc>
                  <a:spcBef>
                    <a:spcPct val="0"/>
                  </a:spcBef>
                  <a:buFontTx/>
                  <a:buNone/>
                </a:pPr>
                <a:r>
                  <a:rPr kumimoji="0" lang="zh-CN" altLang="en-US" dirty="0">
                    <a:solidFill>
                      <a:srgbClr val="FFFFFF"/>
                    </a:solidFill>
                  </a:rPr>
                  <a:t>约兰而获自由</a:t>
                </a:r>
              </a:p>
              <a:p>
                <a:pPr algn="ctr" eaLnBrk="1" hangingPunct="1">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列王纪 </a:t>
                </a:r>
                <a:r>
                  <a:rPr kumimoji="0" lang="en-US" altLang="zh-CN" dirty="0">
                    <a:solidFill>
                      <a:srgbClr val="FFFFFF"/>
                    </a:solidFill>
                  </a:rPr>
                  <a:t>3:4-27)</a:t>
                </a: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保留自由</a:t>
                </a: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rPr>
                  <a:t>845 – </a:t>
                </a:r>
                <a:r>
                  <a:rPr kumimoji="0" lang="zh-CN" altLang="en-US" sz="2200" dirty="0">
                    <a:solidFill>
                      <a:srgbClr val="FFFFFF"/>
                    </a:solidFill>
                  </a:rPr>
                  <a:t>反抗犹大人</a:t>
                </a:r>
              </a:p>
              <a:p>
                <a:pPr algn="ctr" eaLnBrk="1" hangingPunct="1">
                  <a:lnSpc>
                    <a:spcPct val="100000"/>
                  </a:lnSpc>
                  <a:spcBef>
                    <a:spcPct val="0"/>
                  </a:spcBef>
                  <a:buFontTx/>
                  <a:buNone/>
                </a:pPr>
                <a:r>
                  <a:rPr kumimoji="0" lang="zh-CN" altLang="en-US" sz="2200" dirty="0">
                    <a:solidFill>
                      <a:srgbClr val="FFFFFF"/>
                    </a:solidFill>
                  </a:rPr>
                  <a:t>约兰而获得自由 </a:t>
                </a:r>
                <a:r>
                  <a:rPr kumimoji="0" lang="en-US" altLang="zh-CN" sz="2200" dirty="0">
                    <a:solidFill>
                      <a:srgbClr val="FFFFFF"/>
                    </a:solidFill>
                  </a:rPr>
                  <a:t>(</a:t>
                </a:r>
                <a:r>
                  <a:rPr kumimoji="0" lang="zh-CN" altLang="en-US" sz="2200" dirty="0">
                    <a:solidFill>
                      <a:srgbClr val="FFFFFF"/>
                    </a:solidFill>
                  </a:rPr>
                  <a:t>历代</a:t>
                </a:r>
              </a:p>
              <a:p>
                <a:pPr algn="ctr" eaLnBrk="1" hangingPunct="1">
                  <a:lnSpc>
                    <a:spcPct val="100000"/>
                  </a:lnSpc>
                  <a:spcBef>
                    <a:spcPct val="0"/>
                  </a:spcBef>
                  <a:buFontTx/>
                  <a:buNone/>
                </a:pPr>
                <a:r>
                  <a:rPr kumimoji="0" lang="zh-CN" altLang="en-US" sz="2200" dirty="0">
                    <a:solidFill>
                      <a:srgbClr val="FFFFFF"/>
                    </a:solidFill>
                  </a:rPr>
                  <a:t>志 </a:t>
                </a:r>
                <a:r>
                  <a:rPr kumimoji="0" lang="en-US" altLang="zh-CN" sz="2200" dirty="0">
                    <a:solidFill>
                      <a:srgbClr val="FFFFFF"/>
                    </a:solidFill>
                  </a:rPr>
                  <a:t>21:8-10)</a:t>
                </a: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rPr>
                  <a:t>794 – </a:t>
                </a:r>
                <a:r>
                  <a:rPr kumimoji="0" lang="zh-CN" altLang="en-US" sz="2200" dirty="0">
                    <a:solidFill>
                      <a:srgbClr val="FFFFFF"/>
                    </a:solidFill>
                  </a:rPr>
                  <a:t>被亚玛谢打败 </a:t>
                </a:r>
              </a:p>
              <a:p>
                <a:pPr algn="ctr" eaLnBrk="1" hangingPunct="1">
                  <a:lnSpc>
                    <a:spcPct val="100000"/>
                  </a:lnSpc>
                  <a:spcBef>
                    <a:spcPct val="0"/>
                  </a:spcBef>
                  <a:buFontTx/>
                  <a:buNone/>
                </a:pPr>
                <a:r>
                  <a:rPr kumimoji="0" lang="en-US" altLang="zh-CN" sz="2200" dirty="0">
                    <a:solidFill>
                      <a:srgbClr val="FFFFFF"/>
                    </a:solidFill>
                  </a:rPr>
                  <a:t>(</a:t>
                </a:r>
                <a:r>
                  <a:rPr kumimoji="0" lang="zh-CN" altLang="en-US" sz="2200" dirty="0">
                    <a:solidFill>
                      <a:srgbClr val="FFFFFF"/>
                    </a:solidFill>
                  </a:rPr>
                  <a:t>历代志下</a:t>
                </a:r>
                <a:r>
                  <a:rPr kumimoji="0" lang="en-US" altLang="zh-CN" sz="2200" dirty="0">
                    <a:solidFill>
                      <a:srgbClr val="FFFFFF"/>
                    </a:solidFill>
                  </a:rPr>
                  <a:t>25:11-13)</a:t>
                </a: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sp>
        <p:nvSpPr>
          <p:cNvPr id="291872" name="TextBox 74"/>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extLst>
      <p:ext uri="{BB962C8B-B14F-4D97-AF65-F5344CB8AC3E}">
        <p14:creationId xmlns:p14="http://schemas.microsoft.com/office/powerpoint/2010/main" val="46437822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zh-CN" altLang="en-US" sz="3600" b="1" dirty="0">
                <a:latin typeface="Arial Black" charset="0"/>
                <a:ea typeface="SimSun" charset="0"/>
                <a:cs typeface="SimSun" charset="0"/>
              </a:rPr>
              <a:t>以色列后期的东部邻国</a:t>
            </a:r>
            <a:endParaRPr lang="en-US" sz="2000" b="1" dirty="0">
              <a:latin typeface="Impact" charset="0"/>
              <a:ea typeface="SimSun" charset="0"/>
              <a:cs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2871" name="Rectangle 4"/>
          <p:cNvSpPr>
            <a:spLocks noChangeArrowheads="1"/>
          </p:cNvSpPr>
          <p:nvPr/>
        </p:nvSpPr>
        <p:spPr bwMode="auto">
          <a:xfrm>
            <a:off x="0" y="1462088"/>
            <a:ext cx="914400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2" name="Rectangle 5"/>
          <p:cNvSpPr>
            <a:spLocks noChangeArrowheads="1"/>
          </p:cNvSpPr>
          <p:nvPr/>
        </p:nvSpPr>
        <p:spPr bwMode="auto">
          <a:xfrm>
            <a:off x="7466013" y="18272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3" name="Rectangle 6"/>
          <p:cNvSpPr>
            <a:spLocks noChangeArrowheads="1"/>
          </p:cNvSpPr>
          <p:nvPr/>
        </p:nvSpPr>
        <p:spPr bwMode="auto">
          <a:xfrm>
            <a:off x="7466013" y="2770188"/>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4" name="Rectangle 7"/>
          <p:cNvSpPr>
            <a:spLocks noChangeArrowheads="1"/>
          </p:cNvSpPr>
          <p:nvPr/>
        </p:nvSpPr>
        <p:spPr bwMode="auto">
          <a:xfrm>
            <a:off x="7466013" y="37322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5" name="Rectangle 8"/>
          <p:cNvSpPr>
            <a:spLocks noChangeArrowheads="1"/>
          </p:cNvSpPr>
          <p:nvPr/>
        </p:nvSpPr>
        <p:spPr bwMode="auto">
          <a:xfrm>
            <a:off x="7466013" y="4046538"/>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6" name="Rectangle 9"/>
          <p:cNvSpPr>
            <a:spLocks noChangeArrowheads="1"/>
          </p:cNvSpPr>
          <p:nvPr/>
        </p:nvSpPr>
        <p:spPr bwMode="auto">
          <a:xfrm>
            <a:off x="7466013" y="428942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7" name="Rectangle 10"/>
          <p:cNvSpPr>
            <a:spLocks noChangeArrowheads="1"/>
          </p:cNvSpPr>
          <p:nvPr/>
        </p:nvSpPr>
        <p:spPr bwMode="auto">
          <a:xfrm>
            <a:off x="7466013" y="5214938"/>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8" name="Rectangle 11"/>
          <p:cNvSpPr>
            <a:spLocks noChangeArrowheads="1"/>
          </p:cNvSpPr>
          <p:nvPr/>
        </p:nvSpPr>
        <p:spPr bwMode="auto">
          <a:xfrm>
            <a:off x="7466013" y="587692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9" name="Rectangle 12"/>
          <p:cNvSpPr>
            <a:spLocks noChangeArrowheads="1"/>
          </p:cNvSpPr>
          <p:nvPr/>
        </p:nvSpPr>
        <p:spPr bwMode="auto">
          <a:xfrm>
            <a:off x="7466013" y="627697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0" name="Rectangle 13"/>
          <p:cNvSpPr>
            <a:spLocks noChangeArrowheads="1"/>
          </p:cNvSpPr>
          <p:nvPr/>
        </p:nvSpPr>
        <p:spPr bwMode="auto">
          <a:xfrm>
            <a:off x="0" y="168275"/>
            <a:ext cx="914400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1" name="Rectangle 14"/>
          <p:cNvSpPr>
            <a:spLocks noChangeArrowheads="1"/>
          </p:cNvSpPr>
          <p:nvPr/>
        </p:nvSpPr>
        <p:spPr bwMode="auto">
          <a:xfrm>
            <a:off x="0" y="411163"/>
            <a:ext cx="914400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2" name="Rectangle 16"/>
          <p:cNvSpPr>
            <a:spLocks noChangeArrowheads="1"/>
          </p:cNvSpPr>
          <p:nvPr/>
        </p:nvSpPr>
        <p:spPr bwMode="auto">
          <a:xfrm>
            <a:off x="7462838" y="193357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3" name="Rectangle 17"/>
          <p:cNvSpPr>
            <a:spLocks noChangeArrowheads="1"/>
          </p:cNvSpPr>
          <p:nvPr/>
        </p:nvSpPr>
        <p:spPr bwMode="auto">
          <a:xfrm>
            <a:off x="7462838" y="30337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4" name="Rectangle 18"/>
          <p:cNvSpPr>
            <a:spLocks noChangeArrowheads="1"/>
          </p:cNvSpPr>
          <p:nvPr/>
        </p:nvSpPr>
        <p:spPr bwMode="auto">
          <a:xfrm>
            <a:off x="7462838" y="3276600"/>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5" name="Rectangle 19"/>
          <p:cNvSpPr>
            <a:spLocks noChangeArrowheads="1"/>
          </p:cNvSpPr>
          <p:nvPr/>
        </p:nvSpPr>
        <p:spPr bwMode="auto">
          <a:xfrm>
            <a:off x="7462838" y="3576638"/>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6" name="Rectangle 20"/>
          <p:cNvSpPr>
            <a:spLocks noChangeArrowheads="1"/>
          </p:cNvSpPr>
          <p:nvPr/>
        </p:nvSpPr>
        <p:spPr bwMode="auto">
          <a:xfrm>
            <a:off x="7462838" y="42021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7" name="Rectangle 21"/>
          <p:cNvSpPr>
            <a:spLocks noChangeArrowheads="1"/>
          </p:cNvSpPr>
          <p:nvPr/>
        </p:nvSpPr>
        <p:spPr bwMode="auto">
          <a:xfrm>
            <a:off x="7462838" y="4864100"/>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8" name="Rectangle 22"/>
          <p:cNvSpPr>
            <a:spLocks noChangeArrowheads="1"/>
          </p:cNvSpPr>
          <p:nvPr/>
        </p:nvSpPr>
        <p:spPr bwMode="auto">
          <a:xfrm>
            <a:off x="7462838" y="5921375"/>
            <a:ext cx="184150"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9" name="Rectangle 23"/>
          <p:cNvSpPr>
            <a:spLocks noChangeArrowheads="1"/>
          </p:cNvSpPr>
          <p:nvPr/>
        </p:nvSpPr>
        <p:spPr bwMode="auto">
          <a:xfrm>
            <a:off x="7462838" y="7250113"/>
            <a:ext cx="184150" cy="420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依然是亚述的纳扑 </a:t>
              </a: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摩押</a:t>
                  </a: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亚扪</a:t>
                  </a: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以东</a:t>
                  </a: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780 – </a:t>
                </a:r>
                <a:r>
                  <a:rPr kumimoji="0" lang="zh-CN" altLang="en-US" dirty="0">
                    <a:solidFill>
                      <a:srgbClr val="FFFFFF"/>
                    </a:solidFill>
                  </a:rPr>
                  <a:t>乌西雅和耶罗波安征服三方</a:t>
                </a: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继续被征服</a:t>
                </a: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rPr>
                  <a:t>738 –  </a:t>
                </a:r>
                <a:r>
                  <a:rPr kumimoji="0" lang="zh-CN" altLang="en-US" sz="2200" dirty="0">
                    <a:solidFill>
                      <a:srgbClr val="FFFFFF"/>
                    </a:solidFill>
                  </a:rPr>
                  <a:t>解脱约坦而获自由 </a:t>
                </a:r>
                <a:r>
                  <a:rPr kumimoji="0" lang="en-US" altLang="zh-CN" sz="2200" dirty="0">
                    <a:solidFill>
                      <a:srgbClr val="FFFFFF"/>
                    </a:solidFill>
                  </a:rPr>
                  <a:t>(</a:t>
                </a:r>
                <a:r>
                  <a:rPr kumimoji="0" lang="zh-CN" altLang="en-US" sz="2200" dirty="0">
                    <a:solidFill>
                      <a:srgbClr val="FFFFFF"/>
                    </a:solidFill>
                  </a:rPr>
                  <a:t>历代志下 </a:t>
                </a:r>
                <a:r>
                  <a:rPr kumimoji="0" lang="en-US" altLang="zh-CN" sz="2200" dirty="0">
                    <a:solidFill>
                      <a:srgbClr val="FFFFFF"/>
                    </a:solidFill>
                  </a:rPr>
                  <a:t>27:5)</a:t>
                </a: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1800" dirty="0">
                    <a:solidFill>
                      <a:srgbClr val="FFFFFF"/>
                    </a:solidFill>
                  </a:rPr>
                  <a:t>735 – </a:t>
                </a:r>
                <a:r>
                  <a:rPr kumimoji="0" lang="zh-CN" altLang="en-US" sz="1800" dirty="0">
                    <a:solidFill>
                      <a:srgbClr val="FFFFFF"/>
                    </a:solidFill>
                  </a:rPr>
                  <a:t>解脱亚哈斯而</a:t>
                </a:r>
              </a:p>
              <a:p>
                <a:pPr algn="ctr" eaLnBrk="1" hangingPunct="1">
                  <a:lnSpc>
                    <a:spcPct val="100000"/>
                  </a:lnSpc>
                  <a:spcBef>
                    <a:spcPct val="0"/>
                  </a:spcBef>
                  <a:buFontTx/>
                  <a:buNone/>
                </a:pPr>
                <a:r>
                  <a:rPr kumimoji="0" lang="zh-CN" altLang="en-US" sz="1800" dirty="0">
                    <a:solidFill>
                      <a:srgbClr val="FFFFFF"/>
                    </a:solidFill>
                  </a:rPr>
                  <a:t>获自由</a:t>
                </a:r>
              </a:p>
              <a:p>
                <a:pPr algn="ctr" eaLnBrk="1" hangingPunct="1">
                  <a:lnSpc>
                    <a:spcPct val="100000"/>
                  </a:lnSpc>
                  <a:spcBef>
                    <a:spcPct val="0"/>
                  </a:spcBef>
                  <a:buFontTx/>
                  <a:buNone/>
                </a:pPr>
                <a:r>
                  <a:rPr kumimoji="0" lang="en-US" altLang="zh-CN" sz="1800" dirty="0">
                    <a:solidFill>
                      <a:srgbClr val="FFFFFF"/>
                    </a:solidFill>
                  </a:rPr>
                  <a:t>(</a:t>
                </a:r>
                <a:r>
                  <a:rPr kumimoji="0" lang="zh-CN" altLang="en-US" sz="1800" dirty="0">
                    <a:solidFill>
                      <a:srgbClr val="FFFFFF"/>
                    </a:solidFill>
                  </a:rPr>
                  <a:t>历代志下</a:t>
                </a:r>
                <a:r>
                  <a:rPr kumimoji="0" lang="en-US" altLang="zh-CN" sz="1800" dirty="0">
                    <a:solidFill>
                      <a:srgbClr val="FFFFFF"/>
                    </a:solidFill>
                  </a:rPr>
                  <a:t>28:17)</a:t>
                </a: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732 – </a:t>
                </a:r>
                <a:r>
                  <a:rPr kumimoji="0" lang="zh-CN" altLang="en-US" dirty="0">
                    <a:solidFill>
                      <a:srgbClr val="FFFFFF"/>
                    </a:solidFill>
                  </a:rPr>
                  <a:t>全部成为亚述的纳扑</a:t>
                </a: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711 –  </a:t>
                </a:r>
                <a:r>
                  <a:rPr kumimoji="0" lang="zh-CN" altLang="en-US" dirty="0">
                    <a:solidFill>
                      <a:srgbClr val="FFFFFF"/>
                    </a:solidFill>
                  </a:rPr>
                  <a:t>被撒珥根打败</a:t>
                </a: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690 – </a:t>
                </a:r>
                <a:r>
                  <a:rPr kumimoji="0" lang="zh-CN" altLang="en-US" dirty="0">
                    <a:solidFill>
                      <a:srgbClr val="FFFFFF"/>
                    </a:solidFill>
                  </a:rPr>
                  <a:t>西拿基立控制叛乱</a:t>
                </a: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612 – </a:t>
                </a:r>
                <a:r>
                  <a:rPr kumimoji="0" lang="zh-CN" altLang="en-US" dirty="0">
                    <a:solidFill>
                      <a:srgbClr val="FFFFFF"/>
                    </a:solidFill>
                  </a:rPr>
                  <a:t>尼尼微沦陷后获得了部分自由</a:t>
                </a:r>
                <a:r>
                  <a:rPr kumimoji="0" lang="en-US" altLang="zh-CN" dirty="0">
                    <a:solidFill>
                      <a:srgbClr val="FFFFFF"/>
                    </a:solidFill>
                  </a:rPr>
                  <a:t>- 607 -</a:t>
                </a:r>
                <a:r>
                  <a:rPr kumimoji="0" lang="zh-CN" altLang="en-US" dirty="0">
                    <a:solidFill>
                      <a:srgbClr val="FFFFFF"/>
                    </a:solidFill>
                  </a:rPr>
                  <a:t>为了巴比伦而袭击犹太族</a:t>
                </a: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70000"/>
                  </a:lnSpc>
                  <a:spcBef>
                    <a:spcPct val="0"/>
                  </a:spcBef>
                  <a:buFontTx/>
                  <a:buNone/>
                </a:pPr>
                <a:r>
                  <a:rPr kumimoji="0" lang="en-US" altLang="zh-CN" sz="2000" dirty="0">
                    <a:solidFill>
                      <a:srgbClr val="FFFFFF"/>
                    </a:solidFill>
                  </a:rPr>
                  <a:t>605 – </a:t>
                </a:r>
                <a:r>
                  <a:rPr kumimoji="0" lang="zh-CN" altLang="en-US" sz="2000" dirty="0">
                    <a:solidFill>
                      <a:srgbClr val="FFFFFF"/>
                    </a:solidFill>
                  </a:rPr>
                  <a:t>尼布甲尼撒被征服</a:t>
                </a:r>
              </a:p>
              <a:p>
                <a:pPr algn="ctr" eaLnBrk="1" hangingPunct="1">
                  <a:lnSpc>
                    <a:spcPct val="70000"/>
                  </a:lnSpc>
                  <a:spcBef>
                    <a:spcPct val="0"/>
                  </a:spcBef>
                  <a:buFontTx/>
                  <a:buNone/>
                </a:pPr>
                <a:r>
                  <a:rPr kumimoji="0" lang="en-US" altLang="zh-CN" sz="2000" dirty="0">
                    <a:solidFill>
                      <a:srgbClr val="FFFFFF"/>
                    </a:solidFill>
                  </a:rPr>
                  <a:t>581 – </a:t>
                </a:r>
                <a:r>
                  <a:rPr kumimoji="0" lang="zh-CN" altLang="en-US" sz="2000" dirty="0">
                    <a:solidFill>
                      <a:srgbClr val="FFFFFF"/>
                    </a:solidFill>
                  </a:rPr>
                  <a:t>反抗与征服</a:t>
                </a: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spcBef>
                    <a:spcPct val="0"/>
                  </a:spcBef>
                  <a:buFontTx/>
                  <a:buNone/>
                </a:pPr>
                <a:r>
                  <a:rPr kumimoji="0" lang="en-US" altLang="zh-CN" dirty="0">
                    <a:solidFill>
                      <a:srgbClr val="FFFFFF"/>
                    </a:solidFill>
                  </a:rPr>
                  <a:t>581 –</a:t>
                </a:r>
                <a:r>
                  <a:rPr kumimoji="0" lang="zh-CN" altLang="en-US" dirty="0">
                    <a:solidFill>
                      <a:srgbClr val="FFFFFF"/>
                    </a:solidFill>
                  </a:rPr>
                  <a:t>巴利斯王反叛但</a:t>
                </a:r>
              </a:p>
              <a:p>
                <a:pPr algn="ctr" eaLnBrk="1" hangingPunct="1">
                  <a:spcBef>
                    <a:spcPct val="0"/>
                  </a:spcBef>
                  <a:buFontTx/>
                  <a:buNone/>
                </a:pPr>
                <a:r>
                  <a:rPr kumimoji="0" lang="zh-CN" altLang="en-US" dirty="0">
                    <a:solidFill>
                      <a:srgbClr val="FFFFFF"/>
                    </a:solidFill>
                  </a:rPr>
                  <a:t>被征服</a:t>
                </a: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spcBef>
                    <a:spcPct val="0"/>
                  </a:spcBef>
                  <a:buFontTx/>
                  <a:buNone/>
                </a:pPr>
                <a:r>
                  <a:rPr kumimoji="0" lang="en-US" altLang="zh-CN" dirty="0">
                    <a:solidFill>
                      <a:srgbClr val="FFFFFF"/>
                    </a:solidFill>
                  </a:rPr>
                  <a:t>601 - </a:t>
                </a:r>
                <a:r>
                  <a:rPr kumimoji="0" lang="zh-CN" altLang="en-US" dirty="0">
                    <a:solidFill>
                      <a:srgbClr val="FFFFFF"/>
                    </a:solidFill>
                  </a:rPr>
                  <a:t>依然是巴比伦</a:t>
                </a:r>
              </a:p>
              <a:p>
                <a:pPr algn="ctr" eaLnBrk="1" hangingPunct="1">
                  <a:spcBef>
                    <a:spcPct val="0"/>
                  </a:spcBef>
                  <a:buFontTx/>
                  <a:buNone/>
                </a:pPr>
                <a:r>
                  <a:rPr kumimoji="0" lang="zh-CN" altLang="en-US" dirty="0">
                    <a:solidFill>
                      <a:srgbClr val="FFFFFF"/>
                    </a:solidFill>
                  </a:rPr>
                  <a:t>的纳扑</a:t>
                </a:r>
                <a:endParaRPr kumimoji="0" lang="en-US" dirty="0">
                  <a:solidFill>
                    <a:srgbClr val="FFFFFF"/>
                  </a:solidFill>
                </a:endParaRP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en-US">
                <a:solidFill>
                  <a:srgbClr val="FFFFFF"/>
                </a:solidFill>
              </a:endParaRPr>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extLst>
      <p:ext uri="{BB962C8B-B14F-4D97-AF65-F5344CB8AC3E}">
        <p14:creationId xmlns:p14="http://schemas.microsoft.com/office/powerpoint/2010/main" val="223435582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991758042"/>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zh-CN" altLang="en-US" b="1" dirty="0">
                <a:solidFill>
                  <a:srgbClr val="FFFFFF"/>
                </a:solidFill>
                <a:latin typeface="Arial" charset="0"/>
                <a:ea typeface="ＭＳ Ｐゴシック" charset="0"/>
                <a:cs typeface="Arial" charset="0"/>
              </a:rPr>
              <a:t>日期</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书本</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1069032"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349212" name="Rectangle 36"/>
          <p:cNvSpPr>
            <a:spLocks noChangeArrowheads="1"/>
          </p:cNvSpPr>
          <p:nvPr/>
        </p:nvSpPr>
        <p:spPr bwMode="auto">
          <a:xfrm>
            <a:off x="2365772"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349214" name="Group 38"/>
          <p:cNvGrpSpPr>
            <a:grpSpLocks/>
          </p:cNvGrpSpPr>
          <p:nvPr/>
        </p:nvGrpSpPr>
        <p:grpSpPr bwMode="auto">
          <a:xfrm>
            <a:off x="3560912"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349215" name="Group 41"/>
          <p:cNvGrpSpPr>
            <a:grpSpLocks/>
          </p:cNvGrpSpPr>
          <p:nvPr/>
        </p:nvGrpSpPr>
        <p:grpSpPr bwMode="auto">
          <a:xfrm>
            <a:off x="5383088"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列王记上所记载的实际涵盖了</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年，从主前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971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年所罗门王登基到主前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852</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年亚哈谢在位为止。主前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931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年是一个重要的分水岭，因为所罗门王在那年去世，其后王国分裂为北国以色列国和南国犹大国。</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49225" name="Picture 9" descr="BD04919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1062608"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1" name="Rectangle 36"/>
          <p:cNvSpPr>
            <a:spLocks noChangeArrowheads="1"/>
          </p:cNvSpPr>
          <p:nvPr/>
        </p:nvSpPr>
        <p:spPr bwMode="auto">
          <a:xfrm>
            <a:off x="2359348"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554488"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6" name="Group 41"/>
          <p:cNvGrpSpPr>
            <a:grpSpLocks/>
          </p:cNvGrpSpPr>
          <p:nvPr/>
        </p:nvGrpSpPr>
        <p:grpSpPr bwMode="auto">
          <a:xfrm>
            <a:off x="5383088"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9" name="Rectangle 7"/>
          <p:cNvSpPr>
            <a:spLocks noChangeArrowheads="1"/>
          </p:cNvSpPr>
          <p:nvPr/>
        </p:nvSpPr>
        <p:spPr bwMode="auto">
          <a:xfrm>
            <a:off x="7620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杰罗姆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0" name="Rectangle 15">
            <a:extLst>
              <a:ext uri="{FF2B5EF4-FFF2-40B4-BE49-F238E27FC236}">
                <a16:creationId xmlns:a16="http://schemas.microsoft.com/office/drawing/2014/main" id="{2F584AC9-1D51-D142-8612-7297F0C91F4D}"/>
              </a:ext>
            </a:extLst>
          </p:cNvPr>
          <p:cNvSpPr>
            <a:spLocks noChangeArrowheads="1"/>
          </p:cNvSpPr>
          <p:nvPr/>
        </p:nvSpPr>
        <p:spPr bwMode="auto">
          <a:xfrm>
            <a:off x="76200" y="47831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1" name="Rectangle 16">
            <a:extLst>
              <a:ext uri="{FF2B5EF4-FFF2-40B4-BE49-F238E27FC236}">
                <a16:creationId xmlns:a16="http://schemas.microsoft.com/office/drawing/2014/main" id="{339C4F8A-908F-2143-ABC1-83F0DAB162A9}"/>
              </a:ext>
            </a:extLst>
          </p:cNvPr>
          <p:cNvSpPr>
            <a:spLocks noChangeArrowheads="1"/>
          </p:cNvSpPr>
          <p:nvPr/>
        </p:nvSpPr>
        <p:spPr bwMode="auto">
          <a:xfrm>
            <a:off x="981075" y="47831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62" name="Rectangle 17">
            <a:extLst>
              <a:ext uri="{FF2B5EF4-FFF2-40B4-BE49-F238E27FC236}">
                <a16:creationId xmlns:a16="http://schemas.microsoft.com/office/drawing/2014/main" id="{0F6B3FC7-3D40-C54B-8ADF-60FAA51C2F16}"/>
              </a:ext>
            </a:extLst>
          </p:cNvPr>
          <p:cNvSpPr>
            <a:spLocks noChangeArrowheads="1"/>
          </p:cNvSpPr>
          <p:nvPr/>
        </p:nvSpPr>
        <p:spPr bwMode="auto">
          <a:xfrm>
            <a:off x="2136775" y="47831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63" name="Rectangle 18">
            <a:extLst>
              <a:ext uri="{FF2B5EF4-FFF2-40B4-BE49-F238E27FC236}">
                <a16:creationId xmlns:a16="http://schemas.microsoft.com/office/drawing/2014/main" id="{141F1808-E341-A742-B5B1-93CB2768341A}"/>
              </a:ext>
            </a:extLst>
          </p:cNvPr>
          <p:cNvSpPr>
            <a:spLocks noChangeArrowheads="1"/>
          </p:cNvSpPr>
          <p:nvPr/>
        </p:nvSpPr>
        <p:spPr bwMode="auto">
          <a:xfrm>
            <a:off x="3124200" y="47831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64" name="Rectangle 19">
            <a:extLst>
              <a:ext uri="{FF2B5EF4-FFF2-40B4-BE49-F238E27FC236}">
                <a16:creationId xmlns:a16="http://schemas.microsoft.com/office/drawing/2014/main" id="{D672620A-8CE4-0748-973E-090014A817E8}"/>
              </a:ext>
            </a:extLst>
          </p:cNvPr>
          <p:cNvSpPr>
            <a:spLocks noChangeArrowheads="1"/>
          </p:cNvSpPr>
          <p:nvPr/>
        </p:nvSpPr>
        <p:spPr bwMode="auto">
          <a:xfrm>
            <a:off x="5562600" y="4783138"/>
            <a:ext cx="17462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65" name="Rectangle 20">
            <a:extLst>
              <a:ext uri="{FF2B5EF4-FFF2-40B4-BE49-F238E27FC236}">
                <a16:creationId xmlns:a16="http://schemas.microsoft.com/office/drawing/2014/main" id="{560F6590-659F-544F-B004-F14B5FCE5135}"/>
              </a:ext>
            </a:extLst>
          </p:cNvPr>
          <p:cNvSpPr>
            <a:spLocks noChangeArrowheads="1"/>
          </p:cNvSpPr>
          <p:nvPr/>
        </p:nvSpPr>
        <p:spPr bwMode="auto">
          <a:xfrm>
            <a:off x="7832725" y="47831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66" name="Rectangle 21">
            <a:extLst>
              <a:ext uri="{FF2B5EF4-FFF2-40B4-BE49-F238E27FC236}">
                <a16:creationId xmlns:a16="http://schemas.microsoft.com/office/drawing/2014/main" id="{8910CCC0-64EC-104E-A007-DAA325FAC376}"/>
              </a:ext>
            </a:extLst>
          </p:cNvPr>
          <p:cNvSpPr>
            <a:spLocks noChangeArrowheads="1"/>
          </p:cNvSpPr>
          <p:nvPr/>
        </p:nvSpPr>
        <p:spPr bwMode="auto">
          <a:xfrm>
            <a:off x="7875588" y="47831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67" name="Rectangle 22">
            <a:extLst>
              <a:ext uri="{FF2B5EF4-FFF2-40B4-BE49-F238E27FC236}">
                <a16:creationId xmlns:a16="http://schemas.microsoft.com/office/drawing/2014/main" id="{1E511687-D33D-3A46-BBD0-CBF8458741A7}"/>
              </a:ext>
            </a:extLst>
          </p:cNvPr>
          <p:cNvSpPr>
            <a:spLocks noChangeArrowheads="1"/>
          </p:cNvSpPr>
          <p:nvPr/>
        </p:nvSpPr>
        <p:spPr bwMode="auto">
          <a:xfrm>
            <a:off x="76200" y="58197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8" name="Rectangle 23">
            <a:extLst>
              <a:ext uri="{FF2B5EF4-FFF2-40B4-BE49-F238E27FC236}">
                <a16:creationId xmlns:a16="http://schemas.microsoft.com/office/drawing/2014/main" id="{98717137-9F50-6A46-A323-EB6038391DC1}"/>
              </a:ext>
            </a:extLst>
          </p:cNvPr>
          <p:cNvSpPr>
            <a:spLocks noChangeArrowheads="1"/>
          </p:cNvSpPr>
          <p:nvPr/>
        </p:nvSpPr>
        <p:spPr bwMode="auto">
          <a:xfrm>
            <a:off x="981075" y="58197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69" name="Rectangle 24">
            <a:extLst>
              <a:ext uri="{FF2B5EF4-FFF2-40B4-BE49-F238E27FC236}">
                <a16:creationId xmlns:a16="http://schemas.microsoft.com/office/drawing/2014/main" id="{F64D33B0-401E-5F4A-8FC3-0369E5D0B9DD}"/>
              </a:ext>
            </a:extLst>
          </p:cNvPr>
          <p:cNvSpPr>
            <a:spLocks noChangeArrowheads="1"/>
          </p:cNvSpPr>
          <p:nvPr/>
        </p:nvSpPr>
        <p:spPr bwMode="auto">
          <a:xfrm>
            <a:off x="2778125" y="58197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70" name="Rectangle 25">
            <a:extLst>
              <a:ext uri="{FF2B5EF4-FFF2-40B4-BE49-F238E27FC236}">
                <a16:creationId xmlns:a16="http://schemas.microsoft.com/office/drawing/2014/main" id="{C2B72BC3-9C90-394D-ADE7-20EEBDC63DE3}"/>
              </a:ext>
            </a:extLst>
          </p:cNvPr>
          <p:cNvSpPr>
            <a:spLocks noChangeArrowheads="1"/>
          </p:cNvSpPr>
          <p:nvPr/>
        </p:nvSpPr>
        <p:spPr bwMode="auto">
          <a:xfrm>
            <a:off x="6589713" y="58197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1" name="Rectangle 26">
            <a:extLst>
              <a:ext uri="{FF2B5EF4-FFF2-40B4-BE49-F238E27FC236}">
                <a16:creationId xmlns:a16="http://schemas.microsoft.com/office/drawing/2014/main" id="{70A18B87-FA3F-8C41-B5FB-E13E021F78B5}"/>
              </a:ext>
            </a:extLst>
          </p:cNvPr>
          <p:cNvSpPr>
            <a:spLocks noChangeArrowheads="1"/>
          </p:cNvSpPr>
          <p:nvPr/>
        </p:nvSpPr>
        <p:spPr bwMode="auto">
          <a:xfrm>
            <a:off x="7423150" y="58197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pic>
        <p:nvPicPr>
          <p:cNvPr id="72" name="Picture 44" descr="pij2qvyc[1]">
            <a:extLst>
              <a:ext uri="{FF2B5EF4-FFF2-40B4-BE49-F238E27FC236}">
                <a16:creationId xmlns:a16="http://schemas.microsoft.com/office/drawing/2014/main" id="{7C5E0C0E-0BE3-4641-B336-837F43E160F9}"/>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95400" y="54864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 name="Picture 45" descr="pij2qvyc[1]">
            <a:extLst>
              <a:ext uri="{FF2B5EF4-FFF2-40B4-BE49-F238E27FC236}">
                <a16:creationId xmlns:a16="http://schemas.microsoft.com/office/drawing/2014/main" id="{95DC0B4E-F3D7-C84A-BF2B-E37D7C5C80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33600" y="54864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4" name="Picture 46" descr="j0297763">
            <a:extLst>
              <a:ext uri="{FF2B5EF4-FFF2-40B4-BE49-F238E27FC236}">
                <a16:creationId xmlns:a16="http://schemas.microsoft.com/office/drawing/2014/main" id="{CCB46F5F-B8E2-1D47-AC21-3CDF227678F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1800" y="54102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 name="AutoShape 47">
            <a:extLst>
              <a:ext uri="{FF2B5EF4-FFF2-40B4-BE49-F238E27FC236}">
                <a16:creationId xmlns:a16="http://schemas.microsoft.com/office/drawing/2014/main" id="{7E8BD4C6-B75E-7746-90FA-00E07BCA7447}"/>
              </a:ext>
            </a:extLst>
          </p:cNvPr>
          <p:cNvSpPr>
            <a:spLocks noChangeArrowheads="1"/>
          </p:cNvSpPr>
          <p:nvPr/>
        </p:nvSpPr>
        <p:spPr bwMode="auto">
          <a:xfrm>
            <a:off x="6172200" y="54864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6" name="AutoShape 48">
            <a:extLst>
              <a:ext uri="{FF2B5EF4-FFF2-40B4-BE49-F238E27FC236}">
                <a16:creationId xmlns:a16="http://schemas.microsoft.com/office/drawing/2014/main" id="{CD215707-3A79-0140-8C79-F4556CF75BD8}"/>
              </a:ext>
            </a:extLst>
          </p:cNvPr>
          <p:cNvSpPr>
            <a:spLocks noChangeArrowheads="1"/>
          </p:cNvSpPr>
          <p:nvPr/>
        </p:nvSpPr>
        <p:spPr bwMode="auto">
          <a:xfrm>
            <a:off x="6553200"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7" name="AutoShape 49">
            <a:extLst>
              <a:ext uri="{FF2B5EF4-FFF2-40B4-BE49-F238E27FC236}">
                <a16:creationId xmlns:a16="http://schemas.microsoft.com/office/drawing/2014/main" id="{C88C37D2-9E06-AA41-B470-20264F78E318}"/>
              </a:ext>
            </a:extLst>
          </p:cNvPr>
          <p:cNvSpPr>
            <a:spLocks noChangeArrowheads="1"/>
          </p:cNvSpPr>
          <p:nvPr/>
        </p:nvSpPr>
        <p:spPr bwMode="auto">
          <a:xfrm rot="10800000">
            <a:off x="7991475"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78" name="Picture 50" descr="j0295577">
            <a:extLst>
              <a:ext uri="{FF2B5EF4-FFF2-40B4-BE49-F238E27FC236}">
                <a16:creationId xmlns:a16="http://schemas.microsoft.com/office/drawing/2014/main" id="{0539323E-E7B6-D44B-8B4E-6E56EB7A270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57600" y="5240338"/>
            <a:ext cx="1447800" cy="1373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9" name="Picture 51" descr="pij2qvyc[1]">
            <a:extLst>
              <a:ext uri="{FF2B5EF4-FFF2-40B4-BE49-F238E27FC236}">
                <a16:creationId xmlns:a16="http://schemas.microsoft.com/office/drawing/2014/main" id="{B0CB0D49-D2FC-4F44-81D0-A817EE64268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71800" y="54864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8028464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2">
                                            <p:txEl>
                                              <p:pRg st="0" end="0"/>
                                            </p:txEl>
                                          </p:spTgt>
                                        </p:tgtEl>
                                        <p:attrNameLst>
                                          <p:attrName>style.visibility</p:attrName>
                                        </p:attrNameLst>
                                      </p:cBhvr>
                                      <p:to>
                                        <p:strVal val="visible"/>
                                      </p:to>
                                    </p:set>
                                    <p:anim calcmode="lin" valueType="num">
                                      <p:cBhvr additive="base">
                                        <p:cTn id="2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8" presetClass="entr" presetSubtype="16" fill="hold"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diamond(in)">
                                      <p:cBhvr>
                                        <p:cTn id="32" dur="3000"/>
                                        <p:tgtEl>
                                          <p:spTgt spid="72"/>
                                        </p:tgtEl>
                                      </p:cBhvr>
                                    </p:animEffect>
                                  </p:childTnLst>
                                </p:cTn>
                              </p:par>
                            </p:childTnLst>
                          </p:cTn>
                        </p:par>
                        <p:par>
                          <p:cTn id="33" fill="hold">
                            <p:stCondLst>
                              <p:cond delay="3500"/>
                            </p:stCondLst>
                            <p:childTnLst>
                              <p:par>
                                <p:cTn id="34" presetID="8" presetClass="entr" presetSubtype="16"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diamond(in)">
                                      <p:cBhvr>
                                        <p:cTn id="36" dur="3000"/>
                                        <p:tgtEl>
                                          <p:spTgt spid="73"/>
                                        </p:tgtEl>
                                      </p:cBhvr>
                                    </p:animEffect>
                                  </p:childTnLst>
                                </p:cTn>
                              </p:par>
                            </p:childTnLst>
                          </p:cTn>
                        </p:par>
                        <p:par>
                          <p:cTn id="37" fill="hold">
                            <p:stCondLst>
                              <p:cond delay="6500"/>
                            </p:stCondLst>
                            <p:childTnLst>
                              <p:par>
                                <p:cTn id="38" presetID="8" presetClass="entr" presetSubtype="16" fill="hold" nodeType="after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diamond(in)">
                                      <p:cBhvr>
                                        <p:cTn id="40" dur="3000"/>
                                        <p:tgtEl>
                                          <p:spTgt spid="79"/>
                                        </p:tgtEl>
                                      </p:cBhvr>
                                    </p:animEffect>
                                  </p:childTnLst>
                                </p:cTn>
                              </p:par>
                            </p:childTnLst>
                          </p:cTn>
                        </p:par>
                        <p:par>
                          <p:cTn id="41" fill="hold">
                            <p:stCondLst>
                              <p:cond delay="9500"/>
                            </p:stCondLst>
                            <p:childTnLst>
                              <p:par>
                                <p:cTn id="42" presetID="8" presetClass="entr" presetSubtype="16"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diamond(in)">
                                      <p:cBhvr>
                                        <p:cTn id="44" dur="3000"/>
                                        <p:tgtEl>
                                          <p:spTgt spid="78"/>
                                        </p:tgtEl>
                                      </p:cBhvr>
                                    </p:animEffect>
                                  </p:childTnLst>
                                </p:cTn>
                              </p:par>
                            </p:childTnLst>
                          </p:cTn>
                        </p:par>
                        <p:par>
                          <p:cTn id="45" fill="hold">
                            <p:stCondLst>
                              <p:cond delay="12500"/>
                            </p:stCondLst>
                            <p:childTnLst>
                              <p:par>
                                <p:cTn id="46" presetID="8" presetClass="entr" presetSubtype="16"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amond(in)">
                                      <p:cBhvr>
                                        <p:cTn id="48" dur="3000"/>
                                        <p:tgtEl>
                                          <p:spTgt spid="75"/>
                                        </p:tgtEl>
                                      </p:cBhvr>
                                    </p:animEffect>
                                  </p:childTnLst>
                                </p:cTn>
                              </p:par>
                            </p:childTnLst>
                          </p:cTn>
                        </p:par>
                        <p:par>
                          <p:cTn id="49" fill="hold">
                            <p:stCondLst>
                              <p:cond delay="15500"/>
                            </p:stCondLst>
                            <p:childTnLst>
                              <p:par>
                                <p:cTn id="50" presetID="8" presetClass="entr" presetSubtype="16"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amond(in)">
                                      <p:cBhvr>
                                        <p:cTn id="52" dur="3000"/>
                                        <p:tgtEl>
                                          <p:spTgt spid="76"/>
                                        </p:tgtEl>
                                      </p:cBhvr>
                                    </p:animEffect>
                                  </p:childTnLst>
                                </p:cTn>
                              </p:par>
                            </p:childTnLst>
                          </p:cTn>
                        </p:par>
                        <p:par>
                          <p:cTn id="53" fill="hold">
                            <p:stCondLst>
                              <p:cond delay="18500"/>
                            </p:stCondLst>
                            <p:childTnLst>
                              <p:par>
                                <p:cTn id="54" presetID="8" presetClass="entr" presetSubtype="16" fill="hold"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diamond(in)">
                                      <p:cBhvr>
                                        <p:cTn id="56" dur="3000"/>
                                        <p:tgtEl>
                                          <p:spTgt spid="74"/>
                                        </p:tgtEl>
                                      </p:cBhvr>
                                    </p:animEffect>
                                  </p:childTnLst>
                                </p:cTn>
                              </p:par>
                            </p:childTnLst>
                          </p:cTn>
                        </p:par>
                        <p:par>
                          <p:cTn id="57" fill="hold">
                            <p:stCondLst>
                              <p:cond delay="21500"/>
                            </p:stCondLst>
                            <p:childTnLst>
                              <p:par>
                                <p:cTn id="58" presetID="8" presetClass="entr" presetSubtype="16" fill="hold" grpId="0" nodeType="after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diamond(in)">
                                      <p:cBhvr>
                                        <p:cTn id="60" dur="30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uild="p" autoUpdateAnimBg="0"/>
      <p:bldP spid="51" grpId="0" animBg="1"/>
      <p:bldP spid="59" grpId="0"/>
      <p:bldP spid="75" grpId="0" animBg="1"/>
      <p:bldP spid="76" grpId="0" animBg="1"/>
      <p:bldP spid="77"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zh-CN" altLang="en-US" sz="4000" b="1" dirty="0">
                <a:solidFill>
                  <a:schemeClr val="tx1"/>
                </a:solidFill>
                <a:ea typeface="ＭＳ Ｐゴシック" charset="0"/>
              </a:rPr>
              <a:t>历代志上对比历代志下</a:t>
            </a:r>
            <a:endParaRPr lang="en-US" sz="4000" b="1" dirty="0">
              <a:solidFill>
                <a:schemeClr val="tx1"/>
              </a:solidFill>
              <a:ea typeface="ＭＳ Ｐゴシック" charset="0"/>
            </a:endParaRP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273</a:t>
            </a: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历代志上</a:t>
                </a:r>
                <a:endParaRPr kumimoji="0" lang="en-US" altLang="zh-CN" b="0" dirty="0">
                  <a:solidFill>
                    <a:srgbClr val="FFFFFF"/>
                  </a:solidFill>
                  <a:ea typeface="SimSun" charset="0"/>
                  <a:cs typeface="SimSun"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历代志下</a:t>
                </a:r>
                <a:endParaRPr kumimoji="0" lang="en-US" altLang="zh-CN" b="0" dirty="0">
                  <a:solidFill>
                    <a:srgbClr val="FFFFFF"/>
                  </a:solidFill>
                  <a:ea typeface="SimSun" charset="0"/>
                  <a:cs typeface="SimSun"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63" y="422"/>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000000"/>
                      </a:solidFill>
                      <a:ea typeface="SimSun" charset="0"/>
                      <a:cs typeface="SimSun" charset="0"/>
                    </a:rPr>
                    <a:t>历史时间</a:t>
                  </a: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8" name="Group 100"/>
            <p:cNvGrpSpPr>
              <a:grpSpLocks/>
            </p:cNvGrpSpPr>
            <p:nvPr/>
          </p:nvGrpSpPr>
          <p:grpSpPr bwMode="auto">
            <a:xfrm>
              <a:off x="1940" y="1286"/>
              <a:ext cx="1852" cy="401"/>
              <a:chOff x="1466" y="422"/>
              <a:chExt cx="1400" cy="518"/>
            </a:xfrm>
          </p:grpSpPr>
          <p:sp>
            <p:nvSpPr>
              <p:cNvPr id="273510" name="Rectangle 53"/>
              <p:cNvSpPr>
                <a:spLocks noChangeArrowheads="1"/>
              </p:cNvSpPr>
              <p:nvPr/>
            </p:nvSpPr>
            <p:spPr bwMode="auto">
              <a:xfrm>
                <a:off x="1498" y="422"/>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创世至所罗门登基 </a:t>
                </a: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所罗门至回流时期</a:t>
                </a: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zh-CN" altLang="en-US" dirty="0">
                      <a:solidFill>
                        <a:srgbClr val="000000"/>
                      </a:solidFill>
                      <a:ea typeface="SimSun" charset="0"/>
                      <a:cs typeface="SimSun" charset="0"/>
                    </a:rPr>
                    <a:t>日期范围</a:t>
                  </a: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公元前 </a:t>
                </a:r>
                <a:r>
                  <a:rPr kumimoji="0" lang="en-US" altLang="zh-CN" b="0" dirty="0">
                    <a:solidFill>
                      <a:srgbClr val="FFFFFF"/>
                    </a:solidFill>
                    <a:ea typeface="SimSun" charset="0"/>
                    <a:cs typeface="SimSun" charset="0"/>
                  </a:rPr>
                  <a:t>4143-971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公元前 </a:t>
                </a:r>
                <a:r>
                  <a:rPr kumimoji="0" lang="en-US" altLang="zh-CN" b="0" dirty="0">
                    <a:solidFill>
                      <a:srgbClr val="FFFFFF"/>
                    </a:solidFill>
                    <a:ea typeface="SimSun" charset="0"/>
                    <a:cs typeface="SimSun" charset="0"/>
                  </a:rPr>
                  <a:t>971-538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年度</a:t>
                  </a:r>
                  <a:endParaRPr kumimoji="0" lang="en-US" altLang="zh-CN" b="0" dirty="0">
                    <a:solidFill>
                      <a:srgbClr val="000000"/>
                    </a:solidFill>
                    <a:ea typeface="SimSun" charset="0"/>
                    <a:cs typeface="SimSun"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dirty="0">
                    <a:solidFill>
                      <a:srgbClr val="FFFFFF"/>
                    </a:solidFill>
                    <a:ea typeface="SimSun" charset="0"/>
                    <a:cs typeface="SimSun" charset="0"/>
                  </a:rPr>
                  <a:t>3172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dirty="0">
                    <a:solidFill>
                      <a:srgbClr val="FFFFFF"/>
                    </a:solidFill>
                    <a:ea typeface="SimSun" charset="0"/>
                    <a:cs typeface="SimSun" charset="0"/>
                  </a:rPr>
                  <a:t>433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国王</a:t>
                  </a:r>
                  <a:endParaRPr kumimoji="0" lang="en-US" altLang="zh-CN" b="0" dirty="0">
                    <a:solidFill>
                      <a:srgbClr val="000000"/>
                    </a:solidFill>
                    <a:ea typeface="SimSun" charset="0"/>
                    <a:cs typeface="SimSun"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扫罗 </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大伟 </a:t>
                </a:r>
                <a:r>
                  <a:rPr kumimoji="0" lang="en-US" altLang="zh-CN" b="0" dirty="0">
                    <a:solidFill>
                      <a:srgbClr val="FFFFFF"/>
                    </a:solidFill>
                    <a:ea typeface="SimSun" charset="0"/>
                    <a:cs typeface="SimSun" charset="0"/>
                  </a:rPr>
                  <a:t>(</a:t>
                </a:r>
                <a:r>
                  <a:rPr kumimoji="0" lang="zh-CN" altLang="en-US" b="0" dirty="0">
                    <a:solidFill>
                      <a:srgbClr val="FFFFFF"/>
                    </a:solidFill>
                    <a:ea typeface="SimSun" charset="0"/>
                    <a:cs typeface="SimSun" charset="0"/>
                  </a:rPr>
                  <a:t>列王纪上</a:t>
                </a:r>
                <a:r>
                  <a:rPr kumimoji="0" lang="en-US" altLang="zh-CN" b="0" dirty="0">
                    <a:solidFill>
                      <a:srgbClr val="FFFFFF"/>
                    </a:solidFill>
                    <a:ea typeface="SimSun" charset="0"/>
                    <a:cs typeface="SimSun" charset="0"/>
                  </a:rPr>
                  <a:t>)</a:t>
                </a: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所罗们 </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西底家</a:t>
                </a:r>
                <a:r>
                  <a:rPr kumimoji="0" lang="en-US" altLang="zh-CN" b="0" dirty="0">
                    <a:solidFill>
                      <a:srgbClr val="FFFFFF"/>
                    </a:solidFill>
                    <a:ea typeface="SimSun" charset="0"/>
                    <a:cs typeface="SimSun" charset="0"/>
                  </a:rPr>
                  <a:t>(</a:t>
                </a:r>
                <a:r>
                  <a:rPr kumimoji="0" lang="zh-CN" altLang="en-US" b="0" dirty="0">
                    <a:solidFill>
                      <a:srgbClr val="FFFFFF"/>
                    </a:solidFill>
                    <a:ea typeface="SimSun" charset="0"/>
                    <a:cs typeface="SimSun" charset="0"/>
                  </a:rPr>
                  <a:t>列王纪下</a:t>
                </a:r>
                <a:r>
                  <a:rPr kumimoji="0" lang="en-US" altLang="zh-CN" b="0" dirty="0">
                    <a:solidFill>
                      <a:srgbClr val="FFFFFF"/>
                    </a:solidFill>
                    <a:ea typeface="SimSun" charset="0"/>
                    <a:cs typeface="SimSun" charset="0"/>
                  </a:rPr>
                  <a:t>)</a:t>
                </a: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000000"/>
                      </a:solidFill>
                      <a:ea typeface="SimSun" charset="0"/>
                      <a:cs typeface="SimSun" charset="0"/>
                    </a:rPr>
                    <a:t>章节</a:t>
                  </a:r>
                  <a:endParaRPr kumimoji="0" lang="en-US" altLang="zh-CN" b="0" dirty="0">
                    <a:solidFill>
                      <a:srgbClr val="000000"/>
                    </a:solidFill>
                    <a:ea typeface="SimSun" charset="0"/>
                    <a:cs typeface="SimSun"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29</a:t>
                </a: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36</a:t>
                </a: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大纲</a:t>
                  </a:r>
                  <a:endParaRPr kumimoji="0" lang="en-US" altLang="zh-CN" b="0" dirty="0">
                    <a:solidFill>
                      <a:srgbClr val="000000"/>
                    </a:solidFill>
                    <a:ea typeface="SimSun" charset="0"/>
                    <a:cs typeface="SimSun"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大伟王国的成功</a:t>
                </a: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大伟王国</a:t>
                </a:r>
              </a:p>
              <a:p>
                <a:pPr algn="ctr" eaLnBrk="1" hangingPunct="1">
                  <a:lnSpc>
                    <a:spcPct val="100000"/>
                  </a:lnSpc>
                  <a:spcBef>
                    <a:spcPct val="0"/>
                  </a:spcBef>
                  <a:buFontTx/>
                  <a:buNone/>
                </a:pPr>
                <a:r>
                  <a:rPr kumimoji="0" lang="zh-CN" altLang="en-US" b="0" dirty="0">
                    <a:solidFill>
                      <a:srgbClr val="FFFFFF"/>
                    </a:solidFill>
                    <a:ea typeface="SimSun" charset="0"/>
                    <a:cs typeface="SimSun" charset="0"/>
                  </a:rPr>
                  <a:t>的成 功 </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持续</a:t>
                </a:r>
                <a:r>
                  <a:rPr kumimoji="0" lang="en-US" altLang="zh-CN" b="0" dirty="0">
                    <a:solidFill>
                      <a:srgbClr val="FFFFFF"/>
                    </a:solidFill>
                    <a:ea typeface="SimSun" charset="0"/>
                    <a:cs typeface="SimSun" charset="0"/>
                  </a:rPr>
                  <a:t>)</a:t>
                </a: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判断</a:t>
                  </a:r>
                  <a:endParaRPr kumimoji="0" lang="en-US" altLang="zh-CN" b="0" dirty="0">
                    <a:solidFill>
                      <a:srgbClr val="000000"/>
                    </a:solidFill>
                    <a:ea typeface="SimSun" charset="0"/>
                    <a:cs typeface="SimSun"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没有重大的</a:t>
                </a: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犹大 </a:t>
                </a:r>
                <a:r>
                  <a:rPr kumimoji="0" lang="en-US" altLang="zh-CN" b="0" dirty="0">
                    <a:solidFill>
                      <a:srgbClr val="FFFFFF"/>
                    </a:solidFill>
                    <a:ea typeface="SimSun" charset="0"/>
                    <a:cs typeface="SimSun" charset="0"/>
                  </a:rPr>
                  <a:t>(</a:t>
                </a:r>
                <a:r>
                  <a:rPr kumimoji="0" lang="zh-CN" altLang="en-US" b="0" dirty="0">
                    <a:solidFill>
                      <a:srgbClr val="FFFFFF"/>
                    </a:solidFill>
                    <a:ea typeface="SimSun" charset="0"/>
                    <a:cs typeface="SimSun" charset="0"/>
                  </a:rPr>
                  <a:t>公元</a:t>
                </a:r>
                <a:r>
                  <a:rPr kumimoji="0" lang="en-US" altLang="zh-CN" b="0" dirty="0">
                    <a:solidFill>
                      <a:srgbClr val="FFFFFF"/>
                    </a:solidFill>
                    <a:ea typeface="SimSun" charset="0"/>
                    <a:cs typeface="SimSun" charset="0"/>
                  </a:rPr>
                  <a:t>586 </a:t>
                </a:r>
                <a:r>
                  <a:rPr kumimoji="0" lang="zh-CN" altLang="en-US" b="0" dirty="0">
                    <a:solidFill>
                      <a:srgbClr val="FFFFFF"/>
                    </a:solidFill>
                    <a:ea typeface="SimSun" charset="0"/>
                    <a:cs typeface="SimSun" charset="0"/>
                  </a:rPr>
                  <a:t>年</a:t>
                </a:r>
                <a:r>
                  <a:rPr kumimoji="0" lang="en-US" altLang="zh-CN" b="0" dirty="0">
                    <a:solidFill>
                      <a:srgbClr val="FFFFFF"/>
                    </a:solidFill>
                    <a:ea typeface="SimSun" charset="0"/>
                    <a:cs typeface="SimSun" charset="0"/>
                  </a:rPr>
                  <a:t>)</a:t>
                </a: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圣殿</a:t>
                  </a:r>
                  <a:endParaRPr kumimoji="0" lang="en-US" altLang="zh-CN" b="0" dirty="0">
                    <a:solidFill>
                      <a:srgbClr val="000000"/>
                    </a:solidFill>
                    <a:ea typeface="SimSun" charset="0"/>
                    <a:cs typeface="SimSun"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建筑的准备</a:t>
                </a: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建造完工</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但</a:t>
                </a:r>
                <a:r>
                  <a:rPr kumimoji="0" lang="en-US" altLang="zh-CN" b="0" dirty="0">
                    <a:solidFill>
                      <a:srgbClr val="FFFFFF"/>
                    </a:solidFill>
                    <a:ea typeface="SimSun" charset="0"/>
                    <a:cs typeface="SimSun" charset="0"/>
                  </a:rPr>
                  <a:t>380</a:t>
                </a:r>
                <a:r>
                  <a:rPr kumimoji="0" lang="zh-CN" altLang="en-US" b="0" dirty="0">
                    <a:solidFill>
                      <a:srgbClr val="FFFFFF"/>
                    </a:solidFill>
                    <a:ea typeface="SimSun" charset="0"/>
                    <a:cs typeface="SimSun" charset="0"/>
                  </a:rPr>
                  <a:t>年后毁灭 </a:t>
                </a: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000000"/>
                      </a:solidFill>
                      <a:ea typeface="SimSun" charset="0"/>
                      <a:cs typeface="SimSun" charset="0"/>
                    </a:rPr>
                    <a:t>开始</a:t>
                  </a:r>
                  <a:endParaRPr kumimoji="0" lang="en-US" altLang="zh-CN" dirty="0">
                    <a:solidFill>
                      <a:srgbClr val="000000"/>
                    </a:solidFill>
                    <a:ea typeface="SimSun" charset="0"/>
                    <a:cs typeface="SimSun" charset="0"/>
                  </a:endParaRPr>
                </a:p>
                <a:p>
                  <a:pPr algn="ctr" eaLnBrk="1" hangingPunct="1">
                    <a:lnSpc>
                      <a:spcPct val="100000"/>
                    </a:lnSpc>
                    <a:spcBef>
                      <a:spcPct val="0"/>
                    </a:spcBef>
                    <a:buFontTx/>
                    <a:buNone/>
                  </a:pPr>
                  <a:r>
                    <a:rPr kumimoji="0" lang="en-US" altLang="zh-CN" dirty="0">
                      <a:solidFill>
                        <a:srgbClr val="000000"/>
                      </a:solidFill>
                      <a:ea typeface="SimSun" charset="0"/>
                      <a:cs typeface="SimSun" charset="0"/>
                    </a:rPr>
                    <a:t>/ </a:t>
                  </a:r>
                  <a:r>
                    <a:rPr kumimoji="0" lang="zh-CN" altLang="en-US" dirty="0">
                      <a:solidFill>
                        <a:srgbClr val="000000"/>
                      </a:solidFill>
                      <a:ea typeface="SimSun" charset="0"/>
                      <a:cs typeface="SimSun" charset="0"/>
                    </a:rPr>
                    <a:t>终结</a:t>
                  </a:r>
                  <a:endParaRPr kumimoji="0" lang="en-US" altLang="zh-CN" b="0" dirty="0">
                    <a:solidFill>
                      <a:srgbClr val="000000"/>
                    </a:solidFill>
                    <a:ea typeface="SimSun" charset="0"/>
                    <a:cs typeface="SimSun"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族谱的开始与</a:t>
                </a:r>
              </a:p>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大伟的训服 </a:t>
                </a: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大伟王国众王的不忠，得到被神审判的结局</a:t>
                </a: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a:solidFill>
                    <a:srgbClr val="FFFFFF"/>
                  </a:solidFill>
                </a:endParaRPr>
              </a:p>
            </p:txBody>
          </p:sp>
        </p:grpSp>
      </p:grpSp>
      <p:sp>
        <p:nvSpPr>
          <p:cNvPr id="116" name="Rectangle 3"/>
          <p:cNvSpPr txBox="1">
            <a:spLocks noChangeArrowheads="1"/>
          </p:cNvSpPr>
          <p:nvPr/>
        </p:nvSpPr>
        <p:spPr bwMode="auto">
          <a:xfrm>
            <a:off x="0" y="609600"/>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zh-CN" altLang="en-US" kern="0" dirty="0">
                <a:solidFill>
                  <a:srgbClr val="FFFFFF"/>
                </a:solidFill>
                <a:latin typeface="Arial Narrow" pitchFamily="-105" charset="0"/>
                <a:ea typeface="SimSun" pitchFamily="2" charset="-122"/>
                <a:cs typeface="SimSun" pitchFamily="2" charset="-122"/>
              </a:rPr>
              <a:t> 两本历代志作一些对比或有帮助</a:t>
            </a:r>
            <a:endParaRPr lang="en-US" altLang="zh-CN" kern="0" dirty="0">
              <a:solidFill>
                <a:srgbClr val="FFFFFF"/>
              </a:solidFill>
              <a:latin typeface="Arial Narrow" pitchFamily="-105" charset="0"/>
              <a:ea typeface="SimSun" pitchFamily="2" charset="-122"/>
              <a:cs typeface="SimSun" pitchFamily="2" charset="-122"/>
            </a:endParaRPr>
          </a:p>
        </p:txBody>
      </p:sp>
    </p:spTree>
    <p:extLst>
      <p:ext uri="{BB962C8B-B14F-4D97-AF65-F5344CB8AC3E}">
        <p14:creationId xmlns:p14="http://schemas.microsoft.com/office/powerpoint/2010/main" val="193808721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3600" i="1" dirty="0">
                <a:solidFill>
                  <a:srgbClr val="FFFFFF"/>
                </a:solidFill>
                <a:latin typeface="Arial"/>
                <a:cs typeface="Arial"/>
              </a:rPr>
              <a:t>我的子民若是</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ja-JP" altLang="en-US" dirty="0">
                <a:solidFill>
                  <a:srgbClr val="FFFFFF"/>
                </a:solidFill>
                <a:latin typeface="Arial"/>
                <a:cs typeface="Arial"/>
              </a:rPr>
              <a:t>上帝的主权 </a:t>
            </a:r>
            <a:r>
              <a:rPr kumimoji="0" lang="en-US" dirty="0">
                <a:solidFill>
                  <a:srgbClr val="FFFFFF"/>
                </a:solidFill>
                <a:latin typeface="Arial"/>
                <a:cs typeface="Arial"/>
              </a:rPr>
              <a:t> 		1–9</a:t>
            </a:r>
          </a:p>
        </p:txBody>
      </p:sp>
      <p:sp>
        <p:nvSpPr>
          <p:cNvPr id="93195" name="Text Box 11"/>
          <p:cNvSpPr txBox="1">
            <a:spLocks noChangeArrowheads="1"/>
          </p:cNvSpPr>
          <p:nvPr/>
        </p:nvSpPr>
        <p:spPr bwMode="auto">
          <a:xfrm>
            <a:off x="3810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dirty="0">
                <a:solidFill>
                  <a:srgbClr val="FFFFFF"/>
                </a:solidFill>
                <a:latin typeface="Arial"/>
                <a:cs typeface="Arial"/>
              </a:rPr>
              <a:t>家谱</a:t>
            </a:r>
          </a:p>
          <a:p>
            <a:pPr algn="ctr" eaLnBrk="1" hangingPunct="1">
              <a:lnSpc>
                <a:spcPct val="100000"/>
              </a:lnSpc>
              <a:spcBef>
                <a:spcPct val="50000"/>
              </a:spcBef>
              <a:buFontTx/>
              <a:buNone/>
              <a:defRPr/>
            </a:pPr>
            <a:endParaRPr kumimoji="0" lang="en-US" dirty="0">
              <a:solidFill>
                <a:srgbClr val="FFFFFF"/>
              </a:solidFill>
              <a:latin typeface="Arial"/>
              <a:cs typeface="Arial"/>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ja-JP" altLang="en-US" sz="2800" dirty="0">
                <a:solidFill>
                  <a:srgbClr val="FFFF00"/>
                </a:solidFill>
                <a:latin typeface="Arial"/>
                <a:cs typeface="Arial"/>
              </a:rPr>
              <a:t>所罗门</a:t>
            </a:r>
            <a:r>
              <a:rPr kumimoji="0" lang="en-US" sz="2800" dirty="0">
                <a:solidFill>
                  <a:srgbClr val="FFFF00"/>
                </a:solidFill>
                <a:latin typeface="Arial"/>
                <a:cs typeface="Arial"/>
              </a:rPr>
              <a:t>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2800">
                <a:solidFill>
                  <a:srgbClr val="FFFFFF"/>
                </a:solidFill>
                <a:latin typeface="Arial"/>
                <a:cs typeface="Arial"/>
              </a:rPr>
              <a:t>联合</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3600" dirty="0">
                <a:solidFill>
                  <a:srgbClr val="FFFFFF"/>
                </a:solidFill>
                <a:latin typeface="Arial"/>
                <a:cs typeface="Arial"/>
              </a:rPr>
              <a:t>历代志上</a:t>
            </a:r>
          </a:p>
        </p:txBody>
      </p:sp>
      <p:sp>
        <p:nvSpPr>
          <p:cNvPr id="93214" name="Text Box 30"/>
          <p:cNvSpPr txBox="1">
            <a:spLocks noChangeArrowheads="1"/>
          </p:cNvSpPr>
          <p:nvPr/>
        </p:nvSpPr>
        <p:spPr bwMode="auto">
          <a:xfrm rot="17026340">
            <a:off x="2193925" y="2611864"/>
            <a:ext cx="3048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ja-JP" altLang="en-US" dirty="0">
                <a:solidFill>
                  <a:srgbClr val="FFFFFF"/>
                </a:solidFill>
                <a:latin typeface="Arial"/>
                <a:cs typeface="Arial"/>
              </a:rPr>
              <a:t>大卫服务 </a:t>
            </a:r>
            <a:r>
              <a:rPr kumimoji="0" lang="en-US" dirty="0">
                <a:solidFill>
                  <a:srgbClr val="FFFFFF"/>
                </a:solidFill>
                <a:latin typeface="Arial"/>
                <a:cs typeface="Arial"/>
              </a:rPr>
              <a:t>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zh-TW" altLang="en-US" sz="3600">
                <a:solidFill>
                  <a:srgbClr val="FFFF00"/>
                </a:solidFill>
                <a:latin typeface="Arial"/>
                <a:cs typeface="Arial"/>
              </a:rPr>
              <a:t>历代志下</a:t>
            </a:r>
            <a:endParaRPr kumimoji="0" lang="en-US" sz="3600">
              <a:solidFill>
                <a:srgbClr val="FFFF00"/>
              </a:solidFill>
              <a:latin typeface="Arial"/>
              <a:cs typeface="Arial"/>
            </a:endParaRPr>
          </a:p>
        </p:txBody>
      </p:sp>
      <p:sp>
        <p:nvSpPr>
          <p:cNvPr id="93216" name="Text Box 32"/>
          <p:cNvSpPr txBox="1">
            <a:spLocks noChangeArrowheads="1"/>
          </p:cNvSpPr>
          <p:nvPr/>
        </p:nvSpPr>
        <p:spPr bwMode="auto">
          <a:xfrm>
            <a:off x="39624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dirty="0">
                <a:solidFill>
                  <a:srgbClr val="FFFFFF"/>
                </a:solidFill>
                <a:latin typeface="Arial"/>
                <a:cs typeface="Arial"/>
              </a:rPr>
              <a:t>历史</a:t>
            </a:r>
          </a:p>
          <a:p>
            <a:pPr algn="ctr" eaLnBrk="1" hangingPunct="1">
              <a:lnSpc>
                <a:spcPct val="100000"/>
              </a:lnSpc>
              <a:spcBef>
                <a:spcPct val="50000"/>
              </a:spcBef>
              <a:buFontTx/>
              <a:buNone/>
              <a:defRPr/>
            </a:pPr>
            <a:endParaRPr kumimoji="0" lang="en-US" dirty="0">
              <a:solidFill>
                <a:srgbClr val="FFFFFF"/>
              </a:solidFill>
              <a:latin typeface="Arial"/>
              <a:cs typeface="Arial"/>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2800" dirty="0">
                <a:solidFill>
                  <a:srgbClr val="FFFFFF"/>
                </a:solidFill>
                <a:latin typeface="Arial"/>
                <a:cs typeface="Arial"/>
              </a:rPr>
              <a:t>预备</a:t>
            </a:r>
          </a:p>
        </p:txBody>
      </p:sp>
      <p:sp>
        <p:nvSpPr>
          <p:cNvPr id="35" name="Title 34"/>
          <p:cNvSpPr>
            <a:spLocks noGrp="1"/>
          </p:cNvSpPr>
          <p:nvPr>
            <p:ph type="title" idx="4294967295"/>
          </p:nvPr>
        </p:nvSpPr>
        <p:spPr>
          <a:xfrm>
            <a:off x="0" y="0"/>
            <a:ext cx="3124200" cy="685800"/>
          </a:xfrm>
        </p:spPr>
        <p:txBody>
          <a:bodyPr/>
          <a:lstStyle/>
          <a:p>
            <a:pPr algn="l">
              <a:defRPr/>
            </a:pPr>
            <a:r>
              <a:rPr lang="ja-JP" altLang="en-US" sz="3600" b="1" dirty="0">
                <a:solidFill>
                  <a:srgbClr val="FFFFFF"/>
                </a:solidFill>
                <a:effectLst>
                  <a:outerShdw blurRad="38100" dist="38100" dir="2700000" algn="tl">
                    <a:srgbClr val="808080"/>
                  </a:outerShdw>
                </a:effectLst>
                <a:latin typeface="Arial"/>
                <a:ea typeface="ＭＳ Ｐゴシック" charset="0"/>
                <a:cs typeface="Arial"/>
              </a:rPr>
              <a:t>所罗门</a:t>
            </a:r>
            <a:endParaRPr lang="en-US" sz="3600" b="1" dirty="0">
              <a:solidFill>
                <a:srgbClr val="FFFFFF"/>
              </a:solidFill>
              <a:effectLst>
                <a:outerShdw blurRad="38100" dist="38100" dir="2700000" algn="tl">
                  <a:srgbClr val="808080"/>
                </a:outerShdw>
              </a:effectLst>
              <a:latin typeface="Arial"/>
              <a:ea typeface="ＭＳ Ｐゴシック" charset="0"/>
              <a:cs typeface="Arial"/>
            </a:endParaRPr>
          </a:p>
        </p:txBody>
      </p:sp>
    </p:spTree>
    <p:extLst>
      <p:ext uri="{BB962C8B-B14F-4D97-AF65-F5344CB8AC3E}">
        <p14:creationId xmlns:p14="http://schemas.microsoft.com/office/powerpoint/2010/main" val="273728841"/>
      </p:ext>
    </p:extLst>
  </p:cSld>
  <p:clrMapOvr>
    <a:masterClrMapping/>
  </p:clrMapOvr>
  <p:transition spd="med">
    <p:randomBar dir="vert"/>
  </p:transition>
</p:sld>
</file>

<file path=ppt/slides/slide3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174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r>
              <a:rPr lang="zh-CN" altLang="en-US" sz="4800" b="1">
                <a:solidFill>
                  <a:srgbClr val="FFFFFF"/>
                </a:solidFill>
                <a:latin typeface="Arial Black" charset="0"/>
                <a:ea typeface="宋体" charset="0"/>
                <a:cs typeface="宋体" charset="0"/>
              </a:rPr>
              <a:t>为何两个记录</a:t>
            </a:r>
            <a:r>
              <a:rPr lang="en-US" b="1">
                <a:solidFill>
                  <a:srgbClr val="FFFFFF"/>
                </a:solidFill>
                <a:latin typeface="Arial Black" charset="0"/>
              </a:rPr>
              <a:t>?</a:t>
            </a:r>
          </a:p>
        </p:txBody>
      </p:sp>
      <p:sp>
        <p:nvSpPr>
          <p:cNvPr id="31747" name="Rectangle 3"/>
          <p:cNvSpPr>
            <a:spLocks noGrp="1" noChangeArrowheads="1"/>
          </p:cNvSpPr>
          <p:nvPr>
            <p:ph type="body" sz="half" idx="1"/>
          </p:nvPr>
        </p:nvSpPr>
        <p:spPr>
          <a:xfrm>
            <a:off x="228600" y="685800"/>
            <a:ext cx="8763000" cy="1143000"/>
          </a:xfrm>
        </p:spPr>
        <p:txBody>
          <a:bodyPr/>
          <a:lstStyle/>
          <a:p>
            <a:pPr marL="0" indent="0" algn="ctr">
              <a:buFont typeface="Wingdings" charset="0"/>
              <a:buNone/>
            </a:pPr>
            <a:r>
              <a:rPr lang="zh-CN" altLang="en-US" b="1" i="1">
                <a:ea typeface="宋体" charset="0"/>
                <a:cs typeface="宋体" charset="0"/>
              </a:rPr>
              <a:t>虽然历代国王和王国时代重叠的细节，</a:t>
            </a:r>
          </a:p>
          <a:p>
            <a:pPr marL="0" indent="0" algn="ctr">
              <a:buFont typeface="Wingdings" charset="0"/>
              <a:buNone/>
            </a:pPr>
            <a:r>
              <a:rPr lang="zh-CN" altLang="en-US" b="1" i="1">
                <a:latin typeface="Arial Narrow" charset="0"/>
                <a:ea typeface="宋体" charset="0"/>
                <a:cs typeface="宋体" charset="0"/>
              </a:rPr>
              <a:t>提供一些明显的叙别</a:t>
            </a:r>
            <a:r>
              <a:rPr lang="en-US" altLang="zh-CN" b="1" i="1">
                <a:latin typeface="Arial Narrow" charset="0"/>
                <a:ea typeface="宋体" charset="0"/>
                <a:cs typeface="宋体" charset="0"/>
              </a:rPr>
              <a:t>:</a:t>
            </a:r>
          </a:p>
        </p:txBody>
      </p:sp>
      <p:grpSp>
        <p:nvGrpSpPr>
          <p:cNvPr id="31907" name="Group 163"/>
          <p:cNvGrpSpPr>
            <a:grpSpLocks/>
          </p:cNvGrpSpPr>
          <p:nvPr/>
        </p:nvGrpSpPr>
        <p:grpSpPr bwMode="auto">
          <a:xfrm>
            <a:off x="0" y="1828800"/>
            <a:ext cx="9144000" cy="5029200"/>
            <a:chOff x="0" y="0"/>
            <a:chExt cx="3792" cy="5815"/>
          </a:xfrm>
        </p:grpSpPr>
        <p:grpSp>
          <p:nvGrpSpPr>
            <p:cNvPr id="31794" name="Group 50"/>
            <p:cNvGrpSpPr>
              <a:grpSpLocks/>
            </p:cNvGrpSpPr>
            <p:nvPr/>
          </p:nvGrpSpPr>
          <p:grpSpPr bwMode="auto">
            <a:xfrm>
              <a:off x="0" y="0"/>
              <a:ext cx="744" cy="461"/>
              <a:chOff x="0" y="0"/>
              <a:chExt cx="744" cy="461"/>
            </a:xfrm>
          </p:grpSpPr>
          <p:sp>
            <p:nvSpPr>
              <p:cNvPr id="31793" name="Rectangle 49"/>
              <p:cNvSpPr>
                <a:spLocks noChangeArrowheads="1"/>
              </p:cNvSpPr>
              <p:nvPr/>
            </p:nvSpPr>
            <p:spPr bwMode="auto">
              <a:xfrm>
                <a:off x="0" y="0"/>
                <a:ext cx="744" cy="461"/>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792" name="Group 48"/>
              <p:cNvGrpSpPr>
                <a:grpSpLocks/>
              </p:cNvGrpSpPr>
              <p:nvPr/>
            </p:nvGrpSpPr>
            <p:grpSpPr bwMode="auto">
              <a:xfrm>
                <a:off x="0" y="0"/>
                <a:ext cx="744" cy="461"/>
                <a:chOff x="0" y="0"/>
                <a:chExt cx="744" cy="461"/>
              </a:xfrm>
            </p:grpSpPr>
            <p:sp>
              <p:nvSpPr>
                <p:cNvPr id="31749" name="Rectangle 5"/>
                <p:cNvSpPr>
                  <a:spLocks noChangeArrowheads="1"/>
                </p:cNvSpPr>
                <p:nvPr/>
              </p:nvSpPr>
              <p:spPr bwMode="auto">
                <a:xfrm>
                  <a:off x="32" y="0"/>
                  <a:ext cx="680" cy="461"/>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宋体" charset="0"/>
                      <a:cs typeface="宋体" charset="0"/>
                    </a:rPr>
                    <a:t> </a:t>
                  </a:r>
                </a:p>
                <a:p>
                  <a:pPr algn="ctr">
                    <a:lnSpc>
                      <a:spcPct val="100000"/>
                    </a:lnSpc>
                    <a:spcBef>
                      <a:spcPct val="0"/>
                    </a:spcBef>
                    <a:buFontTx/>
                    <a:buNone/>
                  </a:pPr>
                  <a:endParaRPr kumimoji="0" lang="en-US" altLang="zh-CN" sz="2000">
                    <a:solidFill>
                      <a:srgbClr val="000000"/>
                    </a:solidFill>
                    <a:ea typeface="宋体" charset="0"/>
                    <a:cs typeface="宋体" charset="0"/>
                  </a:endParaRPr>
                </a:p>
              </p:txBody>
            </p:sp>
            <p:sp>
              <p:nvSpPr>
                <p:cNvPr id="31791" name="Rectangle 47"/>
                <p:cNvSpPr>
                  <a:spLocks noChangeArrowheads="1"/>
                </p:cNvSpPr>
                <p:nvPr/>
              </p:nvSpPr>
              <p:spPr bwMode="auto">
                <a:xfrm>
                  <a:off x="0" y="0"/>
                  <a:ext cx="744" cy="46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798" name="Group 54"/>
            <p:cNvGrpSpPr>
              <a:grpSpLocks/>
            </p:cNvGrpSpPr>
            <p:nvPr/>
          </p:nvGrpSpPr>
          <p:grpSpPr bwMode="auto">
            <a:xfrm>
              <a:off x="744" y="0"/>
              <a:ext cx="1328" cy="461"/>
              <a:chOff x="744" y="0"/>
              <a:chExt cx="1328" cy="461"/>
            </a:xfrm>
          </p:grpSpPr>
          <p:sp>
            <p:nvSpPr>
              <p:cNvPr id="31797" name="Rectangle 53"/>
              <p:cNvSpPr>
                <a:spLocks noChangeArrowheads="1"/>
              </p:cNvSpPr>
              <p:nvPr/>
            </p:nvSpPr>
            <p:spPr bwMode="auto">
              <a:xfrm>
                <a:off x="744" y="0"/>
                <a:ext cx="1328" cy="461"/>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796" name="Group 52"/>
              <p:cNvGrpSpPr>
                <a:grpSpLocks/>
              </p:cNvGrpSpPr>
              <p:nvPr/>
            </p:nvGrpSpPr>
            <p:grpSpPr bwMode="auto">
              <a:xfrm>
                <a:off x="744" y="0"/>
                <a:ext cx="1328" cy="461"/>
                <a:chOff x="744" y="0"/>
                <a:chExt cx="1328" cy="461"/>
              </a:xfrm>
            </p:grpSpPr>
            <p:sp>
              <p:nvSpPr>
                <p:cNvPr id="31750" name="Rectangle 6"/>
                <p:cNvSpPr>
                  <a:spLocks noChangeArrowheads="1"/>
                </p:cNvSpPr>
                <p:nvPr/>
              </p:nvSpPr>
              <p:spPr bwMode="auto">
                <a:xfrm>
                  <a:off x="776" y="0"/>
                  <a:ext cx="1264" cy="461"/>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宋体" charset="0"/>
                    <a:cs typeface="宋体" charset="0"/>
                  </a:endParaRPr>
                </a:p>
              </p:txBody>
            </p:sp>
            <p:sp>
              <p:nvSpPr>
                <p:cNvPr id="31795" name="Rectangle 51"/>
                <p:cNvSpPr>
                  <a:spLocks noChangeArrowheads="1"/>
                </p:cNvSpPr>
                <p:nvPr/>
              </p:nvSpPr>
              <p:spPr bwMode="auto">
                <a:xfrm>
                  <a:off x="744" y="0"/>
                  <a:ext cx="1328" cy="46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02" name="Group 58"/>
            <p:cNvGrpSpPr>
              <a:grpSpLocks/>
            </p:cNvGrpSpPr>
            <p:nvPr/>
          </p:nvGrpSpPr>
          <p:grpSpPr bwMode="auto">
            <a:xfrm>
              <a:off x="2072" y="0"/>
              <a:ext cx="1720" cy="461"/>
              <a:chOff x="2072" y="0"/>
              <a:chExt cx="1720" cy="461"/>
            </a:xfrm>
          </p:grpSpPr>
          <p:sp>
            <p:nvSpPr>
              <p:cNvPr id="31801" name="Rectangle 57"/>
              <p:cNvSpPr>
                <a:spLocks noChangeArrowheads="1"/>
              </p:cNvSpPr>
              <p:nvPr/>
            </p:nvSpPr>
            <p:spPr bwMode="auto">
              <a:xfrm>
                <a:off x="2072" y="0"/>
                <a:ext cx="1720" cy="461"/>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00" name="Group 56"/>
              <p:cNvGrpSpPr>
                <a:grpSpLocks/>
              </p:cNvGrpSpPr>
              <p:nvPr/>
            </p:nvGrpSpPr>
            <p:grpSpPr bwMode="auto">
              <a:xfrm>
                <a:off x="2072" y="0"/>
                <a:ext cx="1720" cy="461"/>
                <a:chOff x="2072" y="0"/>
                <a:chExt cx="1720" cy="461"/>
              </a:xfrm>
            </p:grpSpPr>
            <p:sp>
              <p:nvSpPr>
                <p:cNvPr id="31751" name="Rectangle 7"/>
                <p:cNvSpPr>
                  <a:spLocks noChangeArrowheads="1"/>
                </p:cNvSpPr>
                <p:nvPr/>
              </p:nvSpPr>
              <p:spPr bwMode="auto">
                <a:xfrm>
                  <a:off x="2104" y="0"/>
                  <a:ext cx="1656" cy="461"/>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宋体" charset="0"/>
                    <a:cs typeface="宋体" charset="0"/>
                  </a:endParaRPr>
                </a:p>
              </p:txBody>
            </p:sp>
            <p:sp>
              <p:nvSpPr>
                <p:cNvPr id="31799" name="Rectangle 55"/>
                <p:cNvSpPr>
                  <a:spLocks noChangeArrowheads="1"/>
                </p:cNvSpPr>
                <p:nvPr/>
              </p:nvSpPr>
              <p:spPr bwMode="auto">
                <a:xfrm>
                  <a:off x="2072" y="0"/>
                  <a:ext cx="1720" cy="46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06" name="Group 62"/>
            <p:cNvGrpSpPr>
              <a:grpSpLocks/>
            </p:cNvGrpSpPr>
            <p:nvPr/>
          </p:nvGrpSpPr>
          <p:grpSpPr bwMode="auto">
            <a:xfrm>
              <a:off x="0" y="461"/>
              <a:ext cx="744" cy="403"/>
              <a:chOff x="0" y="461"/>
              <a:chExt cx="744" cy="403"/>
            </a:xfrm>
          </p:grpSpPr>
          <p:sp>
            <p:nvSpPr>
              <p:cNvPr id="31805" name="Rectangle 61"/>
              <p:cNvSpPr>
                <a:spLocks noChangeArrowheads="1"/>
              </p:cNvSpPr>
              <p:nvPr/>
            </p:nvSpPr>
            <p:spPr bwMode="auto">
              <a:xfrm>
                <a:off x="0" y="461"/>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04" name="Group 60"/>
              <p:cNvGrpSpPr>
                <a:grpSpLocks/>
              </p:cNvGrpSpPr>
              <p:nvPr/>
            </p:nvGrpSpPr>
            <p:grpSpPr bwMode="auto">
              <a:xfrm>
                <a:off x="0" y="461"/>
                <a:ext cx="744" cy="403"/>
                <a:chOff x="0" y="461"/>
                <a:chExt cx="744" cy="403"/>
              </a:xfrm>
            </p:grpSpPr>
            <p:sp>
              <p:nvSpPr>
                <p:cNvPr id="31752" name="Rectangle 8"/>
                <p:cNvSpPr>
                  <a:spLocks noChangeArrowheads="1"/>
                </p:cNvSpPr>
                <p:nvPr/>
              </p:nvSpPr>
              <p:spPr bwMode="auto">
                <a:xfrm>
                  <a:off x="32" y="461"/>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个列王</a:t>
                  </a:r>
                  <a:r>
                    <a:rPr kumimoji="0" lang="en-US" altLang="zh-CN" sz="2000" i="1">
                      <a:solidFill>
                        <a:srgbClr val="000000"/>
                      </a:solidFill>
                      <a:effectLst>
                        <a:outerShdw blurRad="38100" dist="38100" dir="2700000" algn="tl">
                          <a:srgbClr val="FFFFFF"/>
                        </a:outerShdw>
                      </a:effectLst>
                      <a:ea typeface="宋体" charset="0"/>
                      <a:cs typeface="宋体" charset="0"/>
                    </a:rPr>
                    <a:t>…</a:t>
                  </a:r>
                </a:p>
              </p:txBody>
            </p:sp>
            <p:sp>
              <p:nvSpPr>
                <p:cNvPr id="31803" name="Rectangle 59"/>
                <p:cNvSpPr>
                  <a:spLocks noChangeArrowheads="1"/>
                </p:cNvSpPr>
                <p:nvPr/>
              </p:nvSpPr>
              <p:spPr bwMode="auto">
                <a:xfrm>
                  <a:off x="0" y="461"/>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08" name="Group 64"/>
            <p:cNvGrpSpPr>
              <a:grpSpLocks/>
            </p:cNvGrpSpPr>
            <p:nvPr/>
          </p:nvGrpSpPr>
          <p:grpSpPr bwMode="auto">
            <a:xfrm>
              <a:off x="744" y="461"/>
              <a:ext cx="1328" cy="403"/>
              <a:chOff x="744" y="461"/>
              <a:chExt cx="1328" cy="403"/>
            </a:xfrm>
          </p:grpSpPr>
          <p:sp>
            <p:nvSpPr>
              <p:cNvPr id="31753" name="Rectangle 9"/>
              <p:cNvSpPr>
                <a:spLocks noChangeArrowheads="1"/>
              </p:cNvSpPr>
              <p:nvPr/>
            </p:nvSpPr>
            <p:spPr bwMode="auto">
              <a:xfrm>
                <a:off x="776" y="461"/>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以色列 和</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犹大</a:t>
                </a:r>
              </a:p>
            </p:txBody>
          </p:sp>
          <p:sp>
            <p:nvSpPr>
              <p:cNvPr id="31807" name="Rectangle 63"/>
              <p:cNvSpPr>
                <a:spLocks noChangeArrowheads="1"/>
              </p:cNvSpPr>
              <p:nvPr/>
            </p:nvSpPr>
            <p:spPr bwMode="auto">
              <a:xfrm>
                <a:off x="744" y="461"/>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10" name="Group 66"/>
            <p:cNvGrpSpPr>
              <a:grpSpLocks/>
            </p:cNvGrpSpPr>
            <p:nvPr/>
          </p:nvGrpSpPr>
          <p:grpSpPr bwMode="auto">
            <a:xfrm>
              <a:off x="2072" y="461"/>
              <a:ext cx="1720" cy="403"/>
              <a:chOff x="2072" y="461"/>
              <a:chExt cx="1720" cy="403"/>
            </a:xfrm>
          </p:grpSpPr>
          <p:sp>
            <p:nvSpPr>
              <p:cNvPr id="31754" name="Rectangle 10"/>
              <p:cNvSpPr>
                <a:spLocks noChangeArrowheads="1"/>
              </p:cNvSpPr>
              <p:nvPr/>
            </p:nvSpPr>
            <p:spPr bwMode="auto">
              <a:xfrm>
                <a:off x="2104" y="461"/>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000000"/>
                    </a:solidFill>
                    <a:latin typeface="Times New Roman" charset="0"/>
                    <a:ea typeface="宋体" charset="0"/>
                    <a:cs typeface="宋体" charset="0"/>
                  </a:rPr>
                  <a:t>犹大</a:t>
                </a:r>
                <a:r>
                  <a:rPr kumimoji="0" lang="en-US" altLang="zh-CN" sz="2000">
                    <a:solidFill>
                      <a:srgbClr val="000000"/>
                    </a:solidFill>
                    <a:ea typeface="宋体" charset="0"/>
                    <a:cs typeface="宋体" charset="0"/>
                  </a:rPr>
                  <a:t>(</a:t>
                </a:r>
                <a:r>
                  <a:rPr kumimoji="0" lang="zh-CN" altLang="en-US" sz="2000">
                    <a:solidFill>
                      <a:srgbClr val="000000"/>
                    </a:solidFill>
                    <a:ea typeface="宋体" charset="0"/>
                    <a:cs typeface="宋体" charset="0"/>
                  </a:rPr>
                  <a:t>几乎特殊</a:t>
                </a:r>
                <a:r>
                  <a:rPr kumimoji="0" lang="en-US" altLang="zh-CN" sz="2000">
                    <a:solidFill>
                      <a:srgbClr val="000000"/>
                    </a:solidFill>
                    <a:ea typeface="宋体" charset="0"/>
                    <a:cs typeface="宋体" charset="0"/>
                  </a:rPr>
                  <a:t>)</a:t>
                </a:r>
              </a:p>
            </p:txBody>
          </p:sp>
          <p:sp>
            <p:nvSpPr>
              <p:cNvPr id="31809" name="Rectangle 65"/>
              <p:cNvSpPr>
                <a:spLocks noChangeArrowheads="1"/>
              </p:cNvSpPr>
              <p:nvPr/>
            </p:nvSpPr>
            <p:spPr bwMode="auto">
              <a:xfrm>
                <a:off x="2072" y="461"/>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14" name="Group 70"/>
            <p:cNvGrpSpPr>
              <a:grpSpLocks/>
            </p:cNvGrpSpPr>
            <p:nvPr/>
          </p:nvGrpSpPr>
          <p:grpSpPr bwMode="auto">
            <a:xfrm>
              <a:off x="0" y="864"/>
              <a:ext cx="744" cy="403"/>
              <a:chOff x="0" y="864"/>
              <a:chExt cx="744" cy="403"/>
            </a:xfrm>
          </p:grpSpPr>
          <p:sp>
            <p:nvSpPr>
              <p:cNvPr id="31813" name="Rectangle 69"/>
              <p:cNvSpPr>
                <a:spLocks noChangeArrowheads="1"/>
              </p:cNvSpPr>
              <p:nvPr/>
            </p:nvSpPr>
            <p:spPr bwMode="auto">
              <a:xfrm>
                <a:off x="0" y="864"/>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12" name="Group 68"/>
              <p:cNvGrpSpPr>
                <a:grpSpLocks/>
              </p:cNvGrpSpPr>
              <p:nvPr/>
            </p:nvGrpSpPr>
            <p:grpSpPr bwMode="auto">
              <a:xfrm>
                <a:off x="0" y="864"/>
                <a:ext cx="744" cy="403"/>
                <a:chOff x="0" y="864"/>
                <a:chExt cx="744" cy="403"/>
              </a:xfrm>
            </p:grpSpPr>
            <p:sp>
              <p:nvSpPr>
                <p:cNvPr id="31755" name="Rectangle 11"/>
                <p:cNvSpPr>
                  <a:spLocks noChangeArrowheads="1"/>
                </p:cNvSpPr>
                <p:nvPr/>
              </p:nvSpPr>
              <p:spPr bwMode="auto">
                <a:xfrm>
                  <a:off x="32" y="864"/>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原理</a:t>
                  </a:r>
                </a:p>
              </p:txBody>
            </p:sp>
            <p:sp>
              <p:nvSpPr>
                <p:cNvPr id="31811" name="Rectangle 67"/>
                <p:cNvSpPr>
                  <a:spLocks noChangeArrowheads="1"/>
                </p:cNvSpPr>
                <p:nvPr/>
              </p:nvSpPr>
              <p:spPr bwMode="auto">
                <a:xfrm>
                  <a:off x="0" y="864"/>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16" name="Group 72"/>
            <p:cNvGrpSpPr>
              <a:grpSpLocks/>
            </p:cNvGrpSpPr>
            <p:nvPr/>
          </p:nvGrpSpPr>
          <p:grpSpPr bwMode="auto">
            <a:xfrm>
              <a:off x="744" y="864"/>
              <a:ext cx="1328" cy="403"/>
              <a:chOff x="744" y="864"/>
              <a:chExt cx="1328" cy="403"/>
            </a:xfrm>
          </p:grpSpPr>
          <p:sp>
            <p:nvSpPr>
              <p:cNvPr id="31756" name="Rectangle 12"/>
              <p:cNvSpPr>
                <a:spLocks noChangeArrowheads="1"/>
              </p:cNvSpPr>
              <p:nvPr/>
            </p:nvSpPr>
            <p:spPr bwMode="auto">
              <a:xfrm>
                <a:off x="776" y="864"/>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皇属</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预言的</a:t>
                </a:r>
              </a:p>
            </p:txBody>
          </p:sp>
          <p:sp>
            <p:nvSpPr>
              <p:cNvPr id="31815" name="Rectangle 71"/>
              <p:cNvSpPr>
                <a:spLocks noChangeArrowheads="1"/>
              </p:cNvSpPr>
              <p:nvPr/>
            </p:nvSpPr>
            <p:spPr bwMode="auto">
              <a:xfrm>
                <a:off x="744" y="864"/>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18" name="Group 74"/>
            <p:cNvGrpSpPr>
              <a:grpSpLocks/>
            </p:cNvGrpSpPr>
            <p:nvPr/>
          </p:nvGrpSpPr>
          <p:grpSpPr bwMode="auto">
            <a:xfrm>
              <a:off x="2072" y="864"/>
              <a:ext cx="1720" cy="403"/>
              <a:chOff x="2072" y="864"/>
              <a:chExt cx="1720" cy="403"/>
            </a:xfrm>
          </p:grpSpPr>
          <p:sp>
            <p:nvSpPr>
              <p:cNvPr id="31757" name="Rectangle 13"/>
              <p:cNvSpPr>
                <a:spLocks noChangeArrowheads="1"/>
              </p:cNvSpPr>
              <p:nvPr/>
            </p:nvSpPr>
            <p:spPr bwMode="auto">
              <a:xfrm>
                <a:off x="2104" y="864"/>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祭司 </a:t>
                </a:r>
                <a:r>
                  <a:rPr kumimoji="0" lang="en-US" altLang="zh-CN" sz="2000">
                    <a:solidFill>
                      <a:srgbClr val="000000"/>
                    </a:solidFill>
                    <a:ea typeface="宋体" charset="0"/>
                    <a:cs typeface="宋体" charset="0"/>
                  </a:rPr>
                  <a:t>(</a:t>
                </a:r>
                <a:r>
                  <a:rPr kumimoji="0" lang="zh-CN" altLang="en-US" sz="2000">
                    <a:solidFill>
                      <a:srgbClr val="000000"/>
                    </a:solidFill>
                    <a:ea typeface="宋体" charset="0"/>
                    <a:cs typeface="宋体" charset="0"/>
                  </a:rPr>
                  <a:t>圣殿与崇拜</a:t>
                </a:r>
                <a:r>
                  <a:rPr kumimoji="0" lang="en-US" altLang="zh-CN" sz="2000">
                    <a:solidFill>
                      <a:srgbClr val="000000"/>
                    </a:solidFill>
                    <a:ea typeface="宋体" charset="0"/>
                    <a:cs typeface="宋体" charset="0"/>
                  </a:rPr>
                  <a:t>)</a:t>
                </a:r>
              </a:p>
            </p:txBody>
          </p:sp>
          <p:sp>
            <p:nvSpPr>
              <p:cNvPr id="31817" name="Rectangle 73"/>
              <p:cNvSpPr>
                <a:spLocks noChangeArrowheads="1"/>
              </p:cNvSpPr>
              <p:nvPr/>
            </p:nvSpPr>
            <p:spPr bwMode="auto">
              <a:xfrm>
                <a:off x="2072" y="864"/>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22" name="Group 78"/>
            <p:cNvGrpSpPr>
              <a:grpSpLocks/>
            </p:cNvGrpSpPr>
            <p:nvPr/>
          </p:nvGrpSpPr>
          <p:grpSpPr bwMode="auto">
            <a:xfrm>
              <a:off x="0" y="1267"/>
              <a:ext cx="744" cy="403"/>
              <a:chOff x="0" y="1267"/>
              <a:chExt cx="744" cy="403"/>
            </a:xfrm>
          </p:grpSpPr>
          <p:sp>
            <p:nvSpPr>
              <p:cNvPr id="31821" name="Rectangle 77"/>
              <p:cNvSpPr>
                <a:spLocks noChangeArrowheads="1"/>
              </p:cNvSpPr>
              <p:nvPr/>
            </p:nvSpPr>
            <p:spPr bwMode="auto">
              <a:xfrm>
                <a:off x="0" y="1267"/>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20" name="Group 76"/>
              <p:cNvGrpSpPr>
                <a:grpSpLocks/>
              </p:cNvGrpSpPr>
              <p:nvPr/>
            </p:nvGrpSpPr>
            <p:grpSpPr bwMode="auto">
              <a:xfrm>
                <a:off x="0" y="1267"/>
                <a:ext cx="744" cy="403"/>
                <a:chOff x="0" y="1267"/>
                <a:chExt cx="744" cy="403"/>
              </a:xfrm>
            </p:grpSpPr>
            <p:sp>
              <p:nvSpPr>
                <p:cNvPr id="31758" name="Rectangle 14"/>
                <p:cNvSpPr>
                  <a:spLocks noChangeArrowheads="1"/>
                </p:cNvSpPr>
                <p:nvPr/>
              </p:nvSpPr>
              <p:spPr bwMode="auto">
                <a:xfrm>
                  <a:off x="32" y="1267"/>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评价</a:t>
                  </a:r>
                </a:p>
              </p:txBody>
            </p:sp>
            <p:sp>
              <p:nvSpPr>
                <p:cNvPr id="31819" name="Rectangle 75"/>
                <p:cNvSpPr>
                  <a:spLocks noChangeArrowheads="1"/>
                </p:cNvSpPr>
                <p:nvPr/>
              </p:nvSpPr>
              <p:spPr bwMode="auto">
                <a:xfrm>
                  <a:off x="0" y="1267"/>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24" name="Group 80"/>
            <p:cNvGrpSpPr>
              <a:grpSpLocks/>
            </p:cNvGrpSpPr>
            <p:nvPr/>
          </p:nvGrpSpPr>
          <p:grpSpPr bwMode="auto">
            <a:xfrm>
              <a:off x="744" y="1267"/>
              <a:ext cx="1328" cy="403"/>
              <a:chOff x="744" y="1267"/>
              <a:chExt cx="1328" cy="403"/>
            </a:xfrm>
          </p:grpSpPr>
          <p:sp>
            <p:nvSpPr>
              <p:cNvPr id="31759" name="Rectangle 15"/>
              <p:cNvSpPr>
                <a:spLocks noChangeArrowheads="1"/>
              </p:cNvSpPr>
              <p:nvPr/>
            </p:nvSpPr>
            <p:spPr bwMode="auto">
              <a:xfrm>
                <a:off x="776" y="1267"/>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按照摩西律法</a:t>
                </a:r>
              </a:p>
            </p:txBody>
          </p:sp>
          <p:sp>
            <p:nvSpPr>
              <p:cNvPr id="31823" name="Rectangle 79"/>
              <p:cNvSpPr>
                <a:spLocks noChangeArrowheads="1"/>
              </p:cNvSpPr>
              <p:nvPr/>
            </p:nvSpPr>
            <p:spPr bwMode="auto">
              <a:xfrm>
                <a:off x="744" y="1267"/>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26" name="Group 82"/>
            <p:cNvGrpSpPr>
              <a:grpSpLocks/>
            </p:cNvGrpSpPr>
            <p:nvPr/>
          </p:nvGrpSpPr>
          <p:grpSpPr bwMode="auto">
            <a:xfrm>
              <a:off x="2072" y="1267"/>
              <a:ext cx="1720" cy="403"/>
              <a:chOff x="2072" y="1267"/>
              <a:chExt cx="1720" cy="403"/>
            </a:xfrm>
          </p:grpSpPr>
          <p:sp>
            <p:nvSpPr>
              <p:cNvPr id="31760" name="Rectangle 16"/>
              <p:cNvSpPr>
                <a:spLocks noChangeArrowheads="1"/>
              </p:cNvSpPr>
              <p:nvPr/>
            </p:nvSpPr>
            <p:spPr bwMode="auto">
              <a:xfrm>
                <a:off x="2104" y="1267"/>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按照大卫</a:t>
                </a:r>
                <a:r>
                  <a:rPr kumimoji="0" lang="en-US" altLang="zh-CN" sz="2000">
                    <a:solidFill>
                      <a:srgbClr val="000000"/>
                    </a:solidFill>
                    <a:ea typeface="宋体" charset="0"/>
                    <a:cs typeface="宋体" charset="0"/>
                  </a:rPr>
                  <a:t>/</a:t>
                </a:r>
                <a:r>
                  <a:rPr kumimoji="0" lang="zh-CN" altLang="en-US" sz="2000">
                    <a:solidFill>
                      <a:srgbClr val="000000"/>
                    </a:solidFill>
                    <a:ea typeface="宋体" charset="0"/>
                    <a:cs typeface="宋体" charset="0"/>
                  </a:rPr>
                  <a:t>耶和华的崇拜</a:t>
                </a:r>
              </a:p>
            </p:txBody>
          </p:sp>
          <p:sp>
            <p:nvSpPr>
              <p:cNvPr id="31825" name="Rectangle 81"/>
              <p:cNvSpPr>
                <a:spLocks noChangeArrowheads="1"/>
              </p:cNvSpPr>
              <p:nvPr/>
            </p:nvSpPr>
            <p:spPr bwMode="auto">
              <a:xfrm>
                <a:off x="2072" y="1267"/>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30" name="Group 86"/>
            <p:cNvGrpSpPr>
              <a:grpSpLocks/>
            </p:cNvGrpSpPr>
            <p:nvPr/>
          </p:nvGrpSpPr>
          <p:grpSpPr bwMode="auto">
            <a:xfrm>
              <a:off x="0" y="1670"/>
              <a:ext cx="744" cy="403"/>
              <a:chOff x="0" y="1670"/>
              <a:chExt cx="744" cy="403"/>
            </a:xfrm>
          </p:grpSpPr>
          <p:sp>
            <p:nvSpPr>
              <p:cNvPr id="31829" name="Rectangle 85"/>
              <p:cNvSpPr>
                <a:spLocks noChangeArrowheads="1"/>
              </p:cNvSpPr>
              <p:nvPr/>
            </p:nvSpPr>
            <p:spPr bwMode="auto">
              <a:xfrm>
                <a:off x="0" y="1670"/>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28" name="Group 84"/>
              <p:cNvGrpSpPr>
                <a:grpSpLocks/>
              </p:cNvGrpSpPr>
              <p:nvPr/>
            </p:nvGrpSpPr>
            <p:grpSpPr bwMode="auto">
              <a:xfrm>
                <a:off x="0" y="1670"/>
                <a:ext cx="744" cy="403"/>
                <a:chOff x="0" y="1670"/>
                <a:chExt cx="744" cy="403"/>
              </a:xfrm>
            </p:grpSpPr>
            <p:sp>
              <p:nvSpPr>
                <p:cNvPr id="31761" name="Rectangle 17"/>
                <p:cNvSpPr>
                  <a:spLocks noChangeArrowheads="1"/>
                </p:cNvSpPr>
                <p:nvPr/>
              </p:nvSpPr>
              <p:spPr bwMode="auto">
                <a:xfrm>
                  <a:off x="32" y="1670"/>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目的</a:t>
                  </a:r>
                </a:p>
              </p:txBody>
            </p:sp>
            <p:sp>
              <p:nvSpPr>
                <p:cNvPr id="31827" name="Rectangle 83"/>
                <p:cNvSpPr>
                  <a:spLocks noChangeArrowheads="1"/>
                </p:cNvSpPr>
                <p:nvPr/>
              </p:nvSpPr>
              <p:spPr bwMode="auto">
                <a:xfrm>
                  <a:off x="0" y="1670"/>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32" name="Group 88"/>
            <p:cNvGrpSpPr>
              <a:grpSpLocks/>
            </p:cNvGrpSpPr>
            <p:nvPr/>
          </p:nvGrpSpPr>
          <p:grpSpPr bwMode="auto">
            <a:xfrm>
              <a:off x="744" y="1670"/>
              <a:ext cx="1328" cy="403"/>
              <a:chOff x="744" y="1670"/>
              <a:chExt cx="1328" cy="403"/>
            </a:xfrm>
          </p:grpSpPr>
          <p:sp>
            <p:nvSpPr>
              <p:cNvPr id="31762" name="Rectangle 18"/>
              <p:cNvSpPr>
                <a:spLocks noChangeArrowheads="1"/>
              </p:cNvSpPr>
              <p:nvPr/>
            </p:nvSpPr>
            <p:spPr bwMode="auto">
              <a:xfrm>
                <a:off x="776" y="1670"/>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论理</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判断双国</a:t>
                </a:r>
                <a:endParaRPr kumimoji="0" lang="en-US" altLang="zh-CN" sz="2000">
                  <a:solidFill>
                    <a:srgbClr val="000000"/>
                  </a:solidFill>
                  <a:ea typeface="宋体" charset="0"/>
                  <a:cs typeface="宋体" charset="0"/>
                </a:endParaRPr>
              </a:p>
            </p:txBody>
          </p:sp>
          <p:sp>
            <p:nvSpPr>
              <p:cNvPr id="31831" name="Rectangle 87"/>
              <p:cNvSpPr>
                <a:spLocks noChangeArrowheads="1"/>
              </p:cNvSpPr>
              <p:nvPr/>
            </p:nvSpPr>
            <p:spPr bwMode="auto">
              <a:xfrm>
                <a:off x="744" y="1670"/>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34" name="Group 90"/>
            <p:cNvGrpSpPr>
              <a:grpSpLocks/>
            </p:cNvGrpSpPr>
            <p:nvPr/>
          </p:nvGrpSpPr>
          <p:grpSpPr bwMode="auto">
            <a:xfrm>
              <a:off x="2072" y="1670"/>
              <a:ext cx="1720" cy="403"/>
              <a:chOff x="2072" y="1670"/>
              <a:chExt cx="1720" cy="403"/>
            </a:xfrm>
          </p:grpSpPr>
          <p:sp>
            <p:nvSpPr>
              <p:cNvPr id="31763" name="Rectangle 19"/>
              <p:cNvSpPr>
                <a:spLocks noChangeArrowheads="1"/>
              </p:cNvSpPr>
              <p:nvPr/>
            </p:nvSpPr>
            <p:spPr bwMode="auto">
              <a:xfrm>
                <a:off x="2104" y="1670"/>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圣约</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犹太</a:t>
                </a:r>
                <a:r>
                  <a:rPr kumimoji="0" lang="zh-CN" altLang="en-US" sz="2000">
                    <a:solidFill>
                      <a:srgbClr val="000000"/>
                    </a:solidFill>
                    <a:latin typeface="Times New Roman" charset="0"/>
                    <a:ea typeface="宋体" charset="0"/>
                    <a:cs typeface="宋体" charset="0"/>
                  </a:rPr>
                  <a:t>的祝福由于</a:t>
                </a:r>
                <a:r>
                  <a:rPr kumimoji="0" lang="zh-CN" altLang="en-US" sz="2000">
                    <a:solidFill>
                      <a:srgbClr val="000000"/>
                    </a:solidFill>
                    <a:ea typeface="宋体" charset="0"/>
                    <a:cs typeface="宋体" charset="0"/>
                  </a:rPr>
                  <a:t>大卫</a:t>
                </a:r>
                <a:endParaRPr kumimoji="0" lang="en-US" altLang="zh-CN" sz="2000">
                  <a:solidFill>
                    <a:srgbClr val="000000"/>
                  </a:solidFill>
                  <a:ea typeface="宋体" charset="0"/>
                  <a:cs typeface="宋体" charset="0"/>
                </a:endParaRPr>
              </a:p>
            </p:txBody>
          </p:sp>
          <p:sp>
            <p:nvSpPr>
              <p:cNvPr id="31833" name="Rectangle 89"/>
              <p:cNvSpPr>
                <a:spLocks noChangeArrowheads="1"/>
              </p:cNvSpPr>
              <p:nvPr/>
            </p:nvSpPr>
            <p:spPr bwMode="auto">
              <a:xfrm>
                <a:off x="2072" y="1670"/>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38" name="Group 94"/>
            <p:cNvGrpSpPr>
              <a:grpSpLocks/>
            </p:cNvGrpSpPr>
            <p:nvPr/>
          </p:nvGrpSpPr>
          <p:grpSpPr bwMode="auto">
            <a:xfrm>
              <a:off x="0" y="2073"/>
              <a:ext cx="744" cy="403"/>
              <a:chOff x="0" y="2073"/>
              <a:chExt cx="744" cy="403"/>
            </a:xfrm>
          </p:grpSpPr>
          <p:sp>
            <p:nvSpPr>
              <p:cNvPr id="31837" name="Rectangle 93"/>
              <p:cNvSpPr>
                <a:spLocks noChangeArrowheads="1"/>
              </p:cNvSpPr>
              <p:nvPr/>
            </p:nvSpPr>
            <p:spPr bwMode="auto">
              <a:xfrm>
                <a:off x="0" y="2073"/>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36" name="Group 92"/>
              <p:cNvGrpSpPr>
                <a:grpSpLocks/>
              </p:cNvGrpSpPr>
              <p:nvPr/>
            </p:nvGrpSpPr>
            <p:grpSpPr bwMode="auto">
              <a:xfrm>
                <a:off x="0" y="2073"/>
                <a:ext cx="744" cy="403"/>
                <a:chOff x="0" y="2073"/>
                <a:chExt cx="744" cy="403"/>
              </a:xfrm>
            </p:grpSpPr>
            <p:sp>
              <p:nvSpPr>
                <p:cNvPr id="31764" name="Rectangle 20"/>
                <p:cNvSpPr>
                  <a:spLocks noChangeArrowheads="1"/>
                </p:cNvSpPr>
                <p:nvPr/>
              </p:nvSpPr>
              <p:spPr bwMode="auto">
                <a:xfrm>
                  <a:off x="32" y="2073"/>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作者</a:t>
                  </a:r>
                </a:p>
              </p:txBody>
            </p:sp>
            <p:sp>
              <p:nvSpPr>
                <p:cNvPr id="31835" name="Rectangle 91"/>
                <p:cNvSpPr>
                  <a:spLocks noChangeArrowheads="1"/>
                </p:cNvSpPr>
                <p:nvPr/>
              </p:nvSpPr>
              <p:spPr bwMode="auto">
                <a:xfrm>
                  <a:off x="0" y="2073"/>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40" name="Group 96"/>
            <p:cNvGrpSpPr>
              <a:grpSpLocks/>
            </p:cNvGrpSpPr>
            <p:nvPr/>
          </p:nvGrpSpPr>
          <p:grpSpPr bwMode="auto">
            <a:xfrm>
              <a:off x="744" y="2073"/>
              <a:ext cx="1328" cy="403"/>
              <a:chOff x="744" y="2073"/>
              <a:chExt cx="1328" cy="403"/>
            </a:xfrm>
          </p:grpSpPr>
          <p:sp>
            <p:nvSpPr>
              <p:cNvPr id="31765" name="Rectangle 21"/>
              <p:cNvSpPr>
                <a:spLocks noChangeArrowheads="1"/>
              </p:cNvSpPr>
              <p:nvPr/>
            </p:nvSpPr>
            <p:spPr bwMode="auto">
              <a:xfrm>
                <a:off x="776" y="2073"/>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耶利米先知</a:t>
                </a:r>
                <a:r>
                  <a:rPr kumimoji="0" lang="en-US" altLang="zh-CN" sz="2000">
                    <a:solidFill>
                      <a:srgbClr val="000000"/>
                    </a:solidFill>
                    <a:ea typeface="宋体" charset="0"/>
                    <a:cs typeface="宋体" charset="0"/>
                  </a:rPr>
                  <a:t> / </a:t>
                </a:r>
                <a:r>
                  <a:rPr kumimoji="0" lang="zh-CN" altLang="en-US" sz="2000">
                    <a:solidFill>
                      <a:srgbClr val="000000"/>
                    </a:solidFill>
                    <a:ea typeface="宋体" charset="0"/>
                    <a:cs typeface="宋体" charset="0"/>
                  </a:rPr>
                  <a:t>祭司</a:t>
                </a:r>
              </a:p>
            </p:txBody>
          </p:sp>
          <p:sp>
            <p:nvSpPr>
              <p:cNvPr id="31839" name="Rectangle 95"/>
              <p:cNvSpPr>
                <a:spLocks noChangeArrowheads="1"/>
              </p:cNvSpPr>
              <p:nvPr/>
            </p:nvSpPr>
            <p:spPr bwMode="auto">
              <a:xfrm>
                <a:off x="744" y="2073"/>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42" name="Group 98"/>
            <p:cNvGrpSpPr>
              <a:grpSpLocks/>
            </p:cNvGrpSpPr>
            <p:nvPr/>
          </p:nvGrpSpPr>
          <p:grpSpPr bwMode="auto">
            <a:xfrm>
              <a:off x="2072" y="2073"/>
              <a:ext cx="1720" cy="403"/>
              <a:chOff x="2072" y="2073"/>
              <a:chExt cx="1720" cy="403"/>
            </a:xfrm>
          </p:grpSpPr>
          <p:sp>
            <p:nvSpPr>
              <p:cNvPr id="31766" name="Rectangle 22"/>
              <p:cNvSpPr>
                <a:spLocks noChangeArrowheads="1"/>
              </p:cNvSpPr>
              <p:nvPr/>
            </p:nvSpPr>
            <p:spPr bwMode="auto">
              <a:xfrm>
                <a:off x="2104" y="2073"/>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以斯拉祭司</a:t>
                </a:r>
                <a:endParaRPr kumimoji="0" lang="en-US" altLang="zh-CN" sz="2000">
                  <a:solidFill>
                    <a:srgbClr val="000000"/>
                  </a:solidFill>
                  <a:ea typeface="宋体" charset="0"/>
                  <a:cs typeface="宋体" charset="0"/>
                </a:endParaRPr>
              </a:p>
            </p:txBody>
          </p:sp>
          <p:sp>
            <p:nvSpPr>
              <p:cNvPr id="31841" name="Rectangle 97"/>
              <p:cNvSpPr>
                <a:spLocks noChangeArrowheads="1"/>
              </p:cNvSpPr>
              <p:nvPr/>
            </p:nvSpPr>
            <p:spPr bwMode="auto">
              <a:xfrm>
                <a:off x="2072" y="2073"/>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46" name="Group 102"/>
            <p:cNvGrpSpPr>
              <a:grpSpLocks/>
            </p:cNvGrpSpPr>
            <p:nvPr/>
          </p:nvGrpSpPr>
          <p:grpSpPr bwMode="auto">
            <a:xfrm>
              <a:off x="0" y="2476"/>
              <a:ext cx="744" cy="403"/>
              <a:chOff x="0" y="2476"/>
              <a:chExt cx="744" cy="403"/>
            </a:xfrm>
          </p:grpSpPr>
          <p:sp>
            <p:nvSpPr>
              <p:cNvPr id="31845" name="Rectangle 101"/>
              <p:cNvSpPr>
                <a:spLocks noChangeArrowheads="1"/>
              </p:cNvSpPr>
              <p:nvPr/>
            </p:nvSpPr>
            <p:spPr bwMode="auto">
              <a:xfrm>
                <a:off x="0" y="2476"/>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44" name="Group 100"/>
              <p:cNvGrpSpPr>
                <a:grpSpLocks/>
              </p:cNvGrpSpPr>
              <p:nvPr/>
            </p:nvGrpSpPr>
            <p:grpSpPr bwMode="auto">
              <a:xfrm>
                <a:off x="0" y="2476"/>
                <a:ext cx="744" cy="403"/>
                <a:chOff x="0" y="2476"/>
                <a:chExt cx="744" cy="403"/>
              </a:xfrm>
            </p:grpSpPr>
            <p:sp>
              <p:nvSpPr>
                <p:cNvPr id="31767" name="Rectangle 23"/>
                <p:cNvSpPr>
                  <a:spLocks noChangeArrowheads="1"/>
                </p:cNvSpPr>
                <p:nvPr/>
              </p:nvSpPr>
              <p:spPr bwMode="auto">
                <a:xfrm>
                  <a:off x="32" y="2476"/>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信仰</a:t>
                  </a:r>
                </a:p>
              </p:txBody>
            </p:sp>
            <p:sp>
              <p:nvSpPr>
                <p:cNvPr id="31843" name="Rectangle 99"/>
                <p:cNvSpPr>
                  <a:spLocks noChangeArrowheads="1"/>
                </p:cNvSpPr>
                <p:nvPr/>
              </p:nvSpPr>
              <p:spPr bwMode="auto">
                <a:xfrm>
                  <a:off x="0" y="2476"/>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48" name="Group 104"/>
            <p:cNvGrpSpPr>
              <a:grpSpLocks/>
            </p:cNvGrpSpPr>
            <p:nvPr/>
          </p:nvGrpSpPr>
          <p:grpSpPr bwMode="auto">
            <a:xfrm>
              <a:off x="744" y="2476"/>
              <a:ext cx="1328" cy="403"/>
              <a:chOff x="744" y="2476"/>
              <a:chExt cx="1328" cy="403"/>
            </a:xfrm>
          </p:grpSpPr>
          <p:sp>
            <p:nvSpPr>
              <p:cNvPr id="31768" name="Rectangle 24"/>
              <p:cNvSpPr>
                <a:spLocks noChangeArrowheads="1"/>
              </p:cNvSpPr>
              <p:nvPr/>
            </p:nvSpPr>
            <p:spPr bwMode="auto">
              <a:xfrm>
                <a:off x="776" y="2476"/>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人的无信心</a:t>
                </a:r>
                <a:endParaRPr kumimoji="0" lang="en-US" altLang="zh-CN" sz="2000">
                  <a:solidFill>
                    <a:srgbClr val="000000"/>
                  </a:solidFill>
                  <a:ea typeface="宋体" charset="0"/>
                  <a:cs typeface="宋体" charset="0"/>
                </a:endParaRPr>
              </a:p>
            </p:txBody>
          </p:sp>
          <p:sp>
            <p:nvSpPr>
              <p:cNvPr id="31847" name="Rectangle 103"/>
              <p:cNvSpPr>
                <a:spLocks noChangeArrowheads="1"/>
              </p:cNvSpPr>
              <p:nvPr/>
            </p:nvSpPr>
            <p:spPr bwMode="auto">
              <a:xfrm>
                <a:off x="744" y="2476"/>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50" name="Group 106"/>
            <p:cNvGrpSpPr>
              <a:grpSpLocks/>
            </p:cNvGrpSpPr>
            <p:nvPr/>
          </p:nvGrpSpPr>
          <p:grpSpPr bwMode="auto">
            <a:xfrm>
              <a:off x="2072" y="2476"/>
              <a:ext cx="1720" cy="403"/>
              <a:chOff x="2072" y="2476"/>
              <a:chExt cx="1720" cy="403"/>
            </a:xfrm>
          </p:grpSpPr>
          <p:sp>
            <p:nvSpPr>
              <p:cNvPr id="31769" name="Rectangle 25"/>
              <p:cNvSpPr>
                <a:spLocks noChangeArrowheads="1"/>
              </p:cNvSpPr>
              <p:nvPr/>
            </p:nvSpPr>
            <p:spPr bwMode="auto">
              <a:xfrm>
                <a:off x="2104" y="2476"/>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上帝的忠实</a:t>
                </a:r>
              </a:p>
            </p:txBody>
          </p:sp>
          <p:sp>
            <p:nvSpPr>
              <p:cNvPr id="31849" name="Rectangle 105"/>
              <p:cNvSpPr>
                <a:spLocks noChangeArrowheads="1"/>
              </p:cNvSpPr>
              <p:nvPr/>
            </p:nvSpPr>
            <p:spPr bwMode="auto">
              <a:xfrm>
                <a:off x="2072" y="2476"/>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54" name="Group 110"/>
            <p:cNvGrpSpPr>
              <a:grpSpLocks/>
            </p:cNvGrpSpPr>
            <p:nvPr/>
          </p:nvGrpSpPr>
          <p:grpSpPr bwMode="auto">
            <a:xfrm>
              <a:off x="0" y="2879"/>
              <a:ext cx="744" cy="403"/>
              <a:chOff x="0" y="2879"/>
              <a:chExt cx="744" cy="403"/>
            </a:xfrm>
          </p:grpSpPr>
          <p:sp>
            <p:nvSpPr>
              <p:cNvPr id="31853" name="Rectangle 109"/>
              <p:cNvSpPr>
                <a:spLocks noChangeArrowheads="1"/>
              </p:cNvSpPr>
              <p:nvPr/>
            </p:nvSpPr>
            <p:spPr bwMode="auto">
              <a:xfrm>
                <a:off x="0" y="2879"/>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52" name="Group 108"/>
              <p:cNvGrpSpPr>
                <a:grpSpLocks/>
              </p:cNvGrpSpPr>
              <p:nvPr/>
            </p:nvGrpSpPr>
            <p:grpSpPr bwMode="auto">
              <a:xfrm>
                <a:off x="0" y="2879"/>
                <a:ext cx="744" cy="403"/>
                <a:chOff x="0" y="2879"/>
                <a:chExt cx="744" cy="403"/>
              </a:xfrm>
            </p:grpSpPr>
            <p:sp>
              <p:nvSpPr>
                <p:cNvPr id="31770" name="Rectangle 26"/>
                <p:cNvSpPr>
                  <a:spLocks noChangeArrowheads="1"/>
                </p:cNvSpPr>
                <p:nvPr/>
              </p:nvSpPr>
              <p:spPr bwMode="auto">
                <a:xfrm>
                  <a:off x="32" y="2879"/>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意向</a:t>
                  </a:r>
                </a:p>
              </p:txBody>
            </p:sp>
            <p:sp>
              <p:nvSpPr>
                <p:cNvPr id="31851" name="Rectangle 107"/>
                <p:cNvSpPr>
                  <a:spLocks noChangeArrowheads="1"/>
                </p:cNvSpPr>
                <p:nvPr/>
              </p:nvSpPr>
              <p:spPr bwMode="auto">
                <a:xfrm>
                  <a:off x="0" y="2879"/>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56" name="Group 112"/>
            <p:cNvGrpSpPr>
              <a:grpSpLocks/>
            </p:cNvGrpSpPr>
            <p:nvPr/>
          </p:nvGrpSpPr>
          <p:grpSpPr bwMode="auto">
            <a:xfrm>
              <a:off x="744" y="2879"/>
              <a:ext cx="1328" cy="403"/>
              <a:chOff x="744" y="2879"/>
              <a:chExt cx="1328" cy="403"/>
            </a:xfrm>
          </p:grpSpPr>
          <p:sp>
            <p:nvSpPr>
              <p:cNvPr id="31771" name="Rectangle 27"/>
              <p:cNvSpPr>
                <a:spLocks noChangeArrowheads="1"/>
              </p:cNvSpPr>
              <p:nvPr/>
            </p:nvSpPr>
            <p:spPr bwMode="auto">
              <a:xfrm>
                <a:off x="776" y="2879"/>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负面 </a:t>
                </a:r>
                <a:r>
                  <a:rPr kumimoji="0" lang="en-US" altLang="zh-CN" sz="2000">
                    <a:solidFill>
                      <a:srgbClr val="000000"/>
                    </a:solidFill>
                    <a:ea typeface="宋体" charset="0"/>
                    <a:cs typeface="宋体" charset="0"/>
                  </a:rPr>
                  <a:t>:  </a:t>
                </a:r>
                <a:r>
                  <a:rPr kumimoji="0" lang="zh-CN" altLang="en-US" sz="2000">
                    <a:solidFill>
                      <a:srgbClr val="000000"/>
                    </a:solidFill>
                    <a:latin typeface="Times New Roman" charset="0"/>
                    <a:ea typeface="宋体" charset="0"/>
                    <a:cs typeface="宋体" charset="0"/>
                  </a:rPr>
                  <a:t>叛乱</a:t>
                </a:r>
                <a:r>
                  <a:rPr kumimoji="0" lang="en-US" altLang="zh-CN" sz="2000">
                    <a:solidFill>
                      <a:srgbClr val="000000"/>
                    </a:solidFill>
                    <a:latin typeface="Times New Roman" charset="0"/>
                    <a:ea typeface="宋体" charset="0"/>
                    <a:cs typeface="宋体" charset="0"/>
                  </a:rPr>
                  <a:t>/</a:t>
                </a:r>
                <a:r>
                  <a:rPr kumimoji="0" lang="zh-CN" altLang="en-US" sz="2000">
                    <a:solidFill>
                      <a:srgbClr val="000000"/>
                    </a:solidFill>
                    <a:latin typeface="Times New Roman" charset="0"/>
                    <a:ea typeface="宋体" charset="0"/>
                    <a:cs typeface="宋体" charset="0"/>
                  </a:rPr>
                  <a:t>悲剧</a:t>
                </a:r>
                <a:r>
                  <a:rPr kumimoji="0" lang="zh-CN" altLang="en-US" b="0">
                    <a:solidFill>
                      <a:srgbClr val="000000"/>
                    </a:solidFill>
                    <a:latin typeface="Times New Roman" charset="0"/>
                    <a:ea typeface="宋体" charset="0"/>
                    <a:cs typeface="宋体" charset="0"/>
                  </a:rPr>
                  <a:t> </a:t>
                </a:r>
                <a:endParaRPr kumimoji="0" lang="en-US" altLang="zh-CN" b="0">
                  <a:solidFill>
                    <a:srgbClr val="000000"/>
                  </a:solidFill>
                  <a:latin typeface="Times New Roman" charset="0"/>
                  <a:ea typeface="宋体" charset="0"/>
                  <a:cs typeface="宋体" charset="0"/>
                </a:endParaRPr>
              </a:p>
            </p:txBody>
          </p:sp>
          <p:sp>
            <p:nvSpPr>
              <p:cNvPr id="31855" name="Rectangle 111"/>
              <p:cNvSpPr>
                <a:spLocks noChangeArrowheads="1"/>
              </p:cNvSpPr>
              <p:nvPr/>
            </p:nvSpPr>
            <p:spPr bwMode="auto">
              <a:xfrm>
                <a:off x="744" y="2879"/>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58" name="Group 114"/>
            <p:cNvGrpSpPr>
              <a:grpSpLocks/>
            </p:cNvGrpSpPr>
            <p:nvPr/>
          </p:nvGrpSpPr>
          <p:grpSpPr bwMode="auto">
            <a:xfrm>
              <a:off x="2072" y="2879"/>
              <a:ext cx="1720" cy="403"/>
              <a:chOff x="2072" y="2879"/>
              <a:chExt cx="1720" cy="403"/>
            </a:xfrm>
          </p:grpSpPr>
          <p:sp>
            <p:nvSpPr>
              <p:cNvPr id="31772" name="Rectangle 28"/>
              <p:cNvSpPr>
                <a:spLocks noChangeArrowheads="1"/>
              </p:cNvSpPr>
              <p:nvPr/>
            </p:nvSpPr>
            <p:spPr bwMode="auto">
              <a:xfrm>
                <a:off x="2104" y="2879"/>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正像</a:t>
                </a:r>
                <a:r>
                  <a:rPr kumimoji="0" lang="en-US" altLang="zh-CN" sz="2000">
                    <a:solidFill>
                      <a:srgbClr val="000000"/>
                    </a:solidFill>
                    <a:ea typeface="宋体" charset="0"/>
                    <a:cs typeface="宋体" charset="0"/>
                  </a:rPr>
                  <a:t>: </a:t>
                </a:r>
                <a:r>
                  <a:rPr kumimoji="0" lang="zh-CN" altLang="en-US" sz="2000">
                    <a:solidFill>
                      <a:srgbClr val="000000"/>
                    </a:solidFill>
                    <a:latin typeface="Times New Roman" charset="0"/>
                    <a:ea typeface="宋体" charset="0"/>
                    <a:cs typeface="宋体" charset="0"/>
                  </a:rPr>
                  <a:t>叛教 中的希望</a:t>
                </a:r>
                <a:r>
                  <a:rPr kumimoji="0" lang="en-US" altLang="zh-CN" sz="2000">
                    <a:solidFill>
                      <a:srgbClr val="000000"/>
                    </a:solidFill>
                    <a:ea typeface="宋体" charset="0"/>
                    <a:cs typeface="宋体" charset="0"/>
                  </a:rPr>
                  <a:t>/</a:t>
                </a:r>
                <a:r>
                  <a:rPr kumimoji="0" lang="zh-CN" altLang="en-US" sz="2000">
                    <a:solidFill>
                      <a:srgbClr val="000000"/>
                    </a:solidFill>
                    <a:latin typeface="Times New Roman" charset="0"/>
                    <a:ea typeface="宋体" charset="0"/>
                    <a:cs typeface="宋体" charset="0"/>
                  </a:rPr>
                  <a:t>悲剧</a:t>
                </a:r>
                <a:r>
                  <a:rPr kumimoji="0" lang="zh-CN" altLang="en-US" b="0">
                    <a:solidFill>
                      <a:srgbClr val="000000"/>
                    </a:solidFill>
                    <a:latin typeface="Times New Roman" charset="0"/>
                    <a:ea typeface="宋体" charset="0"/>
                    <a:cs typeface="宋体" charset="0"/>
                  </a:rPr>
                  <a:t> </a:t>
                </a:r>
                <a:endParaRPr kumimoji="0" lang="en-US" altLang="zh-CN" b="0">
                  <a:solidFill>
                    <a:srgbClr val="000000"/>
                  </a:solidFill>
                  <a:latin typeface="Times New Roman" charset="0"/>
                  <a:ea typeface="宋体" charset="0"/>
                  <a:cs typeface="宋体" charset="0"/>
                </a:endParaRPr>
              </a:p>
            </p:txBody>
          </p:sp>
          <p:sp>
            <p:nvSpPr>
              <p:cNvPr id="31857" name="Rectangle 113"/>
              <p:cNvSpPr>
                <a:spLocks noChangeArrowheads="1"/>
              </p:cNvSpPr>
              <p:nvPr/>
            </p:nvSpPr>
            <p:spPr bwMode="auto">
              <a:xfrm>
                <a:off x="2072" y="2879"/>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62" name="Group 118"/>
            <p:cNvGrpSpPr>
              <a:grpSpLocks/>
            </p:cNvGrpSpPr>
            <p:nvPr/>
          </p:nvGrpSpPr>
          <p:grpSpPr bwMode="auto">
            <a:xfrm>
              <a:off x="0" y="3282"/>
              <a:ext cx="744" cy="403"/>
              <a:chOff x="0" y="3282"/>
              <a:chExt cx="744" cy="403"/>
            </a:xfrm>
          </p:grpSpPr>
          <p:sp>
            <p:nvSpPr>
              <p:cNvPr id="31861" name="Rectangle 117"/>
              <p:cNvSpPr>
                <a:spLocks noChangeArrowheads="1"/>
              </p:cNvSpPr>
              <p:nvPr/>
            </p:nvSpPr>
            <p:spPr bwMode="auto">
              <a:xfrm>
                <a:off x="0" y="3282"/>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60" name="Group 116"/>
              <p:cNvGrpSpPr>
                <a:grpSpLocks/>
              </p:cNvGrpSpPr>
              <p:nvPr/>
            </p:nvGrpSpPr>
            <p:grpSpPr bwMode="auto">
              <a:xfrm>
                <a:off x="0" y="3282"/>
                <a:ext cx="744" cy="403"/>
                <a:chOff x="0" y="3282"/>
                <a:chExt cx="744" cy="403"/>
              </a:xfrm>
            </p:grpSpPr>
            <p:sp>
              <p:nvSpPr>
                <p:cNvPr id="31773" name="Rectangle 29"/>
                <p:cNvSpPr>
                  <a:spLocks noChangeArrowheads="1"/>
                </p:cNvSpPr>
                <p:nvPr/>
              </p:nvSpPr>
              <p:spPr bwMode="auto">
                <a:xfrm>
                  <a:off x="32" y="3282"/>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收者</a:t>
                  </a:r>
                </a:p>
              </p:txBody>
            </p:sp>
            <p:sp>
              <p:nvSpPr>
                <p:cNvPr id="31859" name="Rectangle 115"/>
                <p:cNvSpPr>
                  <a:spLocks noChangeArrowheads="1"/>
                </p:cNvSpPr>
                <p:nvPr/>
              </p:nvSpPr>
              <p:spPr bwMode="auto">
                <a:xfrm>
                  <a:off x="0" y="3282"/>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64" name="Group 120"/>
            <p:cNvGrpSpPr>
              <a:grpSpLocks/>
            </p:cNvGrpSpPr>
            <p:nvPr/>
          </p:nvGrpSpPr>
          <p:grpSpPr bwMode="auto">
            <a:xfrm>
              <a:off x="744" y="3282"/>
              <a:ext cx="1328" cy="403"/>
              <a:chOff x="744" y="3282"/>
              <a:chExt cx="1328" cy="403"/>
            </a:xfrm>
          </p:grpSpPr>
          <p:sp>
            <p:nvSpPr>
              <p:cNvPr id="31774" name="Rectangle 30"/>
              <p:cNvSpPr>
                <a:spLocks noChangeArrowheads="1"/>
              </p:cNvSpPr>
              <p:nvPr/>
            </p:nvSpPr>
            <p:spPr bwMode="auto">
              <a:xfrm>
                <a:off x="776" y="3282"/>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流放犹太人</a:t>
                </a:r>
                <a:r>
                  <a:rPr kumimoji="0" lang="en-US" altLang="zh-CN" sz="2000">
                    <a:solidFill>
                      <a:srgbClr val="000000"/>
                    </a:solidFill>
                    <a:ea typeface="宋体" charset="0"/>
                    <a:cs typeface="宋体" charset="0"/>
                  </a:rPr>
                  <a:t> (ca. 550 BC)</a:t>
                </a:r>
              </a:p>
            </p:txBody>
          </p:sp>
          <p:sp>
            <p:nvSpPr>
              <p:cNvPr id="31863" name="Rectangle 119"/>
              <p:cNvSpPr>
                <a:spLocks noChangeArrowheads="1"/>
              </p:cNvSpPr>
              <p:nvPr/>
            </p:nvSpPr>
            <p:spPr bwMode="auto">
              <a:xfrm>
                <a:off x="744" y="3282"/>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66" name="Group 122"/>
            <p:cNvGrpSpPr>
              <a:grpSpLocks/>
            </p:cNvGrpSpPr>
            <p:nvPr/>
          </p:nvGrpSpPr>
          <p:grpSpPr bwMode="auto">
            <a:xfrm>
              <a:off x="2072" y="3282"/>
              <a:ext cx="1720" cy="403"/>
              <a:chOff x="2072" y="3282"/>
              <a:chExt cx="1720" cy="403"/>
            </a:xfrm>
          </p:grpSpPr>
          <p:sp>
            <p:nvSpPr>
              <p:cNvPr id="31775" name="Rectangle 31"/>
              <p:cNvSpPr>
                <a:spLocks noChangeArrowheads="1"/>
              </p:cNvSpPr>
              <p:nvPr/>
            </p:nvSpPr>
            <p:spPr bwMode="auto">
              <a:xfrm>
                <a:off x="2104" y="3282"/>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000000"/>
                    </a:solidFill>
                    <a:latin typeface="Times New Roman" charset="0"/>
                    <a:ea typeface="宋体" charset="0"/>
                    <a:cs typeface="宋体" charset="0"/>
                  </a:rPr>
                  <a:t>流放后犹太人</a:t>
                </a:r>
                <a:r>
                  <a:rPr kumimoji="0" lang="en-US" altLang="zh-CN" sz="2000">
                    <a:solidFill>
                      <a:srgbClr val="000000"/>
                    </a:solidFill>
                    <a:ea typeface="宋体" charset="0"/>
                    <a:cs typeface="宋体" charset="0"/>
                  </a:rPr>
                  <a:t>(ca. 440 BC)</a:t>
                </a:r>
              </a:p>
            </p:txBody>
          </p:sp>
          <p:sp>
            <p:nvSpPr>
              <p:cNvPr id="31865" name="Rectangle 121"/>
              <p:cNvSpPr>
                <a:spLocks noChangeArrowheads="1"/>
              </p:cNvSpPr>
              <p:nvPr/>
            </p:nvSpPr>
            <p:spPr bwMode="auto">
              <a:xfrm>
                <a:off x="2072" y="3282"/>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70" name="Group 126"/>
            <p:cNvGrpSpPr>
              <a:grpSpLocks/>
            </p:cNvGrpSpPr>
            <p:nvPr/>
          </p:nvGrpSpPr>
          <p:grpSpPr bwMode="auto">
            <a:xfrm>
              <a:off x="0" y="3685"/>
              <a:ext cx="744" cy="403"/>
              <a:chOff x="0" y="3685"/>
              <a:chExt cx="744" cy="403"/>
            </a:xfrm>
          </p:grpSpPr>
          <p:sp>
            <p:nvSpPr>
              <p:cNvPr id="31869" name="Rectangle 125"/>
              <p:cNvSpPr>
                <a:spLocks noChangeArrowheads="1"/>
              </p:cNvSpPr>
              <p:nvPr/>
            </p:nvSpPr>
            <p:spPr bwMode="auto">
              <a:xfrm>
                <a:off x="0" y="3685"/>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68" name="Group 124"/>
              <p:cNvGrpSpPr>
                <a:grpSpLocks/>
              </p:cNvGrpSpPr>
              <p:nvPr/>
            </p:nvGrpSpPr>
            <p:grpSpPr bwMode="auto">
              <a:xfrm>
                <a:off x="0" y="3685"/>
                <a:ext cx="744" cy="403"/>
                <a:chOff x="0" y="3685"/>
                <a:chExt cx="744" cy="403"/>
              </a:xfrm>
            </p:grpSpPr>
            <p:sp>
              <p:nvSpPr>
                <p:cNvPr id="31776" name="Rectangle 32"/>
                <p:cNvSpPr>
                  <a:spLocks noChangeArrowheads="1"/>
                </p:cNvSpPr>
                <p:nvPr/>
              </p:nvSpPr>
              <p:spPr bwMode="auto">
                <a:xfrm>
                  <a:off x="32" y="3685"/>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年期</a:t>
                  </a:r>
                </a:p>
              </p:txBody>
            </p:sp>
            <p:sp>
              <p:nvSpPr>
                <p:cNvPr id="31867" name="Rectangle 123"/>
                <p:cNvSpPr>
                  <a:spLocks noChangeArrowheads="1"/>
                </p:cNvSpPr>
                <p:nvPr/>
              </p:nvSpPr>
              <p:spPr bwMode="auto">
                <a:xfrm>
                  <a:off x="0" y="3685"/>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72" name="Group 128"/>
            <p:cNvGrpSpPr>
              <a:grpSpLocks/>
            </p:cNvGrpSpPr>
            <p:nvPr/>
          </p:nvGrpSpPr>
          <p:grpSpPr bwMode="auto">
            <a:xfrm>
              <a:off x="744" y="3685"/>
              <a:ext cx="1328" cy="403"/>
              <a:chOff x="744" y="3685"/>
              <a:chExt cx="1328" cy="403"/>
            </a:xfrm>
          </p:grpSpPr>
          <p:sp>
            <p:nvSpPr>
              <p:cNvPr id="31777" name="Rectangle 33"/>
              <p:cNvSpPr>
                <a:spLocks noChangeArrowheads="1"/>
              </p:cNvSpPr>
              <p:nvPr/>
            </p:nvSpPr>
            <p:spPr bwMode="auto">
              <a:xfrm>
                <a:off x="776" y="3685"/>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宋体" charset="0"/>
                    <a:cs typeface="宋体" charset="0"/>
                  </a:rPr>
                  <a:t>971-586 BC</a:t>
                </a:r>
              </a:p>
            </p:txBody>
          </p:sp>
          <p:sp>
            <p:nvSpPr>
              <p:cNvPr id="31871" name="Rectangle 127"/>
              <p:cNvSpPr>
                <a:spLocks noChangeArrowheads="1"/>
              </p:cNvSpPr>
              <p:nvPr/>
            </p:nvSpPr>
            <p:spPr bwMode="auto">
              <a:xfrm>
                <a:off x="744" y="3685"/>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74" name="Group 130"/>
            <p:cNvGrpSpPr>
              <a:grpSpLocks/>
            </p:cNvGrpSpPr>
            <p:nvPr/>
          </p:nvGrpSpPr>
          <p:grpSpPr bwMode="auto">
            <a:xfrm>
              <a:off x="2072" y="3685"/>
              <a:ext cx="1720" cy="403"/>
              <a:chOff x="2072" y="3685"/>
              <a:chExt cx="1720" cy="403"/>
            </a:xfrm>
          </p:grpSpPr>
          <p:sp>
            <p:nvSpPr>
              <p:cNvPr id="31778" name="Rectangle 34"/>
              <p:cNvSpPr>
                <a:spLocks noChangeArrowheads="1"/>
              </p:cNvSpPr>
              <p:nvPr/>
            </p:nvSpPr>
            <p:spPr bwMode="auto">
              <a:xfrm>
                <a:off x="2104" y="3685"/>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宋体" charset="0"/>
                    <a:cs typeface="宋体" charset="0"/>
                  </a:rPr>
                  <a:t>1011-538 BC</a:t>
                </a:r>
              </a:p>
            </p:txBody>
          </p:sp>
          <p:sp>
            <p:nvSpPr>
              <p:cNvPr id="31873" name="Rectangle 129"/>
              <p:cNvSpPr>
                <a:spLocks noChangeArrowheads="1"/>
              </p:cNvSpPr>
              <p:nvPr/>
            </p:nvSpPr>
            <p:spPr bwMode="auto">
              <a:xfrm>
                <a:off x="2072" y="3685"/>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78" name="Group 134"/>
            <p:cNvGrpSpPr>
              <a:grpSpLocks/>
            </p:cNvGrpSpPr>
            <p:nvPr/>
          </p:nvGrpSpPr>
          <p:grpSpPr bwMode="auto">
            <a:xfrm>
              <a:off x="0" y="4088"/>
              <a:ext cx="744" cy="518"/>
              <a:chOff x="0" y="4088"/>
              <a:chExt cx="744" cy="518"/>
            </a:xfrm>
          </p:grpSpPr>
          <p:sp>
            <p:nvSpPr>
              <p:cNvPr id="31877" name="Rectangle 133"/>
              <p:cNvSpPr>
                <a:spLocks noChangeArrowheads="1"/>
              </p:cNvSpPr>
              <p:nvPr/>
            </p:nvSpPr>
            <p:spPr bwMode="auto">
              <a:xfrm>
                <a:off x="0" y="4088"/>
                <a:ext cx="744" cy="518"/>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76" name="Group 132"/>
              <p:cNvGrpSpPr>
                <a:grpSpLocks/>
              </p:cNvGrpSpPr>
              <p:nvPr/>
            </p:nvGrpSpPr>
            <p:grpSpPr bwMode="auto">
              <a:xfrm>
                <a:off x="0" y="4088"/>
                <a:ext cx="744" cy="518"/>
                <a:chOff x="0" y="4088"/>
                <a:chExt cx="744" cy="518"/>
              </a:xfrm>
            </p:grpSpPr>
            <p:sp>
              <p:nvSpPr>
                <p:cNvPr id="31779" name="Rectangle 35"/>
                <p:cNvSpPr>
                  <a:spLocks noChangeArrowheads="1"/>
                </p:cNvSpPr>
                <p:nvPr/>
              </p:nvSpPr>
              <p:spPr bwMode="auto">
                <a:xfrm>
                  <a:off x="32" y="4088"/>
                  <a:ext cx="680" cy="518"/>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重点</a:t>
                  </a:r>
                </a:p>
              </p:txBody>
            </p:sp>
            <p:sp>
              <p:nvSpPr>
                <p:cNvPr id="31875" name="Rectangle 131"/>
                <p:cNvSpPr>
                  <a:spLocks noChangeArrowheads="1"/>
                </p:cNvSpPr>
                <p:nvPr/>
              </p:nvSpPr>
              <p:spPr bwMode="auto">
                <a:xfrm>
                  <a:off x="0" y="4088"/>
                  <a:ext cx="744" cy="5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80" name="Group 136"/>
            <p:cNvGrpSpPr>
              <a:grpSpLocks/>
            </p:cNvGrpSpPr>
            <p:nvPr/>
          </p:nvGrpSpPr>
          <p:grpSpPr bwMode="auto">
            <a:xfrm>
              <a:off x="744" y="4088"/>
              <a:ext cx="1328" cy="518"/>
              <a:chOff x="744" y="4088"/>
              <a:chExt cx="1328" cy="518"/>
            </a:xfrm>
          </p:grpSpPr>
          <p:sp>
            <p:nvSpPr>
              <p:cNvPr id="31780" name="Rectangle 36"/>
              <p:cNvSpPr>
                <a:spLocks noChangeArrowheads="1"/>
              </p:cNvSpPr>
              <p:nvPr/>
            </p:nvSpPr>
            <p:spPr bwMode="auto">
              <a:xfrm>
                <a:off x="776" y="4088"/>
                <a:ext cx="1264" cy="5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1900">
                    <a:solidFill>
                      <a:srgbClr val="000000"/>
                    </a:solidFill>
                    <a:ea typeface="宋体" charset="0"/>
                    <a:cs typeface="宋体" charset="0"/>
                  </a:rPr>
                  <a:t>政治</a:t>
                </a:r>
                <a:r>
                  <a:rPr kumimoji="0" lang="en-US" altLang="zh-CN" sz="1900">
                    <a:solidFill>
                      <a:srgbClr val="000000"/>
                    </a:solidFill>
                    <a:ea typeface="宋体" charset="0"/>
                    <a:cs typeface="宋体" charset="0"/>
                  </a:rPr>
                  <a:t>: </a:t>
                </a:r>
                <a:r>
                  <a:rPr kumimoji="0" lang="zh-CN" altLang="en-US" sz="1900">
                    <a:solidFill>
                      <a:srgbClr val="000000"/>
                    </a:solidFill>
                    <a:ea typeface="宋体" charset="0"/>
                    <a:cs typeface="宋体" charset="0"/>
                  </a:rPr>
                  <a:t>皇位为重点</a:t>
                </a:r>
                <a:endParaRPr kumimoji="0" lang="en-US" altLang="zh-CN" sz="1900">
                  <a:solidFill>
                    <a:srgbClr val="000000"/>
                  </a:solidFill>
                  <a:ea typeface="宋体" charset="0"/>
                  <a:cs typeface="宋体" charset="0"/>
                </a:endParaRPr>
              </a:p>
            </p:txBody>
          </p:sp>
          <p:sp>
            <p:nvSpPr>
              <p:cNvPr id="31879" name="Rectangle 135"/>
              <p:cNvSpPr>
                <a:spLocks noChangeArrowheads="1"/>
              </p:cNvSpPr>
              <p:nvPr/>
            </p:nvSpPr>
            <p:spPr bwMode="auto">
              <a:xfrm>
                <a:off x="744" y="4088"/>
                <a:ext cx="1328" cy="5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82" name="Group 138"/>
            <p:cNvGrpSpPr>
              <a:grpSpLocks/>
            </p:cNvGrpSpPr>
            <p:nvPr/>
          </p:nvGrpSpPr>
          <p:grpSpPr bwMode="auto">
            <a:xfrm>
              <a:off x="2072" y="4088"/>
              <a:ext cx="1720" cy="518"/>
              <a:chOff x="2072" y="4088"/>
              <a:chExt cx="1720" cy="518"/>
            </a:xfrm>
          </p:grpSpPr>
          <p:sp>
            <p:nvSpPr>
              <p:cNvPr id="31781" name="Rectangle 37"/>
              <p:cNvSpPr>
                <a:spLocks noChangeArrowheads="1"/>
              </p:cNvSpPr>
              <p:nvPr/>
            </p:nvSpPr>
            <p:spPr bwMode="auto">
              <a:xfrm>
                <a:off x="2104" y="4088"/>
                <a:ext cx="1656" cy="5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1900">
                    <a:solidFill>
                      <a:srgbClr val="000000"/>
                    </a:solidFill>
                    <a:ea typeface="宋体" charset="0"/>
                    <a:cs typeface="宋体" charset="0"/>
                  </a:rPr>
                  <a:t>圣性</a:t>
                </a:r>
                <a:r>
                  <a:rPr kumimoji="0" lang="en-US" altLang="zh-CN" sz="1900">
                    <a:solidFill>
                      <a:srgbClr val="000000"/>
                    </a:solidFill>
                    <a:ea typeface="宋体" charset="0"/>
                    <a:cs typeface="宋体" charset="0"/>
                  </a:rPr>
                  <a:t>: </a:t>
                </a:r>
                <a:r>
                  <a:rPr kumimoji="0" lang="zh-CN" altLang="en-US" sz="1900">
                    <a:solidFill>
                      <a:srgbClr val="000000"/>
                    </a:solidFill>
                    <a:ea typeface="宋体" charset="0"/>
                    <a:cs typeface="宋体" charset="0"/>
                  </a:rPr>
                  <a:t>圣殿为重点</a:t>
                </a:r>
              </a:p>
            </p:txBody>
          </p:sp>
          <p:sp>
            <p:nvSpPr>
              <p:cNvPr id="31881" name="Rectangle 137"/>
              <p:cNvSpPr>
                <a:spLocks noChangeArrowheads="1"/>
              </p:cNvSpPr>
              <p:nvPr/>
            </p:nvSpPr>
            <p:spPr bwMode="auto">
              <a:xfrm>
                <a:off x="2072" y="4088"/>
                <a:ext cx="1720" cy="5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86" name="Group 142"/>
            <p:cNvGrpSpPr>
              <a:grpSpLocks/>
            </p:cNvGrpSpPr>
            <p:nvPr/>
          </p:nvGrpSpPr>
          <p:grpSpPr bwMode="auto">
            <a:xfrm>
              <a:off x="0" y="4606"/>
              <a:ext cx="744" cy="403"/>
              <a:chOff x="0" y="4606"/>
              <a:chExt cx="744" cy="403"/>
            </a:xfrm>
          </p:grpSpPr>
          <p:sp>
            <p:nvSpPr>
              <p:cNvPr id="31885" name="Rectangle 141"/>
              <p:cNvSpPr>
                <a:spLocks noChangeArrowheads="1"/>
              </p:cNvSpPr>
              <p:nvPr/>
            </p:nvSpPr>
            <p:spPr bwMode="auto">
              <a:xfrm>
                <a:off x="0" y="4606"/>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84" name="Group 140"/>
              <p:cNvGrpSpPr>
                <a:grpSpLocks/>
              </p:cNvGrpSpPr>
              <p:nvPr/>
            </p:nvGrpSpPr>
            <p:grpSpPr bwMode="auto">
              <a:xfrm>
                <a:off x="0" y="4606"/>
                <a:ext cx="744" cy="403"/>
                <a:chOff x="0" y="4606"/>
                <a:chExt cx="744" cy="403"/>
              </a:xfrm>
            </p:grpSpPr>
            <p:sp>
              <p:nvSpPr>
                <p:cNvPr id="31782" name="Rectangle 38"/>
                <p:cNvSpPr>
                  <a:spLocks noChangeArrowheads="1"/>
                </p:cNvSpPr>
                <p:nvPr/>
              </p:nvSpPr>
              <p:spPr bwMode="auto">
                <a:xfrm>
                  <a:off x="32" y="4606"/>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内容</a:t>
                  </a:r>
                </a:p>
              </p:txBody>
            </p:sp>
            <p:sp>
              <p:nvSpPr>
                <p:cNvPr id="31883" name="Rectangle 139"/>
                <p:cNvSpPr>
                  <a:spLocks noChangeArrowheads="1"/>
                </p:cNvSpPr>
                <p:nvPr/>
              </p:nvSpPr>
              <p:spPr bwMode="auto">
                <a:xfrm>
                  <a:off x="0" y="4606"/>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88" name="Group 144"/>
            <p:cNvGrpSpPr>
              <a:grpSpLocks/>
            </p:cNvGrpSpPr>
            <p:nvPr/>
          </p:nvGrpSpPr>
          <p:grpSpPr bwMode="auto">
            <a:xfrm>
              <a:off x="744" y="4606"/>
              <a:ext cx="1328" cy="403"/>
              <a:chOff x="744" y="4606"/>
              <a:chExt cx="1328" cy="403"/>
            </a:xfrm>
          </p:grpSpPr>
          <p:sp>
            <p:nvSpPr>
              <p:cNvPr id="31783" name="Rectangle 39"/>
              <p:cNvSpPr>
                <a:spLocks noChangeArrowheads="1"/>
              </p:cNvSpPr>
              <p:nvPr/>
            </p:nvSpPr>
            <p:spPr bwMode="auto">
              <a:xfrm>
                <a:off x="776" y="4606"/>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历史的</a:t>
                </a:r>
              </a:p>
            </p:txBody>
          </p:sp>
          <p:sp>
            <p:nvSpPr>
              <p:cNvPr id="31887" name="Rectangle 143"/>
              <p:cNvSpPr>
                <a:spLocks noChangeArrowheads="1"/>
              </p:cNvSpPr>
              <p:nvPr/>
            </p:nvSpPr>
            <p:spPr bwMode="auto">
              <a:xfrm>
                <a:off x="744" y="4606"/>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90" name="Group 146"/>
            <p:cNvGrpSpPr>
              <a:grpSpLocks/>
            </p:cNvGrpSpPr>
            <p:nvPr/>
          </p:nvGrpSpPr>
          <p:grpSpPr bwMode="auto">
            <a:xfrm>
              <a:off x="2072" y="4606"/>
              <a:ext cx="1720" cy="403"/>
              <a:chOff x="2072" y="4606"/>
              <a:chExt cx="1720" cy="403"/>
            </a:xfrm>
          </p:grpSpPr>
          <p:sp>
            <p:nvSpPr>
              <p:cNvPr id="31784" name="Rectangle 40"/>
              <p:cNvSpPr>
                <a:spLocks noChangeArrowheads="1"/>
              </p:cNvSpPr>
              <p:nvPr/>
            </p:nvSpPr>
            <p:spPr bwMode="auto">
              <a:xfrm>
                <a:off x="2104" y="4606"/>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神学的</a:t>
                </a:r>
              </a:p>
            </p:txBody>
          </p:sp>
          <p:sp>
            <p:nvSpPr>
              <p:cNvPr id="31889" name="Rectangle 145"/>
              <p:cNvSpPr>
                <a:spLocks noChangeArrowheads="1"/>
              </p:cNvSpPr>
              <p:nvPr/>
            </p:nvSpPr>
            <p:spPr bwMode="auto">
              <a:xfrm>
                <a:off x="2072" y="4606"/>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94" name="Group 150"/>
            <p:cNvGrpSpPr>
              <a:grpSpLocks/>
            </p:cNvGrpSpPr>
            <p:nvPr/>
          </p:nvGrpSpPr>
          <p:grpSpPr bwMode="auto">
            <a:xfrm>
              <a:off x="0" y="5009"/>
              <a:ext cx="744" cy="403"/>
              <a:chOff x="0" y="5009"/>
              <a:chExt cx="744" cy="403"/>
            </a:xfrm>
          </p:grpSpPr>
          <p:sp>
            <p:nvSpPr>
              <p:cNvPr id="31893" name="Rectangle 149"/>
              <p:cNvSpPr>
                <a:spLocks noChangeArrowheads="1"/>
              </p:cNvSpPr>
              <p:nvPr/>
            </p:nvSpPr>
            <p:spPr bwMode="auto">
              <a:xfrm>
                <a:off x="0" y="5009"/>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92" name="Group 148"/>
              <p:cNvGrpSpPr>
                <a:grpSpLocks/>
              </p:cNvGrpSpPr>
              <p:nvPr/>
            </p:nvGrpSpPr>
            <p:grpSpPr bwMode="auto">
              <a:xfrm>
                <a:off x="0" y="5009"/>
                <a:ext cx="744" cy="403"/>
                <a:chOff x="0" y="5009"/>
                <a:chExt cx="744" cy="403"/>
              </a:xfrm>
            </p:grpSpPr>
            <p:sp>
              <p:nvSpPr>
                <p:cNvPr id="31785" name="Rectangle 41"/>
                <p:cNvSpPr>
                  <a:spLocks noChangeArrowheads="1"/>
                </p:cNvSpPr>
                <p:nvPr/>
              </p:nvSpPr>
              <p:spPr bwMode="auto">
                <a:xfrm>
                  <a:off x="32" y="5009"/>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属性</a:t>
                  </a:r>
                </a:p>
              </p:txBody>
            </p:sp>
            <p:sp>
              <p:nvSpPr>
                <p:cNvPr id="31891" name="Rectangle 147"/>
                <p:cNvSpPr>
                  <a:spLocks noChangeArrowheads="1"/>
                </p:cNvSpPr>
                <p:nvPr/>
              </p:nvSpPr>
              <p:spPr bwMode="auto">
                <a:xfrm>
                  <a:off x="0" y="5009"/>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96" name="Group 152"/>
            <p:cNvGrpSpPr>
              <a:grpSpLocks/>
            </p:cNvGrpSpPr>
            <p:nvPr/>
          </p:nvGrpSpPr>
          <p:grpSpPr bwMode="auto">
            <a:xfrm>
              <a:off x="744" y="5009"/>
              <a:ext cx="1328" cy="403"/>
              <a:chOff x="744" y="5009"/>
              <a:chExt cx="1328" cy="403"/>
            </a:xfrm>
          </p:grpSpPr>
          <p:sp>
            <p:nvSpPr>
              <p:cNvPr id="31786" name="Rectangle 42"/>
              <p:cNvSpPr>
                <a:spLocks noChangeArrowheads="1"/>
              </p:cNvSpPr>
              <p:nvPr/>
            </p:nvSpPr>
            <p:spPr bwMode="auto">
              <a:xfrm>
                <a:off x="776" y="5009"/>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上帝的正义</a:t>
                </a:r>
              </a:p>
            </p:txBody>
          </p:sp>
          <p:sp>
            <p:nvSpPr>
              <p:cNvPr id="31895" name="Rectangle 151"/>
              <p:cNvSpPr>
                <a:spLocks noChangeArrowheads="1"/>
              </p:cNvSpPr>
              <p:nvPr/>
            </p:nvSpPr>
            <p:spPr bwMode="auto">
              <a:xfrm>
                <a:off x="744" y="5009"/>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98" name="Group 154"/>
            <p:cNvGrpSpPr>
              <a:grpSpLocks/>
            </p:cNvGrpSpPr>
            <p:nvPr/>
          </p:nvGrpSpPr>
          <p:grpSpPr bwMode="auto">
            <a:xfrm>
              <a:off x="2072" y="5009"/>
              <a:ext cx="1720" cy="403"/>
              <a:chOff x="2072" y="5009"/>
              <a:chExt cx="1720" cy="403"/>
            </a:xfrm>
          </p:grpSpPr>
          <p:sp>
            <p:nvSpPr>
              <p:cNvPr id="31787" name="Rectangle 43"/>
              <p:cNvSpPr>
                <a:spLocks noChangeArrowheads="1"/>
              </p:cNvSpPr>
              <p:nvPr/>
            </p:nvSpPr>
            <p:spPr bwMode="auto">
              <a:xfrm>
                <a:off x="2104" y="5009"/>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上帝的恩典</a:t>
                </a:r>
              </a:p>
            </p:txBody>
          </p:sp>
          <p:sp>
            <p:nvSpPr>
              <p:cNvPr id="31897" name="Rectangle 153"/>
              <p:cNvSpPr>
                <a:spLocks noChangeArrowheads="1"/>
              </p:cNvSpPr>
              <p:nvPr/>
            </p:nvSpPr>
            <p:spPr bwMode="auto">
              <a:xfrm>
                <a:off x="2072" y="5009"/>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902" name="Group 158"/>
            <p:cNvGrpSpPr>
              <a:grpSpLocks/>
            </p:cNvGrpSpPr>
            <p:nvPr/>
          </p:nvGrpSpPr>
          <p:grpSpPr bwMode="auto">
            <a:xfrm>
              <a:off x="0" y="5412"/>
              <a:ext cx="744" cy="403"/>
              <a:chOff x="0" y="5412"/>
              <a:chExt cx="744" cy="403"/>
            </a:xfrm>
          </p:grpSpPr>
          <p:sp>
            <p:nvSpPr>
              <p:cNvPr id="31901" name="Rectangle 157"/>
              <p:cNvSpPr>
                <a:spLocks noChangeArrowheads="1"/>
              </p:cNvSpPr>
              <p:nvPr/>
            </p:nvSpPr>
            <p:spPr bwMode="auto">
              <a:xfrm>
                <a:off x="0" y="5412"/>
                <a:ext cx="744"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900" name="Group 156"/>
              <p:cNvGrpSpPr>
                <a:grpSpLocks/>
              </p:cNvGrpSpPr>
              <p:nvPr/>
            </p:nvGrpSpPr>
            <p:grpSpPr bwMode="auto">
              <a:xfrm>
                <a:off x="0" y="5412"/>
                <a:ext cx="744" cy="403"/>
                <a:chOff x="0" y="5412"/>
                <a:chExt cx="744" cy="403"/>
              </a:xfrm>
            </p:grpSpPr>
            <p:sp>
              <p:nvSpPr>
                <p:cNvPr id="31788" name="Rectangle 44"/>
                <p:cNvSpPr>
                  <a:spLocks noChangeArrowheads="1"/>
                </p:cNvSpPr>
                <p:nvPr/>
              </p:nvSpPr>
              <p:spPr bwMode="auto">
                <a:xfrm>
                  <a:off x="32" y="5412"/>
                  <a:ext cx="680" cy="403"/>
                </a:xfrm>
                <a:prstGeom prst="rect">
                  <a:avLst/>
                </a:prstGeom>
                <a:solidFill>
                  <a:srgbClr val="CCCCCC"/>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领导</a:t>
                  </a:r>
                </a:p>
              </p:txBody>
            </p:sp>
            <p:sp>
              <p:nvSpPr>
                <p:cNvPr id="31899" name="Rectangle 155"/>
                <p:cNvSpPr>
                  <a:spLocks noChangeArrowheads="1"/>
                </p:cNvSpPr>
                <p:nvPr/>
              </p:nvSpPr>
              <p:spPr bwMode="auto">
                <a:xfrm>
                  <a:off x="0" y="5412"/>
                  <a:ext cx="74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904" name="Group 160"/>
            <p:cNvGrpSpPr>
              <a:grpSpLocks/>
            </p:cNvGrpSpPr>
            <p:nvPr/>
          </p:nvGrpSpPr>
          <p:grpSpPr bwMode="auto">
            <a:xfrm>
              <a:off x="744" y="5412"/>
              <a:ext cx="1328" cy="403"/>
              <a:chOff x="744" y="5412"/>
              <a:chExt cx="1328" cy="403"/>
            </a:xfrm>
          </p:grpSpPr>
          <p:sp>
            <p:nvSpPr>
              <p:cNvPr id="31789" name="Rectangle 45"/>
              <p:cNvSpPr>
                <a:spLocks noChangeArrowheads="1"/>
              </p:cNvSpPr>
              <p:nvPr/>
            </p:nvSpPr>
            <p:spPr bwMode="auto">
              <a:xfrm>
                <a:off x="776" y="5412"/>
                <a:ext cx="1264"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人的责任</a:t>
                </a:r>
              </a:p>
            </p:txBody>
          </p:sp>
          <p:sp>
            <p:nvSpPr>
              <p:cNvPr id="31903" name="Rectangle 159"/>
              <p:cNvSpPr>
                <a:spLocks noChangeArrowheads="1"/>
              </p:cNvSpPr>
              <p:nvPr/>
            </p:nvSpPr>
            <p:spPr bwMode="auto">
              <a:xfrm>
                <a:off x="744" y="5412"/>
                <a:ext cx="1328"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906" name="Group 162"/>
            <p:cNvGrpSpPr>
              <a:grpSpLocks/>
            </p:cNvGrpSpPr>
            <p:nvPr/>
          </p:nvGrpSpPr>
          <p:grpSpPr bwMode="auto">
            <a:xfrm>
              <a:off x="2072" y="5412"/>
              <a:ext cx="1720" cy="403"/>
              <a:chOff x="2072" y="5412"/>
              <a:chExt cx="1720" cy="403"/>
            </a:xfrm>
          </p:grpSpPr>
          <p:sp>
            <p:nvSpPr>
              <p:cNvPr id="31790" name="Rectangle 46"/>
              <p:cNvSpPr>
                <a:spLocks noChangeArrowheads="1"/>
              </p:cNvSpPr>
              <p:nvPr/>
            </p:nvSpPr>
            <p:spPr bwMode="auto">
              <a:xfrm>
                <a:off x="2104" y="5412"/>
                <a:ext cx="1656"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神的主权</a:t>
                </a:r>
              </a:p>
            </p:txBody>
          </p:sp>
          <p:sp>
            <p:nvSpPr>
              <p:cNvPr id="31905" name="Rectangle 161"/>
              <p:cNvSpPr>
                <a:spLocks noChangeArrowheads="1"/>
              </p:cNvSpPr>
              <p:nvPr/>
            </p:nvSpPr>
            <p:spPr bwMode="auto">
              <a:xfrm>
                <a:off x="2072" y="5412"/>
                <a:ext cx="1720"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sp>
        <p:nvSpPr>
          <p:cNvPr id="31908" name="WordArt 164"/>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algn="ctr" eaLnBrk="1" hangingPunct="1">
              <a:lnSpc>
                <a:spcPct val="100000"/>
              </a:lnSpc>
              <a:spcBef>
                <a:spcPct val="0"/>
              </a:spcBef>
              <a:buFontTx/>
              <a:buNone/>
            </a:pPr>
            <a:r>
              <a:rPr kumimoji="0" lang="zh-TW" altLang="en-US" sz="3600" b="0" kern="10">
                <a:ln w="9525" cap="sq">
                  <a:solidFill>
                    <a:srgbClr val="CC99FF"/>
                  </a:solidFill>
                  <a:round/>
                  <a:headEnd type="none" w="sm" len="sm"/>
                  <a:tailEnd type="none" w="sm" len="sm"/>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latin typeface="Impact"/>
                <a:ea typeface="Impact"/>
                <a:cs typeface="Impact"/>
              </a:rPr>
              <a:t>列王纪</a:t>
            </a:r>
            <a:endParaRPr kumimoji="0" lang="en-US" sz="3600" b="0" kern="10">
              <a:ln w="9525" cap="sq">
                <a:solidFill>
                  <a:srgbClr val="CC99FF"/>
                </a:solidFill>
                <a:round/>
                <a:headEnd type="none" w="sm" len="sm"/>
                <a:tailEnd type="none" w="sm" len="sm"/>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latin typeface="Impact"/>
              <a:ea typeface="Impact"/>
              <a:cs typeface="Impact"/>
            </a:endParaRPr>
          </a:p>
        </p:txBody>
      </p:sp>
      <p:sp>
        <p:nvSpPr>
          <p:cNvPr id="31909" name="WordArt 165"/>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algn="ctr" eaLnBrk="1" hangingPunct="1">
              <a:lnSpc>
                <a:spcPct val="100000"/>
              </a:lnSpc>
              <a:spcBef>
                <a:spcPct val="0"/>
              </a:spcBef>
              <a:buFontTx/>
              <a:buNone/>
            </a:pPr>
            <a:r>
              <a:rPr kumimoji="0" lang="zh-TW" altLang="en-US" sz="3600" b="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8"/>
                    </a:srgbClr>
                  </a:outerShdw>
                </a:effectLst>
                <a:latin typeface="Impact"/>
                <a:ea typeface="Impact"/>
                <a:cs typeface="Impact"/>
              </a:rPr>
              <a:t>历代志</a:t>
            </a:r>
            <a:endParaRPr kumimoji="0" lang="en-US" sz="3600" b="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8"/>
                  </a:srgbClr>
                </a:outerShdw>
              </a:effectLst>
              <a:latin typeface="Impact"/>
              <a:ea typeface="Impact"/>
              <a:cs typeface="Impact"/>
            </a:endParaRPr>
          </a:p>
        </p:txBody>
      </p:sp>
      <p:sp>
        <p:nvSpPr>
          <p:cNvPr id="31910" name="Text Box 166"/>
          <p:cNvSpPr txBox="1">
            <a:spLocks noChangeArrowheads="1"/>
          </p:cNvSpPr>
          <p:nvPr/>
        </p:nvSpPr>
        <p:spPr bwMode="auto">
          <a:xfrm>
            <a:off x="8458200" y="0"/>
            <a:ext cx="685800" cy="533400"/>
          </a:xfrm>
          <a:prstGeom prst="rect">
            <a:avLst/>
          </a:prstGeom>
          <a:noFill/>
          <a:ln>
            <a:noFill/>
          </a:ln>
          <a:effectLst/>
          <a:extLst>
            <a:ext uri="{909E8E84-426E-40dd-AFC4-6F175D3DCCD1}">
              <a14:hiddenFill xmlns:a14="http://schemas.microsoft.com/office/drawing/2010/main" xmlns="">
                <a:solidFill>
                  <a:schemeClr val="tx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chorCtr="1"/>
          <a:lstStyle/>
          <a:p>
            <a:pPr algn="ctr" eaLnBrk="1" hangingPunct="1">
              <a:lnSpc>
                <a:spcPct val="100000"/>
              </a:lnSpc>
              <a:spcBef>
                <a:spcPct val="50000"/>
              </a:spcBef>
              <a:buFontTx/>
              <a:buNone/>
            </a:pPr>
            <a:r>
              <a:rPr kumimoji="0" lang="en-US">
                <a:solidFill>
                  <a:srgbClr val="000000"/>
                </a:solidFill>
                <a:latin typeface="Times New Roman" charset="0"/>
                <a:cs typeface="+mn-cs"/>
              </a:rPr>
              <a:t>264</a:t>
            </a:r>
          </a:p>
        </p:txBody>
      </p:sp>
    </p:spTree>
    <p:extLst>
      <p:ext uri="{BB962C8B-B14F-4D97-AF65-F5344CB8AC3E}">
        <p14:creationId xmlns:p14="http://schemas.microsoft.com/office/powerpoint/2010/main" val="150259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31907"/>
                                        </p:tgtEl>
                                        <p:attrNameLst>
                                          <p:attrName>style.visibility</p:attrName>
                                        </p:attrNameLst>
                                      </p:cBhvr>
                                      <p:to>
                                        <p:strVal val="visible"/>
                                      </p:to>
                                    </p:set>
                                    <p:anim calcmode="lin" valueType="num">
                                      <p:cBhvr>
                                        <p:cTn id="7" dur="1000" fill="hold"/>
                                        <p:tgtEl>
                                          <p:spTgt spid="31907"/>
                                        </p:tgtEl>
                                        <p:attrNameLst>
                                          <p:attrName>ppt_w</p:attrName>
                                        </p:attrNameLst>
                                      </p:cBhvr>
                                      <p:tavLst>
                                        <p:tav tm="0">
                                          <p:val>
                                            <p:fltVal val="0"/>
                                          </p:val>
                                        </p:tav>
                                        <p:tav tm="100000">
                                          <p:val>
                                            <p:strVal val="#ppt_w"/>
                                          </p:val>
                                        </p:tav>
                                      </p:tavLst>
                                    </p:anim>
                                    <p:anim calcmode="lin" valueType="num">
                                      <p:cBhvr>
                                        <p:cTn id="8" dur="1000" fill="hold"/>
                                        <p:tgtEl>
                                          <p:spTgt spid="31907"/>
                                        </p:tgtEl>
                                        <p:attrNameLst>
                                          <p:attrName>ppt_h</p:attrName>
                                        </p:attrNameLst>
                                      </p:cBhvr>
                                      <p:tavLst>
                                        <p:tav tm="0">
                                          <p:val>
                                            <p:fltVal val="0"/>
                                          </p:val>
                                        </p:tav>
                                        <p:tav tm="100000">
                                          <p:val>
                                            <p:strVal val="#ppt_h"/>
                                          </p:val>
                                        </p:tav>
                                      </p:tavLst>
                                    </p:anim>
                                    <p:anim calcmode="lin" valueType="num">
                                      <p:cBhvr>
                                        <p:cTn id="9" dur="1000" fill="hold"/>
                                        <p:tgtEl>
                                          <p:spTgt spid="3190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1907"/>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5" presetClass="entr" presetSubtype="10" fill="hold" grpId="0" nodeType="afterEffect">
                                  <p:stCondLst>
                                    <p:cond delay="0"/>
                                  </p:stCondLst>
                                  <p:childTnLst>
                                    <p:set>
                                      <p:cBhvr>
                                        <p:cTn id="13" dur="1" fill="hold">
                                          <p:stCondLst>
                                            <p:cond delay="0"/>
                                          </p:stCondLst>
                                        </p:cTn>
                                        <p:tgtEl>
                                          <p:spTgt spid="31908"/>
                                        </p:tgtEl>
                                        <p:attrNameLst>
                                          <p:attrName>style.visibility</p:attrName>
                                        </p:attrNameLst>
                                      </p:cBhvr>
                                      <p:to>
                                        <p:strVal val="visible"/>
                                      </p:to>
                                    </p:set>
                                    <p:animEffect transition="in" filter="checkerboard(across)">
                                      <p:cBhvr>
                                        <p:cTn id="14" dur="500"/>
                                        <p:tgtEl>
                                          <p:spTgt spid="31908"/>
                                        </p:tgtEl>
                                      </p:cBhvr>
                                    </p:animEffect>
                                  </p:childTnLst>
                                </p:cTn>
                              </p:par>
                            </p:childTnLst>
                          </p:cTn>
                        </p:par>
                        <p:par>
                          <p:cTn id="15" fill="hold" nodeType="afterGroup">
                            <p:stCondLst>
                              <p:cond delay="1500"/>
                            </p:stCondLst>
                            <p:childTnLst>
                              <p:par>
                                <p:cTn id="16" presetID="5" presetClass="entr" presetSubtype="10" fill="hold" grpId="0" nodeType="afterEffect">
                                  <p:stCondLst>
                                    <p:cond delay="0"/>
                                  </p:stCondLst>
                                  <p:childTnLst>
                                    <p:set>
                                      <p:cBhvr>
                                        <p:cTn id="17" dur="1" fill="hold">
                                          <p:stCondLst>
                                            <p:cond delay="0"/>
                                          </p:stCondLst>
                                        </p:cTn>
                                        <p:tgtEl>
                                          <p:spTgt spid="31909"/>
                                        </p:tgtEl>
                                        <p:attrNameLst>
                                          <p:attrName>style.visibility</p:attrName>
                                        </p:attrNameLst>
                                      </p:cBhvr>
                                      <p:to>
                                        <p:strVal val="visible"/>
                                      </p:to>
                                    </p:set>
                                    <p:animEffect transition="in" filter="checkerboard(across)">
                                      <p:cBhvr>
                                        <p:cTn id="18" dur="500"/>
                                        <p:tgtEl>
                                          <p:spTgt spid="31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08" grpId="0" animBg="1"/>
      <p:bldP spid="31909"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r>
              <a:rPr lang="zh-CN" altLang="en-US" sz="3600" b="1">
                <a:solidFill>
                  <a:srgbClr val="FFFFFF"/>
                </a:solidFill>
                <a:latin typeface="Arial Black" charset="0"/>
                <a:ea typeface="宋体" charset="0"/>
                <a:cs typeface="宋体" charset="0"/>
              </a:rPr>
              <a:t>说明撒母耳记，列王纪 与 历代志的意义</a:t>
            </a:r>
            <a:endParaRPr lang="en-US" sz="3600" b="1">
              <a:solidFill>
                <a:srgbClr val="FFFFFF"/>
              </a:solidFill>
              <a:latin typeface="Arial Black" charset="0"/>
            </a:endParaRPr>
          </a:p>
        </p:txBody>
      </p:sp>
      <p:sp>
        <p:nvSpPr>
          <p:cNvPr id="30724" name="Text Box 4"/>
          <p:cNvSpPr txBox="1">
            <a:spLocks noChangeArrowheads="1"/>
          </p:cNvSpPr>
          <p:nvPr/>
        </p:nvSpPr>
        <p:spPr bwMode="auto">
          <a:xfrm>
            <a:off x="8458200" y="0"/>
            <a:ext cx="685800" cy="533400"/>
          </a:xfrm>
          <a:prstGeom prst="rect">
            <a:avLst/>
          </a:prstGeom>
          <a:noFill/>
          <a:ln>
            <a:noFill/>
          </a:ln>
          <a:effectLst/>
          <a:extLst>
            <a:ext uri="{909E8E84-426E-40dd-AFC4-6F175D3DCCD1}">
              <a14:hiddenFill xmlns:a14="http://schemas.microsoft.com/office/drawing/2010/main" xmlns="">
                <a:solidFill>
                  <a:schemeClr val="tx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chorCtr="1"/>
          <a:lstStyle/>
          <a:p>
            <a:pPr algn="ctr" eaLnBrk="1" hangingPunct="1">
              <a:lnSpc>
                <a:spcPct val="100000"/>
              </a:lnSpc>
              <a:spcBef>
                <a:spcPct val="50000"/>
              </a:spcBef>
              <a:buFontTx/>
              <a:buNone/>
            </a:pPr>
            <a:r>
              <a:rPr kumimoji="0" lang="en-US">
                <a:solidFill>
                  <a:srgbClr val="000000"/>
                </a:solidFill>
                <a:latin typeface="Times New Roman" charset="0"/>
                <a:cs typeface="+mn-cs"/>
              </a:rPr>
              <a:t>264</a:t>
            </a:r>
          </a:p>
        </p:txBody>
      </p:sp>
      <p:sp>
        <p:nvSpPr>
          <p:cNvPr id="30787" name="Rectangle 67"/>
          <p:cNvSpPr>
            <a:spLocks noChangeArrowheads="1"/>
          </p:cNvSpPr>
          <p:nvPr/>
        </p:nvSpPr>
        <p:spPr bwMode="auto">
          <a:xfrm>
            <a:off x="152400" y="1295400"/>
            <a:ext cx="828675" cy="1036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rPr>
              <a:t> </a:t>
            </a:r>
            <a:endParaRPr kumimoji="0" lang="en-US" sz="2000">
              <a:solidFill>
                <a:srgbClr val="000000"/>
              </a:solidFill>
            </a:endParaRPr>
          </a:p>
          <a:p>
            <a:pPr>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88" name="Rectangle 68"/>
          <p:cNvSpPr>
            <a:spLocks noChangeArrowheads="1"/>
          </p:cNvSpPr>
          <p:nvPr/>
        </p:nvSpPr>
        <p:spPr bwMode="auto">
          <a:xfrm>
            <a:off x="981075" y="1295400"/>
            <a:ext cx="1155700" cy="1036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91" name="Rectangle 71"/>
          <p:cNvSpPr>
            <a:spLocks noChangeArrowheads="1"/>
          </p:cNvSpPr>
          <p:nvPr/>
        </p:nvSpPr>
        <p:spPr bwMode="auto">
          <a:xfrm>
            <a:off x="7926388" y="1295400"/>
            <a:ext cx="2012950" cy="1036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92" name="Rectangle 72"/>
          <p:cNvSpPr>
            <a:spLocks noChangeArrowheads="1"/>
          </p:cNvSpPr>
          <p:nvPr/>
        </p:nvSpPr>
        <p:spPr bwMode="auto">
          <a:xfrm>
            <a:off x="76200" y="2332038"/>
            <a:ext cx="828675" cy="806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书</a:t>
            </a:r>
          </a:p>
        </p:txBody>
      </p:sp>
      <p:sp>
        <p:nvSpPr>
          <p:cNvPr id="30797" name="Rectangle 77"/>
          <p:cNvSpPr>
            <a:spLocks noChangeArrowheads="1"/>
          </p:cNvSpPr>
          <p:nvPr/>
        </p:nvSpPr>
        <p:spPr bwMode="auto">
          <a:xfrm>
            <a:off x="7716838" y="2332038"/>
            <a:ext cx="2341562" cy="806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98" name="Rectangle 78"/>
          <p:cNvSpPr>
            <a:spLocks noChangeArrowheads="1"/>
          </p:cNvSpPr>
          <p:nvPr/>
        </p:nvSpPr>
        <p:spPr bwMode="auto">
          <a:xfrm>
            <a:off x="76200" y="3138488"/>
            <a:ext cx="828675" cy="1035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王</a:t>
            </a:r>
          </a:p>
        </p:txBody>
      </p:sp>
      <p:sp>
        <p:nvSpPr>
          <p:cNvPr id="30799" name="Rectangle 79"/>
          <p:cNvSpPr>
            <a:spLocks noChangeArrowheads="1"/>
          </p:cNvSpPr>
          <p:nvPr/>
        </p:nvSpPr>
        <p:spPr bwMode="auto">
          <a:xfrm>
            <a:off x="981075" y="3138488"/>
            <a:ext cx="1155700" cy="1035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r>
              <a:rPr kumimoji="0" lang="zh-CN" altLang="en-US" sz="2000">
                <a:solidFill>
                  <a:srgbClr val="000000"/>
                </a:solidFill>
                <a:ea typeface="宋体" charset="0"/>
              </a:rPr>
              <a:t>扫罗</a:t>
            </a:r>
            <a:endParaRPr kumimoji="0" lang="zh-CN" altLang="en-US" sz="2000">
              <a:solidFill>
                <a:srgbClr val="000000"/>
              </a:solidFill>
              <a:ea typeface="宋体" charset="0"/>
              <a:cs typeface="宋体" charset="0"/>
            </a:endParaRPr>
          </a:p>
        </p:txBody>
      </p:sp>
      <p:sp>
        <p:nvSpPr>
          <p:cNvPr id="30800" name="Rectangle 80"/>
          <p:cNvSpPr>
            <a:spLocks noChangeArrowheads="1"/>
          </p:cNvSpPr>
          <p:nvPr/>
        </p:nvSpPr>
        <p:spPr bwMode="auto">
          <a:xfrm>
            <a:off x="2136775" y="3138488"/>
            <a:ext cx="1036638" cy="1035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sz="2000">
                <a:solidFill>
                  <a:srgbClr val="000000"/>
                </a:solidFill>
                <a:ea typeface="宋体" charset="0"/>
                <a:cs typeface="宋体" charset="0"/>
              </a:rPr>
              <a:t>大卫</a:t>
            </a:r>
          </a:p>
        </p:txBody>
      </p:sp>
      <p:sp>
        <p:nvSpPr>
          <p:cNvPr id="30801" name="Rectangle 81"/>
          <p:cNvSpPr>
            <a:spLocks noChangeArrowheads="1"/>
          </p:cNvSpPr>
          <p:nvPr/>
        </p:nvSpPr>
        <p:spPr bwMode="auto">
          <a:xfrm>
            <a:off x="3173413" y="3138488"/>
            <a:ext cx="2573337" cy="1035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sz="2000">
                <a:solidFill>
                  <a:srgbClr val="000000"/>
                </a:solidFill>
                <a:ea typeface="宋体" charset="0"/>
              </a:rPr>
              <a:t>所罗门 </a:t>
            </a:r>
            <a:r>
              <a:rPr kumimoji="0" lang="en-US" sz="2000">
                <a:solidFill>
                  <a:srgbClr val="000000"/>
                </a:solidFill>
                <a:ea typeface="宋体" charset="0"/>
              </a:rPr>
              <a:t>-</a:t>
            </a:r>
            <a:r>
              <a:rPr kumimoji="0" lang="en-US" altLang="zh-CN" sz="2000">
                <a:solidFill>
                  <a:srgbClr val="000000"/>
                </a:solidFill>
                <a:ea typeface="宋体" charset="0"/>
              </a:rPr>
              <a:t> </a:t>
            </a:r>
            <a:r>
              <a:rPr kumimoji="0" lang="zh-CN" altLang="en-US" sz="2000">
                <a:solidFill>
                  <a:srgbClr val="000000"/>
                </a:solidFill>
                <a:ea typeface="宋体" charset="0"/>
              </a:rPr>
              <a:t>亚哈谢</a:t>
            </a:r>
          </a:p>
        </p:txBody>
      </p:sp>
      <p:sp>
        <p:nvSpPr>
          <p:cNvPr id="30802" name="Rectangle 82"/>
          <p:cNvSpPr>
            <a:spLocks noChangeArrowheads="1"/>
          </p:cNvSpPr>
          <p:nvPr/>
        </p:nvSpPr>
        <p:spPr bwMode="auto">
          <a:xfrm>
            <a:off x="5724525" y="3213100"/>
            <a:ext cx="1201738" cy="1035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sz="2000">
                <a:solidFill>
                  <a:srgbClr val="000000"/>
                </a:solidFill>
                <a:ea typeface="宋体" charset="0"/>
              </a:rPr>
              <a:t>亚哈谢 </a:t>
            </a:r>
            <a:r>
              <a:rPr kumimoji="0" lang="en-US" altLang="zh-CN" sz="2000">
                <a:solidFill>
                  <a:srgbClr val="000000"/>
                </a:solidFill>
                <a:ea typeface="宋体" charset="0"/>
              </a:rPr>
              <a:t>– </a:t>
            </a:r>
            <a:r>
              <a:rPr kumimoji="0" lang="zh-CN" altLang="en-US" sz="2000">
                <a:solidFill>
                  <a:srgbClr val="000000"/>
                </a:solidFill>
                <a:ea typeface="宋体" charset="0"/>
              </a:rPr>
              <a:t>西底家</a:t>
            </a:r>
          </a:p>
        </p:txBody>
      </p:sp>
      <p:sp>
        <p:nvSpPr>
          <p:cNvPr id="30803" name="Rectangle 83"/>
          <p:cNvSpPr>
            <a:spLocks noChangeArrowheads="1"/>
          </p:cNvSpPr>
          <p:nvPr/>
        </p:nvSpPr>
        <p:spPr bwMode="auto">
          <a:xfrm>
            <a:off x="7239000" y="3138488"/>
            <a:ext cx="2341563" cy="1035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804" name="Rectangle 84"/>
          <p:cNvSpPr>
            <a:spLocks noChangeArrowheads="1"/>
          </p:cNvSpPr>
          <p:nvPr/>
        </p:nvSpPr>
        <p:spPr bwMode="auto">
          <a:xfrm>
            <a:off x="76200" y="4173538"/>
            <a:ext cx="828675" cy="1036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日期</a:t>
            </a:r>
          </a:p>
        </p:txBody>
      </p:sp>
      <p:sp>
        <p:nvSpPr>
          <p:cNvPr id="30805" name="Rectangle 85"/>
          <p:cNvSpPr>
            <a:spLocks noChangeArrowheads="1"/>
          </p:cNvSpPr>
          <p:nvPr/>
        </p:nvSpPr>
        <p:spPr bwMode="auto">
          <a:xfrm>
            <a:off x="981075" y="4173538"/>
            <a:ext cx="1155700" cy="1036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1043</a:t>
            </a:r>
            <a:endParaRPr kumimoji="0" lang="en-US" sz="2000">
              <a:solidFill>
                <a:srgbClr val="000000"/>
              </a:solidFill>
              <a:cs typeface="+mn-cs"/>
            </a:endParaRPr>
          </a:p>
        </p:txBody>
      </p:sp>
      <p:sp>
        <p:nvSpPr>
          <p:cNvPr id="30806" name="Rectangle 86"/>
          <p:cNvSpPr>
            <a:spLocks noChangeArrowheads="1"/>
          </p:cNvSpPr>
          <p:nvPr/>
        </p:nvSpPr>
        <p:spPr bwMode="auto">
          <a:xfrm>
            <a:off x="2136775" y="4173538"/>
            <a:ext cx="1036638" cy="1036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rPr>
              <a:t>1011</a:t>
            </a:r>
            <a:endParaRPr kumimoji="0" lang="en-US" sz="2000">
              <a:solidFill>
                <a:srgbClr val="000000"/>
              </a:solidFill>
              <a:cs typeface="+mn-cs"/>
            </a:endParaRPr>
          </a:p>
        </p:txBody>
      </p:sp>
      <p:sp>
        <p:nvSpPr>
          <p:cNvPr id="30807" name="Rectangle 87"/>
          <p:cNvSpPr>
            <a:spLocks noChangeArrowheads="1"/>
          </p:cNvSpPr>
          <p:nvPr/>
        </p:nvSpPr>
        <p:spPr bwMode="auto">
          <a:xfrm>
            <a:off x="3124200" y="4173538"/>
            <a:ext cx="2570163" cy="1036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971        931               852</a:t>
            </a:r>
            <a:endParaRPr kumimoji="0" lang="en-US" sz="2000">
              <a:solidFill>
                <a:srgbClr val="000000"/>
              </a:solidFill>
              <a:cs typeface="+mn-cs"/>
            </a:endParaRPr>
          </a:p>
        </p:txBody>
      </p:sp>
      <p:sp>
        <p:nvSpPr>
          <p:cNvPr id="30808" name="Rectangle 88"/>
          <p:cNvSpPr>
            <a:spLocks noChangeArrowheads="1"/>
          </p:cNvSpPr>
          <p:nvPr/>
        </p:nvSpPr>
        <p:spPr bwMode="auto">
          <a:xfrm>
            <a:off x="5562600" y="4173538"/>
            <a:ext cx="1746250" cy="1036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1600">
                <a:solidFill>
                  <a:srgbClr val="000000"/>
                </a:solidFill>
              </a:rPr>
              <a:t>852    722   586   560</a:t>
            </a:r>
            <a:endParaRPr kumimoji="0" lang="en-US" sz="1600">
              <a:solidFill>
                <a:srgbClr val="000000"/>
              </a:solidFill>
              <a:cs typeface="+mn-cs"/>
            </a:endParaRPr>
          </a:p>
        </p:txBody>
      </p:sp>
      <p:sp>
        <p:nvSpPr>
          <p:cNvPr id="30809" name="Rectangle 89"/>
          <p:cNvSpPr>
            <a:spLocks noChangeArrowheads="1"/>
          </p:cNvSpPr>
          <p:nvPr/>
        </p:nvSpPr>
        <p:spPr bwMode="auto">
          <a:xfrm>
            <a:off x="7832725" y="4173538"/>
            <a:ext cx="625475" cy="1036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538</a:t>
            </a:r>
            <a:endParaRPr kumimoji="0" lang="en-US" sz="2000">
              <a:solidFill>
                <a:srgbClr val="000000"/>
              </a:solidFill>
              <a:cs typeface="+mn-cs"/>
            </a:endParaRPr>
          </a:p>
        </p:txBody>
      </p:sp>
      <p:sp>
        <p:nvSpPr>
          <p:cNvPr id="30810" name="Rectangle 90"/>
          <p:cNvSpPr>
            <a:spLocks noChangeArrowheads="1"/>
          </p:cNvSpPr>
          <p:nvPr/>
        </p:nvSpPr>
        <p:spPr bwMode="auto">
          <a:xfrm>
            <a:off x="7875588" y="4173538"/>
            <a:ext cx="1585912" cy="1036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811" name="Rectangle 91"/>
          <p:cNvSpPr>
            <a:spLocks noChangeArrowheads="1"/>
          </p:cNvSpPr>
          <p:nvPr/>
        </p:nvSpPr>
        <p:spPr bwMode="auto">
          <a:xfrm>
            <a:off x="76200" y="5210175"/>
            <a:ext cx="828675" cy="1266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王国</a:t>
            </a:r>
          </a:p>
        </p:txBody>
      </p:sp>
      <p:sp>
        <p:nvSpPr>
          <p:cNvPr id="30812" name="Rectangle 92"/>
          <p:cNvSpPr>
            <a:spLocks noChangeArrowheads="1"/>
          </p:cNvSpPr>
          <p:nvPr/>
        </p:nvSpPr>
        <p:spPr bwMode="auto">
          <a:xfrm>
            <a:off x="981075" y="5210175"/>
            <a:ext cx="1797050" cy="1266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a:t>
            </a:r>
            <a:r>
              <a:rPr kumimoji="0" lang="zh-CN" altLang="en-US">
                <a:solidFill>
                  <a:srgbClr val="000000"/>
                </a:solidFill>
                <a:ea typeface="宋体" charset="0"/>
              </a:rPr>
              <a:t>联合</a:t>
            </a:r>
            <a:r>
              <a:rPr kumimoji="0" lang="en-US" sz="2000">
                <a:solidFill>
                  <a:srgbClr val="000000"/>
                </a:solidFill>
              </a:rPr>
              <a:t>-------</a:t>
            </a:r>
            <a:endParaRPr kumimoji="0" lang="en-US" sz="2000">
              <a:solidFill>
                <a:srgbClr val="000000"/>
              </a:solidFill>
              <a:cs typeface="+mn-cs"/>
            </a:endParaRPr>
          </a:p>
        </p:txBody>
      </p:sp>
      <p:sp>
        <p:nvSpPr>
          <p:cNvPr id="30813" name="Rectangle 93"/>
          <p:cNvSpPr>
            <a:spLocks noChangeArrowheads="1"/>
          </p:cNvSpPr>
          <p:nvPr/>
        </p:nvSpPr>
        <p:spPr bwMode="auto">
          <a:xfrm>
            <a:off x="2778125" y="5210175"/>
            <a:ext cx="3811588" cy="1266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r>
              <a:rPr kumimoji="0" lang="zh-CN" altLang="en-US">
                <a:solidFill>
                  <a:srgbClr val="000000"/>
                </a:solidFill>
                <a:ea typeface="宋体" charset="0"/>
              </a:rPr>
              <a:t>分裂</a:t>
            </a:r>
            <a:r>
              <a:rPr kumimoji="0" lang="en-US" sz="2000">
                <a:solidFill>
                  <a:srgbClr val="000000"/>
                </a:solidFill>
              </a:rPr>
              <a:t>------------ </a:t>
            </a:r>
            <a:endParaRPr kumimoji="0" lang="en-US" sz="2000">
              <a:solidFill>
                <a:srgbClr val="000000"/>
              </a:solidFill>
              <a:cs typeface="+mn-cs"/>
            </a:endParaRPr>
          </a:p>
        </p:txBody>
      </p:sp>
      <p:sp>
        <p:nvSpPr>
          <p:cNvPr id="30814" name="Rectangle 94"/>
          <p:cNvSpPr>
            <a:spLocks noChangeArrowheads="1"/>
          </p:cNvSpPr>
          <p:nvPr/>
        </p:nvSpPr>
        <p:spPr bwMode="auto">
          <a:xfrm>
            <a:off x="6589713" y="5210175"/>
            <a:ext cx="833437" cy="1266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000000"/>
                </a:solidFill>
                <a:ea typeface="宋体" charset="0"/>
                <a:cs typeface="宋体" charset="0"/>
              </a:rPr>
              <a:t>生存</a:t>
            </a:r>
          </a:p>
        </p:txBody>
      </p:sp>
      <p:sp>
        <p:nvSpPr>
          <p:cNvPr id="30815" name="Rectangle 95"/>
          <p:cNvSpPr>
            <a:spLocks noChangeArrowheads="1"/>
          </p:cNvSpPr>
          <p:nvPr/>
        </p:nvSpPr>
        <p:spPr bwMode="auto">
          <a:xfrm>
            <a:off x="7423150" y="5210175"/>
            <a:ext cx="2217738" cy="1266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altLang="zh-CN" sz="2000">
                <a:solidFill>
                  <a:srgbClr val="000000"/>
                </a:solidFill>
                <a:ea typeface="宋体" charset="0"/>
              </a:rPr>
              <a:t>-</a:t>
            </a:r>
            <a:r>
              <a:rPr kumimoji="0" lang="zh-CN" altLang="en-US" sz="2000">
                <a:solidFill>
                  <a:srgbClr val="000000"/>
                </a:solidFill>
                <a:ea typeface="宋体" charset="0"/>
              </a:rPr>
              <a:t>回归</a:t>
            </a:r>
            <a:r>
              <a:rPr kumimoji="0" lang="en-US" altLang="zh-CN" sz="2000">
                <a:solidFill>
                  <a:srgbClr val="000000"/>
                </a:solidFill>
                <a:ea typeface="宋体" charset="0"/>
              </a:rPr>
              <a:t>-</a:t>
            </a:r>
          </a:p>
        </p:txBody>
      </p:sp>
      <p:grpSp>
        <p:nvGrpSpPr>
          <p:cNvPr id="30817" name="Group 97"/>
          <p:cNvGrpSpPr>
            <a:grpSpLocks/>
          </p:cNvGrpSpPr>
          <p:nvPr/>
        </p:nvGrpSpPr>
        <p:grpSpPr bwMode="auto">
          <a:xfrm>
            <a:off x="2076450" y="1295400"/>
            <a:ext cx="1157288" cy="1036638"/>
            <a:chOff x="1063" y="0"/>
            <a:chExt cx="620" cy="518"/>
          </a:xfrm>
        </p:grpSpPr>
        <p:sp>
          <p:nvSpPr>
            <p:cNvPr id="30789" name="Rectangle 69"/>
            <p:cNvSpPr>
              <a:spLocks noChangeArrowheads="1"/>
            </p:cNvSpPr>
            <p:nvPr/>
          </p:nvSpPr>
          <p:spPr bwMode="auto">
            <a:xfrm>
              <a:off x="1095" y="0"/>
              <a:ext cx="556" cy="5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sz="1900">
                <a:solidFill>
                  <a:srgbClr val="000000"/>
                </a:solidFill>
                <a:cs typeface="+mn-cs"/>
              </a:endParaRPr>
            </a:p>
          </p:txBody>
        </p:sp>
        <p:sp>
          <p:nvSpPr>
            <p:cNvPr id="30816" name="Rectangle 96"/>
            <p:cNvSpPr>
              <a:spLocks noChangeArrowheads="1"/>
            </p:cNvSpPr>
            <p:nvPr/>
          </p:nvSpPr>
          <p:spPr bwMode="auto">
            <a:xfrm>
              <a:off x="1063" y="0"/>
              <a:ext cx="620" cy="518"/>
            </a:xfrm>
            <a:prstGeom prst="rect">
              <a:avLst/>
            </a:prstGeom>
            <a:gradFill rotWithShape="1">
              <a:gsLst>
                <a:gs pos="0">
                  <a:srgbClr val="0000FF"/>
                </a:gs>
                <a:gs pos="50000">
                  <a:srgbClr val="0000FF">
                    <a:gamma/>
                    <a:shade val="46275"/>
                    <a:invGamma/>
                  </a:srgbClr>
                </a:gs>
                <a:gs pos="100000">
                  <a:srgbClr val="0000FF"/>
                </a:gs>
              </a:gsLst>
              <a:lin ang="5400000" scaled="1"/>
            </a:gra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sz="2000">
                <a:solidFill>
                  <a:srgbClr val="FEFDE3"/>
                </a:solidFill>
              </a:endParaRPr>
            </a:p>
            <a:p>
              <a:pPr algn="ctr" eaLnBrk="1" hangingPunct="1">
                <a:lnSpc>
                  <a:spcPct val="100000"/>
                </a:lnSpc>
                <a:spcBef>
                  <a:spcPct val="0"/>
                </a:spcBef>
                <a:buFontTx/>
                <a:buNone/>
              </a:pPr>
              <a:r>
                <a:rPr kumimoji="0" lang="zh-CN" altLang="en-US">
                  <a:solidFill>
                    <a:srgbClr val="FEFDE3"/>
                  </a:solidFill>
                  <a:ea typeface="宋体" charset="0"/>
                </a:rPr>
                <a:t>历代志上</a:t>
              </a:r>
              <a:endParaRPr kumimoji="0" lang="zh-CN" altLang="en-US">
                <a:solidFill>
                  <a:srgbClr val="FEFDE3"/>
                </a:solidFill>
                <a:ea typeface="宋体" charset="0"/>
                <a:cs typeface="宋体" charset="0"/>
              </a:endParaRPr>
            </a:p>
            <a:p>
              <a:pPr algn="ctr" eaLnBrk="1" hangingPunct="1">
                <a:lnSpc>
                  <a:spcPct val="100000"/>
                </a:lnSpc>
                <a:spcBef>
                  <a:spcPct val="0"/>
                </a:spcBef>
                <a:buFontTx/>
                <a:buNone/>
              </a:pPr>
              <a:endParaRPr kumimoji="0" lang="en-US" sz="2000">
                <a:solidFill>
                  <a:srgbClr val="FEFDE3"/>
                </a:solidFill>
              </a:endParaRPr>
            </a:p>
          </p:txBody>
        </p:sp>
      </p:grpSp>
      <p:grpSp>
        <p:nvGrpSpPr>
          <p:cNvPr id="30819" name="Group 99"/>
          <p:cNvGrpSpPr>
            <a:grpSpLocks/>
          </p:cNvGrpSpPr>
          <p:nvPr/>
        </p:nvGrpSpPr>
        <p:grpSpPr bwMode="auto">
          <a:xfrm>
            <a:off x="3233738" y="1295400"/>
            <a:ext cx="4843462" cy="1036638"/>
            <a:chOff x="1683" y="0"/>
            <a:chExt cx="2515" cy="518"/>
          </a:xfrm>
        </p:grpSpPr>
        <p:sp>
          <p:nvSpPr>
            <p:cNvPr id="30790" name="Rectangle 70"/>
            <p:cNvSpPr>
              <a:spLocks noChangeArrowheads="1"/>
            </p:cNvSpPr>
            <p:nvPr/>
          </p:nvSpPr>
          <p:spPr bwMode="auto">
            <a:xfrm>
              <a:off x="1715" y="0"/>
              <a:ext cx="2451" cy="518"/>
            </a:xfrm>
            <a:prstGeom prst="rect">
              <a:avLst/>
            </a:prstGeom>
            <a:gradFill rotWithShape="1">
              <a:gsLst>
                <a:gs pos="0">
                  <a:srgbClr val="0000FF"/>
                </a:gs>
                <a:gs pos="50000">
                  <a:srgbClr val="0000FF">
                    <a:gamma/>
                    <a:shade val="46275"/>
                    <a:invGamma/>
                  </a:srgbClr>
                </a:gs>
                <a:gs pos="100000">
                  <a:srgbClr val="0000FF"/>
                </a:gs>
              </a:gsLst>
              <a:lin ang="5400000" scaled="1"/>
            </a:gra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FEFDE3"/>
                  </a:solidFill>
                  <a:ea typeface="宋体" charset="0"/>
                </a:rPr>
                <a:t>历代志</a:t>
              </a:r>
            </a:p>
            <a:p>
              <a:pPr algn="ctr" eaLnBrk="1" hangingPunct="1">
                <a:lnSpc>
                  <a:spcPct val="100000"/>
                </a:lnSpc>
                <a:spcBef>
                  <a:spcPct val="0"/>
                </a:spcBef>
                <a:buFontTx/>
                <a:buNone/>
              </a:pPr>
              <a:r>
                <a:rPr kumimoji="0" lang="zh-CN" altLang="en-US">
                  <a:solidFill>
                    <a:srgbClr val="FEFDE3"/>
                  </a:solidFill>
                  <a:ea typeface="宋体" charset="0"/>
                </a:rPr>
                <a:t>下</a:t>
              </a:r>
            </a:p>
          </p:txBody>
        </p:sp>
        <p:sp>
          <p:nvSpPr>
            <p:cNvPr id="30818" name="Rectangle 98"/>
            <p:cNvSpPr>
              <a:spLocks noChangeArrowheads="1"/>
            </p:cNvSpPr>
            <p:nvPr/>
          </p:nvSpPr>
          <p:spPr bwMode="auto">
            <a:xfrm>
              <a:off x="1683" y="0"/>
              <a:ext cx="2515" cy="5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rgbClr val="A0A0A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0821" name="Group 101"/>
          <p:cNvGrpSpPr>
            <a:grpSpLocks/>
          </p:cNvGrpSpPr>
          <p:nvPr/>
        </p:nvGrpSpPr>
        <p:grpSpPr bwMode="auto">
          <a:xfrm>
            <a:off x="762000" y="2332038"/>
            <a:ext cx="1274763" cy="806450"/>
            <a:chOff x="444" y="518"/>
            <a:chExt cx="683" cy="403"/>
          </a:xfrm>
        </p:grpSpPr>
        <p:sp>
          <p:nvSpPr>
            <p:cNvPr id="30793" name="Rectangle 73"/>
            <p:cNvSpPr>
              <a:spLocks noChangeArrowheads="1"/>
            </p:cNvSpPr>
            <p:nvPr/>
          </p:nvSpPr>
          <p:spPr bwMode="auto">
            <a:xfrm>
              <a:off x="476" y="518"/>
              <a:ext cx="619" cy="403"/>
            </a:xfrm>
            <a:prstGeom prst="rect">
              <a:avLst/>
            </a:prstGeom>
            <a:gradFill rotWithShape="1">
              <a:gsLst>
                <a:gs pos="0">
                  <a:srgbClr val="006600"/>
                </a:gs>
                <a:gs pos="50000">
                  <a:srgbClr val="006600">
                    <a:gamma/>
                    <a:shade val="46275"/>
                    <a:invGamma/>
                  </a:srgbClr>
                </a:gs>
                <a:gs pos="100000">
                  <a:srgbClr val="006600"/>
                </a:gs>
              </a:gsLst>
              <a:lin ang="5400000" scaled="1"/>
            </a:gra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FEFDE3"/>
                  </a:solidFill>
                  <a:ea typeface="宋体" charset="0"/>
                  <a:cs typeface="宋体" charset="0"/>
                </a:rPr>
                <a:t>撒母耳纪上</a:t>
              </a:r>
            </a:p>
          </p:txBody>
        </p:sp>
        <p:sp>
          <p:nvSpPr>
            <p:cNvPr id="30820" name="Rectangle 100"/>
            <p:cNvSpPr>
              <a:spLocks noChangeArrowheads="1"/>
            </p:cNvSpPr>
            <p:nvPr/>
          </p:nvSpPr>
          <p:spPr bwMode="auto">
            <a:xfrm>
              <a:off x="444" y="518"/>
              <a:ext cx="683"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rgbClr val="A0A0A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sp>
        <p:nvSpPr>
          <p:cNvPr id="30794" name="Rectangle 74"/>
          <p:cNvSpPr>
            <a:spLocks noChangeArrowheads="1"/>
          </p:cNvSpPr>
          <p:nvPr/>
        </p:nvSpPr>
        <p:spPr bwMode="auto">
          <a:xfrm>
            <a:off x="2057400" y="2332038"/>
            <a:ext cx="1173163" cy="806450"/>
          </a:xfrm>
          <a:prstGeom prst="rect">
            <a:avLst/>
          </a:prstGeom>
          <a:gradFill rotWithShape="1">
            <a:gsLst>
              <a:gs pos="0">
                <a:srgbClr val="006600"/>
              </a:gs>
              <a:gs pos="50000">
                <a:srgbClr val="006600">
                  <a:gamma/>
                  <a:shade val="46275"/>
                  <a:invGamma/>
                </a:srgbClr>
              </a:gs>
              <a:gs pos="100000">
                <a:srgbClr val="006600"/>
              </a:gs>
            </a:gsLst>
            <a:lin ang="5400000" scaled="1"/>
          </a:gra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FEFDE3"/>
                </a:solidFill>
                <a:latin typeface="Times New Roman" charset="0"/>
                <a:ea typeface="宋体" charset="0"/>
                <a:cs typeface="宋体" charset="0"/>
              </a:rPr>
              <a:t>撒母耳纪下</a:t>
            </a:r>
            <a:endParaRPr kumimoji="0" lang="en-US">
              <a:solidFill>
                <a:srgbClr val="FEFDE3"/>
              </a:solidFill>
              <a:latin typeface="Times New Roman" charset="0"/>
              <a:ea typeface="宋体" charset="0"/>
              <a:cs typeface="宋体" charset="0"/>
            </a:endParaRPr>
          </a:p>
        </p:txBody>
      </p:sp>
      <p:sp>
        <p:nvSpPr>
          <p:cNvPr id="30822" name="Rectangle 102"/>
          <p:cNvSpPr>
            <a:spLocks noChangeArrowheads="1"/>
          </p:cNvSpPr>
          <p:nvPr/>
        </p:nvSpPr>
        <p:spPr bwMode="auto">
          <a:xfrm>
            <a:off x="2066925" y="2332038"/>
            <a:ext cx="1223963" cy="806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rgbClr val="A0A0A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0825" name="Group 105"/>
          <p:cNvGrpSpPr>
            <a:grpSpLocks/>
          </p:cNvGrpSpPr>
          <p:nvPr/>
        </p:nvGrpSpPr>
        <p:grpSpPr bwMode="auto">
          <a:xfrm>
            <a:off x="3233738" y="2332038"/>
            <a:ext cx="2286000" cy="806450"/>
            <a:chOff x="1747" y="518"/>
            <a:chExt cx="1443" cy="403"/>
          </a:xfrm>
        </p:grpSpPr>
        <p:sp>
          <p:nvSpPr>
            <p:cNvPr id="30795" name="Rectangle 75"/>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FEFDE3"/>
                  </a:solidFill>
                  <a:ea typeface="宋体" charset="0"/>
                </a:rPr>
                <a:t>列王纪</a:t>
              </a:r>
            </a:p>
            <a:p>
              <a:pPr algn="ctr" eaLnBrk="1" hangingPunct="1">
                <a:lnSpc>
                  <a:spcPct val="100000"/>
                </a:lnSpc>
                <a:spcBef>
                  <a:spcPct val="0"/>
                </a:spcBef>
                <a:buFontTx/>
                <a:buNone/>
              </a:pPr>
              <a:r>
                <a:rPr kumimoji="0" lang="zh-CN" altLang="en-US">
                  <a:solidFill>
                    <a:srgbClr val="FEFDE3"/>
                  </a:solidFill>
                  <a:ea typeface="宋体" charset="0"/>
                </a:rPr>
                <a:t>上</a:t>
              </a:r>
            </a:p>
          </p:txBody>
        </p:sp>
        <p:sp>
          <p:nvSpPr>
            <p:cNvPr id="30824" name="Rectangle 104"/>
            <p:cNvSpPr>
              <a:spLocks noChangeArrowheads="1"/>
            </p:cNvSpPr>
            <p:nvPr/>
          </p:nvSpPr>
          <p:spPr bwMode="auto">
            <a:xfrm>
              <a:off x="1747" y="518"/>
              <a:ext cx="1443"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rgbClr val="A0A0A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0827" name="Group 107"/>
          <p:cNvGrpSpPr>
            <a:grpSpLocks/>
          </p:cNvGrpSpPr>
          <p:nvPr/>
        </p:nvGrpSpPr>
        <p:grpSpPr bwMode="auto">
          <a:xfrm>
            <a:off x="5508625" y="2349500"/>
            <a:ext cx="1524000" cy="806450"/>
            <a:chOff x="3190" y="518"/>
            <a:chExt cx="895" cy="403"/>
          </a:xfrm>
        </p:grpSpPr>
        <p:sp>
          <p:nvSpPr>
            <p:cNvPr id="30796" name="Rectangle 76"/>
            <p:cNvSpPr>
              <a:spLocks noChangeArrowheads="1"/>
            </p:cNvSpPr>
            <p:nvPr/>
          </p:nvSpPr>
          <p:spPr bwMode="auto">
            <a:xfrm>
              <a:off x="3222" y="518"/>
              <a:ext cx="831" cy="403"/>
            </a:xfrm>
            <a:prstGeom prst="rect">
              <a:avLst/>
            </a:prstGeom>
            <a:gradFill rotWithShape="1">
              <a:gsLst>
                <a:gs pos="0">
                  <a:schemeClr val="hlink"/>
                </a:gs>
                <a:gs pos="50000">
                  <a:schemeClr val="hlink">
                    <a:gamma/>
                    <a:shade val="46275"/>
                    <a:invGamma/>
                  </a:schemeClr>
                </a:gs>
                <a:gs pos="100000">
                  <a:schemeClr val="hlink"/>
                </a:gs>
              </a:gsLst>
              <a:lin ang="5400000" scaled="1"/>
            </a:gra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FEFDE3"/>
                  </a:solidFill>
                  <a:latin typeface="Times New Roman" charset="0"/>
                  <a:ea typeface="宋体" charset="0"/>
                  <a:cs typeface="宋体" charset="0"/>
                </a:rPr>
                <a:t>列王纪</a:t>
              </a:r>
            </a:p>
            <a:p>
              <a:pPr eaLnBrk="1" hangingPunct="1">
                <a:lnSpc>
                  <a:spcPct val="100000"/>
                </a:lnSpc>
                <a:spcBef>
                  <a:spcPct val="0"/>
                </a:spcBef>
                <a:buFontTx/>
                <a:buNone/>
              </a:pPr>
              <a:r>
                <a:rPr kumimoji="0" lang="zh-CN" altLang="en-US">
                  <a:solidFill>
                    <a:srgbClr val="FEFDE3"/>
                  </a:solidFill>
                  <a:latin typeface="Times New Roman" charset="0"/>
                  <a:ea typeface="宋体" charset="0"/>
                  <a:cs typeface="宋体" charset="0"/>
                </a:rPr>
                <a:t>    下</a:t>
              </a:r>
              <a:endParaRPr kumimoji="0" lang="en-US">
                <a:solidFill>
                  <a:srgbClr val="FEFDE3"/>
                </a:solidFill>
                <a:latin typeface="Times New Roman" charset="0"/>
                <a:ea typeface="宋体" charset="0"/>
                <a:cs typeface="宋体" charset="0"/>
              </a:endParaRPr>
            </a:p>
          </p:txBody>
        </p:sp>
        <p:sp>
          <p:nvSpPr>
            <p:cNvPr id="30826" name="Rectangle 106"/>
            <p:cNvSpPr>
              <a:spLocks noChangeArrowheads="1"/>
            </p:cNvSpPr>
            <p:nvPr/>
          </p:nvSpPr>
          <p:spPr bwMode="auto">
            <a:xfrm>
              <a:off x="3190" y="518"/>
              <a:ext cx="895" cy="4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7" cap="sq">
                  <a:solidFill>
                    <a:srgbClr val="A0A0A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pic>
        <p:nvPicPr>
          <p:cNvPr id="30833" name="Picture 113" descr="pij2qvyc[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295400" y="4876800"/>
            <a:ext cx="838200" cy="657225"/>
          </a:xfrm>
          <a:prstGeom prst="rect">
            <a:avLst/>
          </a:prstGeom>
          <a:noFill/>
          <a:extLst>
            <a:ext uri="{909E8E84-426E-40dd-AFC4-6F175D3DCCD1}">
              <a14:hiddenFill xmlns:a14="http://schemas.microsoft.com/office/drawing/2010/main" xmlns="">
                <a:solidFill>
                  <a:srgbClr val="FFFFFF"/>
                </a:solidFill>
              </a14:hiddenFill>
            </a:ext>
          </a:extLst>
        </p:spPr>
      </p:pic>
      <p:pic>
        <p:nvPicPr>
          <p:cNvPr id="30834" name="Picture 114" descr="pij2qvyc[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133600" y="4876800"/>
            <a:ext cx="838200" cy="657225"/>
          </a:xfrm>
          <a:prstGeom prst="rect">
            <a:avLst/>
          </a:prstGeom>
          <a:noFill/>
          <a:extLst>
            <a:ext uri="{909E8E84-426E-40dd-AFC4-6F175D3DCCD1}">
              <a14:hiddenFill xmlns:a14="http://schemas.microsoft.com/office/drawing/2010/main" xmlns="">
                <a:solidFill>
                  <a:srgbClr val="FFFFFF"/>
                </a:solidFill>
              </a14:hiddenFill>
            </a:ext>
          </a:extLst>
        </p:spPr>
      </p:pic>
      <p:pic>
        <p:nvPicPr>
          <p:cNvPr id="30836" name="Picture 116" descr="j0297763"/>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781800" y="4800600"/>
            <a:ext cx="925513" cy="889000"/>
          </a:xfrm>
          <a:prstGeom prst="rect">
            <a:avLst/>
          </a:prstGeom>
          <a:noFill/>
          <a:extLst>
            <a:ext uri="{909E8E84-426E-40dd-AFC4-6F175D3DCCD1}">
              <a14:hiddenFill xmlns:a14="http://schemas.microsoft.com/office/drawing/2010/main" xmlns="">
                <a:solidFill>
                  <a:srgbClr val="FFFFFF"/>
                </a:solidFill>
              </a14:hiddenFill>
            </a:ext>
          </a:extLst>
        </p:spPr>
      </p:pic>
      <p:sp>
        <p:nvSpPr>
          <p:cNvPr id="30837" name="AutoShape 11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30838" name="AutoShape 11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30839" name="AutoShape 11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pic>
        <p:nvPicPr>
          <p:cNvPr id="30840" name="Picture 120" descr="j029557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4630738"/>
            <a:ext cx="1447800" cy="1373187"/>
          </a:xfrm>
          <a:prstGeom prst="rect">
            <a:avLst/>
          </a:prstGeom>
          <a:noFill/>
          <a:extLst>
            <a:ext uri="{909E8E84-426E-40dd-AFC4-6F175D3DCCD1}">
              <a14:hiddenFill xmlns:a14="http://schemas.microsoft.com/office/drawing/2010/main" xmlns="">
                <a:solidFill>
                  <a:srgbClr val="FFFFFF"/>
                </a:solidFill>
              </a14:hiddenFill>
            </a:ext>
          </a:extLst>
        </p:spPr>
      </p:pic>
      <p:pic>
        <p:nvPicPr>
          <p:cNvPr id="30835" name="Picture 115" descr="pij2qvyc[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971800" y="4876800"/>
            <a:ext cx="838200" cy="657225"/>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415569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30833"/>
                                        </p:tgtEl>
                                        <p:attrNameLst>
                                          <p:attrName>style.visibility</p:attrName>
                                        </p:attrNameLst>
                                      </p:cBhvr>
                                      <p:to>
                                        <p:strVal val="visible"/>
                                      </p:to>
                                    </p:set>
                                    <p:animEffect transition="in" filter="diamond(in)">
                                      <p:cBhvr>
                                        <p:cTn id="7" dur="3000"/>
                                        <p:tgtEl>
                                          <p:spTgt spid="30833"/>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30834"/>
                                        </p:tgtEl>
                                        <p:attrNameLst>
                                          <p:attrName>style.visibility</p:attrName>
                                        </p:attrNameLst>
                                      </p:cBhvr>
                                      <p:to>
                                        <p:strVal val="visible"/>
                                      </p:to>
                                    </p:set>
                                    <p:animEffect transition="in" filter="diamond(in)">
                                      <p:cBhvr>
                                        <p:cTn id="11" dur="3000"/>
                                        <p:tgtEl>
                                          <p:spTgt spid="30834"/>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30835"/>
                                        </p:tgtEl>
                                        <p:attrNameLst>
                                          <p:attrName>style.visibility</p:attrName>
                                        </p:attrNameLst>
                                      </p:cBhvr>
                                      <p:to>
                                        <p:strVal val="visible"/>
                                      </p:to>
                                    </p:set>
                                    <p:animEffect transition="in" filter="diamond(in)">
                                      <p:cBhvr>
                                        <p:cTn id="15" dur="3000"/>
                                        <p:tgtEl>
                                          <p:spTgt spid="30835"/>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30840"/>
                                        </p:tgtEl>
                                        <p:attrNameLst>
                                          <p:attrName>style.visibility</p:attrName>
                                        </p:attrNameLst>
                                      </p:cBhvr>
                                      <p:to>
                                        <p:strVal val="visible"/>
                                      </p:to>
                                    </p:set>
                                    <p:animEffect transition="in" filter="diamond(in)">
                                      <p:cBhvr>
                                        <p:cTn id="19" dur="3000"/>
                                        <p:tgtEl>
                                          <p:spTgt spid="30840"/>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30837"/>
                                        </p:tgtEl>
                                        <p:attrNameLst>
                                          <p:attrName>style.visibility</p:attrName>
                                        </p:attrNameLst>
                                      </p:cBhvr>
                                      <p:to>
                                        <p:strVal val="visible"/>
                                      </p:to>
                                    </p:set>
                                    <p:animEffect transition="in" filter="diamond(in)">
                                      <p:cBhvr>
                                        <p:cTn id="23" dur="3000"/>
                                        <p:tgtEl>
                                          <p:spTgt spid="30837"/>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30838"/>
                                        </p:tgtEl>
                                        <p:attrNameLst>
                                          <p:attrName>style.visibility</p:attrName>
                                        </p:attrNameLst>
                                      </p:cBhvr>
                                      <p:to>
                                        <p:strVal val="visible"/>
                                      </p:to>
                                    </p:set>
                                    <p:animEffect transition="in" filter="diamond(in)">
                                      <p:cBhvr>
                                        <p:cTn id="27" dur="3000"/>
                                        <p:tgtEl>
                                          <p:spTgt spid="30838"/>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30836"/>
                                        </p:tgtEl>
                                        <p:attrNameLst>
                                          <p:attrName>style.visibility</p:attrName>
                                        </p:attrNameLst>
                                      </p:cBhvr>
                                      <p:to>
                                        <p:strVal val="visible"/>
                                      </p:to>
                                    </p:set>
                                    <p:animEffect transition="in" filter="diamond(in)">
                                      <p:cBhvr>
                                        <p:cTn id="31" dur="3000"/>
                                        <p:tgtEl>
                                          <p:spTgt spid="30836"/>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30839"/>
                                        </p:tgtEl>
                                        <p:attrNameLst>
                                          <p:attrName>style.visibility</p:attrName>
                                        </p:attrNameLst>
                                      </p:cBhvr>
                                      <p:to>
                                        <p:strVal val="visible"/>
                                      </p:to>
                                    </p:set>
                                    <p:animEffect transition="in" filter="diamond(in)">
                                      <p:cBhvr>
                                        <p:cTn id="35" dur="3000"/>
                                        <p:tgtEl>
                                          <p:spTgt spid="308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7" grpId="0" animBg="1"/>
      <p:bldP spid="30838" grpId="0" animBg="1"/>
      <p:bldP spid="3083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TW" altLang="en-US" sz="5400" i="1"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5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作个安慰的人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1910719730"/>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3680971"/>
            <a:ext cx="3658766" cy="19105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1925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年 </a:t>
            </a: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12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月 </a:t>
            </a: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27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日 </a:t>
            </a:r>
            <a:endPar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2018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年 </a:t>
            </a: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月 </a:t>
            </a:r>
            <a:r>
              <a:rPr kumimoji="0" lang="en-US" altLang="zh-CN"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29 </a:t>
            </a:r>
            <a:r>
              <a:rPr kumimoji="0" lang="zh-CN" alt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日</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哈罗德</a:t>
            </a:r>
            <a:r>
              <a:rPr lang="en-US" altLang="zh-CN" sz="5400" b="1" dirty="0">
                <a:effectLst>
                  <a:glow rad="127000">
                    <a:schemeClr val="tx1"/>
                  </a:glow>
                </a:effectLst>
                <a:latin typeface="Arial" charset="0"/>
                <a:ea typeface="ＭＳ Ｐゴシック" charset="0"/>
                <a:cs typeface="ＭＳ Ｐゴシック" charset="0"/>
              </a:rPr>
              <a:t>·</a:t>
            </a:r>
            <a:br>
              <a:rPr lang="en-US" altLang="zh-CN" sz="5400" b="1" dirty="0">
                <a:effectLst>
                  <a:glow rad="127000">
                    <a:schemeClr val="tx1"/>
                  </a:glow>
                </a:effectLst>
                <a:latin typeface="Arial" charset="0"/>
                <a:ea typeface="ＭＳ Ｐゴシック" charset="0"/>
                <a:cs typeface="ＭＳ Ｐゴシック" charset="0"/>
              </a:rPr>
            </a:br>
            <a:r>
              <a:rPr lang="en-US" altLang="zh-CN" sz="5400" b="1" dirty="0">
                <a:effectLst>
                  <a:glow rad="127000">
                    <a:schemeClr val="tx1"/>
                  </a:glow>
                </a:effectLst>
                <a:latin typeface="Arial" charset="0"/>
                <a:ea typeface="ＭＳ Ｐゴシック" charset="0"/>
                <a:cs typeface="ＭＳ Ｐゴシック" charset="0"/>
              </a:rPr>
              <a:t>“</a:t>
            </a:r>
            <a:r>
              <a:rPr lang="zh-CN" altLang="en-US" sz="5400" b="1" dirty="0">
                <a:effectLst>
                  <a:glow rad="127000">
                    <a:schemeClr val="tx1"/>
                  </a:glow>
                </a:effectLst>
                <a:latin typeface="Arial" charset="0"/>
                <a:ea typeface="ＭＳ Ｐゴシック" charset="0"/>
                <a:cs typeface="ＭＳ Ｐゴシック" charset="0"/>
              </a:rPr>
              <a:t>哈尔”</a:t>
            </a:r>
            <a:r>
              <a:rPr lang="en-US" altLang="zh-CN" sz="5400" b="1" dirty="0">
                <a:effectLst>
                  <a:glow rad="127000">
                    <a:schemeClr val="tx1"/>
                  </a:glow>
                </a:effectLst>
                <a:latin typeface="Arial" charset="0"/>
                <a:ea typeface="ＭＳ Ｐゴシック" charset="0"/>
                <a:cs typeface="ＭＳ Ｐゴシック" charset="0"/>
              </a:rPr>
              <a:t>·</a:t>
            </a:r>
            <a:br>
              <a:rPr lang="en-US"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弗朗西斯</a:t>
            </a:r>
            <a:r>
              <a:rPr lang="en-US" altLang="zh-CN" sz="5400" b="1" dirty="0">
                <a:effectLst>
                  <a:glow rad="127000">
                    <a:schemeClr val="tx1"/>
                  </a:glow>
                </a:effectLst>
                <a:latin typeface="Arial" charset="0"/>
                <a:ea typeface="ＭＳ Ｐゴシック" charset="0"/>
                <a:cs typeface="ＭＳ Ｐゴシック" charset="0"/>
              </a:rPr>
              <a:t>·</a:t>
            </a:r>
            <a:br>
              <a:rPr lang="en-US"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格里菲斯</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019033663"/>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47194424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至于你，你若是在我面前行事为人像你的父亲大卫所行的那样，遵行我吩咐你的一切话，谨守我的律例和典章， </a:t>
            </a:r>
            <a:r>
              <a:rPr kumimoji="0" lang="en-US" altLang="zh-CN" sz="3200" dirty="0">
                <a:solidFill>
                  <a:srgbClr val="FFFFFF"/>
                </a:solidFill>
                <a:effectLst>
                  <a:glow rad="127000">
                    <a:srgbClr val="000000"/>
                  </a:glow>
                </a:effectLst>
                <a:latin typeface="Arial" charset="0"/>
                <a:ea typeface="ＭＳ Ｐゴシック" charset="0"/>
                <a:cs typeface="ＭＳ Ｐゴシック" charset="0"/>
              </a:rPr>
              <a:t>18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我就必巩固你的国位，好象我和你父亲大卫所立的约说：‘你的子孙必不会断人作君王统治以色列。</a:t>
            </a: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en-US" sz="3200" dirty="0">
                <a:solidFill>
                  <a:srgbClr val="FFFFFF"/>
                </a:solidFill>
                <a:effectLst>
                  <a:glow rad="127000">
                    <a:srgbClr val="000000"/>
                  </a:glow>
                </a:effectLst>
                <a:latin typeface="Arial" charset="0"/>
                <a:ea typeface="ＭＳ Ｐゴシック" charset="0"/>
                <a:cs typeface="ＭＳ Ｐゴシック" charset="0"/>
              </a:rPr>
              <a:t>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历代志下 </a:t>
            </a:r>
            <a:r>
              <a:rPr kumimoji="0" lang="en-US" sz="3200" dirty="0">
                <a:solidFill>
                  <a:srgbClr val="FFFFFF"/>
                </a:solidFill>
                <a:effectLst>
                  <a:glow rad="127000">
                    <a:srgbClr val="000000"/>
                  </a:glow>
                </a:effectLst>
                <a:latin typeface="Arial" charset="0"/>
                <a:ea typeface="ＭＳ Ｐゴシック" charset="0"/>
                <a:cs typeface="ＭＳ Ｐゴシック" charset="0"/>
              </a:rPr>
              <a:t>7:17-18). </a:t>
            </a:r>
            <a:endParaRPr kumimoji="0" lang="en-US" sz="40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CN" altLang="en-US" sz="4800"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en-US" altLang="zh-CN" dirty="0" err="1">
                <a:solidFill>
                  <a:prstClr val="white"/>
                </a:solidFill>
                <a:effectLst>
                  <a:outerShdw blurRad="50800" dist="38100" dir="2700000" algn="tl" rotWithShape="0">
                    <a:srgbClr val="000000">
                      <a:alpha val="96000"/>
                    </a:srgbClr>
                  </a:outerShdw>
                </a:effectLst>
                <a:latin typeface="Arial"/>
                <a:cs typeface="Arial"/>
              </a:rPr>
              <a:t>271</a:t>
            </a:r>
            <a:endParaRPr kumimoji="0"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214595944"/>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First Letter</a:t>
            </a:r>
          </a:p>
        </p:txBody>
      </p:sp>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extBox 1">
            <a:extLst>
              <a:ext uri="{FF2B5EF4-FFF2-40B4-BE49-F238E27FC236}">
                <a16:creationId xmlns:a16="http://schemas.microsoft.com/office/drawing/2014/main" id="{AD244FC5-EAAF-7E0A-346B-F3E3F7F28739}"/>
              </a:ext>
            </a:extLst>
          </p:cNvPr>
          <p:cNvSpPr txBox="1"/>
          <p:nvPr/>
        </p:nvSpPr>
        <p:spPr>
          <a:xfrm>
            <a:off x="179512" y="4750744"/>
            <a:ext cx="4176464" cy="1902059"/>
          </a:xfrm>
          <a:prstGeom prst="rect">
            <a:avLst/>
          </a:prstGeom>
          <a:noFill/>
        </p:spPr>
        <p:txBody>
          <a:bodyPr wrap="square" rtlCol="0">
            <a:spAutoFit/>
          </a:body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信件内容：</a:t>
            </a:r>
            <a:endPar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r" defTabSz="914400" rtl="0" eaLnBrk="0" fontAlgn="base" latinLnBrk="0" hangingPunct="0">
              <a:lnSpc>
                <a:spcPct val="90000"/>
              </a:lnSpc>
              <a:spcBef>
                <a:spcPct val="20000"/>
              </a:spcBef>
              <a:spcAft>
                <a:spcPct val="0"/>
              </a:spcAft>
              <a:buClrTx/>
              <a:buSzTx/>
              <a:buFontTx/>
              <a:buNone/>
              <a:tabLst/>
              <a:defRPr/>
            </a:pP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1964 </a:t>
            </a: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年 </a:t>
            </a: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6 </a:t>
            </a: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月 </a:t>
            </a: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8 </a:t>
            </a: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 </a:t>
            </a: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21:00</a:t>
            </a:r>
          </a:p>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亲爱的爸爸，</a:t>
            </a:r>
          </a:p>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爸爸，我希望我能和你在一起</a:t>
            </a:r>
          </a:p>
          <a:p>
            <a:pPr marL="0" marR="0" lvl="0" indent="0" algn="l"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我想你，你有带办公桌的办公室吗，我喜欢在花园里工作，汤米</a:t>
            </a:r>
            <a:r>
              <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凯西很好。</a:t>
            </a:r>
          </a:p>
          <a:p>
            <a:pPr marL="0" marR="0" lvl="0" indent="0" algn="r"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爱您</a:t>
            </a:r>
            <a:endParaRPr kumimoji="1" lang="en-US" altLang="zh-CN"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r" defTabSz="914400" rtl="0" eaLnBrk="0" fontAlgn="base" latinLnBrk="0" hangingPunct="0">
              <a:lnSpc>
                <a:spcPct val="90000"/>
              </a:lnSpc>
              <a:spcBef>
                <a:spcPct val="20000"/>
              </a:spcBef>
              <a:spcAft>
                <a:spcPct val="0"/>
              </a:spcAft>
              <a:buClrTx/>
              <a:buSzTx/>
              <a:buFontTx/>
              <a:buNone/>
              <a:tabLst/>
              <a:defRPr/>
            </a:pPr>
            <a:r>
              <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瑞奇</a:t>
            </a:r>
            <a:endParaRPr kumimoji="1"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42455147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ja-JP" altLang="en-US" sz="5400" b="1" dirty="0">
                <a:effectLst>
                  <a:glow rad="127000">
                    <a:schemeClr val="tx1"/>
                  </a:glow>
                </a:effectLst>
                <a:latin typeface="Arial" charset="0"/>
                <a:ea typeface="ＭＳ Ｐゴシック" charset="0"/>
                <a:cs typeface="ＭＳ Ｐゴシック" charset="0"/>
              </a:rPr>
              <a:t>爸爸妈妈</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15261265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照顾卡罗琳</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94101847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p:spPr>
        <p:txBody>
          <a:bodyPr anchor="ctr"/>
          <a:lstStyle/>
          <a:p>
            <a:pPr>
              <a:defRPr/>
            </a:pPr>
            <a:r>
              <a:rPr lang="zh-CN" altLang="en-US" sz="9600" b="1" dirty="0">
                <a:effectLst>
                  <a:glow rad="127000">
                    <a:schemeClr val="tx1"/>
                  </a:glow>
                </a:effectLst>
                <a:latin typeface="Arial" charset="0"/>
                <a:ea typeface="ＭＳ Ｐゴシック" charset="0"/>
                <a:cs typeface="ＭＳ Ｐゴシック" charset="0"/>
              </a:rPr>
              <a:t>早些年</a:t>
            </a:r>
            <a:endParaRPr lang="en-US" sz="9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826822210"/>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
        <p:nvSpPr>
          <p:cNvPr id="2" name="TextBox 1">
            <a:extLst>
              <a:ext uri="{FF2B5EF4-FFF2-40B4-BE49-F238E27FC236}">
                <a16:creationId xmlns:a16="http://schemas.microsoft.com/office/drawing/2014/main" id="{388BA681-3A36-5867-5C8B-E450E79F9E3E}"/>
              </a:ext>
            </a:extLst>
          </p:cNvPr>
          <p:cNvSpPr txBox="1"/>
          <p:nvPr/>
        </p:nvSpPr>
        <p:spPr>
          <a:xfrm>
            <a:off x="5868144" y="622121"/>
            <a:ext cx="1114408" cy="424732"/>
          </a:xfrm>
          <a:prstGeom prst="rect">
            <a:avLst/>
          </a:prstGeom>
          <a:noFill/>
        </p:spPr>
        <p:txBody>
          <a:bodyPr wrap="none" rtlCol="0">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纽约州</a:t>
            </a:r>
          </a:p>
        </p:txBody>
      </p:sp>
      <p:sp>
        <p:nvSpPr>
          <p:cNvPr id="5" name="TextBox 4">
            <a:extLst>
              <a:ext uri="{FF2B5EF4-FFF2-40B4-BE49-F238E27FC236}">
                <a16:creationId xmlns:a16="http://schemas.microsoft.com/office/drawing/2014/main" id="{5D00FC23-F185-A344-7329-AA901D830E43}"/>
              </a:ext>
            </a:extLst>
          </p:cNvPr>
          <p:cNvSpPr txBox="1"/>
          <p:nvPr/>
        </p:nvSpPr>
        <p:spPr>
          <a:xfrm>
            <a:off x="3635896" y="1268760"/>
            <a:ext cx="4639540" cy="424732"/>
          </a:xfrm>
          <a:prstGeom prst="rect">
            <a:avLst/>
          </a:prstGeom>
          <a:noFill/>
        </p:spPr>
        <p:txBody>
          <a:bodyPr wrap="square">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出生证明和记录</a:t>
            </a:r>
            <a:endParaRPr kumimoji="1"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02012087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128107650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319221280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
        <p:nvSpPr>
          <p:cNvPr id="2" name="TextBox 1">
            <a:extLst>
              <a:ext uri="{FF2B5EF4-FFF2-40B4-BE49-F238E27FC236}">
                <a16:creationId xmlns:a16="http://schemas.microsoft.com/office/drawing/2014/main" id="{9752E9FE-A3D2-5E1D-1FDA-898CD3510490}"/>
              </a:ext>
            </a:extLst>
          </p:cNvPr>
          <p:cNvSpPr txBox="1"/>
          <p:nvPr/>
        </p:nvSpPr>
        <p:spPr>
          <a:xfrm>
            <a:off x="5868144" y="622121"/>
            <a:ext cx="1114408" cy="424732"/>
          </a:xfrm>
          <a:prstGeom prst="rect">
            <a:avLst/>
          </a:prstGeom>
          <a:noFill/>
        </p:spPr>
        <p:txBody>
          <a:bodyPr wrap="none" rtlCol="0">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纽约州</a:t>
            </a:r>
          </a:p>
        </p:txBody>
      </p:sp>
      <p:sp>
        <p:nvSpPr>
          <p:cNvPr id="4" name="TextBox 3">
            <a:extLst>
              <a:ext uri="{FF2B5EF4-FFF2-40B4-BE49-F238E27FC236}">
                <a16:creationId xmlns:a16="http://schemas.microsoft.com/office/drawing/2014/main" id="{C907EC82-24A8-E51A-B6DE-09AD08AADC41}"/>
              </a:ext>
            </a:extLst>
          </p:cNvPr>
          <p:cNvSpPr txBox="1"/>
          <p:nvPr/>
        </p:nvSpPr>
        <p:spPr>
          <a:xfrm>
            <a:off x="3635896" y="1268760"/>
            <a:ext cx="4639540" cy="424732"/>
          </a:xfrm>
          <a:prstGeom prst="rect">
            <a:avLst/>
          </a:prstGeom>
          <a:noFill/>
        </p:spPr>
        <p:txBody>
          <a:bodyPr wrap="square">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出生证明和记录</a:t>
            </a:r>
            <a:endParaRPr kumimoji="1"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97424076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82016472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251523323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altLang="zh-TW" b="1" dirty="0">
                <a:solidFill>
                  <a:schemeClr val="bg1"/>
                </a:solidFill>
                <a:effectLst>
                  <a:glow rad="101600">
                    <a:schemeClr val="tx1">
                      <a:alpha val="99000"/>
                    </a:schemeClr>
                  </a:glow>
                </a:effectLst>
              </a:rPr>
              <a:t>《</a:t>
            </a:r>
            <a:r>
              <a:rPr lang="zh-TW" altLang="en-US" b="1" dirty="0">
                <a:solidFill>
                  <a:schemeClr val="bg1"/>
                </a:solidFill>
                <a:effectLst>
                  <a:glow rad="101600">
                    <a:schemeClr val="tx1">
                      <a:alpha val="99000"/>
                    </a:schemeClr>
                  </a:glow>
                </a:effectLst>
              </a:rPr>
              <a:t>历代志下</a:t>
            </a:r>
            <a:r>
              <a:rPr lang="en-US" altLang="zh-TW" b="1" dirty="0">
                <a:solidFill>
                  <a:schemeClr val="bg1"/>
                </a:solidFill>
                <a:effectLst>
                  <a:glow rad="101600">
                    <a:schemeClr val="tx1">
                      <a:alpha val="99000"/>
                    </a:schemeClr>
                  </a:glow>
                </a:effectLst>
              </a:rPr>
              <a:t>》</a:t>
            </a:r>
            <a:r>
              <a:rPr lang="zh-TW" altLang="en-US" b="1" dirty="0">
                <a:solidFill>
                  <a:schemeClr val="bg1"/>
                </a:solidFill>
                <a:effectLst>
                  <a:glow rad="101600">
                    <a:schemeClr val="tx1">
                      <a:alpha val="99000"/>
                    </a:schemeClr>
                  </a:glow>
                </a:effectLst>
              </a:rPr>
              <a:t>王国宣言</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r>
              <a:rPr kumimoji="0" lang="zh-CN" altLang="en-US" dirty="0">
                <a:solidFill>
                  <a:prstClr val="white"/>
                </a:solidFill>
                <a:effectLst>
                  <a:glow rad="101600">
                    <a:prstClr val="black">
                      <a:alpha val="99000"/>
                    </a:prstClr>
                  </a:glow>
                </a:effectLst>
              </a:rPr>
              <a:t>拒绝在神的统治下为王导致了所罗门的王权结束（</a:t>
            </a:r>
            <a:r>
              <a:rPr kumimoji="0" lang="en-US" altLang="zh-CN" dirty="0">
                <a:solidFill>
                  <a:prstClr val="white"/>
                </a:solidFill>
                <a:effectLst>
                  <a:glow rad="101600">
                    <a:prstClr val="black">
                      <a:alpha val="99000"/>
                    </a:prstClr>
                  </a:glow>
                </a:effectLst>
              </a:rPr>
              <a:t>1-9</a:t>
            </a:r>
            <a:r>
              <a:rPr kumimoji="0" lang="zh-CN" altLang="en-US" dirty="0">
                <a:solidFill>
                  <a:prstClr val="white"/>
                </a:solidFill>
                <a:effectLst>
                  <a:glow rad="101600">
                    <a:prstClr val="black">
                      <a:alpha val="99000"/>
                    </a:prstClr>
                  </a:glow>
                </a:effectLst>
              </a:rPr>
              <a:t>章）和犹大诸王的统治结束（</a:t>
            </a:r>
            <a:r>
              <a:rPr kumimoji="0" lang="en-US" altLang="zh-CN" dirty="0">
                <a:solidFill>
                  <a:prstClr val="white"/>
                </a:solidFill>
                <a:effectLst>
                  <a:glow rad="101600">
                    <a:prstClr val="black">
                      <a:alpha val="99000"/>
                    </a:prstClr>
                  </a:glow>
                </a:effectLst>
              </a:rPr>
              <a:t>10-36</a:t>
            </a:r>
            <a:r>
              <a:rPr kumimoji="0" lang="zh-CN" altLang="en-US" dirty="0">
                <a:solidFill>
                  <a:prstClr val="white"/>
                </a:solidFill>
                <a:effectLst>
                  <a:glow rad="101600">
                    <a:prstClr val="black">
                      <a:alpha val="99000"/>
                    </a:prstClr>
                  </a:glow>
                </a:effectLst>
              </a:rPr>
              <a:t>章），但神</a:t>
            </a:r>
            <a:r>
              <a:rPr kumimoji="0" lang="zh-CN" altLang="en-US" dirty="0">
                <a:solidFill>
                  <a:srgbClr val="FFFF00"/>
                </a:solidFill>
                <a:effectLst>
                  <a:glow rad="101600">
                    <a:prstClr val="black">
                      <a:alpha val="99000"/>
                    </a:prstClr>
                  </a:glow>
                </a:effectLst>
              </a:rPr>
              <a:t>保留</a:t>
            </a:r>
            <a:r>
              <a:rPr kumimoji="0" lang="zh-CN" altLang="en-US" dirty="0">
                <a:solidFill>
                  <a:prstClr val="white"/>
                </a:solidFill>
                <a:effectLst>
                  <a:glow rad="101600">
                    <a:prstClr val="black">
                      <a:alpha val="99000"/>
                    </a:prstClr>
                  </a:glow>
                </a:effectLst>
              </a:rPr>
              <a:t>了大卫的后裔，以劝诫以色列恰当地敬拜圣殿。</a:t>
            </a:r>
            <a:endParaRPr kumimoji="0" lang="en-US"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367878415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384056680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35432010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上尉</a:t>
            </a:r>
            <a:r>
              <a:rPr lang="en-US" sz="5400" b="1" dirty="0">
                <a:effectLst>
                  <a:glow rad="127000">
                    <a:schemeClr val="tx1"/>
                  </a:glow>
                </a:effectLst>
                <a:latin typeface="Arial" charset="0"/>
                <a:ea typeface="ＭＳ Ｐゴシック" charset="0"/>
                <a:cs typeface="ＭＳ Ｐゴシック" charset="0"/>
              </a:rPr>
              <a:t> (1968)</a:t>
            </a:r>
          </a:p>
        </p:txBody>
      </p:sp>
    </p:spTree>
    <p:extLst>
      <p:ext uri="{BB962C8B-B14F-4D97-AF65-F5344CB8AC3E}">
        <p14:creationId xmlns:p14="http://schemas.microsoft.com/office/powerpoint/2010/main" val="63714263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9282429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05431683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41352294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ja-JP" altLang="en-US" sz="5400" b="1" dirty="0">
                <a:effectLst>
                  <a:glow rad="127000">
                    <a:schemeClr val="tx1"/>
                  </a:glow>
                </a:effectLst>
                <a:latin typeface="Arial" charset="0"/>
                <a:ea typeface="ＭＳ Ｐゴシック" charset="0"/>
                <a:cs typeface="ＭＳ Ｐゴシック" charset="0"/>
              </a:rPr>
              <a:t>兄弟姐妹</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4770587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军事葬礼荣誉</a:t>
            </a:r>
            <a:endParaRPr lang="en-US" sz="5400" b="1" dirty="0">
              <a:effectLst>
                <a:glow rad="127000">
                  <a:schemeClr val="tx1"/>
                </a:glow>
              </a:effectLst>
              <a:latin typeface="Arial" charset="0"/>
              <a:ea typeface="ＭＳ Ｐゴシック" charset="0"/>
              <a:cs typeface="ＭＳ Ｐゴシック" charset="0"/>
            </a:endParaRP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489131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900098" name="Rectangle 2"/>
          <p:cNvSpPr>
            <a:spLocks noGrp="1" noChangeArrowheads="1"/>
          </p:cNvSpPr>
          <p:nvPr>
            <p:ph type="ctrTitle"/>
          </p:nvPr>
        </p:nvSpPr>
        <p:spPr>
          <a:xfrm>
            <a:off x="14221" y="77559"/>
            <a:ext cx="9144000" cy="769349"/>
          </a:xfrm>
          <a:effectLst>
            <a:outerShdw blurRad="63500" dist="35921" dir="2700000" algn="ctr" rotWithShape="0">
              <a:schemeClr val="tx2">
                <a:alpha val="74998"/>
              </a:schemeClr>
            </a:outerShdw>
          </a:effectLst>
        </p:spPr>
        <p:txBody>
          <a:bodyPr/>
          <a:lstStyle/>
          <a:p>
            <a:pPr>
              <a:defRPr/>
            </a:pPr>
            <a:r>
              <a:rPr lang="en-US" altLang="zh-CN" sz="6600" b="1" dirty="0">
                <a:effectLst>
                  <a:glow rad="127000">
                    <a:schemeClr val="tx1"/>
                  </a:glow>
                </a:effectLst>
                <a:latin typeface="Arial" charset="0"/>
                <a:ea typeface="ＭＳ Ｐゴシック" charset="0"/>
                <a:cs typeface="ＭＳ Ｐゴシック" charset="0"/>
              </a:rPr>
              <a:t>3 </a:t>
            </a:r>
            <a:r>
              <a:rPr lang="zh-CN" altLang="en-US" sz="6600" b="1" dirty="0">
                <a:effectLst>
                  <a:glow rad="127000">
                    <a:schemeClr val="tx1"/>
                  </a:glow>
                </a:effectLst>
                <a:latin typeface="Arial" charset="0"/>
                <a:ea typeface="ＭＳ Ｐゴシック" charset="0"/>
                <a:cs typeface="ＭＳ Ｐゴシック" charset="0"/>
              </a:rPr>
              <a:t>月 </a:t>
            </a:r>
            <a:r>
              <a:rPr lang="en-US" altLang="zh-CN" sz="6600" b="1" dirty="0">
                <a:effectLst>
                  <a:glow rad="127000">
                    <a:schemeClr val="tx1"/>
                  </a:glow>
                </a:effectLst>
                <a:latin typeface="Arial" charset="0"/>
                <a:ea typeface="ＭＳ Ｐゴシック" charset="0"/>
                <a:cs typeface="ＭＳ Ｐゴシック" charset="0"/>
              </a:rPr>
              <a:t>6 </a:t>
            </a:r>
            <a:r>
              <a:rPr lang="zh-CN" altLang="en-US" sz="6600" b="1" dirty="0">
                <a:effectLst>
                  <a:glow rad="127000">
                    <a:schemeClr val="tx1"/>
                  </a:glow>
                </a:effectLst>
                <a:latin typeface="Arial" charset="0"/>
                <a:ea typeface="ＭＳ Ｐゴシック" charset="0"/>
                <a:cs typeface="ＭＳ Ｐゴシック" charset="0"/>
              </a:rPr>
              <a:t>日，星期二</a:t>
            </a:r>
            <a:endParaRPr lang="en-US" sz="66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4221" y="96717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6600" dirty="0" err="1">
                <a:solidFill>
                  <a:srgbClr val="FFFFFF"/>
                </a:solidFill>
                <a:effectLst>
                  <a:glow rad="127000">
                    <a:srgbClr val="000000"/>
                  </a:glow>
                </a:effectLst>
                <a:latin typeface="Arial" charset="0"/>
                <a:ea typeface="ＭＳ Ｐゴシック" charset="0"/>
                <a:cs typeface="ＭＳ Ｐゴシック" charset="0"/>
              </a:rPr>
              <a:t>早上</a:t>
            </a:r>
            <a:r>
              <a:rPr kumimoji="0" lang="zh-CN" altLang="en-US" sz="6600" dirty="0">
                <a:solidFill>
                  <a:srgbClr val="FFFFFF"/>
                </a:solidFill>
                <a:effectLst>
                  <a:glow rad="127000">
                    <a:srgbClr val="000000"/>
                  </a:glow>
                </a:effectLst>
                <a:latin typeface="Arial" charset="0"/>
                <a:ea typeface="ＭＳ Ｐゴシック" charset="0"/>
                <a:cs typeface="ＭＳ Ｐゴシック" charset="0"/>
              </a:rPr>
              <a:t> </a:t>
            </a:r>
            <a:r>
              <a:rPr kumimoji="0" lang="en-US" sz="6600" dirty="0">
                <a:solidFill>
                  <a:srgbClr val="FFFFFF"/>
                </a:solidFill>
                <a:effectLst>
                  <a:glow rad="127000">
                    <a:srgbClr val="000000"/>
                  </a:glow>
                </a:effectLst>
                <a:latin typeface="Arial" charset="0"/>
                <a:ea typeface="ＭＳ Ｐゴシック" charset="0"/>
                <a:cs typeface="ＭＳ Ｐゴシック" charset="0"/>
              </a:rPr>
              <a:t>11 </a:t>
            </a:r>
            <a:r>
              <a:rPr kumimoji="0" lang="en-US" sz="6600" dirty="0" err="1">
                <a:solidFill>
                  <a:srgbClr val="FFFFFF"/>
                </a:solidFill>
                <a:effectLst>
                  <a:glow rad="127000">
                    <a:srgbClr val="000000"/>
                  </a:glow>
                </a:effectLst>
                <a:latin typeface="Arial" charset="0"/>
                <a:ea typeface="ＭＳ Ｐゴシック" charset="0"/>
                <a:cs typeface="ＭＳ Ｐゴシック" charset="0"/>
              </a:rPr>
              <a:t>点</a:t>
            </a:r>
            <a:endParaRPr kumimoji="0" lang="en-US" sz="66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zh-CN" altLang="en-US" sz="5400" dirty="0">
                <a:solidFill>
                  <a:srgbClr val="FFFFFF"/>
                </a:solidFill>
                <a:effectLst>
                  <a:glow rad="127000">
                    <a:srgbClr val="000000"/>
                  </a:glow>
                </a:effectLst>
                <a:latin typeface="Arial" charset="0"/>
                <a:ea typeface="ＭＳ Ｐゴシック" charset="0"/>
                <a:cs typeface="ＭＳ Ｐゴシック" charset="0"/>
              </a:rPr>
              <a:t>夏威夷州退伍军人公墓，</a:t>
            </a:r>
            <a:endParaRPr kumimoji="0" lang="en-US" altLang="zh-CN" sz="5400" dirty="0">
              <a:solidFill>
                <a:srgbClr val="FFFFFF"/>
              </a:solidFill>
              <a:effectLst>
                <a:glow rad="127000">
                  <a:srgbClr val="000000"/>
                </a:glow>
              </a:effectLst>
              <a:latin typeface="Arial" charset="0"/>
              <a:ea typeface="ＭＳ Ｐゴシック" charset="0"/>
              <a:cs typeface="ＭＳ Ｐゴシック" charset="0"/>
            </a:endParaRPr>
          </a:p>
          <a:p>
            <a:pPr defTabSz="457200">
              <a:lnSpc>
                <a:spcPct val="100000"/>
              </a:lnSpc>
              <a:buFontTx/>
              <a:buNone/>
              <a:defRPr/>
            </a:pPr>
            <a:r>
              <a:rPr kumimoji="0" lang="zh-CN" altLang="en-US" sz="5400" dirty="0">
                <a:solidFill>
                  <a:srgbClr val="FFFFFF"/>
                </a:solidFill>
                <a:effectLst>
                  <a:glow rad="127000">
                    <a:srgbClr val="000000"/>
                  </a:glow>
                </a:effectLst>
                <a:latin typeface="Arial" charset="0"/>
                <a:ea typeface="ＭＳ Ｐゴシック" charset="0"/>
                <a:cs typeface="ＭＳ Ｐゴシック" charset="0"/>
              </a:rPr>
              <a:t>卡内奥赫</a:t>
            </a:r>
            <a:endParaRPr kumimoji="0" lang="en-US" sz="540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56743537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p:spPr>
        <p:txBody>
          <a:bodyPr/>
          <a:lstStyle/>
          <a:p>
            <a:r>
              <a:rPr lang="en-US" sz="7200" dirty="0"/>
              <a:t>security</a:t>
            </a:r>
            <a:r>
              <a:rPr lang="zh-CN" altLang="en-US" sz="7200" dirty="0"/>
              <a:t> 安全</a:t>
            </a:r>
            <a:br>
              <a:rPr lang="en-US" sz="4800" dirty="0"/>
            </a:br>
            <a:r>
              <a:rPr lang="en-US" sz="4800" dirty="0" err="1"/>
              <a:t>sɪˈkjʊərɪti,sɪˈkjɔːrɪti</a:t>
            </a:r>
            <a:r>
              <a:rPr lang="en-US" sz="4800" dirty="0"/>
              <a:t>/</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sz="24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Noun</a:t>
            </a:r>
            <a:r>
              <a:rPr kumimoji="1" lang="zh-CN" altLang="en-US" sz="24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r>
              <a:rPr kumimoji="1" lang="zh-CN" alt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名词</a:t>
            </a:r>
            <a:endParaRPr kumimoji="1" lang="en-US" sz="2400" b="1" i="1"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l" defTabSz="914400" rtl="0" eaLnBrk="0" fontAlgn="base" latinLnBrk="0" hangingPunct="0">
              <a:lnSpc>
                <a:spcPct val="90000"/>
              </a:lnSpc>
              <a:spcBef>
                <a:spcPct val="0"/>
              </a:spcBef>
              <a:spcAft>
                <a:spcPct val="0"/>
              </a:spcAft>
              <a:buClrTx/>
              <a:buSzTx/>
              <a:buFontTx/>
              <a:buNone/>
              <a:tabLst/>
              <a:defRPr/>
            </a:pPr>
            <a:endPar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 the state of being free from danger or threat.</a:t>
            </a:r>
          </a:p>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"the system is designed to provide maximum security against toxic spills”</a:t>
            </a:r>
          </a:p>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altLang="zh-CN" sz="20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 </a:t>
            </a:r>
            <a:r>
              <a:rPr kumimoji="1" lang="zh-CN" altLang="en-US" sz="20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免于危险或威胁的状态。</a:t>
            </a:r>
          </a:p>
          <a:p>
            <a:pPr marL="0" marR="0" lvl="0" indent="0" algn="l" defTabSz="914400" rtl="0" eaLnBrk="0" fontAlgn="base" latinLnBrk="0" hangingPunct="0">
              <a:lnSpc>
                <a:spcPct val="90000"/>
              </a:lnSpc>
              <a:spcBef>
                <a:spcPct val="0"/>
              </a:spcBef>
              <a:spcAft>
                <a:spcPct val="0"/>
              </a:spcAft>
              <a:buClrTx/>
              <a:buSzTx/>
              <a:buFontTx/>
              <a:buNone/>
              <a:tabLst/>
              <a:defRPr/>
            </a:pPr>
            <a:r>
              <a:rPr kumimoji="1" lang="zh-CN" altLang="en-US" sz="20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“该系统旨在提供最大程度的安全保护，防止有毒物质泄漏。</a:t>
            </a:r>
            <a:r>
              <a:rPr kumimoji="1" lang="zh-CN" alt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p>
          <a:p>
            <a:pPr marL="0" marR="0" lvl="0" indent="0" algn="l" defTabSz="914400" rtl="0" eaLnBrk="0" fontAlgn="base" latinLnBrk="0" hangingPunct="0">
              <a:lnSpc>
                <a:spcPct val="90000"/>
              </a:lnSpc>
              <a:spcBef>
                <a:spcPct val="0"/>
              </a:spcBef>
              <a:spcAft>
                <a:spcPct val="0"/>
              </a:spcAft>
              <a:buClrTx/>
              <a:buSzTx/>
              <a:buFontTx/>
              <a:buNone/>
              <a:tabLst/>
              <a:defRPr/>
            </a:pPr>
            <a:endPar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l" defTabSz="914400" rtl="0" eaLnBrk="0" fontAlgn="base" latinLnBrk="0" hangingPunct="0">
              <a:lnSpc>
                <a:spcPct val="9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synonyms: certainty, safe future, assured future, safety, reliability, dependability, solidness, soundness "employees have an interest in the security of their jobs”</a:t>
            </a:r>
          </a:p>
          <a:p>
            <a:pPr marL="0" marR="0" lvl="0" indent="0" algn="l" defTabSz="914400" rtl="0" eaLnBrk="0" fontAlgn="base" latinLnBrk="0" hangingPunct="0">
              <a:lnSpc>
                <a:spcPct val="90000"/>
              </a:lnSpc>
              <a:spcBef>
                <a:spcPct val="0"/>
              </a:spcBef>
              <a:spcAft>
                <a:spcPct val="0"/>
              </a:spcAft>
              <a:buClrTx/>
              <a:buSzTx/>
              <a:buFontTx/>
              <a:buNone/>
              <a:tabLst/>
              <a:defRPr/>
            </a:pPr>
            <a:endPar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l" defTabSz="914400" rtl="0" eaLnBrk="0" fontAlgn="base" latinLnBrk="0" hangingPunct="0">
              <a:lnSpc>
                <a:spcPct val="9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同义词：确定性，安全的未来，保证的未来，安全，可靠性，可依赖性，坚固性，稳固性 “员工关心他们工作的安全性。”</a:t>
            </a:r>
            <a:endParaRPr kumimoji="1" lang="en-US" sz="16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4007586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CN" altLang="en-US" sz="3200" kern="0">
                <a:solidFill>
                  <a:srgbClr val="FFFFFF"/>
                </a:solidFill>
                <a:effectLst>
                  <a:glow rad="127000">
                    <a:srgbClr val="000000"/>
                  </a:glow>
                </a:effectLst>
                <a:latin typeface="Arial" charset="0"/>
                <a:ea typeface="ＭＳ Ｐゴシック" charset="0"/>
                <a:cs typeface="ＭＳ Ｐゴシック" charset="0"/>
              </a:rPr>
              <a:t>从属灵角度看，尽管犹大国灭亡被流放，大卫的后代还是被保留，是要告诫剩余的犹大人正确的进行圣殿敬拜，而不是以往的偶像崇拜 。</a:t>
            </a:r>
            <a:endParaRPr kumimoji="0" lang="zh-CN" altLang="en-US" sz="32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历代志下</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0"/>
              </a:spcBef>
              <a:buFontTx/>
              <a:buNone/>
              <a:defRPr/>
            </a:pPr>
            <a:r>
              <a:rPr kumimoji="0" lang="en-US" altLang="zh-CN" kern="0" dirty="0" err="1">
                <a:solidFill>
                  <a:srgbClr val="000000"/>
                </a:solidFill>
                <a:cs typeface="MS PGothic" charset="0"/>
              </a:rPr>
              <a:t>271</a:t>
            </a:r>
            <a:endParaRPr kumimoji="0" lang="en-US" altLang="zh-CN" kern="0" dirty="0">
              <a:solidFill>
                <a:srgbClr val="000000"/>
              </a:solidFill>
              <a:cs typeface="MS PGothic" charset="0"/>
            </a:endParaRPr>
          </a:p>
          <a:p>
            <a:pPr algn="ctr" eaLnBrk="1" hangingPunct="1">
              <a:lnSpc>
                <a:spcPct val="100000"/>
              </a:lnSpc>
              <a:spcBef>
                <a:spcPct val="0"/>
              </a:spcBef>
              <a:buFontTx/>
              <a:buNone/>
              <a:defRPr/>
            </a:pPr>
            <a:r>
              <a:rPr kumimoji="0" lang="en-US" altLang="zh-CN" kern="0" dirty="0">
                <a:solidFill>
                  <a:srgbClr val="000000"/>
                </a:solidFill>
                <a:cs typeface="MS PGothic" charset="0"/>
              </a:rPr>
              <a:t>41</a:t>
            </a:r>
          </a:p>
        </p:txBody>
      </p:sp>
    </p:spTree>
    <p:extLst>
      <p:ext uri="{BB962C8B-B14F-4D97-AF65-F5344CB8AC3E}">
        <p14:creationId xmlns:p14="http://schemas.microsoft.com/office/powerpoint/2010/main" val="1692903859"/>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Times New Roman"/>
                <a:ea typeface="ＭＳ Ｐゴシック" charset="0"/>
                <a:cs typeface="Times New Roman"/>
              </a:rPr>
              <a:t>上帝让我们在与他同行时感到安全。</a:t>
            </a:r>
            <a:endParaRPr lang="en-US" b="1" dirty="0">
              <a:effectLst>
                <a:glow rad="127000">
                  <a:schemeClr val="tx1"/>
                </a:glow>
              </a:effectLst>
              <a:latin typeface="Times New Roman"/>
              <a:ea typeface="ＭＳ Ｐゴシック" charset="0"/>
              <a:cs typeface="Times New Roman"/>
            </a:endParaRP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然而我们常常感到一点也不安全。</a:t>
            </a:r>
            <a:endParaRPr kumimoji="1" 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endParaRPr>
          </a:p>
        </p:txBody>
      </p:sp>
    </p:spTree>
    <p:extLst>
      <p:ext uri="{BB962C8B-B14F-4D97-AF65-F5344CB8AC3E}">
        <p14:creationId xmlns:p14="http://schemas.microsoft.com/office/powerpoint/2010/main" val="368399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058482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eaLnBrk="1" hangingPunct="1">
              <a:lnSpc>
                <a:spcPct val="100000"/>
              </a:lnSpc>
              <a:spcBef>
                <a:spcPct val="0"/>
              </a:spcBef>
              <a:buFontTx/>
              <a:buNone/>
            </a:pPr>
            <a:endParaRPr kumimoji="0" lang="en-US" b="0">
              <a:solidFill>
                <a:srgbClr val="000000"/>
              </a:solidFill>
              <a:latin typeface="Times New Roman" charset="0"/>
              <a:ea typeface="MS PGothic" charset="0"/>
              <a:cs typeface="ＭＳ Ｐゴシック" charset="0"/>
            </a:endParaRPr>
          </a:p>
        </p:txBody>
      </p:sp>
      <p:sp>
        <p:nvSpPr>
          <p:cNvPr id="379906" name="Title 1"/>
          <p:cNvSpPr>
            <a:spLocks noGrp="1"/>
          </p:cNvSpPr>
          <p:nvPr>
            <p:ph type="title"/>
          </p:nvPr>
        </p:nvSpPr>
        <p:spPr>
          <a:xfrm>
            <a:off x="973138" y="115888"/>
            <a:ext cx="8135937" cy="792162"/>
          </a:xfrm>
        </p:spPr>
        <p:txBody>
          <a:bodyPr/>
          <a:lstStyle/>
          <a:p>
            <a:r>
              <a:rPr lang="zh-CN" altLang="en-US" sz="4000" b="1">
                <a:solidFill>
                  <a:srgbClr val="000090"/>
                </a:solidFill>
                <a:latin typeface="Arial" charset="0"/>
                <a:ea typeface="MS PGothic" charset="0"/>
              </a:rPr>
              <a:t>祝福</a:t>
            </a:r>
            <a:r>
              <a:rPr lang="en-US" altLang="zh-CN" sz="4000" b="1">
                <a:solidFill>
                  <a:srgbClr val="000090"/>
                </a:solidFill>
                <a:latin typeface="Arial" charset="0"/>
                <a:ea typeface="MS PGothic" charset="0"/>
              </a:rPr>
              <a:t>	</a:t>
            </a:r>
            <a:r>
              <a:rPr lang="zh-CN" altLang="en-US" sz="4000" b="1">
                <a:solidFill>
                  <a:schemeClr val="tx1"/>
                </a:solidFill>
                <a:latin typeface="Arial" charset="0"/>
                <a:ea typeface="MS PGothic" charset="0"/>
              </a:rPr>
              <a:t>与 </a:t>
            </a:r>
            <a:r>
              <a:rPr lang="zh-CN" altLang="en-US" sz="4000" b="1">
                <a:solidFill>
                  <a:schemeClr val="bg1"/>
                </a:solidFill>
                <a:latin typeface="Arial" charset="0"/>
                <a:ea typeface="MS PGothic" charset="0"/>
              </a:rPr>
              <a:t>     咒诅</a:t>
            </a:r>
            <a:r>
              <a:rPr lang="en-US" altLang="ja-JP" sz="4000" b="1">
                <a:solidFill>
                  <a:srgbClr val="FFFFFF"/>
                </a:solidFill>
                <a:latin typeface="Arial" charset="0"/>
                <a:ea typeface="MS PGothic" charset="0"/>
              </a:rPr>
              <a:t> (</a:t>
            </a:r>
            <a:r>
              <a:rPr lang="zh-CN" altLang="en-US" sz="4000" b="1">
                <a:solidFill>
                  <a:srgbClr val="FFFFFF"/>
                </a:solidFill>
                <a:latin typeface="Arial" charset="0"/>
                <a:ea typeface="MS PGothic" charset="0"/>
              </a:rPr>
              <a:t>申</a:t>
            </a:r>
            <a:r>
              <a:rPr lang="en-US" altLang="ja-JP" sz="4000" b="1">
                <a:solidFill>
                  <a:srgbClr val="FFFFFF"/>
                </a:solidFill>
                <a:latin typeface="Arial" charset="0"/>
                <a:ea typeface="MS PGothic" charset="0"/>
              </a:rPr>
              <a:t> 28)</a:t>
            </a:r>
            <a:endParaRPr lang="en-US" sz="4000" b="1">
              <a:solidFill>
                <a:srgbClr val="FFFFFF"/>
              </a:solidFill>
              <a:latin typeface="Arial" charset="0"/>
              <a:ea typeface="MS PGothic"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你的城里和田间必蒙福 </a:t>
            </a:r>
            <a:r>
              <a:rPr kumimoji="0" lang="en-US" sz="2000">
                <a:solidFill>
                  <a:srgbClr val="000090"/>
                </a:solidFill>
                <a:latin typeface="Arial" charset="0"/>
              </a:rPr>
              <a:t>(3)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你的孩子和地所产的必蒙福</a:t>
            </a:r>
            <a:r>
              <a:rPr kumimoji="0" lang="en-US" altLang="ja-JP" sz="2000">
                <a:solidFill>
                  <a:srgbClr val="000090"/>
                </a:solidFill>
                <a:latin typeface="Arial" charset="0"/>
              </a:rPr>
              <a:t> (4)</a:t>
            </a:r>
            <a:endParaRPr kumimoji="0" lang="en-US" sz="2000">
              <a:solidFill>
                <a:srgbClr val="000090"/>
              </a:solidFill>
              <a:latin typeface="Arial"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你的筐子和你的摶麵盆必蒙福</a:t>
            </a:r>
            <a:r>
              <a:rPr kumimoji="0" lang="en-US" altLang="ja-JP" sz="2000">
                <a:solidFill>
                  <a:srgbClr val="000090"/>
                </a:solidFill>
                <a:latin typeface="Arial" charset="0"/>
              </a:rPr>
              <a:t> (5)</a:t>
            </a:r>
            <a:endParaRPr kumimoji="0" lang="en-US" sz="2000">
              <a:solidFill>
                <a:srgbClr val="000090"/>
              </a:solidFill>
              <a:latin typeface="Arial"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你出你如必蒙福</a:t>
            </a:r>
            <a:r>
              <a:rPr kumimoji="0" lang="en-US" altLang="ja-JP" sz="2000">
                <a:solidFill>
                  <a:srgbClr val="000090"/>
                </a:solidFill>
                <a:latin typeface="Arial" charset="0"/>
              </a:rPr>
              <a:t> (6)</a:t>
            </a:r>
            <a:endParaRPr kumimoji="0" lang="en-US" sz="2000">
              <a:solidFill>
                <a:srgbClr val="000090"/>
              </a:solidFill>
              <a:latin typeface="Arial"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你的仇敌从一条路来攻击你， 必从七条路逃跑！</a:t>
            </a:r>
            <a:r>
              <a:rPr kumimoji="0" lang="en-US" altLang="ja-JP" sz="2000">
                <a:solidFill>
                  <a:srgbClr val="000090"/>
                </a:solidFill>
                <a:latin typeface="Arial" charset="0"/>
              </a:rPr>
              <a:t>(7)</a:t>
            </a:r>
            <a:endParaRPr kumimoji="0" lang="en-US" sz="2000">
              <a:solidFill>
                <a:srgbClr val="000090"/>
              </a:solidFill>
              <a:latin typeface="Arial"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TW" altLang="en-US" sz="2000">
                <a:solidFill>
                  <a:srgbClr val="000090"/>
                </a:solidFill>
                <a:latin typeface="Arial" charset="0"/>
              </a:rPr>
              <a:t>．你必借給許多國民、卻不至向他們借貸 </a:t>
            </a:r>
            <a:r>
              <a:rPr kumimoji="0" lang="en-US" sz="2000">
                <a:solidFill>
                  <a:srgbClr val="000090"/>
                </a:solidFill>
                <a:latin typeface="Arial" charset="0"/>
              </a:rPr>
              <a:t>(12)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你在城里在田间必受咒诅</a:t>
            </a:r>
            <a:r>
              <a:rPr kumimoji="0" lang="en-US" altLang="ja-JP" sz="2000">
                <a:solidFill>
                  <a:srgbClr val="FFFFFF"/>
                </a:solidFill>
                <a:latin typeface="Arial" charset="0"/>
              </a:rPr>
              <a:t> (16)</a:t>
            </a:r>
            <a:endParaRPr kumimoji="0" lang="en-US" sz="2000">
              <a:solidFill>
                <a:srgbClr val="FFFFFF"/>
              </a:solidFill>
              <a:latin typeface="Arial"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 你的孩子和地所产的必受咒诅 </a:t>
            </a:r>
            <a:r>
              <a:rPr kumimoji="0" lang="en-US" sz="2000">
                <a:solidFill>
                  <a:srgbClr val="FFFFFF"/>
                </a:solidFill>
                <a:latin typeface="Arial" charset="0"/>
              </a:rPr>
              <a:t>(17)</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TW" altLang="en-US" sz="2000">
                <a:solidFill>
                  <a:srgbClr val="FFFFFF"/>
                </a:solidFill>
                <a:latin typeface="Arial" charset="0"/>
              </a:rPr>
              <a:t>你的筐子和你的摶麵盆必</a:t>
            </a:r>
            <a:r>
              <a:rPr kumimoji="0" lang="zh-CN" altLang="en-US" sz="2000">
                <a:solidFill>
                  <a:srgbClr val="FFFFFF"/>
                </a:solidFill>
                <a:latin typeface="Arial" charset="0"/>
              </a:rPr>
              <a:t>受咒诅 </a:t>
            </a:r>
            <a:r>
              <a:rPr kumimoji="0" lang="en-US" altLang="ja-JP" sz="2000">
                <a:solidFill>
                  <a:srgbClr val="FFFFFF"/>
                </a:solidFill>
                <a:latin typeface="Arial" charset="0"/>
              </a:rPr>
              <a:t>(18)</a:t>
            </a:r>
            <a:endParaRPr kumimoji="0" lang="en-US" sz="2000">
              <a:solidFill>
                <a:srgbClr val="FFFFFF"/>
              </a:solidFill>
              <a:latin typeface="Arial"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你出你如必受咒诅 </a:t>
            </a:r>
            <a:r>
              <a:rPr kumimoji="0" lang="en-US" sz="2000">
                <a:solidFill>
                  <a:srgbClr val="FFFFFF"/>
                </a:solidFill>
                <a:latin typeface="Arial" charset="0"/>
              </a:rPr>
              <a:t>(19)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TW" altLang="en-US" sz="2000">
                <a:solidFill>
                  <a:srgbClr val="FFFFFF"/>
                </a:solidFill>
                <a:latin typeface="Arial" charset="0"/>
              </a:rPr>
              <a:t>你從一條路去攻擊他們、必從七條路逃跑</a:t>
            </a:r>
            <a:r>
              <a:rPr kumimoji="0" lang="zh-CN" altLang="en-US" sz="2000">
                <a:solidFill>
                  <a:srgbClr val="FFFFFF"/>
                </a:solidFill>
                <a:latin typeface="Arial" charset="0"/>
              </a:rPr>
              <a:t>！</a:t>
            </a:r>
            <a:r>
              <a:rPr kumimoji="0" lang="en-US" altLang="ja-JP" sz="2000">
                <a:solidFill>
                  <a:srgbClr val="FFFFFF"/>
                </a:solidFill>
                <a:latin typeface="Arial" charset="0"/>
              </a:rPr>
              <a:t>(25)</a:t>
            </a:r>
            <a:endParaRPr kumimoji="0" lang="en-US" sz="2000">
              <a:solidFill>
                <a:srgbClr val="FFFFFF"/>
              </a:solidFill>
              <a:latin typeface="Arial" charset="0"/>
            </a:endParaRPr>
          </a:p>
        </p:txBody>
      </p:sp>
      <p:sp>
        <p:nvSpPr>
          <p:cNvPr id="15" name="Title 1"/>
          <p:cNvSpPr txBox="1">
            <a:spLocks/>
          </p:cNvSpPr>
          <p:nvPr/>
        </p:nvSpPr>
        <p:spPr bwMode="auto">
          <a:xfrm>
            <a:off x="4427538" y="5805488"/>
            <a:ext cx="4537075"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他必借給你、你卻不能借給他 </a:t>
            </a:r>
            <a:r>
              <a:rPr kumimoji="0" lang="en-US" sz="2000">
                <a:solidFill>
                  <a:srgbClr val="FFFFFF"/>
                </a:solidFill>
                <a:latin typeface="Arial" charset="0"/>
              </a:rPr>
              <a:t>(44)</a:t>
            </a:r>
          </a:p>
        </p:txBody>
      </p:sp>
      <p:sp>
        <p:nvSpPr>
          <p:cNvPr id="379919"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eaLnBrk="1" hangingPunct="1">
              <a:lnSpc>
                <a:spcPct val="100000"/>
              </a:lnSpc>
              <a:spcBef>
                <a:spcPct val="0"/>
              </a:spcBef>
              <a:buFontTx/>
              <a:buNone/>
            </a:pPr>
            <a:endParaRPr kumimoji="0" lang="en-US" b="0">
              <a:solidFill>
                <a:srgbClr val="000000"/>
              </a:solidFill>
              <a:latin typeface="Times New Roman" charset="0"/>
              <a:ea typeface="MS PGothic" charset="0"/>
              <a:cs typeface="ＭＳ Ｐゴシック" charset="0"/>
            </a:endParaRPr>
          </a:p>
        </p:txBody>
      </p:sp>
    </p:spTree>
    <p:extLst>
      <p:ext uri="{BB962C8B-B14F-4D97-AF65-F5344CB8AC3E}">
        <p14:creationId xmlns:p14="http://schemas.microsoft.com/office/powerpoint/2010/main" val="112190547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0930"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SimSun" charset="0"/>
              <a:cs typeface="SimSun" charset="0"/>
            </a:endParaRPr>
          </a:p>
        </p:txBody>
      </p:sp>
      <p:sp>
        <p:nvSpPr>
          <p:cNvPr id="380931"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MS PGothic" charset="0"/>
              </a:rPr>
              <a:t>220</a:t>
            </a:r>
            <a:endParaRPr kumimoji="0" lang="en-US" sz="24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380932"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ea typeface="MS PGothic" charset="0"/>
              </a:rPr>
              <a:t>场合</a:t>
            </a:r>
            <a:endParaRPr lang="en-US" sz="4800" b="1">
              <a:solidFill>
                <a:schemeClr val="bg1"/>
              </a:solidFill>
              <a:latin typeface="Arial Black" charset="0"/>
              <a:ea typeface="MS PGothic" charset="0"/>
            </a:endParaRPr>
          </a:p>
        </p:txBody>
      </p:sp>
      <p:pic>
        <p:nvPicPr>
          <p:cNvPr id="380933"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hlink"/>
          </a:solidFill>
          <a:ln>
            <a:noFill/>
          </a:ln>
          <a:extLst>
            <a:ext uri="{91240B29-F687-4f45-9708-019B960494DF}">
              <a14:hiddenLine xmlns:a14="http://schemas.microsoft.com/office/drawing/2010/main" xmlns=""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3" name="Text Box 13"/>
          <p:cNvSpPr txBox="1">
            <a:spLocks noChangeArrowheads="1"/>
          </p:cNvSpPr>
          <p:nvPr/>
        </p:nvSpPr>
        <p:spPr bwMode="auto">
          <a:xfrm>
            <a:off x="7010400" y="1462088"/>
            <a:ext cx="175260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为什么</a:t>
            </a:r>
            <a:r>
              <a:rPr kumimoji="0" lang="en-US" altLang="ja-JP" sz="2800" b="0" i="0" u="none" strike="noStrike" kern="1200" cap="none" spc="0" normalizeH="0" baseline="0" noProof="0">
                <a:ln>
                  <a:noFill/>
                </a:ln>
                <a:solidFill>
                  <a:srgbClr val="000000"/>
                </a:solidFill>
                <a:effectLst/>
                <a:uLnTx/>
                <a:uFillTx/>
                <a:latin typeface="Times New Roman" charset="0"/>
                <a:ea typeface="MS PGothic" charset="0"/>
                <a:cs typeface="Times New Roman" charset="0"/>
              </a:rPr>
              <a:t> </a:t>
            </a:r>
            <a:r>
              <a:rPr kumimoji="0" lang="en-US" altLang="ja-JP"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endParaRPr>
          </a:p>
        </p:txBody>
      </p:sp>
      <p:sp>
        <p:nvSpPr>
          <p:cNvPr id="97294" name="AutoShape 14"/>
          <p:cNvSpPr>
            <a:spLocks noChangeArrowheads="1"/>
          </p:cNvSpPr>
          <p:nvPr/>
        </p:nvSpPr>
        <p:spPr bwMode="auto">
          <a:xfrm>
            <a:off x="4397375" y="3554413"/>
            <a:ext cx="2152650" cy="1987550"/>
          </a:xfrm>
          <a:prstGeom prst="irregularSeal1">
            <a:avLst/>
          </a:prstGeom>
          <a:solidFill>
            <a:srgbClr val="99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uLnTx/>
                <a:uFillTx/>
                <a:latin typeface="Times New Roman" charset="0"/>
                <a:ea typeface="MS PGothic" charset="0"/>
              </a:rPr>
              <a:t>被掳</a:t>
            </a:r>
            <a:endParaRPr kumimoji="0" lang="en-US" sz="4000" b="1"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97296" name="AutoShape 16"/>
          <p:cNvSpPr>
            <a:spLocks noChangeArrowheads="1"/>
          </p:cNvSpPr>
          <p:nvPr/>
        </p:nvSpPr>
        <p:spPr bwMode="auto">
          <a:xfrm>
            <a:off x="457200" y="4184650"/>
            <a:ext cx="2438400" cy="782638"/>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0000"/>
                </a:solidFill>
                <a:effectLst/>
                <a:uLnTx/>
                <a:uFillTx/>
                <a:latin typeface="Times New Roman" charset="0"/>
                <a:ea typeface="MS PGothic" charset="0"/>
              </a:rPr>
              <a:t>申命记</a:t>
            </a:r>
            <a:r>
              <a:rPr kumimoji="0" lang="en-US" altLang="ja-JP" sz="3200" b="1" i="0" u="none" strike="noStrike" kern="1200" cap="none" spc="0" normalizeH="0" baseline="0" noProof="0">
                <a:ln>
                  <a:noFill/>
                </a:ln>
                <a:solidFill>
                  <a:srgbClr val="000000"/>
                </a:solidFill>
                <a:effectLst/>
                <a:uLnTx/>
                <a:uFillTx/>
                <a:latin typeface="Times New Roman" charset="0"/>
                <a:ea typeface="MS PGothic" charset="0"/>
              </a:rPr>
              <a:t> 28</a:t>
            </a: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rPr>
              <a:t>章</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Tree>
    <p:extLst>
      <p:ext uri="{BB962C8B-B14F-4D97-AF65-F5344CB8AC3E}">
        <p14:creationId xmlns:p14="http://schemas.microsoft.com/office/powerpoint/2010/main" val="1325018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至于你，你若是在我面前行事为人像你的父亲大卫所行的那样，遵行我吩咐你的一切话，谨守我的律例和典章， </a:t>
            </a:r>
            <a:r>
              <a:rPr kumimoji="0" lang="en-US" altLang="zh-CN" sz="3200" dirty="0">
                <a:solidFill>
                  <a:srgbClr val="FFFFFF"/>
                </a:solidFill>
                <a:effectLst>
                  <a:glow rad="127000">
                    <a:srgbClr val="000000"/>
                  </a:glow>
                </a:effectLst>
                <a:latin typeface="Arial" charset="0"/>
                <a:ea typeface="ＭＳ Ｐゴシック" charset="0"/>
                <a:cs typeface="ＭＳ Ｐゴシック" charset="0"/>
              </a:rPr>
              <a:t>18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我就必巩固你的国位，好象我和你父亲大卫所立的约说：‘你的子孙必不会断人作君王统治以色列。</a:t>
            </a: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en-US" sz="3200" dirty="0">
                <a:solidFill>
                  <a:srgbClr val="FFFFFF"/>
                </a:solidFill>
                <a:effectLst>
                  <a:glow rad="127000">
                    <a:srgbClr val="000000"/>
                  </a:glow>
                </a:effectLst>
                <a:latin typeface="Arial" charset="0"/>
                <a:ea typeface="ＭＳ Ｐゴシック" charset="0"/>
                <a:cs typeface="ＭＳ Ｐゴシック" charset="0"/>
              </a:rPr>
              <a:t>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历代志下 </a:t>
            </a:r>
            <a:r>
              <a:rPr kumimoji="0" lang="en-US" sz="3200" dirty="0">
                <a:solidFill>
                  <a:srgbClr val="FFFFFF"/>
                </a:solidFill>
                <a:effectLst>
                  <a:glow rad="127000">
                    <a:srgbClr val="000000"/>
                  </a:glow>
                </a:effectLst>
                <a:latin typeface="Arial" charset="0"/>
                <a:ea typeface="ＭＳ Ｐゴシック" charset="0"/>
                <a:cs typeface="ＭＳ Ｐゴシック" charset="0"/>
              </a:rPr>
              <a:t>7:17-18). </a:t>
            </a:r>
            <a:endParaRPr kumimoji="0" lang="en-US" sz="40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CN" altLang="en-US" sz="4800"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en-US" altLang="zh-CN" dirty="0" err="1">
                <a:solidFill>
                  <a:prstClr val="white"/>
                </a:solidFill>
                <a:effectLst>
                  <a:outerShdw blurRad="50800" dist="38100" dir="2700000" algn="tl" rotWithShape="0">
                    <a:srgbClr val="000000">
                      <a:alpha val="96000"/>
                    </a:srgbClr>
                  </a:outerShdw>
                </a:effectLst>
                <a:latin typeface="Arial"/>
                <a:cs typeface="Arial"/>
              </a:rPr>
              <a:t>271</a:t>
            </a:r>
            <a:endParaRPr kumimoji="0"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568735350"/>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98306" name="Picture 68"/>
          <p:cNvPicPr>
            <a:picLocks noChangeAspect="1" noChangeArrowheads="1"/>
          </p:cNvPicPr>
          <p:nvPr/>
        </p:nvPicPr>
        <p:blipFill>
          <a:blip r:embed="rId3">
            <a:lum bright="-24000" contrast="24000"/>
            <a:extLst>
              <a:ext uri="{28A0092B-C50C-407E-A947-70E740481C1C}">
                <a14:useLocalDpi xmlns:a14="http://schemas.microsoft.com/office/drawing/2010/main" val="0"/>
              </a:ext>
            </a:extLst>
          </a:blip>
          <a:srcRect/>
          <a:stretch>
            <a:fillRect/>
          </a:stretch>
        </p:blipFill>
        <p:spPr bwMode="auto">
          <a:xfrm>
            <a:off x="0" y="0"/>
            <a:ext cx="95011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7" name="Text Box 2"/>
          <p:cNvSpPr txBox="1">
            <a:spLocks noChangeArrowheads="1"/>
          </p:cNvSpPr>
          <p:nvPr/>
        </p:nvSpPr>
        <p:spPr bwMode="auto">
          <a:xfrm>
            <a:off x="8763000" y="0"/>
            <a:ext cx="7620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eaLnBrk="1" hangingPunct="1">
              <a:lnSpc>
                <a:spcPct val="100000"/>
              </a:lnSpc>
              <a:spcBef>
                <a:spcPct val="50000"/>
              </a:spcBef>
              <a:buFontTx/>
              <a:buNone/>
            </a:pPr>
            <a:r>
              <a:rPr kumimoji="0" lang="en-US">
                <a:solidFill>
                  <a:srgbClr val="FFFFFF"/>
                </a:solidFill>
                <a:latin typeface="Times New Roman" charset="0"/>
              </a:rPr>
              <a:t>262</a:t>
            </a:r>
          </a:p>
        </p:txBody>
      </p:sp>
      <p:grpSp>
        <p:nvGrpSpPr>
          <p:cNvPr id="98308" name="Group 4"/>
          <p:cNvGrpSpPr>
            <a:grpSpLocks/>
          </p:cNvGrpSpPr>
          <p:nvPr/>
        </p:nvGrpSpPr>
        <p:grpSpPr bwMode="auto">
          <a:xfrm>
            <a:off x="214313" y="500063"/>
            <a:ext cx="9215437" cy="787400"/>
            <a:chOff x="0" y="0"/>
            <a:chExt cx="4360" cy="671"/>
          </a:xfrm>
        </p:grpSpPr>
        <p:sp>
          <p:nvSpPr>
            <p:cNvPr id="47109" name="Rectangle 5"/>
            <p:cNvSpPr>
              <a:spLocks noChangeArrowheads="1"/>
            </p:cNvSpPr>
            <p:nvPr/>
          </p:nvSpPr>
          <p:spPr bwMode="auto">
            <a:xfrm>
              <a:off x="32" y="0"/>
              <a:ext cx="4328" cy="670"/>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pPr>
              <a:r>
                <a:rPr kumimoji="0" lang="en-US" altLang="zh-CN" sz="3600">
                  <a:solidFill>
                    <a:schemeClr val="bg1"/>
                  </a:solidFill>
                  <a:ea typeface="SimSun" charset="0"/>
                  <a:cs typeface="SimSun" charset="0"/>
                </a:rPr>
                <a:t> </a:t>
              </a:r>
              <a:r>
                <a:rPr kumimoji="0" lang="zh-CN" altLang="en-US" sz="3600">
                  <a:solidFill>
                    <a:schemeClr val="bg1"/>
                  </a:solidFill>
                  <a:ea typeface="SimSun" charset="0"/>
                  <a:cs typeface="SimSun" charset="0"/>
                </a:rPr>
                <a:t>大伟的后裔被确定</a:t>
              </a:r>
              <a:endParaRPr kumimoji="0" lang="en-US" altLang="zh-CN" sz="3600">
                <a:solidFill>
                  <a:schemeClr val="bg1"/>
                </a:solidFill>
                <a:ea typeface="SimSun" charset="0"/>
                <a:cs typeface="SimSun" charset="0"/>
              </a:endParaRPr>
            </a:p>
          </p:txBody>
        </p:sp>
        <p:sp>
          <p:nvSpPr>
            <p:cNvPr id="98370"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09" name="Group 7"/>
          <p:cNvGrpSpPr>
            <a:grpSpLocks/>
          </p:cNvGrpSpPr>
          <p:nvPr/>
        </p:nvGrpSpPr>
        <p:grpSpPr bwMode="auto">
          <a:xfrm>
            <a:off x="214313" y="1397000"/>
            <a:ext cx="4391025" cy="744538"/>
            <a:chOff x="0" y="671"/>
            <a:chExt cx="2196" cy="633"/>
          </a:xfrm>
        </p:grpSpPr>
        <p:sp>
          <p:nvSpPr>
            <p:cNvPr id="98367" name="Rectangle 8"/>
            <p:cNvSpPr>
              <a:spLocks noChangeArrowheads="1"/>
            </p:cNvSpPr>
            <p:nvPr/>
          </p:nvSpPr>
          <p:spPr bwMode="auto">
            <a:xfrm>
              <a:off x="32" y="671"/>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大伟的后裔</a:t>
              </a:r>
              <a:endParaRPr kumimoji="0" lang="en-US" altLang="zh-CN" sz="2800">
                <a:solidFill>
                  <a:schemeClr val="bg1"/>
                </a:solidFill>
                <a:ea typeface="SimSun" charset="0"/>
                <a:cs typeface="SimSun" charset="0"/>
              </a:endParaRPr>
            </a:p>
          </p:txBody>
        </p:sp>
        <p:sp>
          <p:nvSpPr>
            <p:cNvPr id="98368"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0" name="Group 10"/>
          <p:cNvGrpSpPr>
            <a:grpSpLocks/>
          </p:cNvGrpSpPr>
          <p:nvPr/>
        </p:nvGrpSpPr>
        <p:grpSpPr bwMode="auto">
          <a:xfrm>
            <a:off x="4605338" y="1397000"/>
            <a:ext cx="4824412" cy="744538"/>
            <a:chOff x="2196" y="671"/>
            <a:chExt cx="2164" cy="633"/>
          </a:xfrm>
        </p:grpSpPr>
        <p:sp>
          <p:nvSpPr>
            <p:cNvPr id="98365" name="Rectangle 11"/>
            <p:cNvSpPr>
              <a:spLocks noChangeArrowheads="1"/>
            </p:cNvSpPr>
            <p:nvPr/>
          </p:nvSpPr>
          <p:spPr bwMode="auto">
            <a:xfrm>
              <a:off x="2228" y="671"/>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buFontTx/>
                <a:buNone/>
              </a:pPr>
              <a:r>
                <a:rPr lang="zh-CN" altLang="en-US" sz="2800">
                  <a:solidFill>
                    <a:schemeClr val="bg1"/>
                  </a:solidFill>
                  <a:ea typeface="SimSun" charset="0"/>
                  <a:cs typeface="SimSun" charset="0"/>
                </a:rPr>
                <a:t>大卫的关注（圣殿</a:t>
              </a:r>
              <a:r>
                <a:rPr lang="en-US" altLang="zh-CN" sz="2800">
                  <a:solidFill>
                    <a:schemeClr val="bg1"/>
                  </a:solidFill>
                  <a:ea typeface="SimSun" charset="0"/>
                  <a:cs typeface="SimSun" charset="0"/>
                </a:rPr>
                <a:t>/</a:t>
              </a:r>
              <a:r>
                <a:rPr lang="zh-CN" altLang="en-US" sz="2800">
                  <a:solidFill>
                    <a:schemeClr val="bg1"/>
                  </a:solidFill>
                  <a:ea typeface="SimSun" charset="0"/>
                  <a:cs typeface="SimSun" charset="0"/>
                </a:rPr>
                <a:t>约柜）</a:t>
              </a:r>
            </a:p>
          </p:txBody>
        </p:sp>
        <p:sp>
          <p:nvSpPr>
            <p:cNvPr id="98366"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1" name="Group 13"/>
          <p:cNvGrpSpPr>
            <a:grpSpLocks/>
          </p:cNvGrpSpPr>
          <p:nvPr/>
        </p:nvGrpSpPr>
        <p:grpSpPr bwMode="auto">
          <a:xfrm>
            <a:off x="214313" y="2141538"/>
            <a:ext cx="4391025" cy="742950"/>
            <a:chOff x="0" y="1304"/>
            <a:chExt cx="2196" cy="633"/>
          </a:xfrm>
        </p:grpSpPr>
        <p:sp>
          <p:nvSpPr>
            <p:cNvPr id="98363" name="Rectangle 14"/>
            <p:cNvSpPr>
              <a:spLocks noChangeArrowheads="1"/>
            </p:cNvSpPr>
            <p:nvPr/>
          </p:nvSpPr>
          <p:spPr bwMode="auto">
            <a:xfrm>
              <a:off x="32" y="1304"/>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1—9 </a:t>
              </a:r>
              <a:r>
                <a:rPr kumimoji="0" lang="zh-CN" altLang="en-US" sz="2800">
                  <a:solidFill>
                    <a:schemeClr val="bg1"/>
                  </a:solidFill>
                  <a:ea typeface="SimSun" charset="0"/>
                  <a:cs typeface="SimSun" charset="0"/>
                </a:rPr>
                <a:t>章</a:t>
              </a:r>
              <a:endParaRPr kumimoji="0" lang="en-US" altLang="zh-CN" sz="2800">
                <a:solidFill>
                  <a:schemeClr val="bg1"/>
                </a:solidFill>
                <a:ea typeface="SimSun" charset="0"/>
                <a:cs typeface="SimSun" charset="0"/>
              </a:endParaRPr>
            </a:p>
          </p:txBody>
        </p:sp>
        <p:sp>
          <p:nvSpPr>
            <p:cNvPr id="98364"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2" name="Group 16"/>
          <p:cNvGrpSpPr>
            <a:grpSpLocks/>
          </p:cNvGrpSpPr>
          <p:nvPr/>
        </p:nvGrpSpPr>
        <p:grpSpPr bwMode="auto">
          <a:xfrm>
            <a:off x="4572000" y="2143125"/>
            <a:ext cx="4857750" cy="742950"/>
            <a:chOff x="2196" y="1304"/>
            <a:chExt cx="2164" cy="633"/>
          </a:xfrm>
        </p:grpSpPr>
        <p:sp>
          <p:nvSpPr>
            <p:cNvPr id="98361" name="Rectangle 17"/>
            <p:cNvSpPr>
              <a:spLocks noChangeArrowheads="1"/>
            </p:cNvSpPr>
            <p:nvPr/>
          </p:nvSpPr>
          <p:spPr bwMode="auto">
            <a:xfrm>
              <a:off x="2228" y="1304"/>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10—29 </a:t>
              </a:r>
              <a:r>
                <a:rPr kumimoji="0" lang="zh-CN" altLang="en-US" sz="2800">
                  <a:solidFill>
                    <a:schemeClr val="bg1"/>
                  </a:solidFill>
                  <a:ea typeface="SimSun" charset="0"/>
                  <a:cs typeface="SimSun" charset="0"/>
                </a:rPr>
                <a:t>章</a:t>
              </a:r>
              <a:endParaRPr kumimoji="0" lang="en-US" altLang="zh-CN" sz="2800">
                <a:solidFill>
                  <a:schemeClr val="bg1"/>
                </a:solidFill>
                <a:ea typeface="SimSun" charset="0"/>
                <a:cs typeface="SimSun" charset="0"/>
              </a:endParaRPr>
            </a:p>
          </p:txBody>
        </p:sp>
        <p:sp>
          <p:nvSpPr>
            <p:cNvPr id="98362"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3" name="Group 19"/>
          <p:cNvGrpSpPr>
            <a:grpSpLocks/>
          </p:cNvGrpSpPr>
          <p:nvPr/>
        </p:nvGrpSpPr>
        <p:grpSpPr bwMode="auto">
          <a:xfrm>
            <a:off x="214313" y="2884488"/>
            <a:ext cx="4357687" cy="742950"/>
            <a:chOff x="0" y="1937"/>
            <a:chExt cx="2196" cy="633"/>
          </a:xfrm>
        </p:grpSpPr>
        <p:sp>
          <p:nvSpPr>
            <p:cNvPr id="98359" name="Rectangle 20"/>
            <p:cNvSpPr>
              <a:spLocks noChangeArrowheads="1"/>
            </p:cNvSpPr>
            <p:nvPr/>
          </p:nvSpPr>
          <p:spPr bwMode="auto">
            <a:xfrm>
              <a:off x="32" y="1937"/>
              <a:ext cx="2093"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lang="zh-CN" altLang="en-US" sz="2800">
                  <a:solidFill>
                    <a:schemeClr val="bg1"/>
                  </a:solidFill>
                  <a:ea typeface="SimSun" charset="0"/>
                  <a:cs typeface="SimSun" charset="0"/>
                </a:rPr>
                <a:t>谱系</a:t>
              </a:r>
              <a:r>
                <a:rPr kumimoji="0" lang="en-US" altLang="zh-CN" sz="2800">
                  <a:solidFill>
                    <a:schemeClr val="bg1"/>
                  </a:solidFill>
                  <a:ea typeface="SimSun" charset="0"/>
                  <a:cs typeface="SimSun" charset="0"/>
                </a:rPr>
                <a:t> </a:t>
              </a:r>
            </a:p>
          </p:txBody>
        </p:sp>
        <p:sp>
          <p:nvSpPr>
            <p:cNvPr id="98360"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4" name="Group 22"/>
          <p:cNvGrpSpPr>
            <a:grpSpLocks/>
          </p:cNvGrpSpPr>
          <p:nvPr/>
        </p:nvGrpSpPr>
        <p:grpSpPr bwMode="auto">
          <a:xfrm>
            <a:off x="4572000" y="2857500"/>
            <a:ext cx="4857750" cy="742950"/>
            <a:chOff x="2196" y="1937"/>
            <a:chExt cx="2164" cy="633"/>
          </a:xfrm>
        </p:grpSpPr>
        <p:sp>
          <p:nvSpPr>
            <p:cNvPr id="98357" name="Rectangle 23"/>
            <p:cNvSpPr>
              <a:spLocks noChangeArrowheads="1"/>
            </p:cNvSpPr>
            <p:nvPr/>
          </p:nvSpPr>
          <p:spPr bwMode="auto">
            <a:xfrm>
              <a:off x="2228" y="1937"/>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历史</a:t>
              </a:r>
              <a:endParaRPr kumimoji="0" lang="en-US" altLang="zh-CN" sz="2800">
                <a:solidFill>
                  <a:schemeClr val="bg1"/>
                </a:solidFill>
                <a:ea typeface="SimSun" charset="0"/>
                <a:cs typeface="SimSun" charset="0"/>
              </a:endParaRPr>
            </a:p>
          </p:txBody>
        </p:sp>
        <p:sp>
          <p:nvSpPr>
            <p:cNvPr id="98358"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5" name="Group 25"/>
          <p:cNvGrpSpPr>
            <a:grpSpLocks/>
          </p:cNvGrpSpPr>
          <p:nvPr/>
        </p:nvGrpSpPr>
        <p:grpSpPr bwMode="auto">
          <a:xfrm>
            <a:off x="214313" y="3627438"/>
            <a:ext cx="4391025" cy="742950"/>
            <a:chOff x="0" y="2570"/>
            <a:chExt cx="2196" cy="633"/>
          </a:xfrm>
        </p:grpSpPr>
        <p:sp>
          <p:nvSpPr>
            <p:cNvPr id="98355" name="Rectangle 26"/>
            <p:cNvSpPr>
              <a:spLocks noChangeArrowheads="1"/>
            </p:cNvSpPr>
            <p:nvPr/>
          </p:nvSpPr>
          <p:spPr bwMode="auto">
            <a:xfrm>
              <a:off x="102" y="2570"/>
              <a:ext cx="206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族</a:t>
              </a:r>
              <a:r>
                <a:rPr lang="zh-CN" altLang="en-US" sz="2800">
                  <a:solidFill>
                    <a:schemeClr val="bg1"/>
                  </a:solidFill>
                  <a:ea typeface="SimSun" charset="0"/>
                  <a:cs typeface="SimSun" charset="0"/>
                </a:rPr>
                <a:t>谱</a:t>
              </a:r>
              <a:endParaRPr kumimoji="0" lang="en-US" altLang="zh-CN" sz="2800">
                <a:solidFill>
                  <a:schemeClr val="bg1"/>
                </a:solidFill>
                <a:ea typeface="SimSun" charset="0"/>
                <a:cs typeface="SimSun" charset="0"/>
              </a:endParaRPr>
            </a:p>
          </p:txBody>
        </p:sp>
        <p:sp>
          <p:nvSpPr>
            <p:cNvPr id="98356"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6" name="Group 28"/>
          <p:cNvGrpSpPr>
            <a:grpSpLocks/>
          </p:cNvGrpSpPr>
          <p:nvPr/>
        </p:nvGrpSpPr>
        <p:grpSpPr bwMode="auto">
          <a:xfrm>
            <a:off x="4605338" y="3627438"/>
            <a:ext cx="4824412" cy="742950"/>
            <a:chOff x="2196" y="2570"/>
            <a:chExt cx="2164" cy="633"/>
          </a:xfrm>
        </p:grpSpPr>
        <p:sp>
          <p:nvSpPr>
            <p:cNvPr id="98353" name="Rectangle 29"/>
            <p:cNvSpPr>
              <a:spLocks noChangeArrowheads="1"/>
            </p:cNvSpPr>
            <p:nvPr/>
          </p:nvSpPr>
          <p:spPr bwMode="auto">
            <a:xfrm>
              <a:off x="2228" y="2570"/>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行动</a:t>
              </a:r>
              <a:endParaRPr kumimoji="0" lang="en-US" altLang="zh-CN" sz="2800">
                <a:solidFill>
                  <a:schemeClr val="bg1"/>
                </a:solidFill>
                <a:ea typeface="SimSun" charset="0"/>
                <a:cs typeface="SimSun" charset="0"/>
              </a:endParaRPr>
            </a:p>
          </p:txBody>
        </p:sp>
        <p:sp>
          <p:nvSpPr>
            <p:cNvPr id="98354"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7" name="Group 31"/>
          <p:cNvGrpSpPr>
            <a:grpSpLocks/>
          </p:cNvGrpSpPr>
          <p:nvPr/>
        </p:nvGrpSpPr>
        <p:grpSpPr bwMode="auto">
          <a:xfrm>
            <a:off x="214313" y="4370388"/>
            <a:ext cx="4391025" cy="744537"/>
            <a:chOff x="0" y="3203"/>
            <a:chExt cx="2196" cy="633"/>
          </a:xfrm>
        </p:grpSpPr>
        <p:sp>
          <p:nvSpPr>
            <p:cNvPr id="98351" name="Rectangle 32"/>
            <p:cNvSpPr>
              <a:spLocks noChangeArrowheads="1"/>
            </p:cNvSpPr>
            <p:nvPr/>
          </p:nvSpPr>
          <p:spPr bwMode="auto">
            <a:xfrm>
              <a:off x="102" y="3203"/>
              <a:ext cx="206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大伟续扫罗做王</a:t>
              </a:r>
              <a:endParaRPr kumimoji="0" lang="en-US" altLang="zh-CN" sz="2800">
                <a:solidFill>
                  <a:schemeClr val="bg1"/>
                </a:solidFill>
                <a:ea typeface="SimSun" charset="0"/>
                <a:cs typeface="SimSun" charset="0"/>
              </a:endParaRPr>
            </a:p>
          </p:txBody>
        </p:sp>
        <p:sp>
          <p:nvSpPr>
            <p:cNvPr id="98352"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8" name="Group 34"/>
          <p:cNvGrpSpPr>
            <a:grpSpLocks/>
          </p:cNvGrpSpPr>
          <p:nvPr/>
        </p:nvGrpSpPr>
        <p:grpSpPr bwMode="auto">
          <a:xfrm>
            <a:off x="4605338" y="4370388"/>
            <a:ext cx="4824412" cy="744537"/>
            <a:chOff x="2196" y="3203"/>
            <a:chExt cx="2164" cy="633"/>
          </a:xfrm>
        </p:grpSpPr>
        <p:sp>
          <p:nvSpPr>
            <p:cNvPr id="98349" name="Rectangle 35"/>
            <p:cNvSpPr>
              <a:spLocks noChangeArrowheads="1"/>
            </p:cNvSpPr>
            <p:nvPr/>
          </p:nvSpPr>
          <p:spPr bwMode="auto">
            <a:xfrm>
              <a:off x="2228" y="3203"/>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所罗门续大伟做王</a:t>
              </a:r>
              <a:endParaRPr kumimoji="0" lang="en-US" altLang="zh-CN" sz="2800">
                <a:solidFill>
                  <a:schemeClr val="bg1"/>
                </a:solidFill>
                <a:ea typeface="SimSun" charset="0"/>
                <a:cs typeface="SimSun" charset="0"/>
              </a:endParaRPr>
            </a:p>
          </p:txBody>
        </p:sp>
        <p:sp>
          <p:nvSpPr>
            <p:cNvPr id="98350"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19" name="Group 37"/>
          <p:cNvGrpSpPr>
            <a:grpSpLocks/>
          </p:cNvGrpSpPr>
          <p:nvPr/>
        </p:nvGrpSpPr>
        <p:grpSpPr bwMode="auto">
          <a:xfrm>
            <a:off x="214313" y="5114925"/>
            <a:ext cx="4391025" cy="742950"/>
            <a:chOff x="0" y="3836"/>
            <a:chExt cx="2196" cy="633"/>
          </a:xfrm>
        </p:grpSpPr>
        <p:sp>
          <p:nvSpPr>
            <p:cNvPr id="98347" name="Rectangle 38"/>
            <p:cNvSpPr>
              <a:spLocks noChangeArrowheads="1"/>
            </p:cNvSpPr>
            <p:nvPr/>
          </p:nvSpPr>
          <p:spPr bwMode="auto">
            <a:xfrm>
              <a:off x="32" y="3836"/>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公元</a:t>
              </a:r>
              <a:r>
                <a:rPr kumimoji="0" lang="en-US" altLang="zh-CN" sz="2800">
                  <a:solidFill>
                    <a:schemeClr val="bg1"/>
                  </a:solidFill>
                  <a:ea typeface="SimSun" charset="0"/>
                  <a:cs typeface="SimSun" charset="0"/>
                </a:rPr>
                <a:t> 4143-1011  (3132 </a:t>
              </a:r>
              <a:r>
                <a:rPr kumimoji="0" lang="zh-CN" altLang="en-US" sz="2800">
                  <a:solidFill>
                    <a:schemeClr val="bg1"/>
                  </a:solidFill>
                  <a:ea typeface="SimSun" charset="0"/>
                  <a:cs typeface="SimSun" charset="0"/>
                </a:rPr>
                <a:t>年</a:t>
              </a:r>
              <a:r>
                <a:rPr kumimoji="0" lang="en-US" altLang="zh-CN" sz="2800">
                  <a:solidFill>
                    <a:schemeClr val="bg1"/>
                  </a:solidFill>
                  <a:ea typeface="SimSun" charset="0"/>
                  <a:cs typeface="SimSun" charset="0"/>
                </a:rPr>
                <a:t>)</a:t>
              </a:r>
            </a:p>
          </p:txBody>
        </p:sp>
        <p:sp>
          <p:nvSpPr>
            <p:cNvPr id="98348"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20" name="Group 40"/>
          <p:cNvGrpSpPr>
            <a:grpSpLocks/>
          </p:cNvGrpSpPr>
          <p:nvPr/>
        </p:nvGrpSpPr>
        <p:grpSpPr bwMode="auto">
          <a:xfrm>
            <a:off x="4605338" y="5114925"/>
            <a:ext cx="4824412" cy="742950"/>
            <a:chOff x="2196" y="3836"/>
            <a:chExt cx="2164" cy="633"/>
          </a:xfrm>
        </p:grpSpPr>
        <p:sp>
          <p:nvSpPr>
            <p:cNvPr id="98345" name="Rectangle 41"/>
            <p:cNvSpPr>
              <a:spLocks noChangeArrowheads="1"/>
            </p:cNvSpPr>
            <p:nvPr/>
          </p:nvSpPr>
          <p:spPr bwMode="auto">
            <a:xfrm>
              <a:off x="2228" y="3836"/>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公元</a:t>
              </a:r>
              <a:r>
                <a:rPr kumimoji="0" lang="en-US" altLang="zh-CN" sz="2800">
                  <a:solidFill>
                    <a:schemeClr val="bg1"/>
                  </a:solidFill>
                  <a:ea typeface="SimSun" charset="0"/>
                  <a:cs typeface="SimSun" charset="0"/>
                </a:rPr>
                <a:t>1011-971 BC (40 </a:t>
              </a:r>
              <a:r>
                <a:rPr kumimoji="0" lang="zh-CN" altLang="en-US" sz="2800">
                  <a:solidFill>
                    <a:schemeClr val="bg1"/>
                  </a:solidFill>
                  <a:ea typeface="SimSun" charset="0"/>
                  <a:cs typeface="SimSun" charset="0"/>
                </a:rPr>
                <a:t>年</a:t>
              </a:r>
              <a:r>
                <a:rPr kumimoji="0" lang="en-US" altLang="zh-CN" sz="2800">
                  <a:solidFill>
                    <a:schemeClr val="bg1"/>
                  </a:solidFill>
                  <a:ea typeface="SimSun" charset="0"/>
                  <a:cs typeface="SimSun" charset="0"/>
                </a:rPr>
                <a:t>)</a:t>
              </a:r>
            </a:p>
          </p:txBody>
        </p:sp>
        <p:sp>
          <p:nvSpPr>
            <p:cNvPr id="98346"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21" name="Group 43"/>
          <p:cNvGrpSpPr>
            <a:grpSpLocks/>
          </p:cNvGrpSpPr>
          <p:nvPr/>
        </p:nvGrpSpPr>
        <p:grpSpPr bwMode="auto">
          <a:xfrm>
            <a:off x="214313" y="5857875"/>
            <a:ext cx="858837" cy="923925"/>
            <a:chOff x="0" y="4469"/>
            <a:chExt cx="512" cy="787"/>
          </a:xfrm>
        </p:grpSpPr>
        <p:sp>
          <p:nvSpPr>
            <p:cNvPr id="98343" name="Rectangle 44"/>
            <p:cNvSpPr>
              <a:spLocks noChangeArrowheads="1"/>
            </p:cNvSpPr>
            <p:nvPr/>
          </p:nvSpPr>
          <p:spPr bwMode="auto">
            <a:xfrm>
              <a:off x="32" y="4469"/>
              <a:ext cx="448"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1800">
                  <a:solidFill>
                    <a:schemeClr val="bg1"/>
                  </a:solidFill>
                  <a:ea typeface="SimSun" charset="0"/>
                  <a:cs typeface="SimSun" charset="0"/>
                </a:rPr>
                <a:t>大伟的后裔</a:t>
              </a:r>
              <a:endParaRPr kumimoji="0" lang="en-US" altLang="zh-CN" sz="18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1—3</a:t>
              </a:r>
            </a:p>
          </p:txBody>
        </p:sp>
        <p:sp>
          <p:nvSpPr>
            <p:cNvPr id="98344"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22" name="Group 46"/>
          <p:cNvGrpSpPr>
            <a:grpSpLocks/>
          </p:cNvGrpSpPr>
          <p:nvPr/>
        </p:nvGrpSpPr>
        <p:grpSpPr bwMode="auto">
          <a:xfrm>
            <a:off x="1073150" y="5857875"/>
            <a:ext cx="1090613" cy="923925"/>
            <a:chOff x="512" y="4469"/>
            <a:chExt cx="520" cy="787"/>
          </a:xfrm>
        </p:grpSpPr>
        <p:sp>
          <p:nvSpPr>
            <p:cNvPr id="98341" name="Rectangle 47"/>
            <p:cNvSpPr>
              <a:spLocks noChangeArrowheads="1"/>
            </p:cNvSpPr>
            <p:nvPr/>
          </p:nvSpPr>
          <p:spPr bwMode="auto">
            <a:xfrm>
              <a:off x="544" y="4469"/>
              <a:ext cx="456"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帮族的后裔</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4—8</a:t>
              </a:r>
            </a:p>
          </p:txBody>
        </p:sp>
        <p:sp>
          <p:nvSpPr>
            <p:cNvPr id="98342"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23" name="Group 49"/>
          <p:cNvGrpSpPr>
            <a:grpSpLocks/>
          </p:cNvGrpSpPr>
          <p:nvPr/>
        </p:nvGrpSpPr>
        <p:grpSpPr bwMode="auto">
          <a:xfrm>
            <a:off x="2163763" y="5857875"/>
            <a:ext cx="1250950" cy="923925"/>
            <a:chOff x="1032" y="4469"/>
            <a:chExt cx="596" cy="787"/>
          </a:xfrm>
        </p:grpSpPr>
        <p:sp>
          <p:nvSpPr>
            <p:cNvPr id="98339" name="Rectangle 50"/>
            <p:cNvSpPr>
              <a:spLocks noChangeArrowheads="1"/>
            </p:cNvSpPr>
            <p:nvPr/>
          </p:nvSpPr>
          <p:spPr bwMode="auto">
            <a:xfrm>
              <a:off x="1064" y="4469"/>
              <a:ext cx="532"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祭司</a:t>
              </a:r>
              <a:r>
                <a:rPr kumimoji="0" lang="en-US" altLang="zh-CN" sz="2000">
                  <a:solidFill>
                    <a:schemeClr val="bg1"/>
                  </a:solidFill>
                  <a:ea typeface="SimSun" charset="0"/>
                  <a:cs typeface="SimSun" charset="0"/>
                </a:rPr>
                <a:t> /</a:t>
              </a:r>
            </a:p>
            <a:p>
              <a:pPr algn="ctr">
                <a:lnSpc>
                  <a:spcPct val="100000"/>
                </a:lnSpc>
                <a:spcBef>
                  <a:spcPct val="0"/>
                </a:spcBef>
                <a:buFontTx/>
                <a:buNone/>
              </a:pPr>
              <a:r>
                <a:rPr kumimoji="0" lang="zh-CN" altLang="en-US" sz="2000">
                  <a:solidFill>
                    <a:schemeClr val="bg1"/>
                  </a:solidFill>
                  <a:ea typeface="SimSun" charset="0"/>
                  <a:cs typeface="SimSun" charset="0"/>
                </a:rPr>
                <a:t>利末人</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9:1-34</a:t>
              </a:r>
            </a:p>
          </p:txBody>
        </p:sp>
        <p:sp>
          <p:nvSpPr>
            <p:cNvPr id="98340"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24" name="Group 52"/>
          <p:cNvGrpSpPr>
            <a:grpSpLocks/>
          </p:cNvGrpSpPr>
          <p:nvPr/>
        </p:nvGrpSpPr>
        <p:grpSpPr bwMode="auto">
          <a:xfrm>
            <a:off x="3414713" y="5857875"/>
            <a:ext cx="1190625" cy="923925"/>
            <a:chOff x="1628" y="4469"/>
            <a:chExt cx="568" cy="787"/>
          </a:xfrm>
        </p:grpSpPr>
        <p:sp>
          <p:nvSpPr>
            <p:cNvPr id="98337" name="Rectangle 53"/>
            <p:cNvSpPr>
              <a:spLocks noChangeArrowheads="1"/>
            </p:cNvSpPr>
            <p:nvPr/>
          </p:nvSpPr>
          <p:spPr bwMode="auto">
            <a:xfrm>
              <a:off x="1660"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扫罗的</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zh-CN" altLang="en-US" sz="2000">
                  <a:solidFill>
                    <a:schemeClr val="bg1"/>
                  </a:solidFill>
                  <a:ea typeface="SimSun" charset="0"/>
                  <a:cs typeface="SimSun" charset="0"/>
                </a:rPr>
                <a:t>后裔</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9:35-44</a:t>
              </a:r>
            </a:p>
          </p:txBody>
        </p:sp>
        <p:sp>
          <p:nvSpPr>
            <p:cNvPr id="98338"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25" name="Group 55"/>
          <p:cNvGrpSpPr>
            <a:grpSpLocks/>
          </p:cNvGrpSpPr>
          <p:nvPr/>
        </p:nvGrpSpPr>
        <p:grpSpPr bwMode="auto">
          <a:xfrm>
            <a:off x="4605338" y="5857875"/>
            <a:ext cx="1192212" cy="923925"/>
            <a:chOff x="2196" y="4469"/>
            <a:chExt cx="568" cy="787"/>
          </a:xfrm>
        </p:grpSpPr>
        <p:sp>
          <p:nvSpPr>
            <p:cNvPr id="98335" name="Rectangle 56"/>
            <p:cNvSpPr>
              <a:spLocks noChangeArrowheads="1"/>
            </p:cNvSpPr>
            <p:nvPr/>
          </p:nvSpPr>
          <p:spPr bwMode="auto">
            <a:xfrm>
              <a:off x="2228"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登基王位</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10—12</a:t>
              </a:r>
            </a:p>
          </p:txBody>
        </p:sp>
        <p:sp>
          <p:nvSpPr>
            <p:cNvPr id="98336"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sp>
        <p:nvSpPr>
          <p:cNvPr id="98326" name="Rectangle 59"/>
          <p:cNvSpPr>
            <a:spLocks noChangeArrowheads="1"/>
          </p:cNvSpPr>
          <p:nvPr/>
        </p:nvSpPr>
        <p:spPr bwMode="auto">
          <a:xfrm>
            <a:off x="5791200" y="5857875"/>
            <a:ext cx="990600"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尊重</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en-US" altLang="zh-CN" sz="2000">
                <a:solidFill>
                  <a:schemeClr val="bg1"/>
                </a:solidFill>
                <a:ea typeface="SimSun" charset="0"/>
                <a:cs typeface="SimSun" charset="0"/>
              </a:rPr>
              <a:t> </a:t>
            </a:r>
            <a:r>
              <a:rPr kumimoji="0" lang="zh-CN" altLang="en-US" sz="2000">
                <a:solidFill>
                  <a:schemeClr val="bg1"/>
                </a:solidFill>
                <a:ea typeface="SimSun" charset="0"/>
                <a:cs typeface="SimSun" charset="0"/>
              </a:rPr>
              <a:t>圣柜</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13—17</a:t>
            </a:r>
          </a:p>
        </p:txBody>
      </p:sp>
      <p:sp>
        <p:nvSpPr>
          <p:cNvPr id="98327" name="Rectangle 60"/>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nvGrpSpPr>
          <p:cNvPr id="98328" name="Group 61"/>
          <p:cNvGrpSpPr>
            <a:grpSpLocks/>
          </p:cNvGrpSpPr>
          <p:nvPr/>
        </p:nvGrpSpPr>
        <p:grpSpPr bwMode="auto">
          <a:xfrm>
            <a:off x="6837363" y="5857875"/>
            <a:ext cx="1116012" cy="923925"/>
            <a:chOff x="3260" y="4469"/>
            <a:chExt cx="532" cy="787"/>
          </a:xfrm>
        </p:grpSpPr>
        <p:sp>
          <p:nvSpPr>
            <p:cNvPr id="98333" name="Rectangle 62"/>
            <p:cNvSpPr>
              <a:spLocks noChangeArrowheads="1"/>
            </p:cNvSpPr>
            <p:nvPr/>
          </p:nvSpPr>
          <p:spPr bwMode="auto">
            <a:xfrm>
              <a:off x="3292" y="4469"/>
              <a:ext cx="468"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chemeClr val="bg1"/>
                  </a:solidFill>
                  <a:ea typeface="SimSun" charset="0"/>
                  <a:cs typeface="SimSun" charset="0"/>
                </a:rPr>
                <a:t> </a:t>
              </a:r>
              <a:r>
                <a:rPr kumimoji="0" lang="zh-CN" altLang="en-US" sz="2000">
                  <a:solidFill>
                    <a:schemeClr val="bg1"/>
                  </a:solidFill>
                  <a:ea typeface="SimSun" charset="0"/>
                  <a:cs typeface="SimSun" charset="0"/>
                </a:rPr>
                <a:t>军事</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zh-CN" altLang="en-US" sz="2000">
                  <a:solidFill>
                    <a:schemeClr val="bg1"/>
                  </a:solidFill>
                  <a:ea typeface="SimSun" charset="0"/>
                  <a:cs typeface="SimSun" charset="0"/>
                </a:rPr>
                <a:t>胜利</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18—20</a:t>
              </a:r>
            </a:p>
          </p:txBody>
        </p:sp>
        <p:sp>
          <p:nvSpPr>
            <p:cNvPr id="98334" name="Rectangle 63"/>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grpSp>
        <p:nvGrpSpPr>
          <p:cNvPr id="98329" name="Group 64"/>
          <p:cNvGrpSpPr>
            <a:grpSpLocks/>
          </p:cNvGrpSpPr>
          <p:nvPr/>
        </p:nvGrpSpPr>
        <p:grpSpPr bwMode="auto">
          <a:xfrm>
            <a:off x="7953375" y="5857875"/>
            <a:ext cx="1476375" cy="923925"/>
            <a:chOff x="3792" y="4469"/>
            <a:chExt cx="568" cy="787"/>
          </a:xfrm>
        </p:grpSpPr>
        <p:sp>
          <p:nvSpPr>
            <p:cNvPr id="98331" name="Rectangle 65"/>
            <p:cNvSpPr>
              <a:spLocks noChangeArrowheads="1"/>
            </p:cNvSpPr>
            <p:nvPr/>
          </p:nvSpPr>
          <p:spPr bwMode="auto">
            <a:xfrm>
              <a:off x="3824"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圣殿</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zh-CN" altLang="en-US" sz="2000">
                  <a:solidFill>
                    <a:schemeClr val="bg1"/>
                  </a:solidFill>
                  <a:ea typeface="SimSun" charset="0"/>
                  <a:cs typeface="SimSun" charset="0"/>
                </a:rPr>
                <a:t>的准备</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21—29</a:t>
              </a:r>
            </a:p>
          </p:txBody>
        </p:sp>
        <p:sp>
          <p:nvSpPr>
            <p:cNvPr id="98332" name="Rectangle 66"/>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p>
          </p:txBody>
        </p:sp>
      </p:grpSp>
      <p:sp>
        <p:nvSpPr>
          <p:cNvPr id="98330" name="WordArt 67"/>
          <p:cNvSpPr>
            <a:spLocks noChangeArrowheads="1" noChangeShapeType="1" noTextEdit="1"/>
          </p:cNvSpPr>
          <p:nvPr/>
        </p:nvSpPr>
        <p:spPr bwMode="auto">
          <a:xfrm>
            <a:off x="152400" y="0"/>
            <a:ext cx="3284538" cy="838200"/>
          </a:xfrm>
          <a:prstGeom prst="rect">
            <a:avLst/>
          </a:prstGeom>
        </p:spPr>
        <p:txBody>
          <a:bodyPr wrap="none" fromWordArt="1">
            <a:prstTxWarp prst="textPlain">
              <a:avLst>
                <a:gd name="adj" fmla="val 50000"/>
              </a:avLst>
            </a:prstTxWarp>
          </a:bodyPr>
          <a:lstStyle/>
          <a:p>
            <a:pPr algn="ctr">
              <a:buFontTx/>
              <a:buNone/>
            </a:pPr>
            <a:r>
              <a:rPr lang="zh-TW" alt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历代志上</a:t>
            </a:r>
            <a:endParaRPr 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8" name="Rectangle 2"/>
          <p:cNvSpPr>
            <a:spLocks noChangeArrowheads="1"/>
          </p:cNvSpPr>
          <p:nvPr/>
        </p:nvSpPr>
        <p:spPr bwMode="auto">
          <a:xfrm>
            <a:off x="3130550" y="1377950"/>
            <a:ext cx="3035300" cy="4419600"/>
          </a:xfrm>
          <a:prstGeom prst="rect">
            <a:avLst/>
          </a:prstGeom>
          <a:solidFill>
            <a:srgbClr val="003399"/>
          </a:solidFill>
          <a:ln w="12700">
            <a:solidFill>
              <a:srgbClr val="003399"/>
            </a:solidFill>
            <a:miter lim="800000"/>
            <a:headEnd/>
            <a:tailEnd/>
          </a:ln>
          <a:effectLst>
            <a:outerShdw blurRad="63500" dist="10776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19" name="AutoShape 3"/>
          <p:cNvSpPr>
            <a:spLocks noChangeArrowheads="1"/>
          </p:cNvSpPr>
          <p:nvPr/>
        </p:nvSpPr>
        <p:spPr bwMode="auto">
          <a:xfrm>
            <a:off x="3130550" y="996950"/>
            <a:ext cx="1663700" cy="1054100"/>
          </a:xfrm>
          <a:prstGeom prst="roundRect">
            <a:avLst>
              <a:gd name="adj" fmla="val 12495"/>
            </a:avLst>
          </a:prstGeom>
          <a:solidFill>
            <a:srgbClr val="003399"/>
          </a:solidFill>
          <a:ln w="12700">
            <a:solidFill>
              <a:srgbClr val="003399"/>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0"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1" name="Rectangle 5"/>
          <p:cNvSpPr>
            <a:spLocks noChangeArrowheads="1"/>
          </p:cNvSpPr>
          <p:nvPr/>
        </p:nvSpPr>
        <p:spPr bwMode="auto">
          <a:xfrm>
            <a:off x="3276600" y="1600200"/>
            <a:ext cx="152400" cy="4191000"/>
          </a:xfrm>
          <a:prstGeom prst="rect">
            <a:avLst/>
          </a:prstGeom>
          <a:solidFill>
            <a:srgbClr val="003399"/>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nvGrpSpPr>
          <p:cNvPr id="81925" name="Group 6"/>
          <p:cNvGrpSpPr>
            <a:grpSpLocks/>
          </p:cNvGrpSpPr>
          <p:nvPr/>
        </p:nvGrpSpPr>
        <p:grpSpPr bwMode="auto">
          <a:xfrm>
            <a:off x="692150" y="2603500"/>
            <a:ext cx="2601913" cy="2032000"/>
            <a:chOff x="436" y="1640"/>
            <a:chExt cx="1639" cy="1280"/>
          </a:xfrm>
        </p:grpSpPr>
        <p:grpSp>
          <p:nvGrpSpPr>
            <p:cNvPr id="82018" name="Group 7"/>
            <p:cNvGrpSpPr>
              <a:grpSpLocks/>
            </p:cNvGrpSpPr>
            <p:nvPr/>
          </p:nvGrpSpPr>
          <p:grpSpPr bwMode="auto">
            <a:xfrm>
              <a:off x="436" y="1640"/>
              <a:ext cx="1476" cy="1280"/>
              <a:chOff x="436" y="1640"/>
              <a:chExt cx="1476" cy="1280"/>
            </a:xfrm>
          </p:grpSpPr>
          <p:sp>
            <p:nvSpPr>
              <p:cNvPr id="828424" name="Oval 8"/>
              <p:cNvSpPr>
                <a:spLocks noChangeArrowheads="1"/>
              </p:cNvSpPr>
              <p:nvPr/>
            </p:nvSpPr>
            <p:spPr bwMode="auto">
              <a:xfrm>
                <a:off x="436" y="1755"/>
                <a:ext cx="1210" cy="1165"/>
              </a:xfrm>
              <a:prstGeom prst="ellipse">
                <a:avLst/>
              </a:prstGeom>
              <a:noFill/>
              <a:ln w="50800">
                <a:solidFill>
                  <a:srgbClr val="003399"/>
                </a:solidFill>
                <a:round/>
                <a:headEnd/>
                <a:tailEnd/>
              </a:ln>
              <a:effectLst>
                <a:outerShdw blurRad="63500" dist="107763" dir="2700000" algn="ctr" rotWithShape="0">
                  <a:srgbClr val="1A0004">
                    <a:alpha val="74998"/>
                  </a:srgbClr>
                </a:outerShdw>
              </a:effectLst>
              <a:extLst>
                <a:ext uri="{909E8E84-426E-40dd-AFC4-6F175D3DCCD1}">
                  <a14:hiddenFill xmlns:a14="http://schemas.microsoft.com/office/drawing/2010/main" xmlns="">
                    <a:solidFill>
                      <a:schemeClr val="accent1"/>
                    </a:solid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5" name="Freeform 9"/>
              <p:cNvSpPr>
                <a:spLocks/>
              </p:cNvSpPr>
              <p:nvPr/>
            </p:nvSpPr>
            <p:spPr bwMode="auto">
              <a:xfrm>
                <a:off x="975" y="1708"/>
                <a:ext cx="800" cy="657"/>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outerShdw blurRad="63500" dist="38099" dir="2700000" algn="ctr" rotWithShape="0">
                  <a:srgbClr val="1A0004">
                    <a:alpha val="74998"/>
                  </a:srgbClr>
                </a:outerShdw>
              </a:effec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6" name="Freeform 10"/>
              <p:cNvSpPr>
                <a:spLocks/>
              </p:cNvSpPr>
              <p:nvPr/>
            </p:nvSpPr>
            <p:spPr bwMode="auto">
              <a:xfrm>
                <a:off x="975" y="1640"/>
                <a:ext cx="937" cy="756"/>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outerShdw blurRad="63500" dist="38099" dir="2700000" algn="ctr" rotWithShape="0">
                  <a:srgbClr val="1A0004">
                    <a:alpha val="74998"/>
                  </a:srgbClr>
                </a:outerShdw>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828427" name="Rectangle 11"/>
            <p:cNvSpPr>
              <a:spLocks noChangeArrowheads="1"/>
            </p:cNvSpPr>
            <p:nvPr/>
          </p:nvSpPr>
          <p:spPr bwMode="auto">
            <a:xfrm>
              <a:off x="702" y="1757"/>
              <a:ext cx="1373" cy="574"/>
            </a:xfrm>
            <a:prstGeom prst="rect">
              <a:avLst/>
            </a:prstGeom>
            <a:noFill/>
            <a:ln>
              <a:noFill/>
            </a:ln>
            <a:effectLst>
              <a:outerShdw blurRad="63500" dist="107763" dir="2700000" algn="ctr" rotWithShape="0">
                <a:srgbClr val="1A0004">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nSpc>
                  <a:spcPct val="100000"/>
                </a:lnSpc>
                <a:spcBef>
                  <a:spcPct val="0"/>
                </a:spcBef>
                <a:buFontTx/>
                <a:buNone/>
                <a:defRPr/>
              </a:pPr>
              <a:r>
                <a:rPr kumimoji="0" lang="en-US" altLang="zh-CN" sz="3000" b="0">
                  <a:solidFill>
                    <a:srgbClr val="114FFB"/>
                  </a:solidFill>
                  <a:latin typeface="Times" charset="0"/>
                  <a:ea typeface="宋体" charset="0"/>
                  <a:cs typeface="宋体" charset="0"/>
                </a:rPr>
                <a:t>无</a:t>
              </a:r>
              <a:r>
                <a:rPr kumimoji="0" lang="en-US" altLang="zh-CN" sz="5400" b="0">
                  <a:solidFill>
                    <a:srgbClr val="114FFB"/>
                  </a:solidFill>
                  <a:latin typeface="Times" charset="0"/>
                  <a:ea typeface="宋体" charset="0"/>
                  <a:cs typeface="宋体" charset="0"/>
                </a:rPr>
                <a:t>王</a:t>
              </a:r>
              <a:r>
                <a:rPr kumimoji="0" lang="en-US" altLang="zh-CN" sz="3000" b="0">
                  <a:solidFill>
                    <a:srgbClr val="114FFB"/>
                  </a:solidFill>
                  <a:latin typeface="Times" charset="0"/>
                  <a:ea typeface="宋体" charset="0"/>
                  <a:cs typeface="宋体" charset="0"/>
                </a:rPr>
                <a:t>掳</a:t>
              </a:r>
              <a:endParaRPr kumimoji="0" lang="zh-CN" altLang="en-US" sz="3000" b="0">
                <a:solidFill>
                  <a:srgbClr val="114FFB"/>
                </a:solidFill>
                <a:latin typeface="Times" charset="0"/>
                <a:ea typeface="宋体" charset="0"/>
                <a:cs typeface="宋体" charset="0"/>
              </a:endParaRPr>
            </a:p>
          </p:txBody>
        </p:sp>
      </p:grpSp>
      <p:sp>
        <p:nvSpPr>
          <p:cNvPr id="828428"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9"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0"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1"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2"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3"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4"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5" name="Rectangle 19"/>
          <p:cNvSpPr>
            <a:spLocks noChangeArrowheads="1"/>
          </p:cNvSpPr>
          <p:nvPr/>
        </p:nvSpPr>
        <p:spPr bwMode="auto">
          <a:xfrm>
            <a:off x="4538663" y="2555875"/>
            <a:ext cx="160337" cy="1160463"/>
          </a:xfrm>
          <a:prstGeom prst="rect">
            <a:avLst/>
          </a:prstGeom>
          <a:solidFill>
            <a:srgbClr val="003399"/>
          </a:solidFill>
          <a:ln w="12700">
            <a:solidFill>
              <a:srgbClr val="003399"/>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6"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lnSpc>
                <a:spcPct val="100000"/>
              </a:lnSpc>
              <a:spcBef>
                <a:spcPct val="50000"/>
              </a:spcBef>
              <a:buFontTx/>
              <a:buNone/>
              <a:defRPr/>
            </a:pPr>
            <a:r>
              <a:rPr kumimoji="0" lang="en-US" altLang="zh-CN" sz="8800" b="0">
                <a:solidFill>
                  <a:srgbClr val="FFD34A"/>
                </a:solidFill>
                <a:latin typeface="Times" charset="0"/>
                <a:ea typeface="宋体" charset="0"/>
                <a:cs typeface="宋体" charset="0"/>
              </a:rPr>
              <a:t>7</a:t>
            </a:r>
          </a:p>
        </p:txBody>
      </p:sp>
      <p:sp>
        <p:nvSpPr>
          <p:cNvPr id="828437"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8" name="Rectangle 22"/>
          <p:cNvSpPr>
            <a:spLocks noChangeArrowheads="1"/>
          </p:cNvSpPr>
          <p:nvPr/>
        </p:nvSpPr>
        <p:spPr bwMode="auto">
          <a:xfrm>
            <a:off x="4786313" y="979488"/>
            <a:ext cx="2038350" cy="363537"/>
          </a:xfrm>
          <a:prstGeom prst="rect">
            <a:avLst/>
          </a:prstGeom>
          <a:noFill/>
          <a:ln>
            <a:noFill/>
          </a:ln>
          <a:effectLst>
            <a:outerShdw blurRad="63500" dist="38099" dir="2700000" algn="ctr" rotWithShape="0">
              <a:srgbClr val="1A0004">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nSpc>
                <a:spcPct val="100000"/>
              </a:lnSpc>
              <a:spcBef>
                <a:spcPct val="50000"/>
              </a:spcBef>
              <a:buFontTx/>
              <a:buNone/>
              <a:defRPr/>
            </a:pPr>
            <a:r>
              <a:rPr kumimoji="0" lang="ja-JP" altLang="en-US" sz="1800">
                <a:solidFill>
                  <a:srgbClr val="1039BD"/>
                </a:solidFill>
                <a:latin typeface="宋体" charset="0"/>
                <a:ea typeface="宋体" charset="0"/>
                <a:cs typeface="宋体" charset="0"/>
              </a:rPr>
              <a:t>约</a:t>
            </a:r>
            <a:r>
              <a:rPr kumimoji="0" lang="en-US" altLang="zh-CN" sz="1800">
                <a:solidFill>
                  <a:srgbClr val="1039BD"/>
                </a:solidFill>
                <a:latin typeface="宋体" charset="0"/>
                <a:ea typeface="宋体" charset="0"/>
                <a:cs typeface="宋体" charset="0"/>
              </a:rPr>
              <a:t>主前1000年</a:t>
            </a:r>
            <a:endParaRPr kumimoji="0" lang="zh-CN" altLang="en-US" sz="1800">
              <a:solidFill>
                <a:srgbClr val="1039BD"/>
              </a:solidFill>
              <a:latin typeface="宋体" charset="0"/>
              <a:ea typeface="宋体" charset="0"/>
              <a:cs typeface="宋体" charset="0"/>
            </a:endParaRPr>
          </a:p>
        </p:txBody>
      </p:sp>
      <p:sp>
        <p:nvSpPr>
          <p:cNvPr id="828439"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828440"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38</a:t>
            </a:r>
          </a:p>
        </p:txBody>
      </p:sp>
      <p:grpSp>
        <p:nvGrpSpPr>
          <p:cNvPr id="81939" name="Group 25"/>
          <p:cNvGrpSpPr>
            <a:grpSpLocks/>
          </p:cNvGrpSpPr>
          <p:nvPr/>
        </p:nvGrpSpPr>
        <p:grpSpPr bwMode="auto">
          <a:xfrm>
            <a:off x="6083300" y="1136650"/>
            <a:ext cx="1289050" cy="1435100"/>
            <a:chOff x="1084" y="711"/>
            <a:chExt cx="2950" cy="2769"/>
          </a:xfrm>
        </p:grpSpPr>
        <p:grpSp>
          <p:nvGrpSpPr>
            <p:cNvPr id="82008" name="Group 26"/>
            <p:cNvGrpSpPr>
              <a:grpSpLocks/>
            </p:cNvGrpSpPr>
            <p:nvPr/>
          </p:nvGrpSpPr>
          <p:grpSpPr bwMode="auto">
            <a:xfrm>
              <a:off x="1084" y="711"/>
              <a:ext cx="2950" cy="2769"/>
              <a:chOff x="2707" y="548"/>
              <a:chExt cx="2950" cy="2769"/>
            </a:xfrm>
          </p:grpSpPr>
          <p:grpSp>
            <p:nvGrpSpPr>
              <p:cNvPr id="82014" name="Group 27"/>
              <p:cNvGrpSpPr>
                <a:grpSpLocks/>
              </p:cNvGrpSpPr>
              <p:nvPr/>
            </p:nvGrpSpPr>
            <p:grpSpPr bwMode="auto">
              <a:xfrm>
                <a:off x="3180" y="1046"/>
                <a:ext cx="2105" cy="1421"/>
                <a:chOff x="578" y="2316"/>
                <a:chExt cx="2105" cy="1421"/>
              </a:xfrm>
            </p:grpSpPr>
            <p:sp>
              <p:nvSpPr>
                <p:cNvPr id="828444" name="Freeform 28" descr="Cork"/>
                <p:cNvSpPr>
                  <a:spLocks/>
                </p:cNvSpPr>
                <p:nvPr/>
              </p:nvSpPr>
              <p:spPr bwMode="auto">
                <a:xfrm>
                  <a:off x="632" y="2317"/>
                  <a:ext cx="2056"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45" name="Freeform 29" descr="Cork"/>
                <p:cNvSpPr>
                  <a:spLocks/>
                </p:cNvSpPr>
                <p:nvPr/>
              </p:nvSpPr>
              <p:spPr bwMode="auto">
                <a:xfrm>
                  <a:off x="577" y="2507"/>
                  <a:ext cx="2074" cy="1222"/>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pic>
            <p:nvPicPr>
              <p:cNvPr id="828446" name="Picture 30"/>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ffectLst/>
              <a:extLst>
                <a:ext uri="{909E8E84-426E-40dd-AFC4-6F175D3DCCD1}">
                  <a14:hiddenFill xmlns:a14="http://schemas.microsoft.com/office/drawing/2010/main" xmlns="">
                    <a:solidFill>
                      <a:srgbClr val="BE844A"/>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828447" name="Freeform 31"/>
            <p:cNvSpPr>
              <a:spLocks/>
            </p:cNvSpPr>
            <p:nvPr/>
          </p:nvSpPr>
          <p:spPr bwMode="auto">
            <a:xfrm>
              <a:off x="1614"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48" name="Freeform 32"/>
            <p:cNvSpPr>
              <a:spLocks/>
            </p:cNvSpPr>
            <p:nvPr/>
          </p:nvSpPr>
          <p:spPr bwMode="auto">
            <a:xfrm>
              <a:off x="1636"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49" name="Freeform 33"/>
            <p:cNvSpPr>
              <a:spLocks/>
            </p:cNvSpPr>
            <p:nvPr/>
          </p:nvSpPr>
          <p:spPr bwMode="auto">
            <a:xfrm>
              <a:off x="3009" y="2583"/>
              <a:ext cx="153"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0" name="Freeform 34"/>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1" name="Freeform 35"/>
            <p:cNvSpPr>
              <a:spLocks/>
            </p:cNvSpPr>
            <p:nvPr/>
          </p:nvSpPr>
          <p:spPr bwMode="auto">
            <a:xfrm>
              <a:off x="3431"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grpSp>
        <p:nvGrpSpPr>
          <p:cNvPr id="81940" name="Group 36"/>
          <p:cNvGrpSpPr>
            <a:grpSpLocks/>
          </p:cNvGrpSpPr>
          <p:nvPr/>
        </p:nvGrpSpPr>
        <p:grpSpPr bwMode="auto">
          <a:xfrm>
            <a:off x="6076950" y="3251200"/>
            <a:ext cx="1289050" cy="1435100"/>
            <a:chOff x="1084" y="711"/>
            <a:chExt cx="2950" cy="2769"/>
          </a:xfrm>
        </p:grpSpPr>
        <p:grpSp>
          <p:nvGrpSpPr>
            <p:cNvPr id="81998" name="Group 37"/>
            <p:cNvGrpSpPr>
              <a:grpSpLocks/>
            </p:cNvGrpSpPr>
            <p:nvPr/>
          </p:nvGrpSpPr>
          <p:grpSpPr bwMode="auto">
            <a:xfrm>
              <a:off x="1084" y="711"/>
              <a:ext cx="2950" cy="2769"/>
              <a:chOff x="2707" y="548"/>
              <a:chExt cx="2950" cy="2769"/>
            </a:xfrm>
          </p:grpSpPr>
          <p:grpSp>
            <p:nvGrpSpPr>
              <p:cNvPr id="82004" name="Group 38"/>
              <p:cNvGrpSpPr>
                <a:grpSpLocks/>
              </p:cNvGrpSpPr>
              <p:nvPr/>
            </p:nvGrpSpPr>
            <p:grpSpPr bwMode="auto">
              <a:xfrm>
                <a:off x="3180" y="1046"/>
                <a:ext cx="2105" cy="1421"/>
                <a:chOff x="578" y="2316"/>
                <a:chExt cx="2105" cy="1421"/>
              </a:xfrm>
            </p:grpSpPr>
            <p:sp>
              <p:nvSpPr>
                <p:cNvPr id="828455" name="Freeform 39" descr="Cork"/>
                <p:cNvSpPr>
                  <a:spLocks/>
                </p:cNvSpPr>
                <p:nvPr/>
              </p:nvSpPr>
              <p:spPr bwMode="auto">
                <a:xfrm>
                  <a:off x="632" y="2317"/>
                  <a:ext cx="2056"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6" name="Freeform 40" descr="Cork"/>
                <p:cNvSpPr>
                  <a:spLocks/>
                </p:cNvSpPr>
                <p:nvPr/>
              </p:nvSpPr>
              <p:spPr bwMode="auto">
                <a:xfrm>
                  <a:off x="577" y="2507"/>
                  <a:ext cx="2074" cy="1222"/>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pic>
            <p:nvPicPr>
              <p:cNvPr id="828457" name="Picture 41"/>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ffectLst/>
              <a:extLst>
                <a:ext uri="{909E8E84-426E-40dd-AFC4-6F175D3DCCD1}">
                  <a14:hiddenFill xmlns:a14="http://schemas.microsoft.com/office/drawing/2010/main" xmlns="">
                    <a:solidFill>
                      <a:srgbClr val="BE844A"/>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828458" name="Freeform 42"/>
            <p:cNvSpPr>
              <a:spLocks/>
            </p:cNvSpPr>
            <p:nvPr/>
          </p:nvSpPr>
          <p:spPr bwMode="auto">
            <a:xfrm>
              <a:off x="1614"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9" name="Freeform 43"/>
            <p:cNvSpPr>
              <a:spLocks/>
            </p:cNvSpPr>
            <p:nvPr/>
          </p:nvSpPr>
          <p:spPr bwMode="auto">
            <a:xfrm>
              <a:off x="1636"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0" name="Freeform 44"/>
            <p:cNvSpPr>
              <a:spLocks/>
            </p:cNvSpPr>
            <p:nvPr/>
          </p:nvSpPr>
          <p:spPr bwMode="auto">
            <a:xfrm>
              <a:off x="3009" y="2583"/>
              <a:ext cx="153"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1" name="Freeform 45"/>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2" name="Freeform 46"/>
            <p:cNvSpPr>
              <a:spLocks/>
            </p:cNvSpPr>
            <p:nvPr/>
          </p:nvSpPr>
          <p:spPr bwMode="auto">
            <a:xfrm>
              <a:off x="3431"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828463"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4"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5"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6"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7" name="Rectangle 51"/>
          <p:cNvSpPr>
            <a:spLocks noChangeArrowheads="1"/>
          </p:cNvSpPr>
          <p:nvPr/>
        </p:nvSpPr>
        <p:spPr bwMode="auto">
          <a:xfrm>
            <a:off x="5992813" y="3470275"/>
            <a:ext cx="176212" cy="1347788"/>
          </a:xfrm>
          <a:prstGeom prst="rect">
            <a:avLst/>
          </a:prstGeom>
          <a:solidFill>
            <a:srgbClr val="003399"/>
          </a:solidFill>
          <a:ln w="12700">
            <a:solidFill>
              <a:srgbClr val="003399"/>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8" name="Line 52"/>
          <p:cNvSpPr>
            <a:spLocks noChangeShapeType="1"/>
          </p:cNvSpPr>
          <p:nvPr/>
        </p:nvSpPr>
        <p:spPr bwMode="auto">
          <a:xfrm>
            <a:off x="6092825" y="2921000"/>
            <a:ext cx="0" cy="368300"/>
          </a:xfrm>
          <a:prstGeom prst="line">
            <a:avLst/>
          </a:prstGeom>
          <a:noFill/>
          <a:ln w="50800">
            <a:solidFill>
              <a:srgbClr val="0033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9"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70"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en-US" altLang="zh-CN" sz="2800">
                <a:solidFill>
                  <a:srgbClr val="114FFB"/>
                </a:solidFill>
                <a:latin typeface="Comic Sans MS" charset="0"/>
                <a:ea typeface="宋体" charset="0"/>
                <a:cs typeface="宋体" charset="0"/>
              </a:rPr>
              <a:t>扫</a:t>
            </a:r>
            <a:r>
              <a:rPr kumimoji="0" lang="zh-CN" altLang="en-US" sz="2800">
                <a:solidFill>
                  <a:srgbClr val="114FFB"/>
                </a:solidFill>
                <a:latin typeface="Times" charset="0"/>
                <a:ea typeface="宋体" charset="0"/>
                <a:cs typeface="宋体" charset="0"/>
              </a:rPr>
              <a:t> </a:t>
            </a:r>
            <a:r>
              <a:rPr kumimoji="0" lang="en-US" altLang="zh-CN" sz="2800">
                <a:solidFill>
                  <a:srgbClr val="114FFB"/>
                </a:solidFill>
                <a:latin typeface="Comic Sans MS" charset="0"/>
                <a:ea typeface="宋体" charset="0"/>
                <a:cs typeface="宋体" charset="0"/>
              </a:rPr>
              <a:t>-</a:t>
            </a:r>
            <a:r>
              <a:rPr kumimoji="0" lang="zh-CN" altLang="en-US" sz="2800">
                <a:solidFill>
                  <a:srgbClr val="114FFB"/>
                </a:solidFill>
                <a:latin typeface="Comic Sans MS" charset="0"/>
                <a:ea typeface="宋体" charset="0"/>
                <a:cs typeface="宋体" charset="0"/>
              </a:rPr>
              <a:t>卫 </a:t>
            </a:r>
            <a:r>
              <a:rPr kumimoji="0" lang="en-US" altLang="zh-CN" sz="2800">
                <a:solidFill>
                  <a:srgbClr val="114FFB"/>
                </a:solidFill>
                <a:latin typeface="Comic Sans MS" charset="0"/>
                <a:ea typeface="宋体" charset="0"/>
                <a:cs typeface="宋体" charset="0"/>
              </a:rPr>
              <a:t>-</a:t>
            </a:r>
            <a:r>
              <a:rPr kumimoji="0" lang="en-US" altLang="zh-CN" sz="2800">
                <a:solidFill>
                  <a:srgbClr val="114FFB"/>
                </a:solidFill>
                <a:latin typeface="Times" charset="0"/>
                <a:ea typeface="宋体" charset="0"/>
                <a:cs typeface="宋体" charset="0"/>
              </a:rPr>
              <a:t> </a:t>
            </a:r>
            <a:r>
              <a:rPr kumimoji="0" lang="zh-CN" altLang="en-US" sz="2800">
                <a:solidFill>
                  <a:srgbClr val="114FFB"/>
                </a:solidFill>
                <a:latin typeface="Comic Sans MS" charset="0"/>
                <a:ea typeface="宋体" charset="0"/>
                <a:cs typeface="宋体" charset="0"/>
              </a:rPr>
              <a:t>罗</a:t>
            </a:r>
            <a:endParaRPr kumimoji="0" lang="zh-CN" altLang="en-US" sz="2800">
              <a:solidFill>
                <a:srgbClr val="114FFB"/>
              </a:solidFill>
              <a:latin typeface="Times" charset="0"/>
              <a:ea typeface="宋体" charset="0"/>
              <a:cs typeface="宋体" charset="0"/>
            </a:endParaRPr>
          </a:p>
        </p:txBody>
      </p:sp>
      <p:sp>
        <p:nvSpPr>
          <p:cNvPr id="828472" name="Rectangle 56"/>
          <p:cNvSpPr>
            <a:spLocks noChangeArrowheads="1"/>
          </p:cNvSpPr>
          <p:nvPr/>
        </p:nvSpPr>
        <p:spPr bwMode="auto">
          <a:xfrm>
            <a:off x="3595688" y="947738"/>
            <a:ext cx="895350" cy="515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en-US" altLang="zh-CN" sz="2800">
                <a:solidFill>
                  <a:srgbClr val="114FFB"/>
                </a:solidFill>
                <a:latin typeface="Times" charset="0"/>
                <a:ea typeface="宋体" charset="0"/>
                <a:cs typeface="宋体" charset="0"/>
              </a:rPr>
              <a:t>王</a:t>
            </a:r>
            <a:r>
              <a:rPr kumimoji="0" lang="zh-CN" altLang="en-US" sz="2800">
                <a:solidFill>
                  <a:srgbClr val="114FFB"/>
                </a:solidFill>
                <a:latin typeface="Times" charset="0"/>
                <a:ea typeface="宋体" charset="0"/>
                <a:cs typeface="宋体" charset="0"/>
              </a:rPr>
              <a:t>朝</a:t>
            </a:r>
            <a:endParaRPr kumimoji="0" lang="zh-CN" altLang="en-US" sz="3600">
              <a:solidFill>
                <a:srgbClr val="114FFB"/>
              </a:solidFill>
              <a:latin typeface="Times" charset="0"/>
              <a:ea typeface="宋体" charset="0"/>
              <a:cs typeface="宋体" charset="0"/>
            </a:endParaRPr>
          </a:p>
        </p:txBody>
      </p:sp>
      <p:sp>
        <p:nvSpPr>
          <p:cNvPr id="828473" name="Rectangle 57"/>
          <p:cNvSpPr>
            <a:spLocks noChangeArrowheads="1"/>
          </p:cNvSpPr>
          <p:nvPr/>
        </p:nvSpPr>
        <p:spPr bwMode="auto">
          <a:xfrm>
            <a:off x="7986713" y="3967163"/>
            <a:ext cx="180975" cy="241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1000">
              <a:solidFill>
                <a:srgbClr val="000000"/>
              </a:solidFill>
              <a:latin typeface="Helvetica" charset="0"/>
              <a:ea typeface="宋体" charset="0"/>
              <a:cs typeface="宋体" charset="0"/>
            </a:endParaRPr>
          </a:p>
        </p:txBody>
      </p:sp>
      <p:sp>
        <p:nvSpPr>
          <p:cNvPr id="828503" name="Text Box 87"/>
          <p:cNvSpPr txBox="1">
            <a:spLocks noChangeArrowheads="1"/>
          </p:cNvSpPr>
          <p:nvPr/>
        </p:nvSpPr>
        <p:spPr bwMode="auto">
          <a:xfrm>
            <a:off x="6118225" y="1312863"/>
            <a:ext cx="1155700" cy="701675"/>
          </a:xfrm>
          <a:prstGeom prst="rect">
            <a:avLst/>
          </a:prstGeom>
          <a:noFill/>
          <a:ln>
            <a:noFill/>
          </a:ln>
          <a:effectLst>
            <a:outerShdw blurRad="63500" dist="38099" dir="2700000" algn="ctr" rotWithShape="0">
              <a:srgbClr val="1A0004">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en-US" altLang="ja-JP" sz="2800">
                <a:solidFill>
                  <a:srgbClr val="114FFB"/>
                </a:solidFill>
                <a:latin typeface="Comic Sans MS" charset="0"/>
                <a:ea typeface="MS PGothic" charset="0"/>
                <a:cs typeface="MS PGothic" charset="0"/>
              </a:rPr>
              <a:t> </a:t>
            </a:r>
            <a:r>
              <a:rPr kumimoji="0" lang="zh-CN" altLang="en-US" sz="2800">
                <a:solidFill>
                  <a:srgbClr val="114FFB"/>
                </a:solidFill>
                <a:latin typeface="Comic Sans MS" charset="0"/>
                <a:ea typeface="宋体" charset="0"/>
                <a:cs typeface="宋体" charset="0"/>
              </a:rPr>
              <a:t>卫约</a:t>
            </a:r>
            <a:r>
              <a:rPr kumimoji="0" lang="zh-CN" altLang="en-US" sz="4000" b="0" i="1">
                <a:solidFill>
                  <a:srgbClr val="114FFB"/>
                </a:solidFill>
                <a:latin typeface="Kosher-Normal" charset="0"/>
                <a:ea typeface="宋体" charset="0"/>
                <a:cs typeface="宋体" charset="0"/>
              </a:rPr>
              <a:t> </a:t>
            </a:r>
          </a:p>
        </p:txBody>
      </p:sp>
      <p:sp>
        <p:nvSpPr>
          <p:cNvPr id="828504" name="Rectangle 88"/>
          <p:cNvSpPr>
            <a:spLocks noChangeArrowheads="1"/>
          </p:cNvSpPr>
          <p:nvPr/>
        </p:nvSpPr>
        <p:spPr bwMode="auto">
          <a:xfrm>
            <a:off x="6110288" y="2166938"/>
            <a:ext cx="1720850" cy="698500"/>
          </a:xfrm>
          <a:prstGeom prst="rect">
            <a:avLst/>
          </a:prstGeom>
          <a:noFill/>
          <a:ln>
            <a:noFill/>
          </a:ln>
          <a:effectLst>
            <a:outerShdw blurRad="63500" dist="38099" dir="2700000" algn="ctr" rotWithShape="0">
              <a:srgbClr val="1A0004">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lnSpc>
                <a:spcPct val="100000"/>
              </a:lnSpc>
              <a:spcBef>
                <a:spcPct val="0"/>
              </a:spcBef>
              <a:buFontTx/>
              <a:buNone/>
              <a:defRPr/>
            </a:pPr>
            <a:r>
              <a:rPr kumimoji="0" lang="ja-JP" altLang="en-US" sz="2000" i="1">
                <a:solidFill>
                  <a:srgbClr val="114FFB"/>
                </a:solidFill>
                <a:latin typeface="宋体" charset="0"/>
                <a:ea typeface="宋体" charset="0"/>
                <a:cs typeface="宋体" charset="0"/>
              </a:rPr>
              <a:t>撒</a:t>
            </a:r>
            <a:r>
              <a:rPr kumimoji="0" lang="zh-CN" altLang="en-US" sz="2000" i="1">
                <a:solidFill>
                  <a:srgbClr val="114FFB"/>
                </a:solidFill>
                <a:latin typeface="宋体" charset="0"/>
                <a:ea typeface="宋体" charset="0"/>
                <a:cs typeface="宋体" charset="0"/>
              </a:rPr>
              <a:t>下 </a:t>
            </a:r>
            <a:r>
              <a:rPr kumimoji="0" lang="en-US" altLang="zh-CN" sz="2000" i="1">
                <a:solidFill>
                  <a:srgbClr val="114FFB"/>
                </a:solidFill>
                <a:latin typeface="宋体" charset="0"/>
                <a:ea typeface="宋体" charset="0"/>
                <a:cs typeface="宋体" charset="0"/>
              </a:rPr>
              <a:t>7: 4-16</a:t>
            </a:r>
          </a:p>
          <a:p>
            <a:pPr>
              <a:lnSpc>
                <a:spcPct val="100000"/>
              </a:lnSpc>
              <a:spcBef>
                <a:spcPct val="0"/>
              </a:spcBef>
              <a:buFontTx/>
              <a:buNone/>
              <a:defRPr/>
            </a:pPr>
            <a:r>
              <a:rPr kumimoji="0" lang="zh-CN" altLang="en-US" sz="2000" i="1">
                <a:solidFill>
                  <a:srgbClr val="114FFB"/>
                </a:solidFill>
                <a:latin typeface="宋体" charset="0"/>
                <a:ea typeface="宋体" charset="0"/>
                <a:cs typeface="宋体" charset="0"/>
              </a:rPr>
              <a:t>代</a:t>
            </a:r>
            <a:r>
              <a:rPr kumimoji="0" lang="ja-JP" altLang="en-US" sz="2000" i="1">
                <a:solidFill>
                  <a:srgbClr val="114FFB"/>
                </a:solidFill>
                <a:latin typeface="宋体" charset="0"/>
                <a:ea typeface="宋体" charset="0"/>
                <a:cs typeface="宋体" charset="0"/>
              </a:rPr>
              <a:t>上</a:t>
            </a:r>
            <a:r>
              <a:rPr kumimoji="0" lang="zh-CN" altLang="en-US" sz="2000" i="1">
                <a:solidFill>
                  <a:srgbClr val="114FFB"/>
                </a:solidFill>
                <a:latin typeface="宋体" charset="0"/>
                <a:ea typeface="宋体" charset="0"/>
                <a:cs typeface="宋体" charset="0"/>
              </a:rPr>
              <a:t> </a:t>
            </a:r>
            <a:r>
              <a:rPr kumimoji="0" lang="en-US" altLang="zh-CN" sz="2000" i="1">
                <a:solidFill>
                  <a:srgbClr val="114FFB"/>
                </a:solidFill>
                <a:latin typeface="宋体" charset="0"/>
                <a:ea typeface="宋体" charset="0"/>
                <a:cs typeface="宋体" charset="0"/>
              </a:rPr>
              <a:t>17:3-15</a:t>
            </a:r>
          </a:p>
        </p:txBody>
      </p:sp>
      <p:sp>
        <p:nvSpPr>
          <p:cNvPr id="828506" name="Text Box 90"/>
          <p:cNvSpPr txBox="1">
            <a:spLocks noChangeArrowheads="1"/>
          </p:cNvSpPr>
          <p:nvPr/>
        </p:nvSpPr>
        <p:spPr bwMode="auto">
          <a:xfrm>
            <a:off x="1757363" y="-22225"/>
            <a:ext cx="4813300"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1400">
                <a:solidFill>
                  <a:srgbClr val="FFFFFF"/>
                </a:solidFill>
                <a:latin typeface="宋体" charset="0"/>
                <a:ea typeface="宋体" charset="0"/>
                <a:cs typeface="宋体" charset="0"/>
              </a:rPr>
              <a:t>王上</a:t>
            </a:r>
            <a:r>
              <a:rPr kumimoji="0" lang="zh-CN" altLang="en-US" sz="1400">
                <a:solidFill>
                  <a:srgbClr val="FFFFFF"/>
                </a:solidFill>
                <a:latin typeface="宋体" charset="0"/>
                <a:ea typeface="宋体" charset="0"/>
                <a:cs typeface="宋体" charset="0"/>
              </a:rPr>
              <a:t> </a:t>
            </a:r>
            <a:r>
              <a:rPr kumimoji="0" lang="en-US" altLang="zh-CN" sz="1400">
                <a:solidFill>
                  <a:srgbClr val="FFFFFF"/>
                </a:solidFill>
                <a:latin typeface="宋体" charset="0"/>
                <a:ea typeface="宋体" charset="0"/>
                <a:cs typeface="宋体" charset="0"/>
              </a:rPr>
              <a:t>11:4-8</a:t>
            </a:r>
            <a:endParaRPr kumimoji="0" lang="zh-CN" altLang="en-US" sz="1400">
              <a:solidFill>
                <a:srgbClr val="FFFFFF"/>
              </a:solidFill>
              <a:latin typeface="宋体" charset="0"/>
              <a:ea typeface="宋体" charset="0"/>
              <a:cs typeface="宋体" charset="0"/>
            </a:endParaRPr>
          </a:p>
        </p:txBody>
      </p:sp>
      <p:sp>
        <p:nvSpPr>
          <p:cNvPr id="828507" name="Text Box 91"/>
          <p:cNvSpPr txBox="1">
            <a:spLocks noChangeArrowheads="1"/>
          </p:cNvSpPr>
          <p:nvPr/>
        </p:nvSpPr>
        <p:spPr bwMode="auto">
          <a:xfrm>
            <a:off x="8594725" y="6424613"/>
            <a:ext cx="3238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4</a:t>
            </a:r>
            <a:endParaRPr kumimoji="0" lang="en-US" altLang="zh-CN" sz="2000" b="0">
              <a:solidFill>
                <a:srgbClr val="FFA27C"/>
              </a:solidFill>
              <a:latin typeface="B VAG Rounded Bold" charset="0"/>
              <a:ea typeface="宋体" charset="0"/>
              <a:cs typeface="宋体" charset="0"/>
            </a:endParaRPr>
          </a:p>
        </p:txBody>
      </p:sp>
      <p:sp>
        <p:nvSpPr>
          <p:cNvPr id="828508" name="Text Box 92"/>
          <p:cNvSpPr txBox="1">
            <a:spLocks noChangeArrowheads="1"/>
          </p:cNvSpPr>
          <p:nvPr/>
        </p:nvSpPr>
        <p:spPr bwMode="auto">
          <a:xfrm>
            <a:off x="1566863" y="5270500"/>
            <a:ext cx="5740400" cy="11890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ja-JP" altLang="en-US" sz="7200" i="1">
                <a:solidFill>
                  <a:srgbClr val="FFEA18"/>
                </a:solidFill>
                <a:latin typeface="宋体" charset="0"/>
                <a:ea typeface="宋体" charset="0"/>
                <a:cs typeface="宋体" charset="0"/>
              </a:rPr>
              <a:t>偶像崇拜</a:t>
            </a:r>
            <a:r>
              <a:rPr kumimoji="0" lang="en-US" altLang="ja-JP" sz="7200" i="1">
                <a:solidFill>
                  <a:srgbClr val="FFEA18"/>
                </a:solidFill>
                <a:latin typeface="宋体" charset="0"/>
                <a:ea typeface="宋体" charset="0"/>
                <a:cs typeface="宋体" charset="0"/>
              </a:rPr>
              <a:t>!</a:t>
            </a:r>
            <a:endParaRPr kumimoji="0" lang="en-US" altLang="zh-CN" sz="7200" i="1">
              <a:solidFill>
                <a:srgbClr val="FFEA18"/>
              </a:solidFill>
              <a:latin typeface="宋体" charset="0"/>
              <a:ea typeface="宋体" charset="0"/>
              <a:cs typeface="宋体" charset="0"/>
            </a:endParaRPr>
          </a:p>
        </p:txBody>
      </p:sp>
      <p:pic>
        <p:nvPicPr>
          <p:cNvPr id="828509" name="Picture 9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8825" y="808038"/>
            <a:ext cx="7470775"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grpSp>
        <p:nvGrpSpPr>
          <p:cNvPr id="828510" name="Group 94"/>
          <p:cNvGrpSpPr>
            <a:grpSpLocks/>
          </p:cNvGrpSpPr>
          <p:nvPr/>
        </p:nvGrpSpPr>
        <p:grpSpPr bwMode="auto">
          <a:xfrm>
            <a:off x="2373313" y="654050"/>
            <a:ext cx="6208712" cy="1246188"/>
            <a:chOff x="1263" y="516"/>
            <a:chExt cx="3911" cy="785"/>
          </a:xfrm>
        </p:grpSpPr>
        <p:sp>
          <p:nvSpPr>
            <p:cNvPr id="828511" name="AutoShape 95"/>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12" name="Text Box 96"/>
            <p:cNvSpPr txBox="1">
              <a:spLocks noChangeArrowheads="1"/>
            </p:cNvSpPr>
            <p:nvPr/>
          </p:nvSpPr>
          <p:spPr bwMode="auto">
            <a:xfrm>
              <a:off x="2647" y="516"/>
              <a:ext cx="2527" cy="442"/>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4000">
                  <a:solidFill>
                    <a:srgbClr val="FFFF00"/>
                  </a:solidFill>
                  <a:latin typeface="Comic Sans MS" charset="0"/>
                  <a:ea typeface="宋体" charset="0"/>
                  <a:cs typeface="宋体" charset="0"/>
                </a:rPr>
                <a:t>橄榄山</a:t>
              </a:r>
              <a:endParaRPr kumimoji="0" lang="zh-CN" altLang="en-US" sz="4000">
                <a:solidFill>
                  <a:srgbClr val="FFFF00"/>
                </a:solidFill>
                <a:latin typeface="Comic Sans MS" charset="0"/>
                <a:ea typeface="宋体" charset="0"/>
                <a:cs typeface="宋体" charset="0"/>
              </a:endParaRPr>
            </a:p>
          </p:txBody>
        </p:sp>
      </p:grpSp>
      <p:grpSp>
        <p:nvGrpSpPr>
          <p:cNvPr id="828513" name="Group 97"/>
          <p:cNvGrpSpPr>
            <a:grpSpLocks/>
          </p:cNvGrpSpPr>
          <p:nvPr/>
        </p:nvGrpSpPr>
        <p:grpSpPr bwMode="auto">
          <a:xfrm>
            <a:off x="1481138" y="795338"/>
            <a:ext cx="1911350" cy="1452562"/>
            <a:chOff x="1960" y="1060"/>
            <a:chExt cx="1204" cy="915"/>
          </a:xfrm>
        </p:grpSpPr>
        <p:sp>
          <p:nvSpPr>
            <p:cNvPr id="828514" name="AutoShape 98"/>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pic>
          <p:nvPicPr>
            <p:cNvPr id="828515" name="Picture 99"/>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grpSp>
      <p:grpSp>
        <p:nvGrpSpPr>
          <p:cNvPr id="81959" name="Group 105"/>
          <p:cNvGrpSpPr>
            <a:grpSpLocks/>
          </p:cNvGrpSpPr>
          <p:nvPr/>
        </p:nvGrpSpPr>
        <p:grpSpPr bwMode="auto">
          <a:xfrm>
            <a:off x="7842250" y="3436938"/>
            <a:ext cx="1200150" cy="2109787"/>
            <a:chOff x="4940" y="2165"/>
            <a:chExt cx="756" cy="1329"/>
          </a:xfrm>
        </p:grpSpPr>
        <p:grpSp>
          <p:nvGrpSpPr>
            <p:cNvPr id="81966" name="Group 106"/>
            <p:cNvGrpSpPr>
              <a:grpSpLocks/>
            </p:cNvGrpSpPr>
            <p:nvPr/>
          </p:nvGrpSpPr>
          <p:grpSpPr bwMode="auto">
            <a:xfrm>
              <a:off x="4940" y="2165"/>
              <a:ext cx="756" cy="1329"/>
              <a:chOff x="4940" y="2165"/>
              <a:chExt cx="756" cy="1329"/>
            </a:xfrm>
          </p:grpSpPr>
          <p:sp>
            <p:nvSpPr>
              <p:cNvPr id="828523" name="AutoShape 107"/>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4" name="Rectangle 108"/>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5" name="Line 109"/>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6" name="Rectangle 110"/>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7" name="Rectangle 111"/>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8" name="Line 112"/>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9" name="Line 113"/>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0" name="Line 114"/>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1" name="Line 115"/>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2" name="Line 116"/>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3" name="Line 117"/>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4" name="Line 118"/>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5" name="Line 119"/>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6" name="Line 120"/>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7" name="Line 121"/>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8" name="Rectangle 122"/>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828539" name="Rectangle 123"/>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0" name="Rectangle 124"/>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1" name="Rectangle 125"/>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2" name="Rectangle 126"/>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3" name="Text Box 127"/>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4" name="Text Box 128"/>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5" name="Text Box 129"/>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6" name="Text Box 130"/>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7" name="Text Box 131"/>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8" name="Text Box 132"/>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828549" name="Rectangle 133"/>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grpSp>
        <p:nvGrpSpPr>
          <p:cNvPr id="828516" name="Group 100"/>
          <p:cNvGrpSpPr>
            <a:grpSpLocks/>
          </p:cNvGrpSpPr>
          <p:nvPr/>
        </p:nvGrpSpPr>
        <p:grpSpPr bwMode="auto">
          <a:xfrm>
            <a:off x="3560763" y="1878013"/>
            <a:ext cx="4610100" cy="1870075"/>
            <a:chOff x="2187" y="1167"/>
            <a:chExt cx="2904" cy="1178"/>
          </a:xfrm>
        </p:grpSpPr>
        <p:grpSp>
          <p:nvGrpSpPr>
            <p:cNvPr id="81962" name="Group 101"/>
            <p:cNvGrpSpPr>
              <a:grpSpLocks/>
            </p:cNvGrpSpPr>
            <p:nvPr/>
          </p:nvGrpSpPr>
          <p:grpSpPr bwMode="auto">
            <a:xfrm>
              <a:off x="2899" y="1167"/>
              <a:ext cx="2192" cy="1178"/>
              <a:chOff x="471" y="2694"/>
              <a:chExt cx="1518" cy="727"/>
            </a:xfrm>
          </p:grpSpPr>
          <p:sp>
            <p:nvSpPr>
              <p:cNvPr id="828518" name="AutoShape 102"/>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pic>
            <p:nvPicPr>
              <p:cNvPr id="828519" name="Picture 10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grpSp>
        <p:sp>
          <p:nvSpPr>
            <p:cNvPr id="828520" name="Text Box 104"/>
            <p:cNvSpPr txBox="1">
              <a:spLocks noChangeArrowheads="1"/>
            </p:cNvSpPr>
            <p:nvPr/>
          </p:nvSpPr>
          <p:spPr bwMode="auto">
            <a:xfrm>
              <a:off x="2187" y="1784"/>
              <a:ext cx="2143" cy="519"/>
            </a:xfrm>
            <a:prstGeom prst="rect">
              <a:avLst/>
            </a:prstGeom>
            <a:noFill/>
            <a:ln>
              <a:noFill/>
            </a:ln>
            <a:effectLst>
              <a:outerShdw blurRad="63500" dist="29783" dir="1514402" algn="ctr" rotWithShape="0">
                <a:schemeClr val="accent1">
                  <a:alpha val="50000"/>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zh-CN" altLang="en-US" sz="4800">
                  <a:solidFill>
                    <a:srgbClr val="1A0004"/>
                  </a:solidFill>
                  <a:latin typeface="Comic Sans MS" charset="0"/>
                  <a:ea typeface="宋体" charset="0"/>
                  <a:cs typeface="宋体" charset="0"/>
                </a:rPr>
                <a:t>圣殿山</a:t>
              </a:r>
            </a:p>
          </p:txBody>
        </p:sp>
      </p:grpSp>
      <p:sp>
        <p:nvSpPr>
          <p:cNvPr id="828550" name="Text Box 134"/>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414423840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100"/>
                                  </p:stCondLst>
                                  <p:childTnLst>
                                    <p:set>
                                      <p:cBhvr>
                                        <p:cTn id="6" dur="1" fill="hold">
                                          <p:stCondLst>
                                            <p:cond delay="0"/>
                                          </p:stCondLst>
                                        </p:cTn>
                                        <p:tgtEl>
                                          <p:spTgt spid="828509"/>
                                        </p:tgtEl>
                                        <p:attrNameLst>
                                          <p:attrName>style.visibility</p:attrName>
                                        </p:attrNameLst>
                                      </p:cBhvr>
                                      <p:to>
                                        <p:strVal val="visible"/>
                                      </p:to>
                                    </p:set>
                                    <p:animEffect transition="in" filter="fade">
                                      <p:cBhvr>
                                        <p:cTn id="7" dur="1000"/>
                                        <p:tgtEl>
                                          <p:spTgt spid="828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828516"/>
                                        </p:tgtEl>
                                        <p:attrNameLst>
                                          <p:attrName>style.visibility</p:attrName>
                                        </p:attrNameLst>
                                      </p:cBhvr>
                                      <p:to>
                                        <p:strVal val="visible"/>
                                      </p:to>
                                    </p:set>
                                    <p:animEffect transition="in" filter="fade">
                                      <p:cBhvr>
                                        <p:cTn id="12" dur="1000"/>
                                        <p:tgtEl>
                                          <p:spTgt spid="8285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28508"/>
                                        </p:tgtEl>
                                        <p:attrNameLst>
                                          <p:attrName>style.visibility</p:attrName>
                                        </p:attrNameLst>
                                      </p:cBhvr>
                                      <p:to>
                                        <p:strVal val="visible"/>
                                      </p:to>
                                    </p:set>
                                    <p:anim calcmode="lin" valueType="num">
                                      <p:cBhvr additive="base">
                                        <p:cTn id="17" dur="500" fill="hold"/>
                                        <p:tgtEl>
                                          <p:spTgt spid="828508"/>
                                        </p:tgtEl>
                                        <p:attrNameLst>
                                          <p:attrName>ppt_x</p:attrName>
                                        </p:attrNameLst>
                                      </p:cBhvr>
                                      <p:tavLst>
                                        <p:tav tm="0">
                                          <p:val>
                                            <p:strVal val="0-#ppt_w/2"/>
                                          </p:val>
                                        </p:tav>
                                        <p:tav tm="100000">
                                          <p:val>
                                            <p:strVal val="#ppt_x"/>
                                          </p:val>
                                        </p:tav>
                                      </p:tavLst>
                                    </p:anim>
                                    <p:anim calcmode="lin" valueType="num">
                                      <p:cBhvr additive="base">
                                        <p:cTn id="18" dur="500" fill="hold"/>
                                        <p:tgtEl>
                                          <p:spTgt spid="828508"/>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828510"/>
                                        </p:tgtEl>
                                        <p:attrNameLst>
                                          <p:attrName>style.visibility</p:attrName>
                                        </p:attrNameLst>
                                      </p:cBhvr>
                                      <p:to>
                                        <p:strVal val="visible"/>
                                      </p:to>
                                    </p:set>
                                    <p:animEffect transition="in" filter="fade">
                                      <p:cBhvr>
                                        <p:cTn id="23" dur="1000"/>
                                        <p:tgtEl>
                                          <p:spTgt spid="82851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nodeType="clickEffect">
                                  <p:stCondLst>
                                    <p:cond delay="0"/>
                                  </p:stCondLst>
                                  <p:childTnLst>
                                    <p:set>
                                      <p:cBhvr>
                                        <p:cTn id="27" dur="1" fill="hold">
                                          <p:stCondLst>
                                            <p:cond delay="0"/>
                                          </p:stCondLst>
                                        </p:cTn>
                                        <p:tgtEl>
                                          <p:spTgt spid="828513"/>
                                        </p:tgtEl>
                                        <p:attrNameLst>
                                          <p:attrName>style.visibility</p:attrName>
                                        </p:attrNameLst>
                                      </p:cBhvr>
                                      <p:to>
                                        <p:strVal val="visible"/>
                                      </p:to>
                                    </p:set>
                                    <p:animEffect transition="in" filter="wipe(left)">
                                      <p:cBhvr>
                                        <p:cTn id="28" dur="500"/>
                                        <p:tgtEl>
                                          <p:spTgt spid="828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8508" grpId="0"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他们被流放的主要原因是偶像崇拜。他们怎样才能真正摆脱错误的崇拜呢？</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6871067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zh-CN" altLang="en-US" sz="6000" b="1" dirty="0">
                <a:solidFill>
                  <a:schemeClr val="tx1"/>
                </a:solidFill>
                <a:effectLst/>
                <a:latin typeface="Arial" charset="0"/>
                <a:ea typeface="ＭＳ Ｐゴシック" charset="0"/>
                <a:cs typeface="ＭＳ Ｐゴシック" charset="0"/>
              </a:rPr>
              <a:t>让我们研读圣经</a:t>
            </a:r>
            <a:endParaRPr lang="en-US" sz="6000" b="1" dirty="0">
              <a:solidFill>
                <a:schemeClr val="tx1"/>
              </a:solidFill>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a:t>
            </a:r>
            <a:r>
              <a:rPr kumimoji="0" lang="zh-CN" alt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圣经：逐书解析</a:t>
            </a:r>
            <a:r>
              <a:rPr kumimoji="0" lang="en-US" altLang="zh-CN"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6335034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ail"/>
              <a:ea typeface="Times New Roman" pitchFamily="-108" charset="0"/>
              <a:cs typeface="Arail"/>
            </a:endParaRPr>
          </a:p>
        </p:txBody>
      </p:sp>
      <p:sp>
        <p:nvSpPr>
          <p:cNvPr id="293893" name="Rectangle 2"/>
          <p:cNvSpPr>
            <a:spLocks noGrp="1" noChangeArrowheads="1"/>
          </p:cNvSpPr>
          <p:nvPr>
            <p:ph type="title"/>
          </p:nvPr>
        </p:nvSpPr>
        <p:spPr/>
        <p:txBody>
          <a:bodyPr/>
          <a:lstStyle/>
          <a:p>
            <a:r>
              <a:rPr lang="zh-TW" altLang="en-US" b="1">
                <a:latin typeface="Arial Black" charset="0"/>
                <a:ea typeface="ＭＳ Ｐゴシック" charset="0"/>
                <a:cs typeface="ＭＳ Ｐゴシック" charset="0"/>
              </a:rPr>
              <a:t>综合</a:t>
            </a:r>
            <a:endParaRPr lang="en-US" b="1">
              <a:latin typeface="Arial Black" charset="0"/>
              <a:ea typeface="ＭＳ Ｐゴシック" charset="0"/>
              <a:cs typeface="ＭＳ Ｐゴシック" charset="0"/>
            </a:endParaRP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274</a:t>
            </a:r>
          </a:p>
        </p:txBody>
      </p:sp>
      <p:sp>
        <p:nvSpPr>
          <p:cNvPr id="28678" name="Text Box 6"/>
          <p:cNvSpPr txBox="1">
            <a:spLocks noChangeArrowheads="1"/>
          </p:cNvSpPr>
          <p:nvPr/>
        </p:nvSpPr>
        <p:spPr bwMode="auto">
          <a:xfrm rot="-2006103">
            <a:off x="-838200" y="4823331"/>
            <a:ext cx="5791200" cy="584776"/>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Black" charset="0"/>
                <a:ea typeface="SimSun" charset="0"/>
                <a:cs typeface="SimSun" charset="0"/>
              </a:rPr>
              <a:t>1–9	</a:t>
            </a:r>
            <a:r>
              <a:rPr kumimoji="0" lang="zh-TW" altLang="en-US" sz="3200" b="1" i="0" u="none" strike="noStrike" kern="1200" cap="none" spc="0" normalizeH="0" baseline="0" noProof="0">
                <a:ln>
                  <a:noFill/>
                </a:ln>
                <a:solidFill>
                  <a:srgbClr val="FFFFFF"/>
                </a:solidFill>
                <a:effectLst/>
                <a:uLnTx/>
                <a:uFillTx/>
                <a:latin typeface="Arial Black" charset="0"/>
                <a:ea typeface="SimSun" charset="0"/>
                <a:cs typeface="SimSun" charset="0"/>
              </a:rPr>
              <a:t>所罗门</a:t>
            </a:r>
            <a:endParaRPr kumimoji="0" lang="en-US" altLang="zh-CN" sz="3200" b="1" i="0" u="none" strike="noStrike" kern="1200" cap="none" spc="0" normalizeH="0" baseline="0" noProof="0">
              <a:ln>
                <a:noFill/>
              </a:ln>
              <a:solidFill>
                <a:srgbClr val="FFFFFF"/>
              </a:solidFill>
              <a:effectLst/>
              <a:uLnTx/>
              <a:uFillTx/>
              <a:latin typeface="Arial Black" charset="0"/>
              <a:ea typeface="SimSun" charset="0"/>
              <a:cs typeface="SimSun" charset="0"/>
            </a:endParaRP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Arial Black" charset="0"/>
                <a:ea typeface="SimSun" charset="0"/>
                <a:cs typeface="SimSun" charset="0"/>
              </a:rPr>
              <a:t>大伟的后裔被保存</a:t>
            </a:r>
            <a:endParaRPr kumimoji="0" lang="en-US" altLang="zh-CN" sz="3200" b="1" i="0" u="none" strike="noStrike" kern="1200" cap="none" spc="0" normalizeH="0" baseline="0" noProof="0">
              <a:ln>
                <a:noFill/>
              </a:ln>
              <a:solidFill>
                <a:srgbClr val="000000"/>
              </a:solidFill>
              <a:effectLst/>
              <a:uLnTx/>
              <a:uFillTx/>
              <a:latin typeface="Arial Black" charset="0"/>
              <a:ea typeface="SimSun" charset="0"/>
              <a:cs typeface="SimSun" charset="0"/>
            </a:endParaRP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Black" charset="0"/>
                <a:ea typeface="SimSun" charset="0"/>
                <a:cs typeface="SimSun" charset="0"/>
              </a:rPr>
              <a:t>10–36	</a:t>
            </a:r>
            <a:r>
              <a:rPr kumimoji="0" lang="zh-CN" altLang="en-US" sz="3200" b="1" i="0" u="none" strike="noStrike" kern="1200" cap="none" spc="0" normalizeH="0" baseline="0" noProof="0">
                <a:ln>
                  <a:noFill/>
                </a:ln>
                <a:solidFill>
                  <a:srgbClr val="FFFFFF"/>
                </a:solidFill>
                <a:effectLst/>
                <a:uLnTx/>
                <a:uFillTx/>
                <a:latin typeface="Arial Black" charset="0"/>
                <a:ea typeface="SimSun" charset="0"/>
                <a:cs typeface="SimSun" charset="0"/>
              </a:rPr>
              <a:t>大伟的 代</a:t>
            </a:r>
            <a:endParaRPr kumimoji="0" lang="en-US" altLang="zh-CN" sz="3200" b="1" i="0" u="none" strike="noStrike" kern="1200" cap="none" spc="0" normalizeH="0" baseline="0" noProof="0">
              <a:ln>
                <a:noFill/>
              </a:ln>
              <a:solidFill>
                <a:srgbClr val="FFFFFF"/>
              </a:solidFill>
              <a:effectLst/>
              <a:uLnTx/>
              <a:uFillTx/>
              <a:latin typeface="Arial Black" charset="0"/>
              <a:ea typeface="SimSun" charset="0"/>
              <a:cs typeface="SimSun" charset="0"/>
            </a:endParaRP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77944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err="1">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尽管犹大的罪恶导致了国家被流放，上帝仍然维持了与大卫王的约（</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7:17-18</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），作为人民依照摩西之约敬拜的典范。</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91908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上帝如何帮助我们获得</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安全</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
        <p:nvSpPr>
          <p:cNvPr id="4" name="TextBox 3">
            <a:extLst>
              <a:ext uri="{FF2B5EF4-FFF2-40B4-BE49-F238E27FC236}">
                <a16:creationId xmlns:a16="http://schemas.microsoft.com/office/drawing/2014/main" id="{B7E891A8-B4DA-C18C-9BE1-7CA262B44531}"/>
              </a:ext>
            </a:extLst>
          </p:cNvPr>
          <p:cNvSpPr txBox="1"/>
          <p:nvPr/>
        </p:nvSpPr>
        <p:spPr>
          <a:xfrm>
            <a:off x="2270486" y="5877272"/>
            <a:ext cx="4639540" cy="840230"/>
          </a:xfrm>
          <a:prstGeom prst="rect">
            <a:avLst/>
          </a:prstGeom>
          <a:noFill/>
        </p:spPr>
        <p:txBody>
          <a:bodyPr wrap="square">
            <a:spAutoFit/>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5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 </a:t>
            </a:r>
            <a:r>
              <a:rPr kumimoji="1" lang="en-US" sz="5400" b="1" i="0" u="none" strike="noStrike" kern="1200" cap="none" spc="0" normalizeH="0" baseline="0" noProof="0" dirty="0" err="1">
                <a:ln>
                  <a:noFill/>
                </a:ln>
                <a:solidFill>
                  <a:srgbClr val="FFFFFF"/>
                </a:solidFill>
                <a:effectLst/>
                <a:uLnTx/>
                <a:uFillTx/>
                <a:latin typeface="Arial Narrow" charset="0"/>
                <a:ea typeface="ＭＳ Ｐゴシック" charset="0"/>
                <a:cs typeface="Times New Roman" charset="0"/>
              </a:rPr>
              <a:t>种方式</a:t>
            </a:r>
            <a:endParaRPr kumimoji="1" lang="en-US" sz="5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204496501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祝福</a:t>
            </a:r>
            <a:r>
              <a:rPr lang="zh-CN" altLang="en-US" sz="4800" b="1" dirty="0">
                <a:effectLst>
                  <a:glow rad="127000">
                    <a:schemeClr val="tx1"/>
                  </a:glow>
                </a:effectLst>
                <a:latin typeface="Arial" charset="0"/>
                <a:ea typeface="ＭＳ Ｐゴシック" charset="0"/>
                <a:cs typeface="ＭＳ Ｐゴシック" charset="0"/>
              </a:rPr>
              <a:t>我们的敬拜。</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16446985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Text Box 2"/>
          <p:cNvSpPr txBox="1">
            <a:spLocks noChangeArrowheads="1"/>
          </p:cNvSpPr>
          <p:nvPr/>
        </p:nvSpPr>
        <p:spPr bwMode="auto">
          <a:xfrm>
            <a:off x="1909763" y="-22225"/>
            <a:ext cx="1846262" cy="304800"/>
          </a:xfrm>
          <a:prstGeom prst="rect">
            <a:avLst/>
          </a:prstGeom>
          <a:noFill/>
          <a:ln>
            <a:noFill/>
          </a:ln>
          <a:effectLst>
            <a:outerShdw blurRad="63500" dist="71842"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1400" b="1" i="0" u="none" strike="noStrike" kern="1200" cap="none" spc="0" normalizeH="0" baseline="0" noProof="0">
                <a:ln>
                  <a:noFill/>
                </a:ln>
                <a:solidFill>
                  <a:srgbClr val="FFFFFF"/>
                </a:solidFill>
                <a:effectLst/>
                <a:uLnTx/>
                <a:uFillTx/>
                <a:latin typeface="宋体" charset="0"/>
                <a:ea typeface="宋体" charset="0"/>
                <a:cs typeface="宋体" charset="0"/>
              </a:rPr>
              <a:t>王上</a:t>
            </a:r>
            <a:r>
              <a:rPr kumimoji="0" lang="en-US" altLang="zh-CN" sz="1400" b="1" i="0" u="none" strike="noStrike" kern="1200" cap="none" spc="0" normalizeH="0" baseline="0" noProof="0">
                <a:ln>
                  <a:noFill/>
                </a:ln>
                <a:solidFill>
                  <a:srgbClr val="FFFFFF"/>
                </a:solidFill>
                <a:effectLst/>
                <a:uLnTx/>
                <a:uFillTx/>
                <a:latin typeface="宋体" charset="0"/>
                <a:ea typeface="宋体" charset="0"/>
                <a:cs typeface="宋体" charset="0"/>
              </a:rPr>
              <a:t> 5:5</a:t>
            </a:r>
          </a:p>
        </p:txBody>
      </p:sp>
      <p:sp>
        <p:nvSpPr>
          <p:cNvPr id="622595" name="Text Box 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B VAG Rounded Bold" charset="0"/>
                <a:ea typeface="宋体" charset="0"/>
                <a:cs typeface="宋体" charset="0"/>
              </a:rPr>
              <a:t> </a:t>
            </a:r>
          </a:p>
        </p:txBody>
      </p:sp>
      <p:sp>
        <p:nvSpPr>
          <p:cNvPr id="622596" name="Text Box 4"/>
          <p:cNvSpPr txBox="1">
            <a:spLocks noChangeArrowheads="1"/>
          </p:cNvSpPr>
          <p:nvPr/>
        </p:nvSpPr>
        <p:spPr bwMode="auto">
          <a:xfrm>
            <a:off x="8658225" y="6413500"/>
            <a:ext cx="18415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zh-CN" altLang="en-US" sz="2000" b="0" i="0" u="none" strike="noStrike" kern="1200" cap="none" spc="0" normalizeH="0" baseline="0" noProof="0">
              <a:ln>
                <a:noFill/>
              </a:ln>
              <a:solidFill>
                <a:srgbClr val="FFA27C"/>
              </a:solidFill>
              <a:effectLst/>
              <a:uLnTx/>
              <a:uFillTx/>
              <a:latin typeface="B VAG Rounded Bold" charset="0"/>
              <a:ea typeface="宋体" charset="0"/>
              <a:cs typeface="宋体" charset="0"/>
            </a:endParaRPr>
          </a:p>
        </p:txBody>
      </p:sp>
      <p:pic>
        <p:nvPicPr>
          <p:cNvPr id="622597"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2618" name="Rectangle 26"/>
          <p:cNvSpPr>
            <a:spLocks noChangeArrowheads="1"/>
          </p:cNvSpPr>
          <p:nvPr/>
        </p:nvSpPr>
        <p:spPr bwMode="auto">
          <a:xfrm>
            <a:off x="8081963" y="6542088"/>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宋体" charset="0"/>
                <a:cs typeface="宋体" charset="0"/>
              </a:rPr>
              <a:t>30</a:t>
            </a:r>
          </a:p>
        </p:txBody>
      </p:sp>
      <p:sp>
        <p:nvSpPr>
          <p:cNvPr id="622619" name="Text Box 27"/>
          <p:cNvSpPr txBox="1">
            <a:spLocks noChangeArrowheads="1"/>
          </p:cNvSpPr>
          <p:nvPr/>
        </p:nvSpPr>
        <p:spPr bwMode="auto">
          <a:xfrm>
            <a:off x="7716838" y="6284913"/>
            <a:ext cx="1841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zh-CN" altLang="en-US" sz="1200" b="1" i="0" u="none" strike="noStrike" kern="1200" cap="none" spc="0" normalizeH="0" baseline="0" noProof="0">
              <a:ln>
                <a:noFill/>
              </a:ln>
              <a:solidFill>
                <a:srgbClr val="FFFFFF"/>
              </a:solidFill>
              <a:effectLst/>
              <a:uLnTx/>
              <a:uFillTx/>
              <a:latin typeface="Arial" charset="0"/>
              <a:ea typeface="宋体" charset="0"/>
              <a:cs typeface="宋体" charset="0"/>
            </a:endParaRPr>
          </a:p>
        </p:txBody>
      </p:sp>
      <p:sp>
        <p:nvSpPr>
          <p:cNvPr id="622620" name="Text Box 28"/>
          <p:cNvSpPr txBox="1">
            <a:spLocks noChangeArrowheads="1"/>
          </p:cNvSpPr>
          <p:nvPr/>
        </p:nvSpPr>
        <p:spPr bwMode="auto">
          <a:xfrm>
            <a:off x="728663" y="5233988"/>
            <a:ext cx="7700962" cy="823912"/>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ja-JP" altLang="en-US" sz="4800" b="1" i="0" u="none" strike="noStrike" kern="1200" cap="none" spc="0" normalizeH="0" baseline="0" noProof="0">
                <a:ln>
                  <a:noFill/>
                </a:ln>
                <a:solidFill>
                  <a:srgbClr val="FFEA18"/>
                </a:solidFill>
                <a:effectLst/>
                <a:uLnTx/>
                <a:uFillTx/>
                <a:latin typeface="Comic Sans MS" charset="0"/>
                <a:ea typeface="宋体" charset="0"/>
                <a:cs typeface="宋体" charset="0"/>
              </a:rPr>
              <a:t>以色列</a:t>
            </a:r>
            <a:r>
              <a:rPr kumimoji="0" lang="zh-CN" altLang="en-US" sz="4800" b="1" i="0" u="none" strike="noStrike" kern="1200" cap="none" spc="0" normalizeH="0" baseline="0" noProof="0">
                <a:ln>
                  <a:noFill/>
                </a:ln>
                <a:solidFill>
                  <a:srgbClr val="FFEA18"/>
                </a:solidFill>
                <a:effectLst/>
                <a:uLnTx/>
                <a:uFillTx/>
                <a:latin typeface="Comic Sans MS" charset="0"/>
                <a:ea typeface="宋体" charset="0"/>
                <a:cs typeface="宋体" charset="0"/>
              </a:rPr>
              <a:t>的</a:t>
            </a:r>
            <a:r>
              <a:rPr kumimoji="0" lang="en-US" altLang="zh-CN" sz="4800" b="1" i="0" u="none" strike="noStrike" kern="1200" cap="none" spc="0" normalizeH="0" baseline="0" noProof="0">
                <a:ln>
                  <a:noFill/>
                </a:ln>
                <a:solidFill>
                  <a:srgbClr val="FFEA18"/>
                </a:solidFill>
                <a:effectLst/>
                <a:uLnTx/>
                <a:uFillTx/>
                <a:latin typeface="宋体"/>
                <a:ea typeface="宋体" charset="0"/>
                <a:cs typeface="宋体" charset="0"/>
              </a:rPr>
              <a:t>”</a:t>
            </a:r>
            <a:r>
              <a:rPr kumimoji="0" lang="zh-CN" altLang="en-US" sz="4800" b="1" i="0" u="none" strike="noStrike" kern="1200" cap="none" spc="0" normalizeH="0" baseline="0" noProof="0">
                <a:ln>
                  <a:noFill/>
                </a:ln>
                <a:solidFill>
                  <a:srgbClr val="FFEA18"/>
                </a:solidFill>
                <a:effectLst/>
                <a:uLnTx/>
                <a:uFillTx/>
                <a:latin typeface="Comic Sans MS" charset="0"/>
                <a:ea typeface="宋体" charset="0"/>
                <a:cs typeface="宋体" charset="0"/>
              </a:rPr>
              <a:t>第一座</a:t>
            </a:r>
            <a:r>
              <a:rPr kumimoji="0" lang="en-US" altLang="zh-CN" sz="4800" b="1" i="0" u="none" strike="noStrike" kern="1200" cap="none" spc="0" normalizeH="0" baseline="0" noProof="0">
                <a:ln>
                  <a:noFill/>
                </a:ln>
                <a:solidFill>
                  <a:srgbClr val="FFEA18"/>
                </a:solidFill>
                <a:effectLst/>
                <a:uLnTx/>
                <a:uFillTx/>
                <a:latin typeface="宋体"/>
                <a:ea typeface="宋体" charset="0"/>
                <a:cs typeface="宋体" charset="0"/>
              </a:rPr>
              <a:t>”</a:t>
            </a:r>
            <a:r>
              <a:rPr kumimoji="0" lang="zh-CN" altLang="en-US" sz="4800" b="1" i="0" u="none" strike="noStrike" kern="1200" cap="none" spc="0" normalizeH="0" baseline="0" noProof="0">
                <a:ln>
                  <a:noFill/>
                </a:ln>
                <a:solidFill>
                  <a:srgbClr val="FFEA18"/>
                </a:solidFill>
                <a:effectLst/>
                <a:uLnTx/>
                <a:uFillTx/>
                <a:latin typeface="Comic Sans MS" charset="0"/>
                <a:ea typeface="宋体" charset="0"/>
                <a:cs typeface="宋体" charset="0"/>
              </a:rPr>
              <a:t>圣殿</a:t>
            </a:r>
          </a:p>
        </p:txBody>
      </p:sp>
      <p:grpSp>
        <p:nvGrpSpPr>
          <p:cNvPr id="63496" name="Group 29"/>
          <p:cNvGrpSpPr>
            <a:grpSpLocks/>
          </p:cNvGrpSpPr>
          <p:nvPr/>
        </p:nvGrpSpPr>
        <p:grpSpPr bwMode="auto">
          <a:xfrm>
            <a:off x="1974850" y="725488"/>
            <a:ext cx="5214938" cy="3875087"/>
            <a:chOff x="1244" y="457"/>
            <a:chExt cx="3285" cy="2441"/>
          </a:xfrm>
        </p:grpSpPr>
        <p:sp>
          <p:nvSpPr>
            <p:cNvPr id="622622" name="Line 30"/>
            <p:cNvSpPr>
              <a:spLocks noChangeShapeType="1"/>
            </p:cNvSpPr>
            <p:nvPr/>
          </p:nvSpPr>
          <p:spPr bwMode="auto">
            <a:xfrm flipV="1">
              <a:off x="1636" y="949"/>
              <a:ext cx="650" cy="223"/>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3" name="Line 31"/>
            <p:cNvSpPr>
              <a:spLocks noChangeShapeType="1"/>
            </p:cNvSpPr>
            <p:nvPr/>
          </p:nvSpPr>
          <p:spPr bwMode="auto">
            <a:xfrm>
              <a:off x="1633" y="1160"/>
              <a:ext cx="6" cy="429"/>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4" name="Line 32"/>
            <p:cNvSpPr>
              <a:spLocks noChangeShapeType="1"/>
            </p:cNvSpPr>
            <p:nvPr/>
          </p:nvSpPr>
          <p:spPr bwMode="auto">
            <a:xfrm flipH="1">
              <a:off x="1355" y="1621"/>
              <a:ext cx="1" cy="721"/>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5" name="Line 33"/>
            <p:cNvSpPr>
              <a:spLocks noChangeShapeType="1"/>
            </p:cNvSpPr>
            <p:nvPr/>
          </p:nvSpPr>
          <p:spPr bwMode="auto">
            <a:xfrm flipV="1">
              <a:off x="1374" y="1566"/>
              <a:ext cx="485" cy="73"/>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6" name="Line 34"/>
            <p:cNvSpPr>
              <a:spLocks noChangeShapeType="1"/>
            </p:cNvSpPr>
            <p:nvPr/>
          </p:nvSpPr>
          <p:spPr bwMode="auto">
            <a:xfrm flipV="1">
              <a:off x="1856" y="1562"/>
              <a:ext cx="335" cy="1"/>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7" name="Line 35"/>
            <p:cNvSpPr>
              <a:spLocks noChangeShapeType="1"/>
            </p:cNvSpPr>
            <p:nvPr/>
          </p:nvSpPr>
          <p:spPr bwMode="auto">
            <a:xfrm>
              <a:off x="2916" y="980"/>
              <a:ext cx="535" cy="50"/>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8" name="Line 36"/>
            <p:cNvSpPr>
              <a:spLocks noChangeShapeType="1"/>
            </p:cNvSpPr>
            <p:nvPr/>
          </p:nvSpPr>
          <p:spPr bwMode="auto">
            <a:xfrm>
              <a:off x="1255" y="2513"/>
              <a:ext cx="1071" cy="384"/>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29" name="Line 37"/>
            <p:cNvSpPr>
              <a:spLocks noChangeShapeType="1"/>
            </p:cNvSpPr>
            <p:nvPr/>
          </p:nvSpPr>
          <p:spPr bwMode="auto">
            <a:xfrm flipV="1">
              <a:off x="2351" y="2693"/>
              <a:ext cx="2178" cy="201"/>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0" name="Line 38"/>
            <p:cNvSpPr>
              <a:spLocks noChangeShapeType="1"/>
            </p:cNvSpPr>
            <p:nvPr/>
          </p:nvSpPr>
          <p:spPr bwMode="auto">
            <a:xfrm>
              <a:off x="1244" y="2316"/>
              <a:ext cx="1099" cy="234"/>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1" name="Line 39"/>
            <p:cNvSpPr>
              <a:spLocks noChangeShapeType="1"/>
            </p:cNvSpPr>
            <p:nvPr/>
          </p:nvSpPr>
          <p:spPr bwMode="auto">
            <a:xfrm flipV="1">
              <a:off x="2319" y="2417"/>
              <a:ext cx="2199" cy="137"/>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2" name="Line 40"/>
            <p:cNvSpPr>
              <a:spLocks noChangeShapeType="1"/>
            </p:cNvSpPr>
            <p:nvPr/>
          </p:nvSpPr>
          <p:spPr bwMode="auto">
            <a:xfrm>
              <a:off x="2912" y="1612"/>
              <a:ext cx="557" cy="6"/>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3" name="Line 41"/>
            <p:cNvSpPr>
              <a:spLocks noChangeShapeType="1"/>
            </p:cNvSpPr>
            <p:nvPr/>
          </p:nvSpPr>
          <p:spPr bwMode="auto">
            <a:xfrm>
              <a:off x="3901" y="2323"/>
              <a:ext cx="593" cy="84"/>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4" name="Line 42"/>
            <p:cNvSpPr>
              <a:spLocks noChangeShapeType="1"/>
            </p:cNvSpPr>
            <p:nvPr/>
          </p:nvSpPr>
          <p:spPr bwMode="auto">
            <a:xfrm flipV="1">
              <a:off x="1861" y="2382"/>
              <a:ext cx="335" cy="36"/>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5" name="Line 43"/>
            <p:cNvSpPr>
              <a:spLocks noChangeShapeType="1"/>
            </p:cNvSpPr>
            <p:nvPr/>
          </p:nvSpPr>
          <p:spPr bwMode="auto">
            <a:xfrm>
              <a:off x="2457" y="457"/>
              <a:ext cx="7" cy="1999"/>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6" name="Line 44"/>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7" name="Line 45"/>
            <p:cNvSpPr>
              <a:spLocks noChangeShapeType="1"/>
            </p:cNvSpPr>
            <p:nvPr/>
          </p:nvSpPr>
          <p:spPr bwMode="auto">
            <a:xfrm>
              <a:off x="3878" y="656"/>
              <a:ext cx="0" cy="206"/>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8" name="Line 46"/>
            <p:cNvSpPr>
              <a:spLocks noChangeShapeType="1"/>
            </p:cNvSpPr>
            <p:nvPr/>
          </p:nvSpPr>
          <p:spPr bwMode="auto">
            <a:xfrm flipH="1">
              <a:off x="1858" y="1552"/>
              <a:ext cx="1" cy="879"/>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39" name="Line 47"/>
            <p:cNvSpPr>
              <a:spLocks noChangeShapeType="1"/>
            </p:cNvSpPr>
            <p:nvPr/>
          </p:nvSpPr>
          <p:spPr bwMode="auto">
            <a:xfrm flipH="1">
              <a:off x="2190" y="1563"/>
              <a:ext cx="1" cy="814"/>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0" name="Line 48"/>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1" name="Line 49"/>
            <p:cNvSpPr>
              <a:spLocks noChangeShapeType="1"/>
            </p:cNvSpPr>
            <p:nvPr/>
          </p:nvSpPr>
          <p:spPr bwMode="auto">
            <a:xfrm flipV="1">
              <a:off x="3672" y="2385"/>
              <a:ext cx="199" cy="9"/>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2" name="Line 50"/>
            <p:cNvSpPr>
              <a:spLocks noChangeShapeType="1"/>
            </p:cNvSpPr>
            <p:nvPr/>
          </p:nvSpPr>
          <p:spPr bwMode="auto">
            <a:xfrm flipH="1">
              <a:off x="1264" y="2338"/>
              <a:ext cx="1" cy="178"/>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3" name="Line 51"/>
            <p:cNvSpPr>
              <a:spLocks noChangeShapeType="1"/>
            </p:cNvSpPr>
            <p:nvPr/>
          </p:nvSpPr>
          <p:spPr bwMode="auto">
            <a:xfrm flipH="1">
              <a:off x="2347" y="2561"/>
              <a:ext cx="8" cy="337"/>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4" name="Line 52"/>
            <p:cNvSpPr>
              <a:spLocks noChangeShapeType="1"/>
            </p:cNvSpPr>
            <p:nvPr/>
          </p:nvSpPr>
          <p:spPr bwMode="auto">
            <a:xfrm flipH="1">
              <a:off x="4514" y="2400"/>
              <a:ext cx="1" cy="315"/>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5" name="Line 53"/>
            <p:cNvSpPr>
              <a:spLocks noChangeShapeType="1"/>
            </p:cNvSpPr>
            <p:nvPr/>
          </p:nvSpPr>
          <p:spPr bwMode="auto">
            <a:xfrm>
              <a:off x="2451" y="458"/>
              <a:ext cx="449" cy="66"/>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6" name="Line 54"/>
            <p:cNvSpPr>
              <a:spLocks noChangeShapeType="1"/>
            </p:cNvSpPr>
            <p:nvPr/>
          </p:nvSpPr>
          <p:spPr bwMode="auto">
            <a:xfrm>
              <a:off x="3533" y="610"/>
              <a:ext cx="356" cy="51"/>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7" name="Line 55"/>
            <p:cNvSpPr>
              <a:spLocks noChangeShapeType="1"/>
            </p:cNvSpPr>
            <p:nvPr/>
          </p:nvSpPr>
          <p:spPr bwMode="auto">
            <a:xfrm flipH="1">
              <a:off x="2282" y="461"/>
              <a:ext cx="172" cy="72"/>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8" name="Line 56"/>
            <p:cNvSpPr>
              <a:spLocks noChangeShapeType="1"/>
            </p:cNvSpPr>
            <p:nvPr/>
          </p:nvSpPr>
          <p:spPr bwMode="auto">
            <a:xfrm flipH="1">
              <a:off x="3320" y="656"/>
              <a:ext cx="1" cy="342"/>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49" name="Line 57"/>
            <p:cNvSpPr>
              <a:spLocks noChangeShapeType="1"/>
            </p:cNvSpPr>
            <p:nvPr/>
          </p:nvSpPr>
          <p:spPr bwMode="auto">
            <a:xfrm flipV="1">
              <a:off x="3318" y="622"/>
              <a:ext cx="164" cy="30"/>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0" name="Line 58"/>
            <p:cNvSpPr>
              <a:spLocks noChangeShapeType="1"/>
            </p:cNvSpPr>
            <p:nvPr/>
          </p:nvSpPr>
          <p:spPr bwMode="auto">
            <a:xfrm flipV="1">
              <a:off x="2917" y="1728"/>
              <a:ext cx="307" cy="1"/>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1" name="Line 59"/>
            <p:cNvSpPr>
              <a:spLocks noChangeShapeType="1"/>
            </p:cNvSpPr>
            <p:nvPr/>
          </p:nvSpPr>
          <p:spPr bwMode="auto">
            <a:xfrm flipV="1">
              <a:off x="3235" y="1624"/>
              <a:ext cx="0" cy="715"/>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2" name="Line 60"/>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3" name="Line 61"/>
            <p:cNvSpPr>
              <a:spLocks noChangeShapeType="1"/>
            </p:cNvSpPr>
            <p:nvPr/>
          </p:nvSpPr>
          <p:spPr bwMode="auto">
            <a:xfrm flipV="1">
              <a:off x="2912" y="2381"/>
              <a:ext cx="307" cy="1"/>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4" name="AutoShape 62"/>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5" name="AutoShape 63"/>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6" name="Line 64"/>
            <p:cNvSpPr>
              <a:spLocks noChangeShapeType="1"/>
            </p:cNvSpPr>
            <p:nvPr/>
          </p:nvSpPr>
          <p:spPr bwMode="auto">
            <a:xfrm flipV="1">
              <a:off x="2432" y="2430"/>
              <a:ext cx="242" cy="30"/>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7" name="Line 65"/>
            <p:cNvSpPr>
              <a:spLocks noChangeShapeType="1"/>
            </p:cNvSpPr>
            <p:nvPr/>
          </p:nvSpPr>
          <p:spPr bwMode="auto">
            <a:xfrm flipH="1">
              <a:off x="3443" y="1002"/>
              <a:ext cx="1" cy="614"/>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8" name="Line 66"/>
            <p:cNvSpPr>
              <a:spLocks noChangeShapeType="1"/>
            </p:cNvSpPr>
            <p:nvPr/>
          </p:nvSpPr>
          <p:spPr bwMode="auto">
            <a:xfrm flipH="1">
              <a:off x="3508" y="583"/>
              <a:ext cx="3" cy="1800"/>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59" name="Line 67"/>
            <p:cNvSpPr>
              <a:spLocks noChangeShapeType="1"/>
            </p:cNvSpPr>
            <p:nvPr/>
          </p:nvSpPr>
          <p:spPr bwMode="auto">
            <a:xfrm flipH="1">
              <a:off x="2894" y="523"/>
              <a:ext cx="8" cy="156"/>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60" name="Line 68"/>
            <p:cNvSpPr>
              <a:spLocks noChangeShapeType="1"/>
            </p:cNvSpPr>
            <p:nvPr/>
          </p:nvSpPr>
          <p:spPr bwMode="auto">
            <a:xfrm flipV="1">
              <a:off x="1639" y="1082"/>
              <a:ext cx="628" cy="201"/>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661" name="Line 69"/>
            <p:cNvSpPr>
              <a:spLocks noChangeShapeType="1"/>
            </p:cNvSpPr>
            <p:nvPr/>
          </p:nvSpPr>
          <p:spPr bwMode="auto">
            <a:xfrm>
              <a:off x="2907" y="1076"/>
              <a:ext cx="535" cy="50"/>
            </a:xfrm>
            <a:prstGeom prst="line">
              <a:avLst/>
            </a:prstGeom>
            <a:noFill/>
            <a:ln w="28575">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grpSp>
      <p:sp>
        <p:nvSpPr>
          <p:cNvPr id="622738" name="Rectangle 146"/>
          <p:cNvSpPr>
            <a:spLocks noChangeArrowheads="1"/>
          </p:cNvSpPr>
          <p:nvPr/>
        </p:nvSpPr>
        <p:spPr bwMode="auto">
          <a:xfrm>
            <a:off x="9221788" y="4508500"/>
            <a:ext cx="18415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grpSp>
        <p:nvGrpSpPr>
          <p:cNvPr id="63498" name="Group 177"/>
          <p:cNvGrpSpPr>
            <a:grpSpLocks/>
          </p:cNvGrpSpPr>
          <p:nvPr/>
        </p:nvGrpSpPr>
        <p:grpSpPr bwMode="auto">
          <a:xfrm>
            <a:off x="7842250" y="3436938"/>
            <a:ext cx="1200150" cy="2109787"/>
            <a:chOff x="4940" y="2165"/>
            <a:chExt cx="756" cy="1329"/>
          </a:xfrm>
        </p:grpSpPr>
        <p:grpSp>
          <p:nvGrpSpPr>
            <p:cNvPr id="63500" name="Group 178"/>
            <p:cNvGrpSpPr>
              <a:grpSpLocks/>
            </p:cNvGrpSpPr>
            <p:nvPr/>
          </p:nvGrpSpPr>
          <p:grpSpPr bwMode="auto">
            <a:xfrm>
              <a:off x="4940" y="2165"/>
              <a:ext cx="756" cy="1329"/>
              <a:chOff x="4940" y="2165"/>
              <a:chExt cx="756" cy="1329"/>
            </a:xfrm>
          </p:grpSpPr>
          <p:sp>
            <p:nvSpPr>
              <p:cNvPr id="622771" name="AutoShape 179"/>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2" name="Rectangle 180"/>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3" name="Line 181"/>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4" name="Rectangle 182"/>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5" name="Rectangle 183"/>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6" name="Line 184"/>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7" name="Line 185"/>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8" name="Line 186"/>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79" name="Line 187"/>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0" name="Line 188"/>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1" name="Line 189"/>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2" name="Line 190"/>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3" name="Line 191"/>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4" name="Line 192"/>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5" name="Line 193"/>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00DFCA"/>
                  </a:solidFill>
                  <a:effectLst/>
                  <a:uLnTx/>
                  <a:uFillTx/>
                  <a:latin typeface="Comic Sans MS" charset="0"/>
                  <a:ea typeface="ＭＳ Ｐゴシック" charset="0"/>
                  <a:cs typeface="ＭＳ Ｐゴシック" charset="0"/>
                </a:endParaRPr>
              </a:p>
            </p:txBody>
          </p:sp>
          <p:sp>
            <p:nvSpPr>
              <p:cNvPr id="622786" name="Rectangle 194"/>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200" b="1" i="0" u="none" strike="noStrike" kern="1200" cap="none" spc="0" normalizeH="0" baseline="0" noProof="0">
                    <a:ln>
                      <a:noFill/>
                    </a:ln>
                    <a:solidFill>
                      <a:srgbClr val="1A0004"/>
                    </a:solidFill>
                    <a:effectLst/>
                    <a:uLnTx/>
                    <a:uFillTx/>
                    <a:latin typeface="Times" charset="0"/>
                    <a:ea typeface="宋体" charset="0"/>
                    <a:cs typeface="宋体" charset="0"/>
                  </a:rPr>
                  <a:t>   </a:t>
                </a:r>
                <a:r>
                  <a:rPr kumimoji="0" lang="zh-CN" altLang="en-US" sz="1000" b="1" i="0" u="none" strike="noStrike" kern="1200" cap="none" spc="0" normalizeH="0" baseline="0" noProof="0">
                    <a:ln>
                      <a:noFill/>
                    </a:ln>
                    <a:solidFill>
                      <a:srgbClr val="1A0004"/>
                    </a:solidFill>
                    <a:effectLst/>
                    <a:uLnTx/>
                    <a:uFillTx/>
                    <a:latin typeface="Times" charset="0"/>
                    <a:ea typeface="宋体" charset="0"/>
                    <a:cs typeface="宋体" charset="0"/>
                  </a:rPr>
                  <a:t>王朝</a:t>
                </a: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87" name="Rectangle 195"/>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88" name="Rectangle 196"/>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89" name="Rectangle 197"/>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0" name="Rectangle 198"/>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1" name="Text Box 199"/>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2" name="Text Box 200"/>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3" name="Text Box 201"/>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4" name="Text Box 202"/>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5" name="Text Box 203"/>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sp>
            <p:nvSpPr>
              <p:cNvPr id="622796" name="Text Box 204"/>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grpSp>
        <p:sp>
          <p:nvSpPr>
            <p:cNvPr id="622797" name="Rectangle 205"/>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000" b="1" i="0" u="none" strike="noStrike" kern="1200" cap="none" spc="0" normalizeH="0" baseline="0" noProof="0">
                  <a:ln>
                    <a:noFill/>
                  </a:ln>
                  <a:solidFill>
                    <a:srgbClr val="1A0004"/>
                  </a:solidFill>
                  <a:effectLst/>
                  <a:uLnTx/>
                  <a:uFillTx/>
                  <a:latin typeface="Comic Sans MS" charset="0"/>
                  <a:ea typeface="宋体" charset="0"/>
                  <a:cs typeface="宋体" charset="0"/>
                </a:rPr>
                <a:t>扫</a:t>
              </a:r>
              <a:r>
                <a:rPr kumimoji="0" lang="en-US" altLang="zh-CN" sz="1000" b="1" i="0" u="none" strike="noStrike" kern="1200" cap="none" spc="0" normalizeH="0" baseline="0" noProof="0">
                  <a:ln>
                    <a:noFill/>
                  </a:ln>
                  <a:solidFill>
                    <a:srgbClr val="1A0004"/>
                  </a:solidFill>
                  <a:effectLst/>
                  <a:uLnTx/>
                  <a:uFillTx/>
                  <a:latin typeface="Comic Sans MS" charset="0"/>
                  <a:ea typeface="宋体" charset="0"/>
                  <a:cs typeface="宋体"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宋体" charset="0"/>
                  <a:cs typeface="宋体" charset="0"/>
                </a:rPr>
                <a:t>卫</a:t>
              </a:r>
              <a:r>
                <a:rPr kumimoji="0" lang="en-US" altLang="zh-CN" sz="1000" b="1" i="0" u="none" strike="noStrike" kern="1200" cap="none" spc="0" normalizeH="0" baseline="0" noProof="0">
                  <a:ln>
                    <a:noFill/>
                  </a:ln>
                  <a:solidFill>
                    <a:srgbClr val="1A0004"/>
                  </a:solidFill>
                  <a:effectLst/>
                  <a:uLnTx/>
                  <a:uFillTx/>
                  <a:latin typeface="Comic Sans MS" charset="0"/>
                  <a:ea typeface="宋体" charset="0"/>
                  <a:cs typeface="宋体" charset="0"/>
                </a:rPr>
                <a:t>—</a:t>
              </a:r>
              <a:r>
                <a:rPr kumimoji="0" lang="zh-CN" altLang="en-US" sz="1000" b="1" i="0" u="none" strike="noStrike" kern="1200" cap="none" spc="0" normalizeH="0" baseline="0" noProof="0">
                  <a:ln>
                    <a:noFill/>
                  </a:ln>
                  <a:solidFill>
                    <a:srgbClr val="1A0004"/>
                  </a:solidFill>
                  <a:effectLst/>
                  <a:uLnTx/>
                  <a:uFillTx/>
                  <a:latin typeface="Comic Sans MS" charset="0"/>
                  <a:ea typeface="宋体" charset="0"/>
                  <a:cs typeface="宋体" charset="0"/>
                </a:rPr>
                <a:t>罗</a:t>
              </a:r>
              <a:endParaRPr kumimoji="0" lang="zh-CN" altLang="en-US" sz="2800" b="0" i="0" u="none" strike="noStrike" kern="1200" cap="none" spc="0" normalizeH="0" baseline="0" noProof="0">
                <a:ln>
                  <a:noFill/>
                </a:ln>
                <a:solidFill>
                  <a:srgbClr val="00DFCA"/>
                </a:solidFill>
                <a:effectLst/>
                <a:uLnTx/>
                <a:uFillTx/>
                <a:latin typeface="Comic Sans MS" charset="0"/>
                <a:ea typeface="宋体" charset="0"/>
                <a:cs typeface="宋体" charset="0"/>
              </a:endParaRPr>
            </a:p>
          </p:txBody>
        </p:sp>
      </p:grpSp>
      <p:sp>
        <p:nvSpPr>
          <p:cNvPr id="622798" name="Text Box 206"/>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学生</a:t>
            </a:r>
            <a:r>
              <a:rPr kumimoji="0" lang="ja-JP" altLang="en-US" sz="1200" b="1" i="0" u="none" strike="noStrike" kern="1200" cap="none" spc="0" normalizeH="0" baseline="0" noProof="0">
                <a:ln>
                  <a:noFill/>
                </a:ln>
                <a:solidFill>
                  <a:srgbClr val="FFFFFF"/>
                </a:solidFill>
                <a:effectLst/>
                <a:uLnTx/>
                <a:uFillTx/>
                <a:latin typeface="宋体" charset="0"/>
                <a:ea typeface="宋体" charset="0"/>
                <a:cs typeface="宋体" charset="0"/>
              </a:rPr>
              <a:t>手册</a:t>
            </a: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第</a:t>
            </a:r>
            <a:r>
              <a:rPr kumimoji="0" lang="en-US" altLang="zh-CN" sz="1200" b="1" i="0" u="none" strike="noStrike" kern="1200" cap="none" spc="0" normalizeH="0" baseline="0" noProof="0">
                <a:ln>
                  <a:noFill/>
                </a:ln>
                <a:solidFill>
                  <a:srgbClr val="FFFFFF"/>
                </a:solidFill>
                <a:effectLst/>
                <a:uLnTx/>
                <a:uFillTx/>
                <a:latin typeface="宋体" charset="0"/>
                <a:ea typeface="宋体" charset="0"/>
                <a:cs typeface="宋体" charset="0"/>
              </a:rPr>
              <a:t>32-37</a:t>
            </a:r>
            <a:r>
              <a:rPr kumimoji="0" lang="zh-CN" altLang="en-US" sz="1200" b="1" i="0" u="none" strike="noStrike" kern="1200" cap="none" spc="0" normalizeH="0" baseline="0" noProof="0">
                <a:ln>
                  <a:noFill/>
                </a:ln>
                <a:solidFill>
                  <a:srgbClr val="FFFFFF"/>
                </a:solidFill>
                <a:effectLst/>
                <a:uLnTx/>
                <a:uFillTx/>
                <a:latin typeface="宋体" charset="0"/>
                <a:ea typeface="宋体" charset="0"/>
                <a:cs typeface="宋体" charset="0"/>
              </a:rPr>
              <a:t>页</a:t>
            </a:r>
          </a:p>
        </p:txBody>
      </p:sp>
      <p:sp>
        <p:nvSpPr>
          <p:cNvPr id="8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上帝祝福所罗门建造圣殿</a:t>
            </a:r>
            <a:endParaRPr kumimoji="0" lang="en-US" altLang="zh-CN"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 </a:t>
            </a:r>
            <a:r>
              <a:rPr kumimoji="0" lang="en-US" altLang="zh-CN"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1-9 </a:t>
            </a: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章）。</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188438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0"/>
                                  </p:stCondLst>
                                  <p:childTnLst>
                                    <p:set>
                                      <p:cBhvr>
                                        <p:cTn id="6" dur="1" fill="hold">
                                          <p:stCondLst>
                                            <p:cond delay="0"/>
                                          </p:stCondLst>
                                        </p:cTn>
                                        <p:tgtEl>
                                          <p:spTgt spid="622597"/>
                                        </p:tgtEl>
                                        <p:attrNameLst>
                                          <p:attrName>style.visibility</p:attrName>
                                        </p:attrNameLst>
                                      </p:cBhvr>
                                      <p:to>
                                        <p:strVal val="visible"/>
                                      </p:to>
                                    </p:set>
                                    <p:anim calcmode="lin" valueType="num">
                                      <p:cBhvr additive="base">
                                        <p:cTn id="7" dur="5000" fill="hold"/>
                                        <p:tgtEl>
                                          <p:spTgt spid="622597"/>
                                        </p:tgtEl>
                                        <p:attrNameLst>
                                          <p:attrName>ppt_x</p:attrName>
                                        </p:attrNameLst>
                                      </p:cBhvr>
                                      <p:tavLst>
                                        <p:tav tm="0">
                                          <p:val>
                                            <p:strVal val="0-#ppt_w/2"/>
                                          </p:val>
                                        </p:tav>
                                        <p:tav tm="100000">
                                          <p:val>
                                            <p:strVal val="#ppt_x"/>
                                          </p:val>
                                        </p:tav>
                                      </p:tavLst>
                                    </p:anim>
                                    <p:anim calcmode="lin" valueType="num">
                                      <p:cBhvr additive="base">
                                        <p:cTn id="8" dur="5000" fill="hold"/>
                                        <p:tgtEl>
                                          <p:spTgt spid="6225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10" presetClass="entr" presetSubtype="0" fill="hold" grpId="0" nodeType="afterEffect">
                                  <p:stCondLst>
                                    <p:cond delay="0"/>
                                  </p:stCondLst>
                                  <p:childTnLst>
                                    <p:set>
                                      <p:cBhvr>
                                        <p:cTn id="11" dur="1" fill="hold">
                                          <p:stCondLst>
                                            <p:cond delay="0"/>
                                          </p:stCondLst>
                                        </p:cTn>
                                        <p:tgtEl>
                                          <p:spTgt spid="622620"/>
                                        </p:tgtEl>
                                        <p:attrNameLst>
                                          <p:attrName>style.visibility</p:attrName>
                                        </p:attrNameLst>
                                      </p:cBhvr>
                                      <p:to>
                                        <p:strVal val="visible"/>
                                      </p:to>
                                    </p:set>
                                    <p:animEffect transition="in" filter="fade">
                                      <p:cBhvr>
                                        <p:cTn id="12" dur="1000"/>
                                        <p:tgtEl>
                                          <p:spTgt spid="622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620" grpId="0"/>
    </p:bld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0354" name="Picture 73"/>
          <p:cNvPicPr>
            <a:picLocks noChangeAspect="1" noChangeArrowheads="1"/>
          </p:cNvPicPr>
          <p:nvPr/>
        </p:nvPicPr>
        <p:blipFill>
          <a:blip r:embed="rId3">
            <a:lum bright="-24000" contrast="24000"/>
            <a:extLst>
              <a:ext uri="{28A0092B-C50C-407E-A947-70E740481C1C}">
                <a14:useLocalDpi xmlns:a14="http://schemas.microsoft.com/office/drawing/2010/main" val="0"/>
              </a:ext>
            </a:extLst>
          </a:blip>
          <a:srcRect/>
          <a:stretch>
            <a:fillRect/>
          </a:stretch>
        </p:blipFill>
        <p:spPr bwMode="auto">
          <a:xfrm>
            <a:off x="0" y="-80963"/>
            <a:ext cx="96012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Times New Roman" charset="0"/>
              </a:rPr>
              <a:t>271</a:t>
            </a:r>
          </a:p>
        </p:txBody>
      </p:sp>
      <p:grpSp>
        <p:nvGrpSpPr>
          <p:cNvPr id="100356" name="Group 70"/>
          <p:cNvGrpSpPr>
            <a:grpSpLocks/>
          </p:cNvGrpSpPr>
          <p:nvPr/>
        </p:nvGrpSpPr>
        <p:grpSpPr bwMode="auto">
          <a:xfrm>
            <a:off x="0" y="571500"/>
            <a:ext cx="9501188" cy="6286500"/>
            <a:chOff x="0" y="0"/>
            <a:chExt cx="4966" cy="5850"/>
          </a:xfrm>
        </p:grpSpPr>
        <p:grpSp>
          <p:nvGrpSpPr>
            <p:cNvPr id="100358"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0"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3600" b="1" i="0" u="none" strike="noStrike" kern="1200" cap="none" spc="0" normalizeH="0" baseline="0" noProof="0">
                    <a:ln>
                      <a:noFill/>
                    </a:ln>
                    <a:solidFill>
                      <a:srgbClr val="FFFFFF"/>
                    </a:solidFill>
                    <a:effectLst/>
                    <a:uLnTx/>
                    <a:uFillTx/>
                    <a:latin typeface="Arial Narrow" charset="0"/>
                    <a:ea typeface="SimSun" charset="0"/>
                    <a:cs typeface="SimSun" charset="0"/>
                  </a:rPr>
                  <a:t>大伟的后裔被保留</a:t>
                </a:r>
                <a:endParaRPr kumimoji="0" lang="en-US" altLang="zh-CN" sz="3600" b="1"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23"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59" name="Group 29"/>
            <p:cNvGrpSpPr>
              <a:grpSpLocks/>
            </p:cNvGrpSpPr>
            <p:nvPr/>
          </p:nvGrpSpPr>
          <p:grpSpPr bwMode="auto">
            <a:xfrm>
              <a:off x="0" y="671"/>
              <a:ext cx="2241" cy="633"/>
              <a:chOff x="0" y="671"/>
              <a:chExt cx="2241" cy="633"/>
            </a:xfrm>
          </p:grpSpPr>
          <p:sp>
            <p:nvSpPr>
              <p:cNvPr id="100420" name="Rectangle 5"/>
              <p:cNvSpPr>
                <a:spLocks noChangeArrowheads="1"/>
              </p:cNvSpPr>
              <p:nvPr/>
            </p:nvSpPr>
            <p:spPr bwMode="auto">
              <a:xfrm>
                <a:off x="32" y="671"/>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所罗门</a:t>
                </a:r>
                <a:endPar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21"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0" name="Group 31"/>
            <p:cNvGrpSpPr>
              <a:grpSpLocks/>
            </p:cNvGrpSpPr>
            <p:nvPr/>
          </p:nvGrpSpPr>
          <p:grpSpPr bwMode="auto">
            <a:xfrm>
              <a:off x="2241" y="671"/>
              <a:ext cx="2725" cy="633"/>
              <a:chOff x="2241" y="671"/>
              <a:chExt cx="2725" cy="633"/>
            </a:xfrm>
          </p:grpSpPr>
          <p:sp>
            <p:nvSpPr>
              <p:cNvPr id="100418" name="Rectangle 6"/>
              <p:cNvSpPr>
                <a:spLocks noChangeArrowheads="1"/>
              </p:cNvSpPr>
              <p:nvPr/>
            </p:nvSpPr>
            <p:spPr bwMode="auto">
              <a:xfrm>
                <a:off x="2273" y="671"/>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大伟的王朝</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9"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1" name="Group 33"/>
            <p:cNvGrpSpPr>
              <a:grpSpLocks/>
            </p:cNvGrpSpPr>
            <p:nvPr/>
          </p:nvGrpSpPr>
          <p:grpSpPr bwMode="auto">
            <a:xfrm>
              <a:off x="0" y="1304"/>
              <a:ext cx="2241" cy="633"/>
              <a:chOff x="0" y="1304"/>
              <a:chExt cx="2241" cy="633"/>
            </a:xfrm>
          </p:grpSpPr>
          <p:sp>
            <p:nvSpPr>
              <p:cNvPr id="100416" name="Rectangle 7"/>
              <p:cNvSpPr>
                <a:spLocks noChangeArrowheads="1"/>
              </p:cNvSpPr>
              <p:nvPr/>
            </p:nvSpPr>
            <p:spPr bwMode="auto">
              <a:xfrm>
                <a:off x="32" y="1304"/>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1—9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7"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2" name="Group 35"/>
            <p:cNvGrpSpPr>
              <a:grpSpLocks/>
            </p:cNvGrpSpPr>
            <p:nvPr/>
          </p:nvGrpSpPr>
          <p:grpSpPr bwMode="auto">
            <a:xfrm>
              <a:off x="2241" y="1304"/>
              <a:ext cx="2725" cy="633"/>
              <a:chOff x="2241" y="1304"/>
              <a:chExt cx="2725" cy="633"/>
            </a:xfrm>
          </p:grpSpPr>
          <p:sp>
            <p:nvSpPr>
              <p:cNvPr id="100414" name="Rectangle 8"/>
              <p:cNvSpPr>
                <a:spLocks noChangeArrowheads="1"/>
              </p:cNvSpPr>
              <p:nvPr/>
            </p:nvSpPr>
            <p:spPr bwMode="auto">
              <a:xfrm>
                <a:off x="2273" y="1304"/>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10—36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5"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3" name="Group 37"/>
            <p:cNvGrpSpPr>
              <a:grpSpLocks/>
            </p:cNvGrpSpPr>
            <p:nvPr/>
          </p:nvGrpSpPr>
          <p:grpSpPr bwMode="auto">
            <a:xfrm>
              <a:off x="0" y="1937"/>
              <a:ext cx="2241" cy="633"/>
              <a:chOff x="0" y="1937"/>
              <a:chExt cx="2241" cy="633"/>
            </a:xfrm>
          </p:grpSpPr>
          <p:sp>
            <p:nvSpPr>
              <p:cNvPr id="100412" name="Rectangle 9"/>
              <p:cNvSpPr>
                <a:spLocks noChangeArrowheads="1"/>
              </p:cNvSpPr>
              <p:nvPr/>
            </p:nvSpPr>
            <p:spPr bwMode="auto">
              <a:xfrm>
                <a:off x="32" y="1937"/>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建造圣殿</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3"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4" name="Group 39"/>
            <p:cNvGrpSpPr>
              <a:grpSpLocks/>
            </p:cNvGrpSpPr>
            <p:nvPr/>
          </p:nvGrpSpPr>
          <p:grpSpPr bwMode="auto">
            <a:xfrm>
              <a:off x="2241" y="1937"/>
              <a:ext cx="2725" cy="633"/>
              <a:chOff x="2241" y="1937"/>
              <a:chExt cx="2725" cy="633"/>
            </a:xfrm>
          </p:grpSpPr>
          <p:sp>
            <p:nvSpPr>
              <p:cNvPr id="100410" name="Rectangle 10"/>
              <p:cNvSpPr>
                <a:spLocks noChangeArrowheads="1"/>
              </p:cNvSpPr>
              <p:nvPr/>
            </p:nvSpPr>
            <p:spPr bwMode="auto">
              <a:xfrm>
                <a:off x="2273" y="1937"/>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歼灭圣殿</a:t>
                </a:r>
                <a:endPar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11"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5" name="Group 41"/>
            <p:cNvGrpSpPr>
              <a:grpSpLocks/>
            </p:cNvGrpSpPr>
            <p:nvPr/>
          </p:nvGrpSpPr>
          <p:grpSpPr bwMode="auto">
            <a:xfrm>
              <a:off x="0" y="2570"/>
              <a:ext cx="2241" cy="633"/>
              <a:chOff x="0" y="2570"/>
              <a:chExt cx="2241" cy="633"/>
            </a:xfrm>
          </p:grpSpPr>
          <p:sp>
            <p:nvSpPr>
              <p:cNvPr id="100408" name="Rectangle 11"/>
              <p:cNvSpPr>
                <a:spLocks noChangeArrowheads="1"/>
              </p:cNvSpPr>
              <p:nvPr/>
            </p:nvSpPr>
            <p:spPr bwMode="auto">
              <a:xfrm>
                <a:off x="32" y="2570"/>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王威</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9"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6" name="Group 43"/>
            <p:cNvGrpSpPr>
              <a:grpSpLocks/>
            </p:cNvGrpSpPr>
            <p:nvPr/>
          </p:nvGrpSpPr>
          <p:grpSpPr bwMode="auto">
            <a:xfrm>
              <a:off x="2241" y="2570"/>
              <a:ext cx="2725" cy="633"/>
              <a:chOff x="2241" y="2570"/>
              <a:chExt cx="2725" cy="633"/>
            </a:xfrm>
          </p:grpSpPr>
          <p:sp>
            <p:nvSpPr>
              <p:cNvPr id="100406" name="Rectangle 12"/>
              <p:cNvSpPr>
                <a:spLocks noChangeArrowheads="1"/>
              </p:cNvSpPr>
              <p:nvPr/>
            </p:nvSpPr>
            <p:spPr bwMode="auto">
              <a:xfrm>
                <a:off x="2273" y="2570"/>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废墟</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7"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7" name="Group 45"/>
            <p:cNvGrpSpPr>
              <a:grpSpLocks/>
            </p:cNvGrpSpPr>
            <p:nvPr/>
          </p:nvGrpSpPr>
          <p:grpSpPr bwMode="auto">
            <a:xfrm>
              <a:off x="0" y="3203"/>
              <a:ext cx="2241" cy="633"/>
              <a:chOff x="0" y="3203"/>
              <a:chExt cx="2241" cy="633"/>
            </a:xfrm>
          </p:grpSpPr>
          <p:sp>
            <p:nvSpPr>
              <p:cNvPr id="100404" name="Rectangle 13"/>
              <p:cNvSpPr>
                <a:spLocks noChangeArrowheads="1"/>
              </p:cNvSpPr>
              <p:nvPr/>
            </p:nvSpPr>
            <p:spPr bwMode="auto">
              <a:xfrm>
                <a:off x="32" y="3203"/>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40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年</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5"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8" name="Group 47"/>
            <p:cNvGrpSpPr>
              <a:grpSpLocks/>
            </p:cNvGrpSpPr>
            <p:nvPr/>
          </p:nvGrpSpPr>
          <p:grpSpPr bwMode="auto">
            <a:xfrm>
              <a:off x="2241" y="3203"/>
              <a:ext cx="2725" cy="633"/>
              <a:chOff x="2241" y="3203"/>
              <a:chExt cx="2725" cy="633"/>
            </a:xfrm>
          </p:grpSpPr>
          <p:sp>
            <p:nvSpPr>
              <p:cNvPr id="100402" name="Rectangle 14"/>
              <p:cNvSpPr>
                <a:spLocks noChangeArrowheads="1"/>
              </p:cNvSpPr>
              <p:nvPr/>
            </p:nvSpPr>
            <p:spPr bwMode="auto">
              <a:xfrm>
                <a:off x="2273" y="3203"/>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393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年</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3"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69" name="Group 49"/>
            <p:cNvGrpSpPr>
              <a:grpSpLocks/>
            </p:cNvGrpSpPr>
            <p:nvPr/>
          </p:nvGrpSpPr>
          <p:grpSpPr bwMode="auto">
            <a:xfrm>
              <a:off x="0" y="3836"/>
              <a:ext cx="2241" cy="633"/>
              <a:chOff x="0" y="3836"/>
              <a:chExt cx="2241" cy="633"/>
            </a:xfrm>
          </p:grpSpPr>
          <p:sp>
            <p:nvSpPr>
              <p:cNvPr id="100400" name="Rectangle 15"/>
              <p:cNvSpPr>
                <a:spLocks noChangeArrowheads="1"/>
              </p:cNvSpPr>
              <p:nvPr/>
            </p:nvSpPr>
            <p:spPr bwMode="auto">
              <a:xfrm>
                <a:off x="32" y="3836"/>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公元</a:t>
                </a: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971-931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年</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401"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0" name="Group 51"/>
            <p:cNvGrpSpPr>
              <a:grpSpLocks/>
            </p:cNvGrpSpPr>
            <p:nvPr/>
          </p:nvGrpSpPr>
          <p:grpSpPr bwMode="auto">
            <a:xfrm>
              <a:off x="2241" y="3836"/>
              <a:ext cx="2725" cy="633"/>
              <a:chOff x="2241" y="3836"/>
              <a:chExt cx="2725" cy="633"/>
            </a:xfrm>
          </p:grpSpPr>
          <p:sp>
            <p:nvSpPr>
              <p:cNvPr id="100398" name="Rectangle 16"/>
              <p:cNvSpPr>
                <a:spLocks noChangeArrowheads="1"/>
              </p:cNvSpPr>
              <p:nvPr/>
            </p:nvSpPr>
            <p:spPr bwMode="auto">
              <a:xfrm>
                <a:off x="2273" y="3836"/>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主前</a:t>
                </a: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931-538 </a:t>
                </a:r>
                <a:r>
                  <a:rPr kumimoji="0" lang="zh-CN" altLang="en-US" sz="2800" b="1" i="0" u="none" strike="noStrike" kern="1200" cap="none" spc="0" normalizeH="0" baseline="0" noProof="0">
                    <a:ln>
                      <a:noFill/>
                    </a:ln>
                    <a:solidFill>
                      <a:srgbClr val="FFFFFF"/>
                    </a:solidFill>
                    <a:effectLst/>
                    <a:uLnTx/>
                    <a:uFillTx/>
                    <a:latin typeface="Arial Narrow" charset="0"/>
                    <a:ea typeface="SimSun" charset="0"/>
                    <a:cs typeface="SimSun" charset="0"/>
                  </a:rPr>
                  <a:t>年</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9"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1" name="Group 53"/>
            <p:cNvGrpSpPr>
              <a:grpSpLocks/>
            </p:cNvGrpSpPr>
            <p:nvPr/>
          </p:nvGrpSpPr>
          <p:grpSpPr bwMode="auto">
            <a:xfrm>
              <a:off x="0" y="4469"/>
              <a:ext cx="697" cy="978"/>
              <a:chOff x="0" y="4469"/>
              <a:chExt cx="697" cy="978"/>
            </a:xfrm>
          </p:grpSpPr>
          <p:sp>
            <p:nvSpPr>
              <p:cNvPr id="100396" name="Rectangle 17"/>
              <p:cNvSpPr>
                <a:spLocks noChangeArrowheads="1"/>
              </p:cNvSpPr>
              <p:nvPr/>
            </p:nvSpPr>
            <p:spPr bwMode="auto">
              <a:xfrm>
                <a:off x="32" y="4469"/>
                <a:ext cx="633"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财富与</a:t>
                </a:r>
                <a:endPar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智慧</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7"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2" name="Group 55"/>
            <p:cNvGrpSpPr>
              <a:grpSpLocks/>
            </p:cNvGrpSpPr>
            <p:nvPr/>
          </p:nvGrpSpPr>
          <p:grpSpPr bwMode="auto">
            <a:xfrm>
              <a:off x="697" y="4469"/>
              <a:ext cx="803" cy="978"/>
              <a:chOff x="697" y="4469"/>
              <a:chExt cx="803" cy="978"/>
            </a:xfrm>
          </p:grpSpPr>
          <p:sp>
            <p:nvSpPr>
              <p:cNvPr id="100394" name="Rectangle 18"/>
              <p:cNvSpPr>
                <a:spLocks noChangeArrowheads="1"/>
              </p:cNvSpPr>
              <p:nvPr/>
            </p:nvSpPr>
            <p:spPr bwMode="auto">
              <a:xfrm>
                <a:off x="729" y="4469"/>
                <a:ext cx="739"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圣殿</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2—7</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5"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3" name="Group 57"/>
            <p:cNvGrpSpPr>
              <a:grpSpLocks/>
            </p:cNvGrpSpPr>
            <p:nvPr/>
          </p:nvGrpSpPr>
          <p:grpSpPr bwMode="auto">
            <a:xfrm>
              <a:off x="1500" y="4469"/>
              <a:ext cx="741" cy="978"/>
              <a:chOff x="1500" y="4469"/>
              <a:chExt cx="741" cy="978"/>
            </a:xfrm>
          </p:grpSpPr>
          <p:sp>
            <p:nvSpPr>
              <p:cNvPr id="100392" name="Rectangle 19"/>
              <p:cNvSpPr>
                <a:spLocks noChangeArrowheads="1"/>
              </p:cNvSpPr>
              <p:nvPr/>
            </p:nvSpPr>
            <p:spPr bwMode="auto">
              <a:xfrm>
                <a:off x="1532" y="4469"/>
                <a:ext cx="677"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成功与</a:t>
                </a:r>
                <a:endPar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Arial Narrow" charset="0"/>
                    <a:ea typeface="SimSun" charset="0"/>
                    <a:cs typeface="SimSun" charset="0"/>
                  </a:rPr>
                  <a:t>死亡</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8—9</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3"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4" name="Group 59"/>
            <p:cNvGrpSpPr>
              <a:grpSpLocks/>
            </p:cNvGrpSpPr>
            <p:nvPr/>
          </p:nvGrpSpPr>
          <p:grpSpPr bwMode="auto">
            <a:xfrm>
              <a:off x="2241" y="4469"/>
              <a:ext cx="966" cy="978"/>
              <a:chOff x="2241" y="4469"/>
              <a:chExt cx="966" cy="978"/>
            </a:xfrm>
          </p:grpSpPr>
          <p:sp>
            <p:nvSpPr>
              <p:cNvPr id="100390" name="Rectangle 20"/>
              <p:cNvSpPr>
                <a:spLocks noChangeArrowheads="1"/>
              </p:cNvSpPr>
              <p:nvPr/>
            </p:nvSpPr>
            <p:spPr bwMode="auto">
              <a:xfrm>
                <a:off x="2273" y="4469"/>
                <a:ext cx="902"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王国因罗波安</a:t>
                </a:r>
                <a:endPar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而分裂</a:t>
                </a:r>
                <a:endPar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10—12</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91"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5" name="Group 61"/>
            <p:cNvGrpSpPr>
              <a:grpSpLocks/>
            </p:cNvGrpSpPr>
            <p:nvPr/>
          </p:nvGrpSpPr>
          <p:grpSpPr bwMode="auto">
            <a:xfrm>
              <a:off x="3207" y="4469"/>
              <a:ext cx="684" cy="978"/>
              <a:chOff x="3207" y="4469"/>
              <a:chExt cx="684" cy="978"/>
            </a:xfrm>
          </p:grpSpPr>
          <p:sp>
            <p:nvSpPr>
              <p:cNvPr id="100388" name="Rectangle 21"/>
              <p:cNvSpPr>
                <a:spLocks noChangeArrowheads="1"/>
              </p:cNvSpPr>
              <p:nvPr/>
            </p:nvSpPr>
            <p:spPr bwMode="auto">
              <a:xfrm>
                <a:off x="3239" y="4469"/>
                <a:ext cx="620"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七个坏</a:t>
                </a:r>
                <a:r>
                  <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rPr>
                  <a:t>, </a:t>
                </a:r>
                <a:endPar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八个好的</a:t>
                </a:r>
                <a:r>
                  <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诸王</a:t>
                </a:r>
                <a:endPar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13—35</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9"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6" name="Group 63"/>
            <p:cNvGrpSpPr>
              <a:grpSpLocks/>
            </p:cNvGrpSpPr>
            <p:nvPr/>
          </p:nvGrpSpPr>
          <p:grpSpPr bwMode="auto">
            <a:xfrm>
              <a:off x="3891" y="4469"/>
              <a:ext cx="1075" cy="978"/>
              <a:chOff x="3891" y="4469"/>
              <a:chExt cx="1075" cy="978"/>
            </a:xfrm>
          </p:grpSpPr>
          <p:sp>
            <p:nvSpPr>
              <p:cNvPr id="100386" name="Rectangle 22"/>
              <p:cNvSpPr>
                <a:spLocks noChangeArrowheads="1"/>
              </p:cNvSpPr>
              <p:nvPr/>
            </p:nvSpPr>
            <p:spPr bwMode="auto">
              <a:xfrm>
                <a:off x="3923" y="4469"/>
                <a:ext cx="1011"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四个坏王然</a:t>
                </a:r>
                <a:r>
                  <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后</a:t>
                </a:r>
                <a:r>
                  <a:rPr kumimoji="0" lang="en-US" altLang="zh-CN" sz="1800" b="1" i="0" u="none" strike="noStrike" kern="1200" cap="none" spc="0" normalizeH="0" baseline="0" noProof="0">
                    <a:ln>
                      <a:noFill/>
                    </a:ln>
                    <a:solidFill>
                      <a:srgbClr val="FFFFFF"/>
                    </a:solidFill>
                    <a:effectLst/>
                    <a:uLnTx/>
                    <a:uFillTx/>
                    <a:latin typeface="Arial Narrow" charset="0"/>
                    <a:ea typeface="SimSun" charset="0"/>
                    <a:cs typeface="SimSun" charset="0"/>
                  </a:rPr>
                  <a:t>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Narrow" charset="0"/>
                    <a:ea typeface="SimSun" charset="0"/>
                    <a:cs typeface="SimSun" charset="0"/>
                  </a:rPr>
                  <a:t>犹大国沦陷</a:t>
                </a:r>
                <a:endPar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36</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7"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7" name="Group 65"/>
            <p:cNvGrpSpPr>
              <a:grpSpLocks/>
            </p:cNvGrpSpPr>
            <p:nvPr/>
          </p:nvGrpSpPr>
          <p:grpSpPr bwMode="auto">
            <a:xfrm>
              <a:off x="0" y="5447"/>
              <a:ext cx="2241" cy="403"/>
              <a:chOff x="0" y="5447"/>
              <a:chExt cx="2241" cy="403"/>
            </a:xfrm>
          </p:grpSpPr>
          <p:sp>
            <p:nvSpPr>
              <p:cNvPr id="100384" name="Rectangle 23"/>
              <p:cNvSpPr>
                <a:spLocks noChangeArrowheads="1"/>
              </p:cNvSpPr>
              <p:nvPr/>
            </p:nvSpPr>
            <p:spPr bwMode="auto">
              <a:xfrm>
                <a:off x="32" y="5447"/>
                <a:ext cx="2177"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列王纪上</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1–11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5"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8" name="Group 67"/>
            <p:cNvGrpSpPr>
              <a:grpSpLocks/>
            </p:cNvGrpSpPr>
            <p:nvPr/>
          </p:nvGrpSpPr>
          <p:grpSpPr bwMode="auto">
            <a:xfrm>
              <a:off x="2203" y="5447"/>
              <a:ext cx="1382" cy="403"/>
              <a:chOff x="2203" y="5447"/>
              <a:chExt cx="1382" cy="403"/>
            </a:xfrm>
          </p:grpSpPr>
          <p:sp>
            <p:nvSpPr>
              <p:cNvPr id="100382" name="Rectangle 24"/>
              <p:cNvSpPr>
                <a:spLocks noChangeArrowheads="1"/>
              </p:cNvSpPr>
              <p:nvPr/>
            </p:nvSpPr>
            <p:spPr bwMode="auto">
              <a:xfrm>
                <a:off x="2203" y="5447"/>
                <a:ext cx="1382"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列王纪上</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12–22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3"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nvGrpSpPr>
            <p:cNvPr id="100379" name="Group 69"/>
            <p:cNvGrpSpPr>
              <a:grpSpLocks/>
            </p:cNvGrpSpPr>
            <p:nvPr/>
          </p:nvGrpSpPr>
          <p:grpSpPr bwMode="auto">
            <a:xfrm>
              <a:off x="3549" y="5447"/>
              <a:ext cx="1417" cy="403"/>
              <a:chOff x="3549" y="5447"/>
              <a:chExt cx="1417" cy="403"/>
            </a:xfrm>
          </p:grpSpPr>
          <p:sp>
            <p:nvSpPr>
              <p:cNvPr id="100380" name="Rectangle 25"/>
              <p:cNvSpPr>
                <a:spLocks noChangeArrowheads="1"/>
              </p:cNvSpPr>
              <p:nvPr/>
            </p:nvSpPr>
            <p:spPr bwMode="auto">
              <a:xfrm>
                <a:off x="3581" y="5447"/>
                <a:ext cx="135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列王纪下</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1–25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章</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100381"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grpSp>
      <p:sp>
        <p:nvSpPr>
          <p:cNvPr id="18437" name="WordArt 71"/>
          <p:cNvSpPr>
            <a:spLocks noChangeArrowheads="1" noChangeShapeType="1" noTextEdit="1"/>
          </p:cNvSpPr>
          <p:nvPr/>
        </p:nvSpPr>
        <p:spPr bwMode="auto">
          <a:xfrm>
            <a:off x="152400" y="0"/>
            <a:ext cx="3205154" cy="1142984"/>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zh-CN" altLang="en-US" sz="41300" b="1" i="0" u="none" strike="noStrike" kern="10" cap="none" spc="0" normalizeH="0" baseline="0" noProof="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Black"/>
                <a:ea typeface="ＭＳ Ｐゴシック" charset="0"/>
                <a:cs typeface="Times New Roman" pitchFamily="-105" charset="0"/>
              </a:rPr>
              <a:t>历代志上</a:t>
            </a:r>
            <a:endParaRPr kumimoji="1" lang="en-US" sz="41300" b="1" i="0" u="none" strike="noStrike" kern="10" cap="none" spc="0" normalizeH="0" baseline="0" noProof="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Black"/>
              <a:ea typeface="ＭＳ Ｐゴシック" charset="0"/>
              <a:cs typeface="Times New Roman" pitchFamily="-105" charset="0"/>
            </a:endParaRPr>
          </a:p>
          <a:p>
            <a:pPr marL="0" marR="0" lvl="0" indent="0" algn="ctr" defTabSz="914400" rtl="0" eaLnBrk="0" fontAlgn="base" latinLnBrk="0" hangingPunct="0">
              <a:lnSpc>
                <a:spcPct val="90000"/>
              </a:lnSpc>
              <a:spcBef>
                <a:spcPct val="20000"/>
              </a:spcBef>
              <a:spcAft>
                <a:spcPct val="0"/>
              </a:spcAft>
              <a:buClrTx/>
              <a:buSzTx/>
              <a:buFontTx/>
              <a:buChar char="•"/>
              <a:tabLst/>
              <a:defRPr/>
            </a:pPr>
            <a:endParaRPr kumimoji="1" lang="en-US" sz="3600" b="1" i="0" u="none" strike="noStrike" kern="10" cap="none" spc="0" normalizeH="0" baseline="0" noProof="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uLnTx/>
              <a:uFillTx/>
              <a:latin typeface="Arial Black"/>
              <a:ea typeface="ＭＳ Ｐゴシック" charset="0"/>
              <a:cs typeface="Times New Roman" pitchFamily="-105" charset="0"/>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57548397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2875" y="142875"/>
            <a:ext cx="5356225" cy="330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13438" y="409575"/>
            <a:ext cx="3059112"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685800" y="3762375"/>
            <a:ext cx="4429125" cy="309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5105400" y="4879449"/>
            <a:ext cx="4038600" cy="1323439"/>
          </a:xfrm>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4000" b="1" dirty="0">
                <a:solidFill>
                  <a:schemeClr val="bg1"/>
                </a:solidFill>
                <a:latin typeface="Arial"/>
                <a:ea typeface="ＭＳ Ｐゴシック" charset="0"/>
                <a:cs typeface="Arial"/>
              </a:rPr>
              <a:t>所罗门的智慧和辉煌</a:t>
            </a:r>
            <a:endParaRPr lang="en-US" sz="40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4294961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4110634367"/>
      </p:ext>
    </p:extLst>
  </p:cSld>
  <p:clrMapOvr>
    <a:overrideClrMapping bg1="lt1" tx1="dk1" bg2="lt2" tx2="dk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6913" y="-609600"/>
            <a:ext cx="5210175" cy="7993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zh-CN" altLang="en-US" sz="4000" b="1" dirty="0">
                <a:latin typeface="Arial" charset="0"/>
                <a:ea typeface="ＭＳ Ｐゴシック" charset="0"/>
                <a:cs typeface="Arial" charset="0"/>
              </a:rPr>
              <a:t>耶路撒冷向北扩张</a:t>
            </a:r>
            <a:endParaRPr lang="en-US" sz="4000" b="1" dirty="0">
              <a:latin typeface="Arial" charset="0"/>
              <a:ea typeface="ＭＳ Ｐゴシック" charset="0"/>
              <a:cs typeface="Arial" charset="0"/>
            </a:endParaRPr>
          </a:p>
        </p:txBody>
      </p:sp>
    </p:spTree>
    <p:extLst>
      <p:ext uri="{BB962C8B-B14F-4D97-AF65-F5344CB8AC3E}">
        <p14:creationId xmlns:p14="http://schemas.microsoft.com/office/powerpoint/2010/main" val="2780448708"/>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67461685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685800"/>
            <a:ext cx="7620000" cy="532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zh-CN" altLang="en-US" sz="4000" dirty="0">
                <a:solidFill>
                  <a:srgbClr val="FFFFFF"/>
                </a:solidFill>
                <a:latin typeface="Arial"/>
                <a:cs typeface="Arial"/>
              </a:rPr>
              <a:t>所罗门</a:t>
            </a:r>
            <a:endParaRPr kumimoji="0" lang="en-US" sz="4000" dirty="0">
              <a:solidFill>
                <a:srgbClr val="FFFFFF"/>
              </a:solidFill>
              <a:latin typeface="Arial"/>
              <a:cs typeface="Arial"/>
            </a:endParaRPr>
          </a:p>
        </p:txBody>
      </p:sp>
      <p:sp>
        <p:nvSpPr>
          <p:cNvPr id="102404" name="Title 4"/>
          <p:cNvSpPr>
            <a:spLocks noGrp="1"/>
          </p:cNvSpPr>
          <p:nvPr>
            <p:ph type="title" idx="4294967295"/>
          </p:nvPr>
        </p:nvSpPr>
        <p:spPr>
          <a:xfrm>
            <a:off x="685800" y="609600"/>
            <a:ext cx="5486400" cy="1143000"/>
          </a:xfrm>
        </p:spPr>
        <p:txBody>
          <a:bodyPr/>
          <a:lstStyle/>
          <a:p>
            <a:r>
              <a:rPr lang="zh-CN" altLang="en-US" dirty="0">
                <a:latin typeface="Arial" charset="0"/>
                <a:ea typeface="ＭＳ Ｐゴシック" charset="0"/>
                <a:cs typeface="Arial" charset="0"/>
              </a:rPr>
              <a:t>圣殿</a:t>
            </a:r>
            <a:endParaRPr lang="en-US" dirty="0">
              <a:latin typeface="Arial" charset="0"/>
              <a:ea typeface="ＭＳ Ｐゴシック" charset="0"/>
              <a:cs typeface="Arial" charset="0"/>
            </a:endParaRPr>
          </a:p>
        </p:txBody>
      </p:sp>
    </p:spTree>
    <p:extLst>
      <p:ext uri="{BB962C8B-B14F-4D97-AF65-F5344CB8AC3E}">
        <p14:creationId xmlns:p14="http://schemas.microsoft.com/office/powerpoint/2010/main" val="3866456808"/>
      </p:ext>
    </p:extLst>
  </p:cSld>
  <p:clrMapOvr>
    <a:masterClrMapping/>
  </p:clrMapOvr>
  <p:transition spd="med">
    <p:randomBar dir="vert"/>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上帝的救赎目的即使在流放中也无法被挫败，正如居鲁士恢复了犹大（</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36:22-23</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），基督也将作为救赎者出现，即便是来自因罪受到管教的王族后裔。</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13692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ctrTitle"/>
          </p:nvPr>
        </p:nvSpPr>
        <p:spPr>
          <a:xfrm>
            <a:off x="5029200" y="0"/>
            <a:ext cx="3657600" cy="3429000"/>
          </a:xfrm>
          <a:extLst>
            <a:ext uri="{FAA26D3D-D897-4be2-8F04-BA451C77F1D7}">
              <ma14:placeholderFlag xmlns:ma14="http://schemas.microsoft.com/office/mac/drawingml/2011/main" xmlns="" val="1"/>
            </a:ext>
          </a:extLst>
        </p:spPr>
        <p:txBody>
          <a:bodyPr/>
          <a:lstStyle/>
          <a:p>
            <a:pPr eaLnBrk="1" hangingPunct="1"/>
            <a:r>
              <a:rPr lang="zh-CN" altLang="en-US">
                <a:ea typeface="SimSun" pitchFamily="2" charset="-122"/>
              </a:rPr>
              <a:t>预备地三个圣殿</a:t>
            </a:r>
            <a:endParaRPr lang="en-US" altLang="en-US"/>
          </a:p>
        </p:txBody>
      </p:sp>
      <p:sp>
        <p:nvSpPr>
          <p:cNvPr id="71683" name="Rectangle 3"/>
          <p:cNvSpPr>
            <a:spLocks noGrp="1" noChangeArrowheads="1"/>
          </p:cNvSpPr>
          <p:nvPr>
            <p:ph type="subTitle" idx="1"/>
          </p:nvPr>
        </p:nvSpPr>
        <p:spPr>
          <a:extLst>
            <a:ext uri="{FAA26D3D-D897-4be2-8F04-BA451C77F1D7}">
              <ma14:placeholderFlag xmlns:ma14="http://schemas.microsoft.com/office/mac/drawingml/2011/main" xmlns="" val="1"/>
            </a:ext>
          </a:extLst>
        </p:spPr>
        <p:txBody>
          <a:bodyPr/>
          <a:lstStyle/>
          <a:p>
            <a:pPr eaLnBrk="1" hangingPunct="1">
              <a:buFont typeface="Wingdings" pitchFamily="2" charset="2"/>
              <a:buNone/>
            </a:pPr>
            <a:endParaRPr lang="en-US" altLang="en-US"/>
          </a:p>
        </p:txBody>
      </p:sp>
      <p:pic>
        <p:nvPicPr>
          <p:cNvPr id="88067" name="Picture 4" descr="ThirdTemplePrep1"/>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4038600" y="3200400"/>
            <a:ext cx="5105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8068" name="Picture 5" descr="ThirdTemplePrep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4605295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4" descr="3rdTemplePrep2"/>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228600" y="-152400"/>
            <a:ext cx="9372600" cy="635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r>
              <a:rPr lang="zh-CN" altLang="en-US">
                <a:ea typeface="SimSun" pitchFamily="2" charset="-122"/>
              </a:rPr>
              <a:t>坚琴和</a:t>
            </a:r>
            <a:r>
              <a:rPr lang="en-US" altLang="ja-JP"/>
              <a:t> silver decanter</a:t>
            </a:r>
            <a:endParaRPr lang="en-US" altLang="en-US"/>
          </a:p>
        </p:txBody>
      </p:sp>
    </p:spTree>
    <p:extLst>
      <p:ext uri="{BB962C8B-B14F-4D97-AF65-F5344CB8AC3E}">
        <p14:creationId xmlns:p14="http://schemas.microsoft.com/office/powerpoint/2010/main" val="764571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r>
              <a:rPr lang="zh-CN" altLang="en-US">
                <a:ea typeface="SimSun" pitchFamily="2" charset="-122"/>
              </a:rPr>
              <a:t>坚琴和香炉</a:t>
            </a:r>
            <a:endParaRPr lang="en-US" altLang="en-US"/>
          </a:p>
        </p:txBody>
      </p:sp>
      <p:pic>
        <p:nvPicPr>
          <p:cNvPr id="90114" name="Picture 4" descr="3rdTemplePrep3"/>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rot="-5400000">
            <a:off x="-342900" y="1181100"/>
            <a:ext cx="51054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5" name="Picture 5" descr="3rdTemplePrep3"/>
          <p:cNvSpPr>
            <a:spLocks noChangeAspect="1" noChangeArrowheads="1"/>
          </p:cNvSpPr>
          <p:nvPr/>
        </p:nvSpPr>
        <p:spPr bwMode="auto">
          <a:xfrm rot="10800000">
            <a:off x="3810000" y="3194050"/>
            <a:ext cx="5105400" cy="3663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75067634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228600" y="277813"/>
            <a:ext cx="3581400" cy="3913187"/>
          </a:xfrm>
        </p:spPr>
        <p:txBody>
          <a:bodyPr/>
          <a:lstStyle/>
          <a:p>
            <a:pPr eaLnBrk="1" hangingPunct="1"/>
            <a:r>
              <a:rPr lang="en-US" altLang="en-US" sz="6000" dirty="0"/>
              <a:t>Menorah</a:t>
            </a:r>
            <a:r>
              <a:rPr lang="en-US" altLang="en-US" dirty="0"/>
              <a:t> </a:t>
            </a:r>
            <a:br>
              <a:rPr lang="en-US" altLang="en-US" dirty="0"/>
            </a:br>
            <a:r>
              <a:rPr lang="en-US" altLang="en-US" dirty="0"/>
              <a:t>(</a:t>
            </a:r>
            <a:r>
              <a:rPr lang="zh-CN" altLang="en-US" dirty="0">
                <a:ea typeface="SimSun" pitchFamily="2" charset="-122"/>
              </a:rPr>
              <a:t>灯台</a:t>
            </a:r>
            <a:r>
              <a:rPr lang="en-US" altLang="ja-JP" dirty="0"/>
              <a:t>)</a:t>
            </a:r>
            <a:endParaRPr lang="en-US" altLang="en-US" dirty="0"/>
          </a:p>
        </p:txBody>
      </p:sp>
      <p:sp>
        <p:nvSpPr>
          <p:cNvPr id="91138" name="Picture 4" descr="3rdTemplePrepLamp"/>
          <p:cNvSpPr>
            <a:spLocks noChangeAspect="1" noChangeArrowheads="1"/>
          </p:cNvSpPr>
          <p:nvPr/>
        </p:nvSpPr>
        <p:spPr bwMode="auto">
          <a:xfrm>
            <a:off x="4117975" y="0"/>
            <a:ext cx="5026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pic>
        <p:nvPicPr>
          <p:cNvPr id="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4097759" y="-26640"/>
            <a:ext cx="5026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2002338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188809899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116738" name="Picture 2" descr="002"/>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33886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600" i="1" dirty="0">
                <a:solidFill>
                  <a:srgbClr val="FEFDE3"/>
                </a:solidFill>
                <a:effectLst>
                  <a:glow rad="101600">
                    <a:srgbClr val="000000">
                      <a:alpha val="75000"/>
                    </a:srgbClr>
                  </a:glow>
                </a:effectLst>
                <a:latin typeface="Arial"/>
                <a:cs typeface="Arial"/>
              </a:rPr>
              <a:t>"</a:t>
            </a:r>
            <a:r>
              <a:rPr kumimoji="0" lang="zh-CN" altLang="en-US" sz="3600" i="1" dirty="0">
                <a:solidFill>
                  <a:srgbClr val="FEFDE3"/>
                </a:solidFill>
                <a:effectLst>
                  <a:glow rad="101600">
                    <a:srgbClr val="000000">
                      <a:alpha val="75000"/>
                    </a:srgbClr>
                  </a:glow>
                </a:effectLst>
                <a:latin typeface="Arial"/>
                <a:cs typeface="Arial"/>
              </a:rPr>
              <a:t>耶稣回答：“你们拆毁这殿，我三天之内要把它建造起来。” 犹太人说：“这殿建了四十六年，你三天之内就能把它建造起来吗？” 但耶稣所说的殿，就是他的身体。 所以当耶稣从死人中复活以后，门徒想起了他说过这话，就信了圣经和耶稣所说的话。</a:t>
            </a:r>
            <a:r>
              <a:rPr kumimoji="0" lang="ru-RU" sz="3600" i="1" dirty="0">
                <a:solidFill>
                  <a:srgbClr val="FEFDE3"/>
                </a:solidFill>
                <a:effectLst>
                  <a:glow rad="101600">
                    <a:srgbClr val="000000">
                      <a:alpha val="75000"/>
                    </a:srgbClr>
                  </a:glow>
                </a:effectLst>
                <a:latin typeface="Arial"/>
                <a:cs typeface="Arial"/>
              </a:rPr>
              <a:t>"</a:t>
            </a:r>
            <a:endParaRPr kumimoji="0" lang="en-US" sz="28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a:xfrm>
            <a:off x="990600" y="5715000"/>
            <a:ext cx="7620000" cy="1143000"/>
          </a:xfrm>
        </p:spPr>
        <p:txBody>
          <a:bodyPr/>
          <a:lstStyle/>
          <a:p>
            <a:pPr>
              <a:defRPr/>
            </a:pPr>
            <a:r>
              <a:rPr lang="zh-CN" altLang="en-US" sz="3200" b="1" dirty="0">
                <a:solidFill>
                  <a:schemeClr val="bg1"/>
                </a:solidFill>
                <a:effectLst>
                  <a:glow rad="101600">
                    <a:schemeClr val="tx1">
                      <a:alpha val="75000"/>
                    </a:schemeClr>
                  </a:glow>
                </a:effectLst>
                <a:latin typeface="Arial"/>
                <a:ea typeface="ＭＳ Ｐゴシック" charset="0"/>
                <a:cs typeface="Arial"/>
              </a:rPr>
              <a:t>约翰 </a:t>
            </a:r>
            <a:r>
              <a:rPr lang="en-US" sz="3200" b="1" dirty="0">
                <a:solidFill>
                  <a:schemeClr val="bg1"/>
                </a:solidFill>
                <a:effectLst>
                  <a:glow rad="101600">
                    <a:schemeClr val="tx1">
                      <a:alpha val="75000"/>
                    </a:schemeClr>
                  </a:glow>
                </a:effectLst>
                <a:latin typeface="Arial"/>
                <a:ea typeface="ＭＳ Ｐゴシック" charset="0"/>
                <a:cs typeface="Arial"/>
              </a:rPr>
              <a:t>2:19-22 (</a:t>
            </a:r>
            <a:r>
              <a:rPr lang="en-US" altLang="zh-CN" sz="3200" b="1" dirty="0">
                <a:solidFill>
                  <a:schemeClr val="bg1"/>
                </a:solidFill>
                <a:effectLst>
                  <a:glow rad="101600">
                    <a:schemeClr val="tx1">
                      <a:alpha val="75000"/>
                    </a:schemeClr>
                  </a:glow>
                </a:effectLst>
                <a:latin typeface="Arial"/>
                <a:ea typeface="ＭＳ Ｐゴシック" charset="0"/>
                <a:cs typeface="Arial"/>
              </a:rPr>
              <a:t>CNVS</a:t>
            </a:r>
            <a:r>
              <a:rPr lang="en-US" sz="3200" b="1" dirty="0">
                <a:solidFill>
                  <a:schemeClr val="bg1"/>
                </a:solidFill>
                <a:effectLst>
                  <a:glow rad="101600">
                    <a:schemeClr val="tx1">
                      <a:alpha val="75000"/>
                    </a:schemeClr>
                  </a:glow>
                </a:effectLst>
                <a:latin typeface="Arial"/>
                <a:ea typeface="ＭＳ Ｐゴシック" charset="0"/>
                <a:cs typeface="Arial"/>
              </a:rPr>
              <a:t>)</a:t>
            </a:r>
            <a:r>
              <a:rPr lang="en-US" sz="4000" dirty="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8083331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118786" name="Picture 2" descr="002"/>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609600" y="685800"/>
            <a:ext cx="8534400" cy="8771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zh-CN" altLang="en-US" sz="3200" i="1" dirty="0">
                <a:solidFill>
                  <a:srgbClr val="FEFDE3"/>
                </a:solidFill>
                <a:effectLst>
                  <a:glow rad="101600">
                    <a:srgbClr val="000000">
                      <a:alpha val="75000"/>
                    </a:srgbClr>
                  </a:glow>
                </a:effectLst>
                <a:latin typeface="Arial"/>
                <a:cs typeface="Arial"/>
              </a:rPr>
              <a:t>我告诉你们，这里有一位是比圣殿更大的。</a:t>
            </a:r>
            <a:r>
              <a:rPr kumimoji="0" lang="ru-RU" sz="3200" i="1" dirty="0">
                <a:solidFill>
                  <a:srgbClr val="FEFDE3"/>
                </a:solidFill>
                <a:effectLst>
                  <a:glow rad="101600">
                    <a:srgbClr val="000000">
                      <a:alpha val="75000"/>
                    </a:srgbClr>
                  </a:glow>
                </a:effectLst>
                <a:latin typeface="Arial"/>
                <a:cs typeface="Arial"/>
              </a:rPr>
              <a:t>”</a:t>
            </a:r>
            <a:r>
              <a:rPr kumimoji="0" lang="en-US" sz="2800" dirty="0">
                <a:solidFill>
                  <a:srgbClr val="FEFDE3"/>
                </a:solidFill>
                <a:effectLst>
                  <a:glow rad="101600">
                    <a:srgbClr val="000000">
                      <a:alpha val="75000"/>
                    </a:srgbClr>
                  </a:glow>
                </a:effectLst>
                <a:latin typeface="Arial"/>
                <a:cs typeface="Arial"/>
              </a:rPr>
              <a:t> 		</a:t>
            </a:r>
            <a:r>
              <a:rPr kumimoji="0" lang="zh-CN" altLang="en-US" sz="2800" dirty="0">
                <a:solidFill>
                  <a:srgbClr val="FEFDE3"/>
                </a:solidFill>
                <a:effectLst>
                  <a:glow rad="101600">
                    <a:srgbClr val="000000">
                      <a:alpha val="75000"/>
                    </a:srgbClr>
                  </a:glow>
                </a:effectLst>
                <a:latin typeface="Arial"/>
                <a:cs typeface="Arial"/>
              </a:rPr>
              <a:t>马太 </a:t>
            </a:r>
            <a:r>
              <a:rPr kumimoji="0" lang="en-US" dirty="0">
                <a:solidFill>
                  <a:srgbClr val="FEFDE3"/>
                </a:solidFill>
                <a:effectLst>
                  <a:glow rad="101600">
                    <a:srgbClr val="000000">
                      <a:alpha val="75000"/>
                    </a:srgbClr>
                  </a:glow>
                </a:effectLst>
                <a:latin typeface="Arial"/>
                <a:cs typeface="Arial"/>
              </a:rPr>
              <a:t>12:6 (</a:t>
            </a:r>
            <a:r>
              <a:rPr kumimoji="0" lang="en-US" altLang="zh-CN" dirty="0">
                <a:solidFill>
                  <a:srgbClr val="FEFDE3"/>
                </a:solidFill>
                <a:effectLst>
                  <a:glow rad="101600">
                    <a:srgbClr val="000000">
                      <a:alpha val="75000"/>
                    </a:srgbClr>
                  </a:glow>
                </a:effectLst>
                <a:latin typeface="Arial"/>
                <a:cs typeface="Arial"/>
              </a:rPr>
              <a:t>CNVS</a:t>
            </a:r>
            <a:r>
              <a:rPr kumimoji="0" lang="en-US" dirty="0">
                <a:solidFill>
                  <a:srgbClr val="FEFDE3"/>
                </a:solidFill>
                <a:effectLst>
                  <a:glow rad="101600">
                    <a:srgbClr val="000000">
                      <a:alpha val="75000"/>
                    </a:srgbClr>
                  </a:glow>
                </a:effectLst>
                <a:latin typeface="Arial"/>
                <a:cs typeface="Arial"/>
              </a:rPr>
              <a:t>)</a:t>
            </a:r>
            <a:r>
              <a:rPr kumimoji="0" lang="en-US" sz="2800" dirty="0">
                <a:solidFill>
                  <a:srgbClr val="FEFDE3"/>
                </a:solidFill>
                <a:effectLst>
                  <a:glow rad="101600">
                    <a:srgbClr val="000000">
                      <a:alpha val="75000"/>
                    </a:srgbClr>
                  </a:glow>
                </a:effectLst>
                <a:latin typeface="Arial"/>
                <a:cs typeface="Arial"/>
              </a:rPr>
              <a:t> </a:t>
            </a:r>
            <a:endParaRPr kumimoji="0" lang="en-US" dirty="0">
              <a:solidFill>
                <a:srgbClr val="FEFDE3"/>
              </a:solidFill>
              <a:effectLst>
                <a:glow rad="101600">
                  <a:srgbClr val="000000">
                    <a:alpha val="75000"/>
                  </a:srgbClr>
                </a:glow>
              </a:effectLst>
              <a:latin typeface="Arial"/>
              <a:cs typeface="Arial"/>
            </a:endParaRPr>
          </a:p>
        </p:txBody>
      </p:sp>
      <p:sp>
        <p:nvSpPr>
          <p:cNvPr id="46084" name="Text Box 4"/>
          <p:cNvSpPr txBox="1">
            <a:spLocks noChangeArrowheads="1"/>
          </p:cNvSpPr>
          <p:nvPr/>
        </p:nvSpPr>
        <p:spPr bwMode="auto">
          <a:xfrm>
            <a:off x="457200" y="2590800"/>
            <a:ext cx="8534400" cy="251145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7150" indent="-57150"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zh-CN" altLang="en-US" sz="3200" i="1" dirty="0">
                <a:solidFill>
                  <a:srgbClr val="FEFDE3"/>
                </a:solidFill>
                <a:effectLst>
                  <a:glow rad="101600">
                    <a:srgbClr val="000000">
                      <a:alpha val="75000"/>
                    </a:srgbClr>
                  </a:glow>
                </a:effectLst>
                <a:latin typeface="Arial"/>
                <a:ea typeface="Times New Roman" pitchFamily="-105" charset="0"/>
                <a:cs typeface="Arial"/>
              </a:rPr>
              <a:t>有几个人站起来，作假证供控告他说： </a:t>
            </a:r>
            <a:r>
              <a:rPr kumimoji="0" lang="en-US" altLang="zh-CN" sz="3200" i="1" dirty="0">
                <a:solidFill>
                  <a:srgbClr val="FEFDE3"/>
                </a:solidFill>
                <a:effectLst>
                  <a:glow rad="101600">
                    <a:srgbClr val="000000">
                      <a:alpha val="75000"/>
                    </a:srgbClr>
                  </a:glow>
                </a:effectLst>
                <a:latin typeface="Arial"/>
                <a:ea typeface="Times New Roman" pitchFamily="-105" charset="0"/>
                <a:cs typeface="Arial"/>
              </a:rPr>
              <a:t>58 “</a:t>
            </a:r>
            <a:r>
              <a:rPr kumimoji="0" lang="zh-CN" altLang="en-US" sz="3200" i="1" dirty="0">
                <a:solidFill>
                  <a:srgbClr val="FEFDE3"/>
                </a:solidFill>
                <a:effectLst>
                  <a:glow rad="101600">
                    <a:srgbClr val="000000">
                      <a:alpha val="75000"/>
                    </a:srgbClr>
                  </a:glow>
                </a:effectLst>
                <a:latin typeface="Arial"/>
                <a:ea typeface="Times New Roman" pitchFamily="-105" charset="0"/>
                <a:cs typeface="Arial"/>
              </a:rPr>
              <a:t>我们听他说过：‘我要拆毁这座人手所造的圣所，三日之内要另建一座不是人手所造的</a:t>
            </a:r>
            <a:endParaRPr kumimoji="0" lang="en-US" altLang="zh-CN" sz="3200" i="1" dirty="0">
              <a:solidFill>
                <a:srgbClr val="FEFDE3"/>
              </a:solidFill>
              <a:effectLst>
                <a:glow rad="101600">
                  <a:srgbClr val="000000">
                    <a:alpha val="75000"/>
                  </a:srgbClr>
                </a:glow>
              </a:effectLst>
              <a:latin typeface="Arial"/>
              <a:ea typeface="Times New Roman" pitchFamily="-105" charset="0"/>
              <a:cs typeface="Arial"/>
            </a:endParaRPr>
          </a:p>
          <a:p>
            <a:pPr marL="57150" indent="-57150" eaLnBrk="1" hangingPunct="1">
              <a:lnSpc>
                <a:spcPct val="85000"/>
              </a:lnSpc>
              <a:spcBef>
                <a:spcPct val="50000"/>
              </a:spcBef>
              <a:buFontTx/>
              <a:buNone/>
              <a:defRPr/>
            </a:pPr>
            <a:r>
              <a:rPr kumimoji="0" lang="zh-CN" altLang="en-US" sz="3200" i="1" dirty="0">
                <a:solidFill>
                  <a:srgbClr val="FEFDE3"/>
                </a:solidFill>
                <a:effectLst>
                  <a:glow rad="101600">
                    <a:srgbClr val="000000">
                      <a:alpha val="75000"/>
                    </a:srgbClr>
                  </a:glow>
                </a:effectLst>
                <a:latin typeface="Arial"/>
                <a:ea typeface="Times New Roman" pitchFamily="-105" charset="0"/>
                <a:cs typeface="Arial"/>
              </a:rPr>
              <a:t>圣所。</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 </a:t>
            </a:r>
          </a:p>
          <a:p>
            <a:pPr marL="57150" indent="-57150" eaLnBrk="1" hangingPunct="1">
              <a:lnSpc>
                <a:spcPct val="85000"/>
              </a:lnSpc>
              <a:spcBef>
                <a:spcPct val="50000"/>
              </a:spcBef>
              <a:buFontTx/>
              <a:buNone/>
              <a:defRPr/>
            </a:pPr>
            <a:r>
              <a:rPr kumimoji="0" lang="en-US" dirty="0">
                <a:solidFill>
                  <a:srgbClr val="FEFDE3"/>
                </a:solidFill>
                <a:effectLst>
                  <a:glow rad="101600">
                    <a:srgbClr val="000000">
                      <a:alpha val="75000"/>
                    </a:srgbClr>
                  </a:glow>
                </a:effectLst>
                <a:latin typeface="Arial"/>
                <a:ea typeface="Times New Roman" pitchFamily="-105" charset="0"/>
                <a:cs typeface="Arial"/>
              </a:rPr>
              <a:t>						</a:t>
            </a:r>
            <a:r>
              <a:rPr kumimoji="0" lang="zh-CN" altLang="en-US" dirty="0">
                <a:solidFill>
                  <a:srgbClr val="FEFDE3"/>
                </a:solidFill>
                <a:effectLst>
                  <a:glow rad="101600">
                    <a:srgbClr val="000000">
                      <a:alpha val="75000"/>
                    </a:srgbClr>
                  </a:glow>
                </a:effectLst>
                <a:latin typeface="Arial"/>
                <a:ea typeface="Times New Roman" pitchFamily="-105" charset="0"/>
                <a:cs typeface="Arial"/>
              </a:rPr>
              <a:t>马可 </a:t>
            </a:r>
            <a:r>
              <a:rPr kumimoji="0" lang="en-US" dirty="0">
                <a:solidFill>
                  <a:srgbClr val="FEFDE3"/>
                </a:solidFill>
                <a:effectLst>
                  <a:glow rad="101600">
                    <a:srgbClr val="000000">
                      <a:alpha val="75000"/>
                    </a:srgbClr>
                  </a:glow>
                </a:effectLst>
                <a:latin typeface="Arial"/>
                <a:ea typeface="Times New Roman" pitchFamily="-105" charset="0"/>
                <a:cs typeface="Arial"/>
              </a:rPr>
              <a:t>14:57-58 (</a:t>
            </a:r>
            <a:r>
              <a:rPr kumimoji="0" lang="en-US" altLang="zh-CN" dirty="0">
                <a:solidFill>
                  <a:srgbClr val="FEFDE3"/>
                </a:solidFill>
                <a:effectLst>
                  <a:glow rad="101600">
                    <a:srgbClr val="000000">
                      <a:alpha val="75000"/>
                    </a:srgbClr>
                  </a:glow>
                </a:effectLst>
                <a:latin typeface="Arial"/>
                <a:ea typeface="Times New Roman" pitchFamily="-105" charset="0"/>
                <a:cs typeface="Arial"/>
              </a:rPr>
              <a:t>CNVS</a:t>
            </a:r>
            <a:r>
              <a:rPr kumimoji="0" lang="en-US" dirty="0">
                <a:solidFill>
                  <a:srgbClr val="FEFDE3"/>
                </a:solidFill>
                <a:effectLst>
                  <a:glow rad="101600">
                    <a:srgbClr val="000000">
                      <a:alpha val="75000"/>
                    </a:srgbClr>
                  </a:glow>
                </a:effectLst>
                <a:latin typeface="Arial"/>
                <a:ea typeface="Times New Roman" pitchFamily="-105" charset="0"/>
                <a:cs typeface="Arial"/>
              </a:rPr>
              <a:t>)</a:t>
            </a:r>
          </a:p>
        </p:txBody>
      </p:sp>
      <p:sp>
        <p:nvSpPr>
          <p:cNvPr id="106502" name="Title 5"/>
          <p:cNvSpPr>
            <a:spLocks noGrp="1"/>
          </p:cNvSpPr>
          <p:nvPr>
            <p:ph type="title" idx="4294967295"/>
          </p:nvPr>
        </p:nvSpPr>
        <p:spPr>
          <a:xfrm>
            <a:off x="0" y="5943600"/>
            <a:ext cx="9144000" cy="914400"/>
          </a:xfrm>
        </p:spPr>
        <p:txBody>
          <a:bodyPr/>
          <a:lstStyle/>
          <a:p>
            <a:pPr>
              <a:defRPr/>
            </a:pPr>
            <a:r>
              <a:rPr lang="en-US" sz="3200">
                <a:solidFill>
                  <a:srgbClr val="FFFFFF"/>
                </a:solidFill>
                <a:effectLst>
                  <a:glow rad="101600">
                    <a:schemeClr val="tx1">
                      <a:alpha val="75000"/>
                    </a:schemeClr>
                  </a:glow>
                </a:effectLst>
                <a:latin typeface="Arial"/>
                <a:ea typeface="ＭＳ Ｐゴシック" charset="0"/>
                <a:cs typeface="Arial"/>
              </a:rPr>
              <a:t>Worship of the Temple Instead of God</a:t>
            </a:r>
          </a:p>
        </p:txBody>
      </p:sp>
    </p:spTree>
    <p:extLst>
      <p:ext uri="{BB962C8B-B14F-4D97-AF65-F5344CB8AC3E}">
        <p14:creationId xmlns:p14="http://schemas.microsoft.com/office/powerpoint/2010/main" val="29766742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46083">
                                            <p:txEl>
                                              <p:pRg st="0" end="0"/>
                                            </p:txEl>
                                          </p:spTgt>
                                        </p:tgtEl>
                                        <p:attrNameLst>
                                          <p:attrName>style.visibility</p:attrName>
                                        </p:attrNameLst>
                                      </p:cBhvr>
                                      <p:to>
                                        <p:strVal val="visible"/>
                                      </p:to>
                                    </p:set>
                                    <p:animEffect transition="in" filter="dissolve">
                                      <p:cBhvr>
                                        <p:cTn id="7" dur="75"/>
                                        <p:tgtEl>
                                          <p:spTgt spid="46083">
                                            <p:txEl>
                                              <p:pRg st="0" end="0"/>
                                            </p:txEl>
                                          </p:spTgt>
                                        </p:tgtEl>
                                      </p:cBhvr>
                                    </p:animEffect>
                                  </p:childTnLst>
                                </p:cTn>
                              </p:par>
                            </p:childTnLst>
                          </p:cTn>
                        </p:par>
                        <p:par>
                          <p:cTn id="8" fill="hold" nodeType="afterGroup">
                            <p:stCondLst>
                              <p:cond delay="2475"/>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46084">
                                            <p:txEl>
                                              <p:pRg st="0" end="0"/>
                                            </p:txEl>
                                          </p:spTgt>
                                        </p:tgtEl>
                                        <p:attrNameLst>
                                          <p:attrName>style.visibility</p:attrName>
                                        </p:attrNameLst>
                                      </p:cBhvr>
                                      <p:to>
                                        <p:strVal val="visible"/>
                                      </p:to>
                                    </p:set>
                                    <p:animEffect transition="in" filter="dissolve">
                                      <p:cBhvr>
                                        <p:cTn id="11" dur="75"/>
                                        <p:tgtEl>
                                          <p:spTgt spid="46084">
                                            <p:txEl>
                                              <p:pRg st="0" end="0"/>
                                            </p:txEl>
                                          </p:spTgt>
                                        </p:tgtEl>
                                      </p:cBhvr>
                                    </p:animEffect>
                                  </p:childTnLst>
                                </p:cTn>
                              </p:par>
                            </p:childTnLst>
                          </p:cTn>
                        </p:par>
                        <p:par>
                          <p:cTn id="12" fill="hold">
                            <p:stCondLst>
                              <p:cond delay="11900"/>
                            </p:stCondLst>
                            <p:childTnLst>
                              <p:par>
                                <p:cTn id="13" presetID="9" presetClass="entr" presetSubtype="0" fill="hold" grpId="0" nodeType="afterEffect">
                                  <p:stCondLst>
                                    <p:cond delay="5000"/>
                                  </p:stCondLst>
                                  <p:iterate type="lt">
                                    <p:tmPct val="100000"/>
                                  </p:iterate>
                                  <p:childTnLst>
                                    <p:set>
                                      <p:cBhvr>
                                        <p:cTn id="14" dur="1" fill="hold">
                                          <p:stCondLst>
                                            <p:cond delay="0"/>
                                          </p:stCondLst>
                                        </p:cTn>
                                        <p:tgtEl>
                                          <p:spTgt spid="46084">
                                            <p:txEl>
                                              <p:pRg st="1" end="1"/>
                                            </p:txEl>
                                          </p:spTgt>
                                        </p:tgtEl>
                                        <p:attrNameLst>
                                          <p:attrName>style.visibility</p:attrName>
                                        </p:attrNameLst>
                                      </p:cBhvr>
                                      <p:to>
                                        <p:strVal val="visible"/>
                                      </p:to>
                                    </p:set>
                                    <p:animEffect transition="in" filter="dissolve">
                                      <p:cBhvr>
                                        <p:cTn id="15" dur="75"/>
                                        <p:tgtEl>
                                          <p:spTgt spid="46084">
                                            <p:txEl>
                                              <p:pRg st="1" end="1"/>
                                            </p:txEl>
                                          </p:spTgt>
                                        </p:tgtEl>
                                      </p:cBhvr>
                                    </p:animEffect>
                                  </p:childTnLst>
                                </p:cTn>
                              </p:par>
                            </p:childTnLst>
                          </p:cTn>
                        </p:par>
                        <p:par>
                          <p:cTn id="16" fill="hold" nodeType="afterGroup">
                            <p:stCondLst>
                              <p:cond delay="17200"/>
                            </p:stCondLst>
                            <p:childTnLst>
                              <p:par>
                                <p:cTn id="17" presetID="9" presetClass="entr" presetSubtype="0" fill="hold" grpId="0" nodeType="afterEffect">
                                  <p:stCondLst>
                                    <p:cond delay="5000"/>
                                  </p:stCondLst>
                                  <p:iterate type="lt">
                                    <p:tmPct val="100000"/>
                                  </p:iterate>
                                  <p:childTnLst>
                                    <p:set>
                                      <p:cBhvr>
                                        <p:cTn id="18" dur="1" fill="hold">
                                          <p:stCondLst>
                                            <p:cond delay="0"/>
                                          </p:stCondLst>
                                        </p:cTn>
                                        <p:tgtEl>
                                          <p:spTgt spid="46084">
                                            <p:txEl>
                                              <p:pRg st="2" end="2"/>
                                            </p:txEl>
                                          </p:spTgt>
                                        </p:tgtEl>
                                        <p:attrNameLst>
                                          <p:attrName>style.visibility</p:attrName>
                                        </p:attrNameLst>
                                      </p:cBhvr>
                                      <p:to>
                                        <p:strVal val="visible"/>
                                      </p:to>
                                    </p:set>
                                    <p:animEffect transition="in" filter="dissolve">
                                      <p:cBhvr>
                                        <p:cTn id="19" dur="75"/>
                                        <p:tgtEl>
                                          <p:spTgt spid="460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build="p" autoUpdateAnimBg="0" advAuto="0"/>
      <p:bldP spid="46084" grpId="0" build="p" autoUpdateAnimBg="0" advAuto="500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pic>
        <p:nvPicPr>
          <p:cNvPr id="122882" name="Picture 2"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Text Box 3"/>
          <p:cNvSpPr txBox="1">
            <a:spLocks noChangeArrowheads="1"/>
          </p:cNvSpPr>
          <p:nvPr/>
        </p:nvSpPr>
        <p:spPr bwMode="auto">
          <a:xfrm>
            <a:off x="228600" y="3352800"/>
            <a:ext cx="8915400" cy="134806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zh-CN" altLang="en-US" sz="3200" i="1" dirty="0">
                <a:solidFill>
                  <a:srgbClr val="FEFDE3"/>
                </a:solidFill>
                <a:effectLst>
                  <a:glow rad="101600">
                    <a:srgbClr val="000000">
                      <a:alpha val="75000"/>
                    </a:srgbClr>
                  </a:glow>
                </a:effectLst>
                <a:latin typeface="Arial"/>
                <a:cs typeface="Arial"/>
              </a:rPr>
              <a:t>难道不知道你们是　神的殿，　神的灵住在你们里面吗？ </a:t>
            </a:r>
            <a:r>
              <a:rPr kumimoji="0" lang="en-US" altLang="zh-CN" sz="3200" i="1" dirty="0">
                <a:solidFill>
                  <a:srgbClr val="FEFDE3"/>
                </a:solidFill>
                <a:effectLst>
                  <a:glow rad="101600">
                    <a:srgbClr val="000000">
                      <a:alpha val="75000"/>
                    </a:srgbClr>
                  </a:glow>
                </a:effectLst>
                <a:latin typeface="Arial"/>
                <a:cs typeface="Arial"/>
              </a:rPr>
              <a:t>17 </a:t>
            </a:r>
            <a:r>
              <a:rPr kumimoji="0" lang="zh-CN" altLang="en-US" sz="3200" i="1" dirty="0">
                <a:solidFill>
                  <a:srgbClr val="FEFDE3"/>
                </a:solidFill>
                <a:effectLst>
                  <a:glow rad="101600">
                    <a:srgbClr val="000000">
                      <a:alpha val="75000"/>
                    </a:srgbClr>
                  </a:glow>
                </a:effectLst>
                <a:latin typeface="Arial"/>
                <a:cs typeface="Arial"/>
              </a:rPr>
              <a:t>如果有人毁坏　神的殿，　神必要毁坏这人，因为　神的殿是圣洁的，这殿就是你们。</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zh-CN" altLang="en-US" sz="3200" b="1" dirty="0">
                <a:solidFill>
                  <a:schemeClr val="bg1"/>
                </a:solidFill>
                <a:effectLst>
                  <a:glow rad="101600">
                    <a:schemeClr val="tx1">
                      <a:alpha val="75000"/>
                    </a:schemeClr>
                  </a:glow>
                </a:effectLst>
                <a:latin typeface="Arial"/>
                <a:ea typeface="ＭＳ Ｐゴシック" charset="0"/>
                <a:cs typeface="Arial"/>
              </a:rPr>
              <a:t>哥林多前 </a:t>
            </a:r>
            <a:r>
              <a:rPr lang="en-US" sz="3200" b="1" dirty="0">
                <a:solidFill>
                  <a:schemeClr val="bg1"/>
                </a:solidFill>
                <a:effectLst>
                  <a:glow rad="101600">
                    <a:schemeClr val="tx1">
                      <a:alpha val="75000"/>
                    </a:schemeClr>
                  </a:glow>
                </a:effectLst>
                <a:latin typeface="Arial"/>
                <a:ea typeface="ＭＳ Ｐゴシック" charset="0"/>
                <a:cs typeface="Arial"/>
              </a:rPr>
              <a:t>3:16-17 (</a:t>
            </a:r>
            <a:r>
              <a:rPr lang="en-US" altLang="zh-CN" sz="3200" b="1" dirty="0">
                <a:solidFill>
                  <a:schemeClr val="bg1"/>
                </a:solidFill>
                <a:effectLst>
                  <a:glow rad="101600">
                    <a:schemeClr val="tx1">
                      <a:alpha val="75000"/>
                    </a:schemeClr>
                  </a:glow>
                </a:effectLst>
                <a:latin typeface="Arial"/>
                <a:ea typeface="ＭＳ Ｐゴシック" charset="0"/>
                <a:cs typeface="Arial"/>
              </a:rPr>
              <a:t>CNVS</a:t>
            </a:r>
            <a:r>
              <a:rPr lang="en-US" sz="3200" b="1" dirty="0">
                <a:solidFill>
                  <a:schemeClr val="bg1"/>
                </a:solidFill>
                <a:effectLst>
                  <a:glow rad="101600">
                    <a:schemeClr val="tx1">
                      <a:alpha val="75000"/>
                    </a:schemeClr>
                  </a:glow>
                </a:effectLst>
                <a:latin typeface="Arial"/>
                <a:ea typeface="ＭＳ Ｐゴシック" charset="0"/>
                <a:cs typeface="Arial"/>
              </a:rPr>
              <a:t>)</a:t>
            </a:r>
            <a:endParaRPr lang="en-US" sz="3200" dirty="0">
              <a:effectLst>
                <a:glow rad="101600">
                  <a:schemeClr val="tx1">
                    <a:alpha val="75000"/>
                  </a:schemeClr>
                </a:glow>
              </a:effectLst>
              <a:latin typeface="Arial"/>
              <a:ea typeface="ＭＳ Ｐゴシック" charset="0"/>
              <a:cs typeface="Arial"/>
            </a:endParaRPr>
          </a:p>
        </p:txBody>
      </p:sp>
    </p:spTree>
    <p:extLst>
      <p:ext uri="{BB962C8B-B14F-4D97-AF65-F5344CB8AC3E}">
        <p14:creationId xmlns:p14="http://schemas.microsoft.com/office/powerpoint/2010/main" val="76755143"/>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b="0">
              <a:solidFill>
                <a:srgbClr val="000000"/>
              </a:solidFill>
              <a:effectLst>
                <a:glow rad="101600">
                  <a:srgbClr val="000000">
                    <a:alpha val="75000"/>
                  </a:srgbClr>
                </a:glow>
              </a:effectLst>
              <a:latin typeface="Arial"/>
              <a:cs typeface="Arial"/>
            </a:endParaRPr>
          </a:p>
        </p:txBody>
      </p:sp>
      <p:pic>
        <p:nvPicPr>
          <p:cNvPr id="124930" name="Picture 2"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5" name="Text Box 3"/>
          <p:cNvSpPr txBox="1">
            <a:spLocks noChangeArrowheads="1"/>
          </p:cNvSpPr>
          <p:nvPr/>
        </p:nvSpPr>
        <p:spPr bwMode="auto">
          <a:xfrm>
            <a:off x="152400" y="3352800"/>
            <a:ext cx="9144000" cy="134806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zh-CN" altLang="en-US" sz="3200" i="1" dirty="0">
                <a:solidFill>
                  <a:srgbClr val="FEFDE3"/>
                </a:solidFill>
                <a:effectLst>
                  <a:glow rad="101600">
                    <a:srgbClr val="000000">
                      <a:alpha val="75000"/>
                    </a:srgbClr>
                  </a:glow>
                </a:effectLst>
                <a:latin typeface="Arial"/>
                <a:cs typeface="Arial"/>
              </a:rPr>
              <a:t>整座建筑都靠着他连接配合，渐渐增长成为在主里面的圣所。你们在他里面也一同被建造，成为　神借着圣灵居住的所在。</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zh-CN" altLang="en-US" sz="3200" b="1" dirty="0">
                <a:solidFill>
                  <a:schemeClr val="bg1"/>
                </a:solidFill>
                <a:effectLst>
                  <a:glow rad="101600">
                    <a:schemeClr val="tx1">
                      <a:alpha val="75000"/>
                    </a:schemeClr>
                  </a:glow>
                </a:effectLst>
                <a:latin typeface="Arial"/>
                <a:ea typeface="ＭＳ Ｐゴシック" charset="0"/>
                <a:cs typeface="Arial"/>
              </a:rPr>
              <a:t>以弗所 </a:t>
            </a:r>
            <a:r>
              <a:rPr lang="en-US" sz="3200" b="1" dirty="0">
                <a:solidFill>
                  <a:schemeClr val="bg1"/>
                </a:solidFill>
                <a:effectLst>
                  <a:glow rad="101600">
                    <a:schemeClr val="tx1">
                      <a:alpha val="75000"/>
                    </a:schemeClr>
                  </a:glow>
                </a:effectLst>
                <a:latin typeface="Arial"/>
                <a:ea typeface="ＭＳ Ｐゴシック" charset="0"/>
                <a:cs typeface="Arial"/>
              </a:rPr>
              <a:t>2:21-22 (</a:t>
            </a:r>
            <a:r>
              <a:rPr lang="en-US" altLang="zh-CN" sz="3200" b="1" dirty="0">
                <a:solidFill>
                  <a:schemeClr val="bg1"/>
                </a:solidFill>
                <a:effectLst>
                  <a:glow rad="101600">
                    <a:schemeClr val="tx1">
                      <a:alpha val="75000"/>
                    </a:schemeClr>
                  </a:glow>
                </a:effectLst>
                <a:latin typeface="Arial"/>
                <a:ea typeface="ＭＳ Ｐゴシック" charset="0"/>
                <a:cs typeface="Arial"/>
              </a:rPr>
              <a:t>CNVS</a:t>
            </a:r>
            <a:r>
              <a:rPr lang="en-US" sz="3200" b="1" dirty="0">
                <a:solidFill>
                  <a:schemeClr val="bg1"/>
                </a:solidFill>
                <a:effectLst>
                  <a:glow rad="101600">
                    <a:schemeClr val="tx1">
                      <a:alpha val="75000"/>
                    </a:schemeClr>
                  </a:glow>
                </a:effectLst>
                <a:latin typeface="Arial"/>
                <a:ea typeface="ＭＳ Ｐゴシック" charset="0"/>
                <a:cs typeface="Arial"/>
              </a:rPr>
              <a:t>)</a:t>
            </a:r>
            <a:r>
              <a:rPr lang="en-US" sz="3200" dirty="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1041509185"/>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sp>
        <p:nvSpPr>
          <p:cNvPr id="50179" name="Text Box 3"/>
          <p:cNvSpPr txBox="1">
            <a:spLocks noChangeArrowheads="1"/>
          </p:cNvSpPr>
          <p:nvPr/>
        </p:nvSpPr>
        <p:spPr bwMode="auto">
          <a:xfrm>
            <a:off x="304800" y="4114800"/>
            <a:ext cx="88392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93000"/>
                    </a:srgbClr>
                  </a:glow>
                </a:effectLst>
                <a:latin typeface="Arial"/>
                <a:cs typeface="Arial"/>
              </a:rPr>
              <a:t>"</a:t>
            </a:r>
            <a:r>
              <a:rPr kumimoji="0" lang="zh-CN" altLang="en-US" sz="3200" i="1" dirty="0">
                <a:solidFill>
                  <a:srgbClr val="FEFDE3"/>
                </a:solidFill>
                <a:effectLst>
                  <a:glow rad="101600">
                    <a:srgbClr val="000000">
                      <a:alpha val="93000"/>
                    </a:srgbClr>
                  </a:glow>
                </a:effectLst>
                <a:latin typeface="Arial"/>
                <a:cs typeface="Arial"/>
              </a:rPr>
              <a:t>也就像活石，被建造成为灵宫，作圣洁的祭司，借着耶稣基督献上蒙　神悦纳的灵祭。</a:t>
            </a:r>
            <a:r>
              <a:rPr kumimoji="0" lang="ru-RU" sz="3200" i="1" dirty="0">
                <a:solidFill>
                  <a:srgbClr val="FEFDE3"/>
                </a:solidFill>
                <a:effectLst>
                  <a:glow rad="101600">
                    <a:srgbClr val="000000">
                      <a:alpha val="93000"/>
                    </a:srgbClr>
                  </a:glow>
                </a:effectLst>
                <a:latin typeface="Arial"/>
                <a:cs typeface="Arial"/>
              </a:rPr>
              <a:t>"</a:t>
            </a:r>
            <a:endParaRPr kumimoji="0" lang="en-US" sz="3200" dirty="0">
              <a:solidFill>
                <a:srgbClr val="FEFDE3"/>
              </a:solidFill>
              <a:effectLst>
                <a:glow rad="101600">
                  <a:srgbClr val="000000">
                    <a:alpha val="93000"/>
                  </a:srgbClr>
                </a:glow>
              </a:effectLst>
              <a:latin typeface="Arial"/>
              <a:cs typeface="Arial"/>
            </a:endParaRPr>
          </a:p>
        </p:txBody>
      </p:sp>
      <p:sp>
        <p:nvSpPr>
          <p:cNvPr id="5" name="Title 4"/>
          <p:cNvSpPr>
            <a:spLocks noGrp="1"/>
          </p:cNvSpPr>
          <p:nvPr>
            <p:ph type="title" idx="4294967295"/>
          </p:nvPr>
        </p:nvSpPr>
        <p:spPr/>
        <p:txBody>
          <a:bodyPr/>
          <a:lstStyle/>
          <a:p>
            <a:pPr>
              <a:defRPr/>
            </a:pPr>
            <a:r>
              <a:rPr lang="zh-CN" altLang="en-US" sz="3200" b="1" dirty="0">
                <a:solidFill>
                  <a:schemeClr val="bg1"/>
                </a:solidFill>
                <a:effectLst>
                  <a:glow rad="101600">
                    <a:schemeClr val="tx1">
                      <a:alpha val="93000"/>
                    </a:schemeClr>
                  </a:glow>
                </a:effectLst>
                <a:latin typeface="Arial"/>
                <a:ea typeface="ＭＳ Ｐゴシック" charset="0"/>
                <a:cs typeface="Arial"/>
              </a:rPr>
              <a:t>彼得前 </a:t>
            </a:r>
            <a:r>
              <a:rPr lang="en-US" sz="3200" b="1" dirty="0">
                <a:solidFill>
                  <a:schemeClr val="bg1"/>
                </a:solidFill>
                <a:effectLst>
                  <a:glow rad="101600">
                    <a:schemeClr val="tx1">
                      <a:alpha val="93000"/>
                    </a:schemeClr>
                  </a:glow>
                </a:effectLst>
                <a:latin typeface="Arial"/>
                <a:ea typeface="ＭＳ Ｐゴシック" charset="0"/>
                <a:cs typeface="Arial"/>
              </a:rPr>
              <a:t>2:5  (</a:t>
            </a:r>
            <a:r>
              <a:rPr lang="en-US" altLang="zh-CN" sz="3200" b="1" dirty="0">
                <a:solidFill>
                  <a:schemeClr val="bg1"/>
                </a:solidFill>
                <a:effectLst>
                  <a:glow rad="101600">
                    <a:schemeClr val="tx1">
                      <a:alpha val="93000"/>
                    </a:schemeClr>
                  </a:glow>
                </a:effectLst>
                <a:latin typeface="Arial"/>
                <a:ea typeface="ＭＳ Ｐゴシック" charset="0"/>
                <a:cs typeface="Arial"/>
              </a:rPr>
              <a:t>CNVS</a:t>
            </a:r>
            <a:r>
              <a:rPr lang="en-US" sz="3200" b="1" dirty="0">
                <a:solidFill>
                  <a:schemeClr val="bg1"/>
                </a:solidFill>
                <a:effectLst>
                  <a:glow rad="101600">
                    <a:schemeClr val="tx1">
                      <a:alpha val="93000"/>
                    </a:schemeClr>
                  </a:glow>
                </a:effectLst>
                <a:latin typeface="Arial"/>
                <a:ea typeface="ＭＳ Ｐゴシック" charset="0"/>
                <a:cs typeface="Arial"/>
              </a:rPr>
              <a:t>)</a:t>
            </a:r>
            <a:r>
              <a:rPr lang="en-US" sz="3200" dirty="0">
                <a:effectLst>
                  <a:glow rad="101600">
                    <a:schemeClr val="tx1">
                      <a:alpha val="93000"/>
                    </a:schemeClr>
                  </a:glow>
                </a:effectLst>
                <a:latin typeface="Arial"/>
                <a:ea typeface="ＭＳ Ｐゴシック" charset="0"/>
                <a:cs typeface="Arial"/>
              </a:rPr>
              <a:t> </a:t>
            </a:r>
          </a:p>
        </p:txBody>
      </p:sp>
    </p:spTree>
    <p:extLst>
      <p:ext uri="{BB962C8B-B14F-4D97-AF65-F5344CB8AC3E}">
        <p14:creationId xmlns:p14="http://schemas.microsoft.com/office/powerpoint/2010/main" val="3093145103"/>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err="1">
                <a:solidFill>
                  <a:schemeClr val="bg1"/>
                </a:solidFill>
                <a:effectLst>
                  <a:glow rad="101600">
                    <a:schemeClr val="tx1">
                      <a:alpha val="99000"/>
                    </a:schemeClr>
                  </a:glow>
                </a:effectLst>
                <a:latin typeface="Arial"/>
                <a:cs typeface="Arial"/>
              </a:rPr>
              <a:t>弥撒亚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所罗门辉煌的圣殿预示了基督的荣耀，当</a:t>
            </a:r>
            <a:r>
              <a:rPr kumimoji="0" lang="zh-CN" altLang="en-US" sz="2800" dirty="0">
                <a:solidFill>
                  <a:srgbClr val="FFFFFF"/>
                </a:solidFill>
                <a:effectLst>
                  <a:glow rad="127000">
                    <a:srgbClr val="000000"/>
                  </a:glow>
                </a:effectLst>
                <a:latin typeface="Arial" charset="0"/>
                <a:ea typeface="ＭＳ Ｐゴシック" charset="0"/>
                <a:cs typeface="ＭＳ Ｐゴシック" charset="0"/>
              </a:rPr>
              <a:t>祂</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自己在王国时代被所有国家敬拜时，这荣耀将远远超过所罗门的圣殿。</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390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363600263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34911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340348478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89" name="Notched Right Arrow 88"/>
          <p:cNvSpPr/>
          <p:nvPr/>
        </p:nvSpPr>
        <p:spPr bwMode="auto">
          <a:xfrm rot="10800000">
            <a:off x="7008478" y="504502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68058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right)">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217804873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89" name="Notched Right Arrow 88"/>
          <p:cNvSpPr/>
          <p:nvPr/>
        </p:nvSpPr>
        <p:spPr bwMode="auto">
          <a:xfrm rot="10800000">
            <a:off x="6914481" y="5577465"/>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68058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right)">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谦卑与悔改</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这称为我名下的子民，若是自卑、祷告，寻求我的面，转离他们的恶行，我必从天上垂听，赦免他们的罪，医治他们的地。</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TW" altLang="en-US" b="1" dirty="0">
                <a:effectLst>
                  <a:glow rad="101600">
                    <a:schemeClr val="bg2">
                      <a:alpha val="75000"/>
                    </a:schemeClr>
                  </a:glow>
                </a:effectLst>
                <a:latin typeface="Arial" charset="0"/>
                <a:ea typeface="ＭＳ Ｐゴシック" charset="0"/>
              </a:rPr>
              <a:t>历代志下</a:t>
            </a:r>
            <a:r>
              <a:rPr lang="en-US" altLang="zh-CN" b="1" dirty="0">
                <a:effectLst>
                  <a:glow rad="101600">
                    <a:schemeClr val="bg2">
                      <a:alpha val="75000"/>
                    </a:schemeClr>
                  </a:glow>
                </a:effectLst>
                <a:latin typeface="Arial" charset="0"/>
                <a:ea typeface="ＭＳ Ｐゴシック" charset="0"/>
              </a:rPr>
              <a:t> 7:14 ).</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52789327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zh-CN" altLang="en-US" b="1" dirty="0">
                <a:effectLst>
                  <a:glow rad="101600">
                    <a:schemeClr val="bg2">
                      <a:alpha val="75000"/>
                    </a:schemeClr>
                  </a:glow>
                </a:effectLst>
                <a:latin typeface="Arial" charset="0"/>
                <a:ea typeface="ＭＳ Ｐゴシック" charset="0"/>
              </a:rPr>
              <a:t>关键节</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至于你，你若是在我面前行事为人像你的父亲大卫所行的那样，遵行我吩咐你的一切话，谨守我的律例和典章，我就必巩固你的国位，好象我和你父亲大卫所立的约说：‘你的子孙必不会断人作君王统治以色列。</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历代志下 </a:t>
            </a:r>
            <a:r>
              <a:rPr lang="en-US" altLang="zh-CN" b="1" dirty="0">
                <a:effectLst>
                  <a:glow rad="101600">
                    <a:schemeClr val="bg2">
                      <a:alpha val="75000"/>
                    </a:schemeClr>
                  </a:glow>
                </a:effectLst>
                <a:latin typeface="Arial" charset="0"/>
                <a:ea typeface="ＭＳ Ｐゴシック" charset="0"/>
              </a:rPr>
              <a:t>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26714359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r>
              <a:rPr kumimoji="1" lang="en-US" sz="2800">
                <a:solidFill>
                  <a:schemeClr val="bg1"/>
                </a:solidFill>
                <a:effectLst>
                  <a:outerShdw blurRad="38100" dist="38100" dir="2700000" algn="tl">
                    <a:srgbClr val="DDDDDD"/>
                  </a:outerShdw>
                </a:effectLst>
                <a:latin typeface="Times" charset="0"/>
                <a:ea typeface="MS PGothic" charset="0"/>
                <a:cs typeface="MS PGothic" charset="0"/>
              </a:rPr>
              <a:t>Jerusalem area aerial from south</a:t>
            </a:r>
            <a:endParaRPr kumimoji="1" lang="en-US">
              <a:effectLst>
                <a:outerShdw blurRad="38100" dist="38100" dir="2700000" algn="tl">
                  <a:srgbClr val="DDDDDD"/>
                </a:outerShdw>
              </a:effectLst>
              <a:latin typeface="Times" charset="0"/>
              <a:ea typeface="MS PGothic" charset="0"/>
              <a:cs typeface="MS PGothic"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4213" name="Text Box 5"/>
          <p:cNvSpPr txBox="1">
            <a:spLocks noChangeArrowheads="1"/>
          </p:cNvSpPr>
          <p:nvPr/>
        </p:nvSpPr>
        <p:spPr bwMode="auto">
          <a:xfrm>
            <a:off x="190500" y="5214938"/>
            <a:ext cx="8743950" cy="8239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800">
                <a:solidFill>
                  <a:srgbClr val="FFFF00"/>
                </a:solidFill>
                <a:latin typeface="Comic Sans MS" charset="0"/>
                <a:ea typeface="SimSun" charset="0"/>
                <a:cs typeface="SimSun" charset="0"/>
              </a:rPr>
              <a:t>耶路撒冷</a:t>
            </a:r>
            <a:r>
              <a:rPr kumimoji="0" lang="en-US" altLang="ja-JP" sz="4800">
                <a:solidFill>
                  <a:srgbClr val="FFFF00"/>
                </a:solidFill>
                <a:latin typeface="Comic Sans MS" charset="0"/>
              </a:rPr>
              <a:t>: </a:t>
            </a:r>
            <a:r>
              <a:rPr kumimoji="0" lang="zh-CN" altLang="en-US" sz="4800">
                <a:solidFill>
                  <a:srgbClr val="FFFF00"/>
                </a:solidFill>
                <a:latin typeface="Comic Sans MS" charset="0"/>
                <a:ea typeface="SimSun" charset="0"/>
                <a:cs typeface="SimSun" charset="0"/>
              </a:rPr>
              <a:t>从南面向圣殿山</a:t>
            </a:r>
            <a:endParaRPr kumimoji="0" lang="en-US" sz="4800">
              <a:solidFill>
                <a:srgbClr val="FFFF00"/>
              </a:solidFill>
              <a:latin typeface="Comic Sans MS" charset="0"/>
            </a:endParaRPr>
          </a:p>
        </p:txBody>
      </p:sp>
      <p:sp>
        <p:nvSpPr>
          <p:cNvPr id="110598"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900">
                <a:solidFill>
                  <a:srgbClr val="FFFFFF"/>
                </a:solidFill>
                <a:latin typeface="Arial" charset="0"/>
              </a:rPr>
              <a:t>©2003 TBBMI</a:t>
            </a:r>
          </a:p>
        </p:txBody>
      </p:sp>
      <p:sp>
        <p:nvSpPr>
          <p:cNvPr id="94215" name="Rectangle 7"/>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7.2.03d.</a:t>
            </a:r>
          </a:p>
        </p:txBody>
      </p:sp>
      <p:sp>
        <p:nvSpPr>
          <p:cNvPr id="94216" name="Rectangle 8"/>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r>
              <a:rPr kumimoji="1" lang="en-US" sz="2800">
                <a:solidFill>
                  <a:schemeClr val="bg1"/>
                </a:solidFill>
                <a:effectLst>
                  <a:outerShdw blurRad="38100" dist="38100" dir="2700000" algn="tl">
                    <a:srgbClr val="DDDDDD"/>
                  </a:outerShdw>
                </a:effectLst>
                <a:latin typeface="Times" charset="0"/>
                <a:ea typeface="MS PGothic" charset="0"/>
                <a:cs typeface="MS PGothic" charset="0"/>
              </a:rPr>
              <a:t>Old City aerial from north</a:t>
            </a:r>
            <a:endParaRPr kumimoji="1" lang="en-US">
              <a:effectLst>
                <a:outerShdw blurRad="38100" dist="38100" dir="2700000" algn="tl">
                  <a:srgbClr val="DDDDDD"/>
                </a:outerShdw>
              </a:effectLst>
              <a:latin typeface="Times" charset="0"/>
              <a:ea typeface="MS PGothic" charset="0"/>
              <a:cs typeface="MS PGothic" charset="0"/>
            </a:endParaRPr>
          </a:p>
        </p:txBody>
      </p:sp>
      <p:pic>
        <p:nvPicPr>
          <p:cNvPr id="112643"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0" y="-1588"/>
            <a:ext cx="9144000" cy="6861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36" name="Text Box 4"/>
          <p:cNvSpPr txBox="1">
            <a:spLocks noChangeArrowheads="1"/>
          </p:cNvSpPr>
          <p:nvPr/>
        </p:nvSpPr>
        <p:spPr bwMode="auto">
          <a:xfrm>
            <a:off x="249238" y="5286375"/>
            <a:ext cx="8640762" cy="7620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400">
                <a:solidFill>
                  <a:srgbClr val="FFEA18"/>
                </a:solidFill>
                <a:latin typeface="Comic Sans MS" charset="0"/>
                <a:ea typeface="SimSun" charset="0"/>
                <a:cs typeface="SimSun" charset="0"/>
              </a:rPr>
              <a:t>圣殿山</a:t>
            </a:r>
            <a:r>
              <a:rPr kumimoji="0" lang="en-US" altLang="ja-JP" sz="4400">
                <a:solidFill>
                  <a:srgbClr val="FFEA18"/>
                </a:solidFill>
                <a:latin typeface="Comic Sans MS" charset="0"/>
              </a:rPr>
              <a:t>: </a:t>
            </a:r>
            <a:r>
              <a:rPr kumimoji="0" lang="zh-CN" altLang="en-US" sz="4400">
                <a:solidFill>
                  <a:srgbClr val="FFEA18"/>
                </a:solidFill>
                <a:latin typeface="Comic Sans MS" charset="0"/>
                <a:ea typeface="SimSun" charset="0"/>
                <a:cs typeface="SimSun" charset="0"/>
              </a:rPr>
              <a:t>耶路撒冷全球的注重点</a:t>
            </a:r>
            <a:endParaRPr kumimoji="0" lang="en-US" altLang="zh-CN" sz="4400">
              <a:solidFill>
                <a:srgbClr val="FFEA18"/>
              </a:solidFill>
              <a:latin typeface="Comic Sans MS" charset="0"/>
              <a:ea typeface="SimSun" charset="0"/>
              <a:cs typeface="SimSun" charset="0"/>
            </a:endParaRPr>
          </a:p>
        </p:txBody>
      </p:sp>
      <p:sp>
        <p:nvSpPr>
          <p:cNvPr id="112645" name="Text Box 5"/>
          <p:cNvSpPr txBox="1">
            <a:spLocks noChangeArrowheads="1"/>
          </p:cNvSpPr>
          <p:nvPr/>
        </p:nvSpPr>
        <p:spPr bwMode="auto">
          <a:xfrm>
            <a:off x="471488" y="6577013"/>
            <a:ext cx="93345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900">
                <a:solidFill>
                  <a:srgbClr val="FFFFFF"/>
                </a:solidFill>
                <a:latin typeface="Arial" charset="0"/>
              </a:rPr>
              <a:t>©2003 TBBMI</a:t>
            </a:r>
          </a:p>
        </p:txBody>
      </p:sp>
      <p:sp>
        <p:nvSpPr>
          <p:cNvPr id="95238" name="Rectangle 6"/>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7.2.03d.</a:t>
            </a:r>
          </a:p>
        </p:txBody>
      </p:sp>
      <p:sp>
        <p:nvSpPr>
          <p:cNvPr id="95239" name="Rectangle 7"/>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27</a:t>
            </a:r>
          </a:p>
        </p:txBody>
      </p:sp>
      <p:sp>
        <p:nvSpPr>
          <p:cNvPr id="9" name="AutoShape 17">
            <a:extLst>
              <a:ext uri="{FF2B5EF4-FFF2-40B4-BE49-F238E27FC236}">
                <a16:creationId xmlns:a16="http://schemas.microsoft.com/office/drawing/2014/main" id="{B39B2F0A-7705-4173-B76A-E8FDE8DDDC55}"/>
              </a:ext>
            </a:extLst>
          </p:cNvPr>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heme/_rels/theme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image" Target="../media/image5.jpeg"/></Relationships>
</file>

<file path=ppt/theme/theme1.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6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3.xml><?xml version="1.0" encoding="utf-8"?>
<a:theme xmlns:a="http://schemas.openxmlformats.org/drawingml/2006/main" name="20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0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5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9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0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7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2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Temples－Chinese">
  <a:themeElements>
    <a:clrScheme name="Temples－Chinese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Temples－Chines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Temples－Chinese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Temples－Chinese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Temples－Chinese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Temples－Chinese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Temples－Chinese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Temples－Chinese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Temples－Chinese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Temples－Chinese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Temples－Chinese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0.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a14="http://schemas.microsoft.com/office/drawing/2010/main" xmlns=""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a14="http://schemas.microsoft.com/office/drawing/2010/main" xmlns=""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a14="http://schemas.microsoft.com/office/drawing/2010/main" xmlns=""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a14="http://schemas.microsoft.com/office/drawing/2010/main" xmlns=""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4.xml><?xml version="1.0" encoding="utf-8"?>
<a:theme xmlns:a="http://schemas.openxmlformats.org/drawingml/2006/main" name="8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0.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3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_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3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3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7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4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7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8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8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8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2.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3.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4071</TotalTime>
  <Words>23246</Words>
  <Application>Microsoft Macintosh PowerPoint</Application>
  <PresentationFormat>On-screen Show (4:3)</PresentationFormat>
  <Paragraphs>2992</Paragraphs>
  <Slides>315</Slides>
  <Notes>167</Notes>
  <HiddenSlides>0</HiddenSlides>
  <MMClips>0</MMClips>
  <ScaleCrop>false</ScaleCrop>
  <HeadingPairs>
    <vt:vector size="8" baseType="variant">
      <vt:variant>
        <vt:lpstr>Fonts Used</vt:lpstr>
      </vt:variant>
      <vt:variant>
        <vt:i4>31</vt:i4>
      </vt:variant>
      <vt:variant>
        <vt:lpstr>Theme</vt:lpstr>
      </vt:variant>
      <vt:variant>
        <vt:i4>105</vt:i4>
      </vt:variant>
      <vt:variant>
        <vt:lpstr>Embedded OLE Servers</vt:lpstr>
      </vt:variant>
      <vt:variant>
        <vt:i4>1</vt:i4>
      </vt:variant>
      <vt:variant>
        <vt:lpstr>Slide Titles</vt:lpstr>
      </vt:variant>
      <vt:variant>
        <vt:i4>315</vt:i4>
      </vt:variant>
    </vt:vector>
  </HeadingPairs>
  <TitlesOfParts>
    <vt:vector size="452" baseType="lpstr">
      <vt:lpstr>26</vt:lpstr>
      <vt:lpstr>Arail</vt:lpstr>
      <vt:lpstr>B VAG Rounded Bold</vt:lpstr>
      <vt:lpstr>Chicago</vt:lpstr>
      <vt:lpstr>Kai</vt:lpstr>
      <vt:lpstr>Kosher-Normal</vt:lpstr>
      <vt:lpstr>微軟正黑體</vt:lpstr>
      <vt:lpstr>MS PGothic</vt:lpstr>
      <vt:lpstr>MS PGothic</vt:lpstr>
      <vt:lpstr>SimSun</vt:lpstr>
      <vt:lpstr>SimSun</vt:lpstr>
      <vt:lpstr>Times</vt:lpstr>
      <vt:lpstr>文鼎中明簡</vt:lpstr>
      <vt:lpstr>Apple Chancery</vt:lpstr>
      <vt:lpstr>Arial</vt:lpstr>
      <vt:lpstr>Arial Black</vt:lpstr>
      <vt:lpstr>Arial Narrow</vt:lpstr>
      <vt:lpstr>Book Antiqua</vt:lpstr>
      <vt:lpstr>Calibri</vt:lpstr>
      <vt:lpstr>Comic Sans MS</vt:lpstr>
      <vt:lpstr>Garamond</vt:lpstr>
      <vt:lpstr>Helvetica</vt:lpstr>
      <vt:lpstr>Impact</vt:lpstr>
      <vt:lpstr>Matura MT Script Capitals</vt:lpstr>
      <vt:lpstr>Monotype Sorts</vt:lpstr>
      <vt:lpstr>Symbol</vt:lpstr>
      <vt:lpstr>Tahoma</vt:lpstr>
      <vt:lpstr>Times New Roman</vt:lpstr>
      <vt:lpstr>Tw Cen MT</vt:lpstr>
      <vt:lpstr>Wingdings</vt:lpstr>
      <vt:lpstr>Wingdings 2</vt:lpstr>
      <vt:lpstr>Contemporary</vt:lpstr>
      <vt:lpstr>Notebook</vt:lpstr>
      <vt:lpstr>Default Design</vt:lpstr>
      <vt:lpstr>untitled 3</vt:lpstr>
      <vt:lpstr>50_Blank Presentation</vt:lpstr>
      <vt:lpstr>1_Office Theme</vt:lpstr>
      <vt:lpstr>1_untitled 1</vt:lpstr>
      <vt:lpstr>Median</vt:lpstr>
      <vt:lpstr>3_Contemporary</vt:lpstr>
      <vt:lpstr>2_Default Design</vt:lpstr>
      <vt:lpstr>Blank Presentation</vt:lpstr>
      <vt:lpstr>1_Blank Presentation</vt:lpstr>
      <vt:lpstr>2_Blank Presentation</vt:lpstr>
      <vt:lpstr>3_Default Design</vt:lpstr>
      <vt:lpstr>4_Default Design</vt:lpstr>
      <vt:lpstr>3_Blank Presentation</vt:lpstr>
      <vt:lpstr>2_Notebook</vt:lpstr>
      <vt:lpstr>4_Blank Presentation</vt:lpstr>
      <vt:lpstr>5_Default Design</vt:lpstr>
      <vt:lpstr>5_untitled 3</vt:lpstr>
      <vt:lpstr>5_Blank Presentation</vt:lpstr>
      <vt:lpstr>9_Default Design</vt:lpstr>
      <vt:lpstr>6_Blank Presentation</vt:lpstr>
      <vt:lpstr>10_Default Design</vt:lpstr>
      <vt:lpstr>7_Blank Presentation</vt:lpstr>
      <vt:lpstr>8_Blank Presentation</vt:lpstr>
      <vt:lpstr>9_Blank Presentation</vt:lpstr>
      <vt:lpstr>11_Default Design</vt:lpstr>
      <vt:lpstr>12_Blank Presentation</vt:lpstr>
      <vt:lpstr>13_Blank Presentation</vt:lpstr>
      <vt:lpstr>14_Default Design</vt:lpstr>
      <vt:lpstr>15_Default Design</vt:lpstr>
      <vt:lpstr>14_Blank Presentation</vt:lpstr>
      <vt:lpstr>15_Blank Presentation</vt:lpstr>
      <vt:lpstr>16_Blank Presentation</vt:lpstr>
      <vt:lpstr>17_Blank Presentation</vt:lpstr>
      <vt:lpstr>Stream</vt:lpstr>
      <vt:lpstr>16_Default Design</vt:lpstr>
      <vt:lpstr>18_Blank Presentation</vt:lpstr>
      <vt:lpstr>19_Blank Presentation</vt:lpstr>
      <vt:lpstr>20_Blank Presentation</vt:lpstr>
      <vt:lpstr>9_Notebook</vt:lpstr>
      <vt:lpstr>10_Notebook</vt:lpstr>
      <vt:lpstr>1_Notebook</vt:lpstr>
      <vt:lpstr>4_Notebook</vt:lpstr>
      <vt:lpstr>5_Notebook</vt:lpstr>
      <vt:lpstr>6_Notebook</vt:lpstr>
      <vt:lpstr>7_Notebook</vt:lpstr>
      <vt:lpstr>17_Default Design</vt:lpstr>
      <vt:lpstr>18_Default Design</vt:lpstr>
      <vt:lpstr>22_Default Design</vt:lpstr>
      <vt:lpstr>21_Blank Presentation</vt:lpstr>
      <vt:lpstr>13_Default Design</vt:lpstr>
      <vt:lpstr>23_Default Design</vt:lpstr>
      <vt:lpstr>5_Orbit</vt:lpstr>
      <vt:lpstr>6_Default Design</vt:lpstr>
      <vt:lpstr>8_Default Design</vt:lpstr>
      <vt:lpstr>Temples－Chinese</vt:lpstr>
      <vt:lpstr>1_untitled 3</vt:lpstr>
      <vt:lpstr>2_untitled 3</vt:lpstr>
      <vt:lpstr>6_untitled 3</vt:lpstr>
      <vt:lpstr>3_untitled 3</vt:lpstr>
      <vt:lpstr>1_Azure</vt:lpstr>
      <vt:lpstr>2_Azure</vt:lpstr>
      <vt:lpstr>2_Project Overview (Standard)</vt:lpstr>
      <vt:lpstr>1_Shimmer</vt:lpstr>
      <vt:lpstr>3_Shimmer</vt:lpstr>
      <vt:lpstr>26_Default Design</vt:lpstr>
      <vt:lpstr>1_Radar</vt:lpstr>
      <vt:lpstr>1_Contemporary</vt:lpstr>
      <vt:lpstr>2_Stream</vt:lpstr>
      <vt:lpstr>1_Stream</vt:lpstr>
      <vt:lpstr>2_Office Theme</vt:lpstr>
      <vt:lpstr>8_Notebook</vt:lpstr>
      <vt:lpstr>27_Default Design</vt:lpstr>
      <vt:lpstr>Project Overview (Standard)</vt:lpstr>
      <vt:lpstr>29_Default Design</vt:lpstr>
      <vt:lpstr>52_Blank Presentation</vt:lpstr>
      <vt:lpstr>32_Default Design</vt:lpstr>
      <vt:lpstr>8_untitled 3</vt:lpstr>
      <vt:lpstr>7_untitled 3</vt:lpstr>
      <vt:lpstr>2_Orbit</vt:lpstr>
      <vt:lpstr>1_Capsules</vt:lpstr>
      <vt:lpstr>22_Blank Presentation</vt:lpstr>
      <vt:lpstr>33_Default Design</vt:lpstr>
      <vt:lpstr>1_SPLATS</vt:lpstr>
      <vt:lpstr>34_Default Design</vt:lpstr>
      <vt:lpstr>12_Notebook</vt:lpstr>
      <vt:lpstr>31_Default Design</vt:lpstr>
      <vt:lpstr>1_Lock And Key</vt:lpstr>
      <vt:lpstr>3_Project Overview (Standard)</vt:lpstr>
      <vt:lpstr>2_Contemporary</vt:lpstr>
      <vt:lpstr>4_Contemporary</vt:lpstr>
      <vt:lpstr>27_Orbit</vt:lpstr>
      <vt:lpstr>45_Blank Presentation</vt:lpstr>
      <vt:lpstr>71_Blank Presentation</vt:lpstr>
      <vt:lpstr>186_Default Design</vt:lpstr>
      <vt:lpstr>187_Default Design</vt:lpstr>
      <vt:lpstr>185_Default Design</vt:lpstr>
      <vt:lpstr>69_Blank Presentation</vt:lpstr>
      <vt:lpstr>70_Blank Presentation</vt:lpstr>
      <vt:lpstr>23_Office Theme</vt:lpstr>
      <vt:lpstr>200_Default Design</vt:lpstr>
      <vt:lpstr>204_Default Design</vt:lpstr>
      <vt:lpstr>24_Default Design</vt:lpstr>
      <vt:lpstr>Document</vt:lpstr>
      <vt:lpstr>历代志下</vt:lpstr>
      <vt:lpstr>关键字</vt:lpstr>
      <vt:lpstr>主题</vt:lpstr>
      <vt:lpstr>关键节</vt:lpstr>
      <vt:lpstr>《历代志下》王国宣言</vt:lpstr>
      <vt:lpstr>历代志下 信息声明</vt:lpstr>
      <vt:lpstr>圣约</vt:lpstr>
      <vt:lpstr>救赎</vt:lpstr>
      <vt:lpstr>弥撒亚</vt:lpstr>
      <vt:lpstr>PowerPoint Presentation</vt:lpstr>
      <vt:lpstr>Barry Huddleston, The Acrostic Summarized Bible (Grand Rapids: Baker, 1992)</vt:lpstr>
      <vt:lpstr>作个安慰的人</vt:lpstr>
      <vt:lpstr>上帝让我们在与他同行时感到安全。</vt:lpstr>
      <vt:lpstr>上帝如何帮助我们获得安全？</vt:lpstr>
      <vt:lpstr>I. 上帝祝福我们的敬拜。</vt:lpstr>
      <vt:lpstr>II. 上帝即使在管教中也保守我们。</vt:lpstr>
      <vt:lpstr>《历代志下》的主旨：</vt:lpstr>
      <vt:lpstr>你怎么能保证安全呢？</vt:lpstr>
      <vt:lpstr>终极安全</vt:lpstr>
      <vt:lpstr>Black</vt:lpstr>
      <vt:lpstr>REVIEW QUIZ ON 1-2 Kings</vt:lpstr>
      <vt:lpstr>REVIEW QUIZ ON 1-2 Kings</vt:lpstr>
      <vt:lpstr>REVIEW QUIZ ON 1-2 Kings</vt:lpstr>
      <vt:lpstr>REVIEW QUIZ ON 1-2 Kings</vt:lpstr>
      <vt:lpstr>Placing the Prophets</vt:lpstr>
      <vt:lpstr>以色列 的日历</vt:lpstr>
      <vt:lpstr>以色列 的日历</vt:lpstr>
      <vt:lpstr>费毅乐(Thiele)的答案</vt:lpstr>
      <vt:lpstr>费毅乐(Thiele)的答案</vt:lpstr>
      <vt:lpstr>旧约列王及先知的图表</vt:lpstr>
      <vt:lpstr>旧约列王及先知的图表</vt:lpstr>
      <vt:lpstr>日期</vt:lpstr>
      <vt:lpstr>历代志上对比历代志下</vt:lpstr>
      <vt:lpstr>所罗门</vt:lpstr>
      <vt:lpstr>为何两个记录?</vt:lpstr>
      <vt:lpstr>说明撒母耳记，列王纪 与 历代志的意义</vt:lpstr>
      <vt:lpstr>作个安慰的人</vt:lpstr>
      <vt:lpstr>哈罗德· “哈尔”· 弗朗西斯· 格里菲斯</vt:lpstr>
      <vt:lpstr>Title</vt:lpstr>
      <vt:lpstr>My First Letter</vt:lpstr>
      <vt:lpstr>爸爸妈妈</vt:lpstr>
      <vt:lpstr>照顾卡罗琳</vt:lpstr>
      <vt:lpstr>早些年</vt:lpstr>
      <vt:lpstr>Title</vt:lpstr>
      <vt:lpstr>Title</vt:lpstr>
      <vt:lpstr>Title</vt:lpstr>
      <vt:lpstr>Title</vt:lpstr>
      <vt:lpstr>Title</vt:lpstr>
      <vt:lpstr>Title</vt:lpstr>
      <vt:lpstr>Title</vt:lpstr>
      <vt:lpstr>Title</vt:lpstr>
      <vt:lpstr>上尉 (1968)</vt:lpstr>
      <vt:lpstr>Title</vt:lpstr>
      <vt:lpstr>Title</vt:lpstr>
      <vt:lpstr>Marie</vt:lpstr>
      <vt:lpstr>兄弟姐妹</vt:lpstr>
      <vt:lpstr>军事葬礼荣誉</vt:lpstr>
      <vt:lpstr>3 月 6 日，星期二</vt:lpstr>
      <vt:lpstr>security 安全 sɪˈkjʊərɪti,sɪˈkjɔːrɪti/</vt:lpstr>
      <vt:lpstr>上帝让我们在与他同行时感到安全。</vt:lpstr>
      <vt:lpstr>上帝如何帮助我们获得安全？</vt:lpstr>
      <vt:lpstr>祝福 与      咒诅 (申 28)</vt:lpstr>
      <vt:lpstr>场合</vt:lpstr>
      <vt:lpstr>关键节</vt:lpstr>
      <vt:lpstr>PowerPoint Presentation</vt:lpstr>
      <vt:lpstr>PowerPoint Presentation</vt:lpstr>
      <vt:lpstr>他们被流放的主要原因是偶像崇拜。他们怎样才能真正摆脱错误的崇拜呢？</vt:lpstr>
      <vt:lpstr>让我们研读圣经</vt:lpstr>
      <vt:lpstr>综合</vt:lpstr>
      <vt:lpstr>上帝如何帮助我们获得安全？</vt:lpstr>
      <vt:lpstr>I. 神祝福我们的敬拜。</vt:lpstr>
      <vt:lpstr>PowerPoint Presentation</vt:lpstr>
      <vt:lpstr>PowerPoint Presentation</vt:lpstr>
      <vt:lpstr>Slides on  历代志下 1</vt:lpstr>
      <vt:lpstr>所罗门的智慧和辉煌</vt:lpstr>
      <vt:lpstr>Slides on  历代志下 2</vt:lpstr>
      <vt:lpstr>耶路撒冷向北扩张</vt:lpstr>
      <vt:lpstr>Slides on  历代志下 3</vt:lpstr>
      <vt:lpstr>圣殿</vt:lpstr>
      <vt:lpstr>预备地三个圣殿</vt:lpstr>
      <vt:lpstr>坚琴和 silver decanter</vt:lpstr>
      <vt:lpstr>坚琴和香炉</vt:lpstr>
      <vt:lpstr>Menorah  (灯台)</vt:lpstr>
      <vt:lpstr>Slides on  历代志下 4</vt:lpstr>
      <vt:lpstr>约翰 2:19-22 (CNVS) </vt:lpstr>
      <vt:lpstr>Worship of the Temple Instead of God</vt:lpstr>
      <vt:lpstr>哥林多前 3:16-17 (CNVS)</vt:lpstr>
      <vt:lpstr>以弗所 2:21-22 (CNVS) </vt:lpstr>
      <vt:lpstr>彼得前 2:5  (CNVS) </vt:lpstr>
      <vt:lpstr>Slides on  历代志下 5</vt:lpstr>
      <vt:lpstr> 大伟和所罗门运送约柜的对比</vt:lpstr>
      <vt:lpstr>Slides on  历代志下 6</vt:lpstr>
      <vt:lpstr> 大伟和所罗门运送约柜的对比</vt:lpstr>
      <vt:lpstr>Slides on  历代志下 7</vt:lpstr>
      <vt:lpstr> 大伟和所罗门运送约柜的对比</vt:lpstr>
      <vt:lpstr>谦卑与悔改</vt:lpstr>
      <vt:lpstr>关键节</vt:lpstr>
      <vt:lpstr>Jerusalem area aerial from south</vt:lpstr>
      <vt:lpstr>Old City aerial from north</vt:lpstr>
      <vt:lpstr>PowerPoint Presentation</vt:lpstr>
      <vt:lpstr>PowerPoint Presentation</vt:lpstr>
      <vt:lpstr>PowerPoint Presentation</vt:lpstr>
      <vt:lpstr>PowerPoint Presentation</vt:lpstr>
      <vt:lpstr>PowerPoint Presentation</vt:lpstr>
      <vt:lpstr>耶路撒冷如今的圣殿山</vt:lpstr>
      <vt:lpstr>PowerPoint Presentation</vt:lpstr>
      <vt:lpstr>所罗门圣殿剖面图</vt:lpstr>
      <vt:lpstr>第三圣殿的可能性！</vt:lpstr>
      <vt:lpstr>PowerPoint Presentation</vt:lpstr>
      <vt:lpstr>PowerPoint Presentation</vt:lpstr>
      <vt:lpstr>PowerPoint Presentation</vt:lpstr>
      <vt:lpstr>PowerPoint Presentation</vt:lpstr>
      <vt:lpstr>PowerPoint Presentation</vt:lpstr>
      <vt:lpstr>全国悔改</vt:lpstr>
      <vt:lpstr>Slides on  历代志下 8</vt:lpstr>
      <vt:lpstr> 大伟和所罗门运送约柜的对比</vt:lpstr>
      <vt:lpstr>Slides on  历代志下 9</vt:lpstr>
      <vt:lpstr>给君王的警告 (主前1400)</vt:lpstr>
      <vt:lpstr>Warnings for Kings (1400 BC)</vt:lpstr>
      <vt:lpstr>给君王的警告 (主前1400)</vt:lpstr>
      <vt:lpstr>上帝尊重我们……</vt:lpstr>
      <vt:lpstr>谦卑与悔改</vt:lpstr>
      <vt:lpstr>关键节</vt:lpstr>
      <vt:lpstr>PowerPoint Presentation</vt:lpstr>
      <vt:lpstr>上帝如何鼓励我们崇拜？</vt:lpstr>
      <vt:lpstr>I. 上帝祝福我们的敬拜。</vt:lpstr>
      <vt:lpstr>II. 上帝即使在管教中也保守我们。</vt:lpstr>
      <vt:lpstr>Slides on  历代志下 10</vt:lpstr>
      <vt:lpstr>十二支派</vt:lpstr>
      <vt:lpstr>英国</vt:lpstr>
      <vt:lpstr>所罗门</vt:lpstr>
      <vt:lpstr>分裂的王国</vt:lpstr>
      <vt:lpstr>以色列的衰落</vt:lpstr>
      <vt:lpstr>王国的沦落 黄萨民, 新加坡神学院</vt:lpstr>
      <vt:lpstr>PowerPoint Presentation</vt:lpstr>
      <vt:lpstr>所罗门</vt:lpstr>
      <vt:lpstr>PowerPoint Presentation</vt:lpstr>
      <vt:lpstr>PowerPoint Presentation</vt:lpstr>
      <vt:lpstr>给君王的警告 (主前1400)</vt:lpstr>
      <vt:lpstr>给君王的警告 (主前1400)</vt:lpstr>
      <vt:lpstr>给君王的警告 (主前1400)</vt:lpstr>
      <vt:lpstr>Slides on  历代志下 11</vt:lpstr>
      <vt:lpstr>Slides on  历代志下 12</vt:lpstr>
      <vt:lpstr>国王分为四种基本类型。</vt:lpstr>
      <vt:lpstr>君王统治的模式</vt:lpstr>
      <vt:lpstr>君王统治的模式</vt:lpstr>
      <vt:lpstr>犹大的君王，在《历代志下》11-24章</vt:lpstr>
      <vt:lpstr>犹大的君王，在《历代志下》25-35章</vt:lpstr>
      <vt:lpstr>Slides on  历代志下 13</vt:lpstr>
      <vt:lpstr>君王统治的模式</vt:lpstr>
      <vt:lpstr>PowerPoint Presentation</vt:lpstr>
      <vt:lpstr>Slides on  历代志下 14</vt:lpstr>
      <vt:lpstr>君王统治的模式</vt:lpstr>
      <vt:lpstr>王国的沦落 黄萨民, 新加坡神学院</vt:lpstr>
      <vt:lpstr>Slides on  历代志下 15</vt:lpstr>
      <vt:lpstr>历代志下的复兴</vt:lpstr>
      <vt:lpstr>Slides on  历代志下 16</vt:lpstr>
      <vt:lpstr>Slides on  历代志下 17</vt:lpstr>
      <vt:lpstr>君王统治的模式</vt:lpstr>
      <vt:lpstr>PowerPoint Presentation</vt:lpstr>
      <vt:lpstr>PowerPoint Presentation</vt:lpstr>
      <vt:lpstr>PowerPoint Presentation</vt:lpstr>
      <vt:lpstr>Slides on  历代志下 18</vt:lpstr>
      <vt:lpstr>谁的旨意?</vt:lpstr>
      <vt:lpstr>1991: 移居新加坡</vt:lpstr>
      <vt:lpstr> 我的三个儿子 (1995)</vt:lpstr>
      <vt:lpstr>我的三个儿子 (2015)</vt:lpstr>
      <vt:lpstr>格里菲斯家庭 2016年 一月一号</vt:lpstr>
      <vt:lpstr>新加坡神学院</vt:lpstr>
      <vt:lpstr>新加坡的战略位置</vt:lpstr>
      <vt:lpstr>上帝对你的旨意是什么？</vt:lpstr>
      <vt:lpstr>上帝的旨意？</vt:lpstr>
      <vt:lpstr>你如何行上帝的旨意而不是你的旨意？ </vt:lpstr>
      <vt:lpstr>两个王</vt:lpstr>
      <vt:lpstr>I. 别说你要上帝的旨意而事实上你已经在心理做了决定 (列王纪上22:1-4)</vt:lpstr>
      <vt:lpstr>亚兰人的威胁</vt:lpstr>
      <vt:lpstr>海 之 道</vt:lpstr>
      <vt:lpstr>你是否在寻求上帝的旨意但是你已经作好了决定？</vt:lpstr>
      <vt:lpstr>“哦主啊，以你的旨意使用我—尤其为师爷！”</vt:lpstr>
      <vt:lpstr>上帝的旨意?</vt:lpstr>
      <vt:lpstr>“我在起初的时候力图使自己保持在对相关的事件上没有私心的状态。”</vt:lpstr>
      <vt:lpstr>多久?</vt:lpstr>
      <vt:lpstr>Subject?</vt:lpstr>
      <vt:lpstr>I. 别说你要上帝的旨意而事实上你已经在心理做了决定 (列王纪上22:1-4)</vt:lpstr>
      <vt:lpstr> 但你应该向别人寻求建议吗？</vt:lpstr>
      <vt:lpstr>II不要只向那些“与你站在同一条线上”的人寻求谋略” (历代志下18:5-27)</vt:lpstr>
      <vt:lpstr>历代志下 18:5-27</vt:lpstr>
      <vt:lpstr>在追求上帝的旨意时，我们在寻求属神的指教吗？</vt:lpstr>
      <vt:lpstr>蒙古？</vt:lpstr>
      <vt:lpstr>III.无视上帝清楚的旨意会带来灾难 (历代志下 18:28-34)</vt:lpstr>
      <vt:lpstr>历代志下 18:28-34</vt:lpstr>
      <vt:lpstr>寻求自己的旨意而不是上帝的旨意会带来什么结局呢？</vt:lpstr>
      <vt:lpstr>寻求上帝的旨意有什么结局？</vt:lpstr>
      <vt:lpstr>你如何行上帝的旨意而不是你的旨意？ </vt:lpstr>
      <vt:lpstr>I.别说你要上帝的旨意而事实上你已经在心理做了决定 (历代志下18:1-4)</vt:lpstr>
      <vt:lpstr>II.不要只向那些“与你站在同一条线上”的人寻求谋略” (历代志下 18:5-27)</vt:lpstr>
      <vt:lpstr>III.无视上帝清楚的旨意会带来灾难 (历代志下 18:28-34)</vt:lpstr>
      <vt:lpstr>—旨要— 诚心地寻求主因为无视上帝清楚的旨意将带来严重的后果</vt:lpstr>
      <vt:lpstr>上帝对你的旨意是什么？</vt:lpstr>
      <vt:lpstr>抽出时间休息</vt:lpstr>
      <vt:lpstr>God's Will is in God's Word</vt:lpstr>
      <vt:lpstr>Need</vt:lpstr>
      <vt:lpstr>敞开双手</vt:lpstr>
      <vt:lpstr>Slides on  历代志下 19</vt:lpstr>
      <vt:lpstr>Slides on  历代志下 20</vt:lpstr>
      <vt:lpstr>君王统治的模式</vt:lpstr>
      <vt:lpstr>历代志下的复兴</vt:lpstr>
      <vt:lpstr>君王统治的模式</vt:lpstr>
      <vt:lpstr>Slides on  历代志下 21</vt:lpstr>
      <vt:lpstr>最终，上帝会击败那些崇拜偶像的人。</vt:lpstr>
      <vt:lpstr>家族的罪恶</vt:lpstr>
      <vt:lpstr>保持信实</vt:lpstr>
      <vt:lpstr>Slides on  历代志下 22</vt:lpstr>
      <vt:lpstr>家室公义（王下11）</vt:lpstr>
      <vt:lpstr>君王统治的模式</vt:lpstr>
      <vt:lpstr>Slides on  历代志下 23</vt:lpstr>
      <vt:lpstr>耶何耶大冠约阿施（王下11：12；代下23：11）</vt:lpstr>
      <vt:lpstr>亚他利雅被杀 （王下15—16； 代下23：14—15）</vt:lpstr>
      <vt:lpstr>上帝仍对那些今天敬拜祂的人守祂的应许</vt:lpstr>
      <vt:lpstr>God still keeps His promises to those who worship Him today </vt:lpstr>
      <vt:lpstr>历代志下的复兴</vt:lpstr>
      <vt:lpstr>Slides on  历代志下 24</vt:lpstr>
      <vt:lpstr>君王统治的模式</vt:lpstr>
      <vt:lpstr>Slides on  历代志下 25</vt:lpstr>
      <vt:lpstr>君王统治的模式</vt:lpstr>
      <vt:lpstr>历代志下的复兴</vt:lpstr>
      <vt:lpstr>Slides on  历代志下 26</vt:lpstr>
      <vt:lpstr>君王统治的模式</vt:lpstr>
      <vt:lpstr>Slides on  历代志下 27</vt:lpstr>
      <vt:lpstr>君王统治的模式</vt:lpstr>
      <vt:lpstr>Slides on  历代志下 28</vt:lpstr>
      <vt:lpstr>君王统治的模式</vt:lpstr>
      <vt:lpstr>Slides on  历代志下 29</vt:lpstr>
      <vt:lpstr>旧约列王与先知图表</vt:lpstr>
      <vt:lpstr>历代志下的复兴</vt:lpstr>
      <vt:lpstr>Slides on  历代志下 30</vt:lpstr>
      <vt:lpstr>PowerPoint Presentation</vt:lpstr>
      <vt:lpstr>Slides on  历代志下 31</vt:lpstr>
      <vt:lpstr>PowerPoint Presentation</vt:lpstr>
      <vt:lpstr>Slides on  历代志下 32</vt:lpstr>
      <vt:lpstr>君王统治的模式</vt:lpstr>
      <vt:lpstr>王国的沦落 黄萨民, 新加坡神学院</vt:lpstr>
      <vt:lpstr>PowerPoint Presentation</vt:lpstr>
      <vt:lpstr>大卫东城</vt:lpstr>
      <vt:lpstr>希西家 地下通道</vt:lpstr>
      <vt:lpstr>希西家 地下通道</vt:lpstr>
      <vt:lpstr>西羅亞 銘文</vt:lpstr>
      <vt:lpstr>華倫豎井</vt:lpstr>
      <vt:lpstr>希西家地下通道</vt:lpstr>
      <vt:lpstr>希西家地下通道</vt:lpstr>
      <vt:lpstr>基训泉上的圣殿？</vt:lpstr>
      <vt:lpstr>Slides on  历代志下 33</vt:lpstr>
      <vt:lpstr>Patterns of Kingly Rule</vt:lpstr>
      <vt:lpstr>邪恶玛拿西</vt:lpstr>
      <vt:lpstr>西番雅在玛拿西用偶像充满了两院之后开始传道。</vt:lpstr>
      <vt:lpstr>玛拿西</vt:lpstr>
      <vt:lpstr>玛拿西的祷告</vt:lpstr>
      <vt:lpstr>君王统治的模式</vt:lpstr>
      <vt:lpstr>Slides on  历代志下 34</vt:lpstr>
      <vt:lpstr>君王统治的模式</vt:lpstr>
      <vt:lpstr>历代志下的复兴</vt:lpstr>
      <vt:lpstr>Slides on  历代志下 35</vt:lpstr>
      <vt:lpstr>王国的沦落 黄萨民, 新加坡神学院</vt:lpstr>
      <vt:lpstr>Slides on  历代志下 36</vt:lpstr>
      <vt:lpstr>犹大列王 (历代志下)</vt:lpstr>
      <vt:lpstr>君王统治的模式</vt:lpstr>
      <vt:lpstr>君王统治的模式</vt:lpstr>
      <vt:lpstr>PowerPoint Presentation</vt:lpstr>
      <vt:lpstr>君王统治的模式</vt:lpstr>
      <vt:lpstr>君王统治的模式</vt:lpstr>
      <vt:lpstr>PowerPoint Presentation</vt:lpstr>
      <vt:lpstr>神管教我们，但从不拒绝我们。</vt:lpstr>
      <vt:lpstr>永恒的 保障</vt:lpstr>
      <vt:lpstr>令人鄙视 的保障</vt:lpstr>
      <vt:lpstr>Some Despise Security</vt:lpstr>
      <vt:lpstr>约翰一书5：11-13 中的保证</vt:lpstr>
      <vt:lpstr>然而，仍然有神的管教。。。</vt:lpstr>
      <vt:lpstr>亚拿尼亚和撒非拉</vt:lpstr>
      <vt:lpstr>奖励可以丢失！</vt:lpstr>
      <vt:lpstr>上帝如何帮助我们获得安全？</vt:lpstr>
      <vt:lpstr>《历代志下》的主旨：</vt:lpstr>
      <vt:lpstr>上帝如何帮助我们获得安全？</vt:lpstr>
      <vt:lpstr>I. 上帝祝福我们的敬拜。</vt:lpstr>
      <vt:lpstr>II. 上帝即使在管教中也保守我们。</vt:lpstr>
      <vt:lpstr>作个安慰的人</vt:lpstr>
      <vt:lpstr>你怎么能保证安全呢？</vt:lpstr>
      <vt:lpstr>终极安全</vt:lpstr>
      <vt:lpstr>你怎样才能通过真诚的敬拜更好地回应他的信实？</vt:lpstr>
      <vt:lpstr>抽出时间</vt:lpstr>
      <vt:lpstr>谦卑与悔改</vt:lpstr>
      <vt:lpstr>Need</vt:lpstr>
      <vt:lpstr>敞开双手</vt:lpstr>
      <vt:lpstr>Black</vt:lpstr>
      <vt:lpstr>旧约全书讲章 • BibleStudyDownloads.org</vt:lpstr>
      <vt:lpstr>历代志下的复兴</vt:lpstr>
      <vt:lpstr>信息声明</vt:lpstr>
      <vt:lpstr>应用</vt:lpstr>
      <vt:lpstr>什么帝国以及按什么顺序？</vt:lpstr>
      <vt:lpstr>亚述发展</vt:lpstr>
      <vt:lpstr>巴比伦统治以色列</vt:lpstr>
      <vt:lpstr>波斯 时代</vt:lpstr>
      <vt:lpstr>新约与旧约之间的帝国</vt:lpstr>
      <vt:lpstr>标题</vt:lpstr>
      <vt:lpstr>作者</vt:lpstr>
      <vt:lpstr>日期</vt:lpstr>
      <vt:lpstr>读者</vt:lpstr>
      <vt:lpstr>场合</vt:lpstr>
      <vt:lpstr>特征</vt:lpstr>
      <vt:lpstr>特征</vt:lpstr>
      <vt:lpstr>论点</vt:lpstr>
      <vt:lpstr>纲要</vt:lpstr>
      <vt:lpstr>以色列后期的东部邻国</vt:lpstr>
      <vt:lpstr>以色列后期的东部邻国</vt:lpstr>
      <vt:lpstr>旧约全书概论链接地址 BibleStudyDownloads.org</vt:lpstr>
      <vt:lpstr>Black</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334</cp:revision>
  <dcterms:created xsi:type="dcterms:W3CDTF">2003-09-12T07:15:04Z</dcterms:created>
  <dcterms:modified xsi:type="dcterms:W3CDTF">2024-08-20T12:23:35Z</dcterms:modified>
</cp:coreProperties>
</file>