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wmf" ContentType="image/x-wmf"/>
  <Default Extension="rels" ContentType="application/vnd.openxmlformats-package.relationships+xml"/>
  <Default Extension="xml" ContentType="application/xml"/>
  <Default Extension="vml" ContentType="application/vnd.openxmlformats-officedocument.vmlDrawing"/>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6.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7.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8.xml" ContentType="application/vnd.openxmlformats-officedocument.theme+xml"/>
  <Override PartName="/ppt/theme/themeOverride1.xml" ContentType="application/vnd.openxmlformats-officedocument.themeOverrid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9.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0.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1.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theme/theme12.xml" ContentType="application/vnd.openxmlformats-officedocument.theme+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13.xml" ContentType="application/vnd.openxmlformats-officedocument.theme+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theme/theme14.xml" ContentType="application/vnd.openxmlformats-officedocument.theme+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theme/theme15.xml" ContentType="application/vnd.openxmlformats-officedocument.theme+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16.xml" ContentType="application/vnd.openxmlformats-officedocument.theme+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theme/theme17.xml" ContentType="application/vnd.openxmlformats-officedocument.theme+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theme/theme18.xml" ContentType="application/vnd.openxmlformats-officedocument.theme+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theme/theme19.xml" ContentType="application/vnd.openxmlformats-officedocument.theme+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theme/theme20.xml" ContentType="application/vnd.openxmlformats-officedocument.theme+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21.xml" ContentType="application/vnd.openxmlformats-officedocument.theme+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22.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theme/theme23.xml" ContentType="application/vnd.openxmlformats-officedocument.theme+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24.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25.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26.xml" ContentType="application/vnd.openxmlformats-officedocument.theme+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theme/theme27.xml" ContentType="application/vnd.openxmlformats-officedocument.theme+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theme/theme28.xml" ContentType="application/vnd.openxmlformats-officedocument.theme+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theme/theme29.xml" ContentType="application/vnd.openxmlformats-officedocument.theme+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theme/theme30.xml" ContentType="application/vnd.openxmlformats-officedocument.theme+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theme/theme31.xml" ContentType="application/vnd.openxmlformats-officedocument.theme+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theme/theme32.xml" ContentType="application/vnd.openxmlformats-officedocument.theme+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theme/theme33.xml" ContentType="application/vnd.openxmlformats-officedocument.theme+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theme/theme34.xml" ContentType="application/vnd.openxmlformats-officedocument.theme+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theme/theme35.xml" ContentType="application/vnd.openxmlformats-officedocument.theme+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theme/theme36.xml" ContentType="application/vnd.openxmlformats-officedocument.theme+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theme/theme37.xml" ContentType="application/vnd.openxmlformats-officedocument.theme+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theme/theme38.xml" ContentType="application/vnd.openxmlformats-officedocument.theme+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39.xml" ContentType="application/vnd.openxmlformats-officedocument.theme+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40.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theme/theme41.xml" ContentType="application/vnd.openxmlformats-officedocument.theme+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theme/theme42.xml" ContentType="application/vnd.openxmlformats-officedocument.theme+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theme/theme43.xml" ContentType="application/vnd.openxmlformats-officedocument.theme+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theme/theme44.xml" ContentType="application/vnd.openxmlformats-officedocument.theme+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45.xml" ContentType="application/vnd.openxmlformats-officedocument.theme+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theme/theme46.xml" ContentType="application/vnd.openxmlformats-officedocument.theme+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theme/theme47.xml" ContentType="application/vnd.openxmlformats-officedocument.theme+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theme/theme48.xml" ContentType="application/vnd.openxmlformats-officedocument.theme+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theme/theme49.xml" ContentType="application/vnd.openxmlformats-officedocument.theme+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theme/theme50.xml" ContentType="application/vnd.openxmlformats-officedocument.theme+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theme/theme51.xml" ContentType="application/vnd.openxmlformats-officedocument.theme+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theme/theme52.xml" ContentType="application/vnd.openxmlformats-officedocument.theme+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theme/theme53.xml" ContentType="application/vnd.openxmlformats-officedocument.theme+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theme/theme54.xml" ContentType="application/vnd.openxmlformats-officedocument.theme+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theme/theme55.xml" ContentType="application/vnd.openxmlformats-officedocument.theme+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theme/theme56.xml" ContentType="application/vnd.openxmlformats-officedocument.theme+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theme/theme57.xml" ContentType="application/vnd.openxmlformats-officedocument.theme+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theme/theme58.xml" ContentType="application/vnd.openxmlformats-officedocument.theme+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theme/theme59.xml" ContentType="application/vnd.openxmlformats-officedocument.theme+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theme/theme60.xml" ContentType="application/vnd.openxmlformats-officedocument.theme+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theme/theme61.xml" ContentType="application/vnd.openxmlformats-officedocument.theme+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theme/theme62.xml" ContentType="application/vnd.openxmlformats-officedocument.theme+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theme/theme63.xml" ContentType="application/vnd.openxmlformats-officedocument.theme+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theme/theme64.xml" ContentType="application/vnd.openxmlformats-officedocument.theme+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theme/theme65.xml" ContentType="application/vnd.openxmlformats-officedocument.theme+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theme/theme66.xml" ContentType="application/vnd.openxmlformats-officedocument.theme+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theme/theme67.xml" ContentType="application/vnd.openxmlformats-officedocument.theme+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theme/theme68.xml" ContentType="application/vnd.openxmlformats-officedocument.theme+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theme/theme69.xml" ContentType="application/vnd.openxmlformats-officedocument.theme+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theme/theme70.xml" ContentType="application/vnd.openxmlformats-officedocument.theme+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theme/theme71.xml" ContentType="application/vnd.openxmlformats-officedocument.theme+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theme/theme72.xml" ContentType="application/vnd.openxmlformats-officedocument.theme+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theme/theme73.xml" ContentType="application/vnd.openxmlformats-officedocument.theme+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theme/theme74.xml" ContentType="application/vnd.openxmlformats-officedocument.theme+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theme/theme75.xml" ContentType="application/vnd.openxmlformats-officedocument.theme+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theme/theme76.xml" ContentType="application/vnd.openxmlformats-officedocument.theme+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theme/theme77.xml" ContentType="application/vnd.openxmlformats-officedocument.theme+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theme/theme78.xml" ContentType="application/vnd.openxmlformats-officedocument.theme+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theme/theme79.xml" ContentType="application/vnd.openxmlformats-officedocument.theme+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theme/theme80.xml" ContentType="application/vnd.openxmlformats-officedocument.theme+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theme/theme81.xml" ContentType="application/vnd.openxmlformats-officedocument.theme+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theme/theme82.xml" ContentType="application/vnd.openxmlformats-officedocument.theme+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theme/theme83.xml" ContentType="application/vnd.openxmlformats-officedocument.theme+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theme/theme84.xml" ContentType="application/vnd.openxmlformats-officedocument.theme+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theme/theme85.xml" ContentType="application/vnd.openxmlformats-officedocument.theme+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theme/theme86.xml" ContentType="application/vnd.openxmlformats-officedocument.theme+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theme/theme87.xml" ContentType="application/vnd.openxmlformats-officedocument.theme+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theme/theme88.xml" ContentType="application/vnd.openxmlformats-officedocument.theme+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theme/theme89.xml" ContentType="application/vnd.openxmlformats-officedocument.theme+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theme/theme90.xml" ContentType="application/vnd.openxmlformats-officedocument.theme+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theme/theme91.xml" ContentType="application/vnd.openxmlformats-officedocument.theme+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theme/theme92.xml" ContentType="application/vnd.openxmlformats-officedocument.theme+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theme/theme93.xml" ContentType="application/vnd.openxmlformats-officedocument.theme+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theme/theme94.xml" ContentType="application/vnd.openxmlformats-officedocument.theme+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theme/theme95.xml" ContentType="application/vnd.openxmlformats-officedocument.theme+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theme/theme96.xml" ContentType="application/vnd.openxmlformats-officedocument.theme+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theme/theme97.xml" ContentType="application/vnd.openxmlformats-officedocument.theme+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theme/theme98.xml" ContentType="application/vnd.openxmlformats-officedocument.theme+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theme/theme99.xml" ContentType="application/vnd.openxmlformats-officedocument.theme+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theme/theme100.xml" ContentType="application/vnd.openxmlformats-officedocument.theme+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theme/theme101.xml" ContentType="application/vnd.openxmlformats-officedocument.theme+xml"/>
  <Override PartName="/ppt/slideLayouts/slideLayout1142.xml" ContentType="application/vnd.openxmlformats-officedocument.presentationml.slideLayout+xml"/>
  <Override PartName="/ppt/theme/theme102.xml" ContentType="application/vnd.openxmlformats-officedocument.theme+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theme/theme103.xml" ContentType="application/vnd.openxmlformats-officedocument.theme+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theme/theme104.xml" ContentType="application/vnd.openxmlformats-officedocument.theme+xml"/>
  <Override PartName="/ppt/theme/theme105.xml" ContentType="application/vnd.openxmlformats-officedocument.theme+xml"/>
  <Override PartName="/ppt/theme/themeOverride2.xml" ContentType="application/vnd.openxmlformats-officedocument.themeOverride+xml"/>
  <Override PartName="/ppt/notesSlides/notesSlide1.xml" ContentType="application/vnd.openxmlformats-officedocument.presentationml.notesSlide+xml"/>
  <Override PartName="/ppt/theme/themeOverride3.xml" ContentType="application/vnd.openxmlformats-officedocument.themeOverr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theme/themeOverride4.xml" ContentType="application/vnd.openxmlformats-officedocument.themeOverr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theme/themeOverride5.xml" ContentType="application/vnd.openxmlformats-officedocument.themeOverr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tags/tag1.xml" ContentType="application/vnd.openxmlformats-officedocument.presentationml.tags+xml"/>
  <Override PartName="/ppt/notesSlides/notesSlide64.xml" ContentType="application/vnd.openxmlformats-officedocument.presentationml.notesSlide+xml"/>
  <Override PartName="/ppt/tags/tag2.xml" ContentType="application/vnd.openxmlformats-officedocument.presentationml.tags+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tags/tag3.xml" ContentType="application/vnd.openxmlformats-officedocument.presentationml.tags+xml"/>
  <Override PartName="/ppt/notesSlides/notesSlide71.xml" ContentType="application/vnd.openxmlformats-officedocument.presentationml.notesSlide+xml"/>
  <Override PartName="/ppt/tags/tag4.xml" ContentType="application/vnd.openxmlformats-officedocument.presentationml.tags+xml"/>
  <Override PartName="/ppt/tags/tag5.xml" ContentType="application/vnd.openxmlformats-officedocument.presentationml.tags+xml"/>
  <Override PartName="/ppt/notesSlides/notesSlide72.xml" ContentType="application/vnd.openxmlformats-officedocument.presentationml.notesSlide+xml"/>
  <Override PartName="/ppt/tags/tag6.xml" ContentType="application/vnd.openxmlformats-officedocument.presentationml.tags+xml"/>
  <Override PartName="/ppt/tags/tag7.xml" ContentType="application/vnd.openxmlformats-officedocument.presentationml.tags+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tags/tag8.xml" ContentType="application/vnd.openxmlformats-officedocument.presentationml.tags+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media/audio1.bin" ContentType="audio/unknown"/>
  <Override PartName="/ppt/tags/tag9.xml" ContentType="application/vnd.openxmlformats-officedocument.presentationml.tags+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theme/themeOverride6.xml" ContentType="application/vnd.openxmlformats-officedocument.themeOverr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theme/themeOverride7.xml" ContentType="application/vnd.openxmlformats-officedocument.themeOverr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theme/themeOverride8.xml" ContentType="application/vnd.openxmlformats-officedocument.themeOverride+xml"/>
  <Override PartName="/ppt/notesSlides/notesSlide132.xml" ContentType="application/vnd.openxmlformats-officedocument.presentationml.notesSlide+xml"/>
  <Override PartName="/ppt/media/audio2.bin" ContentType="audio/unknown"/>
  <Override PartName="/ppt/theme/themeOverride9.xml" ContentType="application/vnd.openxmlformats-officedocument.themeOverr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theme/themeOverride10.xml" ContentType="application/vnd.openxmlformats-officedocument.themeOverr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theme/themeOverride11.xml" ContentType="application/vnd.openxmlformats-officedocument.themeOverride+xml"/>
  <Override PartName="/ppt/theme/themeOverride12.xml" ContentType="application/vnd.openxmlformats-officedocument.themeOverride+xml"/>
  <Override PartName="/ppt/notesSlides/notesSlide147.xml" ContentType="application/vnd.openxmlformats-officedocument.presentationml.notesSlide+xml"/>
  <Override PartName="/ppt/theme/themeOverride13.xml" ContentType="application/vnd.openxmlformats-officedocument.themeOverride+xml"/>
  <Override PartName="/ppt/notesSlides/notesSlide148.xml" ContentType="application/vnd.openxmlformats-officedocument.presentationml.notesSlide+xml"/>
  <Override PartName="/ppt/theme/themeOverride14.xml" ContentType="application/vnd.openxmlformats-officedocument.themeOverr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theme/themeOverride15.xml" ContentType="application/vnd.openxmlformats-officedocument.themeOverride+xml"/>
  <Override PartName="/ppt/theme/themeOverride16.xml" ContentType="application/vnd.openxmlformats-officedocument.themeOverride+xml"/>
  <Override PartName="/ppt/theme/themeOverride17.xml" ContentType="application/vnd.openxmlformats-officedocument.themeOverride+xml"/>
  <Override PartName="/ppt/notesSlides/notesSlide17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1"/>
    <p:sldMasterId id="2147483653" r:id="rId2"/>
    <p:sldMasterId id="2147483655" r:id="rId3"/>
    <p:sldMasterId id="2147483659" r:id="rId4"/>
    <p:sldMasterId id="2147485336" r:id="rId5"/>
    <p:sldMasterId id="2147485350" r:id="rId6"/>
    <p:sldMasterId id="2147485362" r:id="rId7"/>
    <p:sldMasterId id="2147485375" r:id="rId8"/>
    <p:sldMasterId id="2147485411" r:id="rId9"/>
    <p:sldMasterId id="2147485423" r:id="rId10"/>
    <p:sldMasterId id="2147485435" r:id="rId11"/>
    <p:sldMasterId id="2147485447" r:id="rId12"/>
    <p:sldMasterId id="2147485459" r:id="rId13"/>
    <p:sldMasterId id="2147485471" r:id="rId14"/>
    <p:sldMasterId id="2147485483" r:id="rId15"/>
    <p:sldMasterId id="2147485509" r:id="rId16"/>
    <p:sldMasterId id="2147485521" r:id="rId17"/>
    <p:sldMasterId id="2147485534" r:id="rId18"/>
    <p:sldMasterId id="2147485594" r:id="rId19"/>
    <p:sldMasterId id="2147485618" r:id="rId20"/>
    <p:sldMasterId id="2147485630" r:id="rId21"/>
    <p:sldMasterId id="2147485678" r:id="rId22"/>
    <p:sldMasterId id="2147485703" r:id="rId23"/>
    <p:sldMasterId id="2147485715" r:id="rId24"/>
    <p:sldMasterId id="2147485727" r:id="rId25"/>
    <p:sldMasterId id="2147485752" r:id="rId26"/>
    <p:sldMasterId id="2147485777" r:id="rId27"/>
    <p:sldMasterId id="2147485789" r:id="rId28"/>
    <p:sldMasterId id="2147485801" r:id="rId29"/>
    <p:sldMasterId id="2147485813" r:id="rId30"/>
    <p:sldMasterId id="2147485826" r:id="rId31"/>
    <p:sldMasterId id="2147485838" r:id="rId32"/>
    <p:sldMasterId id="2147485876" r:id="rId33"/>
    <p:sldMasterId id="2147485888" r:id="rId34"/>
    <p:sldMasterId id="2147485900" r:id="rId35"/>
    <p:sldMasterId id="2147485936" r:id="rId36"/>
    <p:sldMasterId id="2147485948" r:id="rId37"/>
    <p:sldMasterId id="2147485960" r:id="rId38"/>
    <p:sldMasterId id="2147485972" r:id="rId39"/>
    <p:sldMasterId id="2147485997" r:id="rId40"/>
    <p:sldMasterId id="2147486022" r:id="rId41"/>
    <p:sldMasterId id="2147486047" r:id="rId42"/>
    <p:sldMasterId id="2147486059" r:id="rId43"/>
    <p:sldMasterId id="2147486071" r:id="rId44"/>
    <p:sldMasterId id="2147486083" r:id="rId45"/>
    <p:sldMasterId id="2147486157" r:id="rId46"/>
    <p:sldMasterId id="2147486170" r:id="rId47"/>
    <p:sldMasterId id="2147486183" r:id="rId48"/>
    <p:sldMasterId id="2147486196" r:id="rId49"/>
    <p:sldMasterId id="2147486209" r:id="rId50"/>
    <p:sldMasterId id="2147486222" r:id="rId51"/>
    <p:sldMasterId id="2147486235" r:id="rId52"/>
    <p:sldMasterId id="2147486248" r:id="rId53"/>
    <p:sldMasterId id="2147486260" r:id="rId54"/>
    <p:sldMasterId id="2147486272" r:id="rId55"/>
    <p:sldMasterId id="2147486284" r:id="rId56"/>
    <p:sldMasterId id="2147486296" r:id="rId57"/>
    <p:sldMasterId id="2147486308" r:id="rId58"/>
    <p:sldMasterId id="2147486320" r:id="rId59"/>
    <p:sldMasterId id="2147486332" r:id="rId60"/>
    <p:sldMasterId id="2147486344" r:id="rId61"/>
    <p:sldMasterId id="2147486356" r:id="rId62"/>
    <p:sldMasterId id="2147486392" r:id="rId63"/>
    <p:sldMasterId id="2147486404" r:id="rId64"/>
    <p:sldMasterId id="2147486416" r:id="rId65"/>
    <p:sldMasterId id="2147486433" r:id="rId66"/>
    <p:sldMasterId id="2147486445" r:id="rId67"/>
    <p:sldMasterId id="2147486459" r:id="rId68"/>
    <p:sldMasterId id="2147486472" r:id="rId69"/>
    <p:sldMasterId id="2147486484" r:id="rId70"/>
    <p:sldMasterId id="2147486496" r:id="rId71"/>
    <p:sldMasterId id="2147486508" r:id="rId72"/>
    <p:sldMasterId id="2147486520" r:id="rId73"/>
    <p:sldMasterId id="2147486533" r:id="rId74"/>
    <p:sldMasterId id="2147486558" r:id="rId75"/>
    <p:sldMasterId id="2147486570" r:id="rId76"/>
    <p:sldMasterId id="2147486582" r:id="rId77"/>
    <p:sldMasterId id="2147486594" r:id="rId78"/>
    <p:sldMasterId id="2147486606" r:id="rId79"/>
    <p:sldMasterId id="2147486618" r:id="rId80"/>
    <p:sldMasterId id="2147486630" r:id="rId81"/>
    <p:sldMasterId id="2147486643" r:id="rId82"/>
    <p:sldMasterId id="2147486656" r:id="rId83"/>
    <p:sldMasterId id="2147486668" r:id="rId84"/>
    <p:sldMasterId id="2147486693" r:id="rId85"/>
    <p:sldMasterId id="2147486705" r:id="rId86"/>
    <p:sldMasterId id="2147486717" r:id="rId87"/>
    <p:sldMasterId id="2147486720" r:id="rId88"/>
    <p:sldMasterId id="2147486732" r:id="rId89"/>
    <p:sldMasterId id="2147486749" r:id="rId90"/>
    <p:sldMasterId id="2147486775" r:id="rId91"/>
    <p:sldMasterId id="2147486825" r:id="rId92"/>
    <p:sldMasterId id="2147486837" r:id="rId93"/>
    <p:sldMasterId id="2147486849" r:id="rId94"/>
    <p:sldMasterId id="2147486861" r:id="rId95"/>
    <p:sldMasterId id="2147486884" r:id="rId96"/>
    <p:sldMasterId id="2147486896" r:id="rId97"/>
    <p:sldMasterId id="2147486910" r:id="rId98"/>
    <p:sldMasterId id="2147486922" r:id="rId99"/>
    <p:sldMasterId id="2147486933" r:id="rId100"/>
    <p:sldMasterId id="2147486947" r:id="rId101"/>
    <p:sldMasterId id="2147486959" r:id="rId102"/>
    <p:sldMasterId id="2147486973" r:id="rId103"/>
    <p:sldMasterId id="2147486985" r:id="rId104"/>
  </p:sldMasterIdLst>
  <p:notesMasterIdLst>
    <p:notesMasterId r:id="rId420"/>
  </p:notesMasterIdLst>
  <p:sldIdLst>
    <p:sldId id="594" r:id="rId105"/>
    <p:sldId id="318" r:id="rId106"/>
    <p:sldId id="590" r:id="rId107"/>
    <p:sldId id="319" r:id="rId108"/>
    <p:sldId id="320" r:id="rId109"/>
    <p:sldId id="321" r:id="rId110"/>
    <p:sldId id="591" r:id="rId111"/>
    <p:sldId id="592" r:id="rId112"/>
    <p:sldId id="593" r:id="rId113"/>
    <p:sldId id="497" r:id="rId114"/>
    <p:sldId id="323" r:id="rId115"/>
    <p:sldId id="604" r:id="rId116"/>
    <p:sldId id="605" r:id="rId117"/>
    <p:sldId id="606" r:id="rId118"/>
    <p:sldId id="607" r:id="rId119"/>
    <p:sldId id="608" r:id="rId120"/>
    <p:sldId id="609" r:id="rId121"/>
    <p:sldId id="610" r:id="rId122"/>
    <p:sldId id="611" r:id="rId123"/>
    <p:sldId id="612" r:id="rId124"/>
    <p:sldId id="554" r:id="rId125"/>
    <p:sldId id="555" r:id="rId126"/>
    <p:sldId id="556" r:id="rId127"/>
    <p:sldId id="557" r:id="rId128"/>
    <p:sldId id="583" r:id="rId129"/>
    <p:sldId id="824" r:id="rId130"/>
    <p:sldId id="825" r:id="rId131"/>
    <p:sldId id="826" r:id="rId132"/>
    <p:sldId id="827" r:id="rId133"/>
    <p:sldId id="577" r:id="rId134"/>
    <p:sldId id="1998" r:id="rId135"/>
    <p:sldId id="2000" r:id="rId136"/>
    <p:sldId id="327" r:id="rId137"/>
    <p:sldId id="329" r:id="rId138"/>
    <p:sldId id="499" r:id="rId139"/>
    <p:sldId id="498" r:id="rId140"/>
    <p:sldId id="719" r:id="rId141"/>
    <p:sldId id="614" r:id="rId142"/>
    <p:sldId id="615" r:id="rId143"/>
    <p:sldId id="616" r:id="rId144"/>
    <p:sldId id="617" r:id="rId145"/>
    <p:sldId id="618" r:id="rId146"/>
    <p:sldId id="619" r:id="rId147"/>
    <p:sldId id="620" r:id="rId148"/>
    <p:sldId id="621" r:id="rId149"/>
    <p:sldId id="622" r:id="rId150"/>
    <p:sldId id="623" r:id="rId151"/>
    <p:sldId id="624" r:id="rId152"/>
    <p:sldId id="625" r:id="rId153"/>
    <p:sldId id="626" r:id="rId154"/>
    <p:sldId id="627" r:id="rId155"/>
    <p:sldId id="628" r:id="rId156"/>
    <p:sldId id="629" r:id="rId157"/>
    <p:sldId id="630" r:id="rId158"/>
    <p:sldId id="631" r:id="rId159"/>
    <p:sldId id="632" r:id="rId160"/>
    <p:sldId id="633" r:id="rId161"/>
    <p:sldId id="634" r:id="rId162"/>
    <p:sldId id="635" r:id="rId163"/>
    <p:sldId id="636" r:id="rId164"/>
    <p:sldId id="637" r:id="rId165"/>
    <p:sldId id="717" r:id="rId166"/>
    <p:sldId id="720" r:id="rId167"/>
    <p:sldId id="650" r:id="rId168"/>
    <p:sldId id="285" r:id="rId169"/>
    <p:sldId id="651" r:id="rId170"/>
    <p:sldId id="643" r:id="rId171"/>
    <p:sldId id="724" r:id="rId172"/>
    <p:sldId id="645" r:id="rId173"/>
    <p:sldId id="646" r:id="rId174"/>
    <p:sldId id="647" r:id="rId175"/>
    <p:sldId id="652" r:id="rId176"/>
    <p:sldId id="258" r:id="rId177"/>
    <p:sldId id="330" r:id="rId178"/>
    <p:sldId id="558" r:id="rId179"/>
    <p:sldId id="331" r:id="rId180"/>
    <p:sldId id="333" r:id="rId181"/>
    <p:sldId id="332" r:id="rId182"/>
    <p:sldId id="334" r:id="rId183"/>
    <p:sldId id="562" r:id="rId184"/>
    <p:sldId id="563" r:id="rId185"/>
    <p:sldId id="564" r:id="rId186"/>
    <p:sldId id="565" r:id="rId187"/>
    <p:sldId id="339" r:id="rId188"/>
    <p:sldId id="340" r:id="rId189"/>
    <p:sldId id="341" r:id="rId190"/>
    <p:sldId id="342" r:id="rId191"/>
    <p:sldId id="343" r:id="rId192"/>
    <p:sldId id="344" r:id="rId193"/>
    <p:sldId id="345" r:id="rId194"/>
    <p:sldId id="348" r:id="rId195"/>
    <p:sldId id="346" r:id="rId196"/>
    <p:sldId id="559" r:id="rId197"/>
    <p:sldId id="347" r:id="rId198"/>
    <p:sldId id="560" r:id="rId199"/>
    <p:sldId id="653" r:id="rId200"/>
    <p:sldId id="351" r:id="rId201"/>
    <p:sldId id="296" r:id="rId202"/>
    <p:sldId id="297" r:id="rId203"/>
    <p:sldId id="298" r:id="rId204"/>
    <p:sldId id="567" r:id="rId205"/>
    <p:sldId id="299" r:id="rId206"/>
    <p:sldId id="300" r:id="rId207"/>
    <p:sldId id="301" r:id="rId208"/>
    <p:sldId id="568" r:id="rId209"/>
    <p:sldId id="569" r:id="rId210"/>
    <p:sldId id="356" r:id="rId211"/>
    <p:sldId id="357" r:id="rId212"/>
    <p:sldId id="302" r:id="rId213"/>
    <p:sldId id="303" r:id="rId214"/>
    <p:sldId id="570" r:id="rId215"/>
    <p:sldId id="306" r:id="rId216"/>
    <p:sldId id="304" r:id="rId217"/>
    <p:sldId id="360" r:id="rId218"/>
    <p:sldId id="361" r:id="rId219"/>
    <p:sldId id="561" r:id="rId220"/>
    <p:sldId id="362" r:id="rId221"/>
    <p:sldId id="505" r:id="rId222"/>
    <p:sldId id="506" r:id="rId223"/>
    <p:sldId id="507" r:id="rId224"/>
    <p:sldId id="655" r:id="rId225"/>
    <p:sldId id="656" r:id="rId226"/>
    <p:sldId id="657" r:id="rId227"/>
    <p:sldId id="709" r:id="rId228"/>
    <p:sldId id="659" r:id="rId229"/>
    <p:sldId id="660" r:id="rId230"/>
    <p:sldId id="661" r:id="rId231"/>
    <p:sldId id="363" r:id="rId232"/>
    <p:sldId id="372" r:id="rId233"/>
    <p:sldId id="373" r:id="rId234"/>
    <p:sldId id="2001" r:id="rId235"/>
    <p:sldId id="375" r:id="rId236"/>
    <p:sldId id="662" r:id="rId237"/>
    <p:sldId id="663" r:id="rId238"/>
    <p:sldId id="654" r:id="rId239"/>
    <p:sldId id="2002" r:id="rId240"/>
    <p:sldId id="305" r:id="rId241"/>
    <p:sldId id="307" r:id="rId242"/>
    <p:sldId id="508" r:id="rId243"/>
    <p:sldId id="509" r:id="rId244"/>
    <p:sldId id="510" r:id="rId245"/>
    <p:sldId id="376" r:id="rId246"/>
    <p:sldId id="377" r:id="rId247"/>
    <p:sldId id="664" r:id="rId248"/>
    <p:sldId id="378" r:id="rId249"/>
    <p:sldId id="665" r:id="rId250"/>
    <p:sldId id="379" r:id="rId251"/>
    <p:sldId id="380" r:id="rId252"/>
    <p:sldId id="381" r:id="rId253"/>
    <p:sldId id="666" r:id="rId254"/>
    <p:sldId id="500" r:id="rId255"/>
    <p:sldId id="382" r:id="rId256"/>
    <p:sldId id="667" r:id="rId257"/>
    <p:sldId id="584" r:id="rId258"/>
    <p:sldId id="383" r:id="rId259"/>
    <p:sldId id="388" r:id="rId260"/>
    <p:sldId id="389" r:id="rId261"/>
    <p:sldId id="390" r:id="rId262"/>
    <p:sldId id="668" r:id="rId263"/>
    <p:sldId id="501" r:id="rId264"/>
    <p:sldId id="308" r:id="rId265"/>
    <p:sldId id="309" r:id="rId266"/>
    <p:sldId id="393" r:id="rId267"/>
    <p:sldId id="394" r:id="rId268"/>
    <p:sldId id="395" r:id="rId269"/>
    <p:sldId id="396" r:id="rId270"/>
    <p:sldId id="397" r:id="rId271"/>
    <p:sldId id="566" r:id="rId272"/>
    <p:sldId id="399" r:id="rId273"/>
    <p:sldId id="400" r:id="rId274"/>
    <p:sldId id="401" r:id="rId275"/>
    <p:sldId id="512" r:id="rId276"/>
    <p:sldId id="530" r:id="rId277"/>
    <p:sldId id="404" r:id="rId278"/>
    <p:sldId id="513" r:id="rId279"/>
    <p:sldId id="514" r:id="rId280"/>
    <p:sldId id="515" r:id="rId281"/>
    <p:sldId id="516" r:id="rId282"/>
    <p:sldId id="517" r:id="rId283"/>
    <p:sldId id="410" r:id="rId284"/>
    <p:sldId id="518" r:id="rId285"/>
    <p:sldId id="519" r:id="rId286"/>
    <p:sldId id="413" r:id="rId287"/>
    <p:sldId id="414" r:id="rId288"/>
    <p:sldId id="415" r:id="rId289"/>
    <p:sldId id="416" r:id="rId290"/>
    <p:sldId id="417" r:id="rId291"/>
    <p:sldId id="520" r:id="rId292"/>
    <p:sldId id="521" r:id="rId293"/>
    <p:sldId id="526" r:id="rId294"/>
    <p:sldId id="421" r:id="rId295"/>
    <p:sldId id="523" r:id="rId296"/>
    <p:sldId id="524" r:id="rId297"/>
    <p:sldId id="424" r:id="rId298"/>
    <p:sldId id="525" r:id="rId299"/>
    <p:sldId id="426" r:id="rId300"/>
    <p:sldId id="427" r:id="rId301"/>
    <p:sldId id="527" r:id="rId302"/>
    <p:sldId id="429" r:id="rId303"/>
    <p:sldId id="528" r:id="rId304"/>
    <p:sldId id="431" r:id="rId305"/>
    <p:sldId id="432" r:id="rId306"/>
    <p:sldId id="529" r:id="rId307"/>
    <p:sldId id="434" r:id="rId308"/>
    <p:sldId id="435" r:id="rId309"/>
    <p:sldId id="669" r:id="rId310"/>
    <p:sldId id="531" r:id="rId311"/>
    <p:sldId id="670" r:id="rId312"/>
    <p:sldId id="440" r:id="rId313"/>
    <p:sldId id="443" r:id="rId314"/>
    <p:sldId id="578" r:id="rId315"/>
    <p:sldId id="596" r:id="rId316"/>
    <p:sldId id="441" r:id="rId317"/>
    <p:sldId id="579" r:id="rId318"/>
    <p:sldId id="671" r:id="rId319"/>
    <p:sldId id="442" r:id="rId320"/>
    <p:sldId id="580" r:id="rId321"/>
    <p:sldId id="581" r:id="rId322"/>
    <p:sldId id="582" r:id="rId323"/>
    <p:sldId id="450" r:id="rId324"/>
    <p:sldId id="532" r:id="rId325"/>
    <p:sldId id="452" r:id="rId326"/>
    <p:sldId id="672" r:id="rId327"/>
    <p:sldId id="453" r:id="rId328"/>
    <p:sldId id="673" r:id="rId329"/>
    <p:sldId id="533" r:id="rId330"/>
    <p:sldId id="454" r:id="rId331"/>
    <p:sldId id="674" r:id="rId332"/>
    <p:sldId id="459" r:id="rId333"/>
    <p:sldId id="675" r:id="rId334"/>
    <p:sldId id="460" r:id="rId335"/>
    <p:sldId id="676" r:id="rId336"/>
    <p:sldId id="461" r:id="rId337"/>
    <p:sldId id="597" r:id="rId338"/>
    <p:sldId id="534" r:id="rId339"/>
    <p:sldId id="465" r:id="rId340"/>
    <p:sldId id="598" r:id="rId341"/>
    <p:sldId id="466" r:id="rId342"/>
    <p:sldId id="502" r:id="rId343"/>
    <p:sldId id="468" r:id="rId344"/>
    <p:sldId id="677" r:id="rId345"/>
    <p:sldId id="278" r:id="rId346"/>
    <p:sldId id="503" r:id="rId347"/>
    <p:sldId id="470" r:id="rId348"/>
    <p:sldId id="587" r:id="rId349"/>
    <p:sldId id="2003" r:id="rId350"/>
    <p:sldId id="588" r:id="rId351"/>
    <p:sldId id="585" r:id="rId352"/>
    <p:sldId id="475" r:id="rId353"/>
    <p:sldId id="476" r:id="rId354"/>
    <p:sldId id="477" r:id="rId355"/>
    <p:sldId id="478" r:id="rId356"/>
    <p:sldId id="678" r:id="rId357"/>
    <p:sldId id="599" r:id="rId358"/>
    <p:sldId id="600" r:id="rId359"/>
    <p:sldId id="601" r:id="rId360"/>
    <p:sldId id="602" r:id="rId361"/>
    <p:sldId id="679" r:id="rId362"/>
    <p:sldId id="481" r:id="rId363"/>
    <p:sldId id="680" r:id="rId364"/>
    <p:sldId id="535" r:id="rId365"/>
    <p:sldId id="484" r:id="rId366"/>
    <p:sldId id="486" r:id="rId367"/>
    <p:sldId id="485" r:id="rId368"/>
    <p:sldId id="603" r:id="rId369"/>
    <p:sldId id="681" r:id="rId370"/>
    <p:sldId id="682" r:id="rId371"/>
    <p:sldId id="313" r:id="rId372"/>
    <p:sldId id="683" r:id="rId373"/>
    <p:sldId id="684" r:id="rId374"/>
    <p:sldId id="504" r:id="rId375"/>
    <p:sldId id="685" r:id="rId376"/>
    <p:sldId id="710" r:id="rId377"/>
    <p:sldId id="711" r:id="rId378"/>
    <p:sldId id="712" r:id="rId379"/>
    <p:sldId id="713" r:id="rId380"/>
    <p:sldId id="714" r:id="rId381"/>
    <p:sldId id="715" r:id="rId382"/>
    <p:sldId id="716" r:id="rId383"/>
    <p:sldId id="693" r:id="rId384"/>
    <p:sldId id="694" r:id="rId385"/>
    <p:sldId id="695" r:id="rId386"/>
    <p:sldId id="696" r:id="rId387"/>
    <p:sldId id="697" r:id="rId388"/>
    <p:sldId id="725" r:id="rId389"/>
    <p:sldId id="699" r:id="rId390"/>
    <p:sldId id="700" r:id="rId391"/>
    <p:sldId id="701" r:id="rId392"/>
    <p:sldId id="702" r:id="rId393"/>
    <p:sldId id="703" r:id="rId394"/>
    <p:sldId id="704" r:id="rId395"/>
    <p:sldId id="718" r:id="rId396"/>
    <p:sldId id="706" r:id="rId397"/>
    <p:sldId id="708" r:id="rId398"/>
    <p:sldId id="536" r:id="rId399"/>
    <p:sldId id="538" r:id="rId400"/>
    <p:sldId id="537" r:id="rId401"/>
    <p:sldId id="571" r:id="rId402"/>
    <p:sldId id="572" r:id="rId403"/>
    <p:sldId id="573" r:id="rId404"/>
    <p:sldId id="574" r:id="rId405"/>
    <p:sldId id="575" r:id="rId406"/>
    <p:sldId id="263" r:id="rId407"/>
    <p:sldId id="539" r:id="rId408"/>
    <p:sldId id="543" r:id="rId409"/>
    <p:sldId id="544" r:id="rId410"/>
    <p:sldId id="545" r:id="rId411"/>
    <p:sldId id="546" r:id="rId412"/>
    <p:sldId id="547" r:id="rId413"/>
    <p:sldId id="548" r:id="rId414"/>
    <p:sldId id="549" r:id="rId415"/>
    <p:sldId id="550" r:id="rId416"/>
    <p:sldId id="551" r:id="rId417"/>
    <p:sldId id="552" r:id="rId418"/>
    <p:sldId id="553" r:id="rId419"/>
  </p:sldIdLst>
  <p:sldSz cx="9144000" cy="6858000" type="screen4x3"/>
  <p:notesSz cx="6858000" cy="9144000"/>
  <p:defaultTextStyle>
    <a:defPPr>
      <a:defRPr lang="en-US"/>
    </a:defPPr>
    <a:lvl1pPr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Times New Roman" charset="0"/>
      </a:defRPr>
    </a:lvl1pPr>
    <a:lvl2pPr marL="4572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Times New Roman" charset="0"/>
      </a:defRPr>
    </a:lvl2pPr>
    <a:lvl3pPr marL="9144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Times New Roman" charset="0"/>
      </a:defRPr>
    </a:lvl3pPr>
    <a:lvl4pPr marL="13716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Times New Roman" charset="0"/>
      </a:defRPr>
    </a:lvl4pPr>
    <a:lvl5pPr marL="18288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Times New Roman" charset="0"/>
      </a:defRPr>
    </a:lvl5pPr>
    <a:lvl6pPr marL="2286000" algn="l" defTabSz="457200" rtl="0" eaLnBrk="1" latinLnBrk="0" hangingPunct="1">
      <a:defRPr kumimoji="1" sz="2400" b="1" kern="1200">
        <a:solidFill>
          <a:schemeClr val="tx1"/>
        </a:solidFill>
        <a:latin typeface="Arial Narrow" charset="0"/>
        <a:ea typeface="ＭＳ Ｐゴシック" charset="0"/>
        <a:cs typeface="Times New Roman" charset="0"/>
      </a:defRPr>
    </a:lvl6pPr>
    <a:lvl7pPr marL="2743200" algn="l" defTabSz="457200" rtl="0" eaLnBrk="1" latinLnBrk="0" hangingPunct="1">
      <a:defRPr kumimoji="1" sz="2400" b="1" kern="1200">
        <a:solidFill>
          <a:schemeClr val="tx1"/>
        </a:solidFill>
        <a:latin typeface="Arial Narrow" charset="0"/>
        <a:ea typeface="ＭＳ Ｐゴシック" charset="0"/>
        <a:cs typeface="Times New Roman" charset="0"/>
      </a:defRPr>
    </a:lvl7pPr>
    <a:lvl8pPr marL="3200400" algn="l" defTabSz="457200" rtl="0" eaLnBrk="1" latinLnBrk="0" hangingPunct="1">
      <a:defRPr kumimoji="1" sz="2400" b="1" kern="1200">
        <a:solidFill>
          <a:schemeClr val="tx1"/>
        </a:solidFill>
        <a:latin typeface="Arial Narrow" charset="0"/>
        <a:ea typeface="ＭＳ Ｐゴシック" charset="0"/>
        <a:cs typeface="Times New Roman" charset="0"/>
      </a:defRPr>
    </a:lvl8pPr>
    <a:lvl9pPr marL="3657600" algn="l" defTabSz="457200" rtl="0" eaLnBrk="1" latinLnBrk="0" hangingPunct="1">
      <a:defRPr kumimoji="1" sz="2400" b="1" kern="1200">
        <a:solidFill>
          <a:schemeClr val="tx1"/>
        </a:solidFill>
        <a:latin typeface="Arial Narrow" charset="0"/>
        <a:ea typeface="ＭＳ Ｐゴシック" charset="0"/>
        <a:cs typeface="Times New Roman" charset="0"/>
      </a:defRPr>
    </a:lvl9pPr>
  </p:defaultTextStyle>
  <p:extLst>
    <p:ext uri="{521415D9-36F7-43E2-AB2F-B90AF26B5E84}">
      <p14:sectionLst xmlns:p14="http://schemas.microsoft.com/office/powerpoint/2010/main">
        <p14:section name="Default Section" id="{8CA99E45-7AE7-428D-99DA-6C9E71C93A60}">
          <p14:sldIdLst>
            <p14:sldId id="594"/>
            <p14:sldId id="318"/>
            <p14:sldId id="590"/>
            <p14:sldId id="319"/>
            <p14:sldId id="320"/>
            <p14:sldId id="321"/>
            <p14:sldId id="591"/>
            <p14:sldId id="592"/>
            <p14:sldId id="593"/>
            <p14:sldId id="497"/>
            <p14:sldId id="323"/>
            <p14:sldId id="604"/>
            <p14:sldId id="605"/>
            <p14:sldId id="606"/>
            <p14:sldId id="607"/>
            <p14:sldId id="608"/>
            <p14:sldId id="609"/>
            <p14:sldId id="610"/>
            <p14:sldId id="611"/>
            <p14:sldId id="612"/>
          </p14:sldIdLst>
        </p14:section>
        <p14:section name="Introduction" id="{6C647AD7-A867-44B3-B1FE-9FFB916EA8F2}">
          <p14:sldIdLst>
            <p14:sldId id="554"/>
            <p14:sldId id="555"/>
            <p14:sldId id="556"/>
            <p14:sldId id="557"/>
            <p14:sldId id="583"/>
            <p14:sldId id="824"/>
            <p14:sldId id="825"/>
            <p14:sldId id="826"/>
            <p14:sldId id="827"/>
            <p14:sldId id="577"/>
            <p14:sldId id="1998"/>
            <p14:sldId id="2000"/>
            <p14:sldId id="327"/>
            <p14:sldId id="329"/>
            <p14:sldId id="499"/>
            <p14:sldId id="498"/>
          </p14:sldIdLst>
        </p14:section>
        <p14:section name="Sermon" id="{B0CCF8E1-9484-4CED-8C45-4D9B909D8382}">
          <p14:sldIdLst>
            <p14:sldId id="719"/>
            <p14:sldId id="614"/>
            <p14:sldId id="615"/>
            <p14:sldId id="616"/>
            <p14:sldId id="617"/>
            <p14:sldId id="618"/>
            <p14:sldId id="619"/>
            <p14:sldId id="620"/>
            <p14:sldId id="621"/>
            <p14:sldId id="622"/>
            <p14:sldId id="623"/>
            <p14:sldId id="624"/>
            <p14:sldId id="625"/>
            <p14:sldId id="626"/>
            <p14:sldId id="627"/>
            <p14:sldId id="628"/>
            <p14:sldId id="629"/>
            <p14:sldId id="630"/>
            <p14:sldId id="631"/>
            <p14:sldId id="632"/>
            <p14:sldId id="633"/>
            <p14:sldId id="634"/>
            <p14:sldId id="635"/>
            <p14:sldId id="636"/>
            <p14:sldId id="637"/>
            <p14:sldId id="717"/>
            <p14:sldId id="720"/>
            <p14:sldId id="650"/>
            <p14:sldId id="285"/>
            <p14:sldId id="651"/>
            <p14:sldId id="643"/>
            <p14:sldId id="724"/>
            <p14:sldId id="645"/>
            <p14:sldId id="646"/>
            <p14:sldId id="647"/>
            <p14:sldId id="652"/>
            <p14:sldId id="258"/>
          </p14:sldIdLst>
        </p14:section>
        <p14:section name="Chapters" id="{A5E77081-B91A-4661-B422-34EBBE6620AB}">
          <p14:sldIdLst>
            <p14:sldId id="330"/>
            <p14:sldId id="558"/>
            <p14:sldId id="331"/>
            <p14:sldId id="333"/>
            <p14:sldId id="332"/>
            <p14:sldId id="334"/>
            <p14:sldId id="562"/>
            <p14:sldId id="563"/>
            <p14:sldId id="564"/>
            <p14:sldId id="565"/>
            <p14:sldId id="339"/>
            <p14:sldId id="340"/>
            <p14:sldId id="341"/>
            <p14:sldId id="342"/>
            <p14:sldId id="343"/>
            <p14:sldId id="344"/>
            <p14:sldId id="345"/>
            <p14:sldId id="348"/>
            <p14:sldId id="346"/>
            <p14:sldId id="559"/>
            <p14:sldId id="347"/>
            <p14:sldId id="560"/>
            <p14:sldId id="653"/>
            <p14:sldId id="351"/>
            <p14:sldId id="296"/>
            <p14:sldId id="297"/>
            <p14:sldId id="298"/>
            <p14:sldId id="567"/>
            <p14:sldId id="299"/>
            <p14:sldId id="300"/>
            <p14:sldId id="301"/>
            <p14:sldId id="568"/>
            <p14:sldId id="569"/>
            <p14:sldId id="356"/>
            <p14:sldId id="357"/>
            <p14:sldId id="302"/>
            <p14:sldId id="303"/>
            <p14:sldId id="570"/>
            <p14:sldId id="306"/>
            <p14:sldId id="304"/>
            <p14:sldId id="360"/>
            <p14:sldId id="361"/>
            <p14:sldId id="561"/>
            <p14:sldId id="362"/>
            <p14:sldId id="505"/>
            <p14:sldId id="506"/>
            <p14:sldId id="507"/>
            <p14:sldId id="655"/>
            <p14:sldId id="656"/>
            <p14:sldId id="657"/>
            <p14:sldId id="709"/>
            <p14:sldId id="659"/>
            <p14:sldId id="660"/>
            <p14:sldId id="661"/>
            <p14:sldId id="363"/>
            <p14:sldId id="372"/>
            <p14:sldId id="373"/>
            <p14:sldId id="2001"/>
            <p14:sldId id="375"/>
            <p14:sldId id="662"/>
            <p14:sldId id="663"/>
            <p14:sldId id="654"/>
            <p14:sldId id="2002"/>
            <p14:sldId id="305"/>
            <p14:sldId id="307"/>
            <p14:sldId id="508"/>
            <p14:sldId id="509"/>
            <p14:sldId id="510"/>
            <p14:sldId id="376"/>
            <p14:sldId id="377"/>
            <p14:sldId id="664"/>
            <p14:sldId id="378"/>
            <p14:sldId id="665"/>
            <p14:sldId id="379"/>
            <p14:sldId id="380"/>
            <p14:sldId id="381"/>
            <p14:sldId id="666"/>
            <p14:sldId id="500"/>
            <p14:sldId id="382"/>
            <p14:sldId id="667"/>
            <p14:sldId id="584"/>
            <p14:sldId id="383"/>
            <p14:sldId id="388"/>
            <p14:sldId id="389"/>
            <p14:sldId id="390"/>
            <p14:sldId id="668"/>
            <p14:sldId id="501"/>
            <p14:sldId id="308"/>
            <p14:sldId id="309"/>
            <p14:sldId id="393"/>
            <p14:sldId id="394"/>
            <p14:sldId id="395"/>
            <p14:sldId id="396"/>
            <p14:sldId id="397"/>
            <p14:sldId id="566"/>
            <p14:sldId id="399"/>
            <p14:sldId id="400"/>
            <p14:sldId id="401"/>
            <p14:sldId id="512"/>
            <p14:sldId id="530"/>
            <p14:sldId id="404"/>
            <p14:sldId id="513"/>
            <p14:sldId id="514"/>
            <p14:sldId id="515"/>
            <p14:sldId id="516"/>
            <p14:sldId id="517"/>
            <p14:sldId id="410"/>
            <p14:sldId id="518"/>
            <p14:sldId id="519"/>
            <p14:sldId id="413"/>
            <p14:sldId id="414"/>
            <p14:sldId id="415"/>
            <p14:sldId id="416"/>
            <p14:sldId id="417"/>
            <p14:sldId id="520"/>
            <p14:sldId id="521"/>
            <p14:sldId id="526"/>
            <p14:sldId id="421"/>
            <p14:sldId id="523"/>
            <p14:sldId id="524"/>
            <p14:sldId id="424"/>
            <p14:sldId id="525"/>
            <p14:sldId id="426"/>
            <p14:sldId id="427"/>
            <p14:sldId id="527"/>
            <p14:sldId id="429"/>
            <p14:sldId id="528"/>
            <p14:sldId id="431"/>
            <p14:sldId id="432"/>
            <p14:sldId id="529"/>
            <p14:sldId id="434"/>
            <p14:sldId id="435"/>
            <p14:sldId id="669"/>
            <p14:sldId id="531"/>
            <p14:sldId id="670"/>
            <p14:sldId id="440"/>
            <p14:sldId id="443"/>
            <p14:sldId id="578"/>
            <p14:sldId id="596"/>
            <p14:sldId id="441"/>
            <p14:sldId id="579"/>
            <p14:sldId id="671"/>
            <p14:sldId id="442"/>
            <p14:sldId id="580"/>
            <p14:sldId id="581"/>
            <p14:sldId id="582"/>
            <p14:sldId id="450"/>
            <p14:sldId id="532"/>
            <p14:sldId id="452"/>
            <p14:sldId id="672"/>
            <p14:sldId id="453"/>
            <p14:sldId id="673"/>
            <p14:sldId id="533"/>
            <p14:sldId id="454"/>
            <p14:sldId id="674"/>
            <p14:sldId id="459"/>
            <p14:sldId id="675"/>
            <p14:sldId id="460"/>
            <p14:sldId id="676"/>
            <p14:sldId id="461"/>
            <p14:sldId id="597"/>
            <p14:sldId id="534"/>
            <p14:sldId id="465"/>
            <p14:sldId id="598"/>
            <p14:sldId id="466"/>
            <p14:sldId id="502"/>
            <p14:sldId id="468"/>
            <p14:sldId id="677"/>
            <p14:sldId id="278"/>
            <p14:sldId id="503"/>
            <p14:sldId id="470"/>
            <p14:sldId id="587"/>
            <p14:sldId id="2003"/>
            <p14:sldId id="588"/>
            <p14:sldId id="585"/>
            <p14:sldId id="475"/>
            <p14:sldId id="476"/>
            <p14:sldId id="477"/>
            <p14:sldId id="478"/>
            <p14:sldId id="678"/>
            <p14:sldId id="599"/>
            <p14:sldId id="600"/>
            <p14:sldId id="601"/>
            <p14:sldId id="602"/>
            <p14:sldId id="679"/>
            <p14:sldId id="481"/>
            <p14:sldId id="680"/>
            <p14:sldId id="535"/>
            <p14:sldId id="484"/>
            <p14:sldId id="486"/>
            <p14:sldId id="485"/>
            <p14:sldId id="603"/>
            <p14:sldId id="681"/>
            <p14:sldId id="682"/>
            <p14:sldId id="313"/>
            <p14:sldId id="683"/>
            <p14:sldId id="684"/>
            <p14:sldId id="504"/>
            <p14:sldId id="685"/>
            <p14:sldId id="710"/>
            <p14:sldId id="711"/>
            <p14:sldId id="712"/>
            <p14:sldId id="713"/>
            <p14:sldId id="714"/>
            <p14:sldId id="715"/>
            <p14:sldId id="716"/>
          </p14:sldIdLst>
        </p14:section>
        <p14:section name="Conclusion" id="{B1CDEF6E-0D95-4C65-8418-7B8E7F76D2AA}">
          <p14:sldIdLst>
            <p14:sldId id="693"/>
            <p14:sldId id="694"/>
            <p14:sldId id="695"/>
            <p14:sldId id="696"/>
            <p14:sldId id="697"/>
            <p14:sldId id="725"/>
            <p14:sldId id="699"/>
            <p14:sldId id="700"/>
            <p14:sldId id="701"/>
            <p14:sldId id="702"/>
            <p14:sldId id="703"/>
            <p14:sldId id="704"/>
            <p14:sldId id="718"/>
            <p14:sldId id="706"/>
            <p14:sldId id="708"/>
            <p14:sldId id="536"/>
            <p14:sldId id="538"/>
            <p14:sldId id="537"/>
            <p14:sldId id="571"/>
            <p14:sldId id="572"/>
            <p14:sldId id="573"/>
            <p14:sldId id="574"/>
            <p14:sldId id="575"/>
            <p14:sldId id="263"/>
            <p14:sldId id="539"/>
            <p14:sldId id="543"/>
            <p14:sldId id="544"/>
            <p14:sldId id="545"/>
            <p14:sldId id="546"/>
            <p14:sldId id="547"/>
            <p14:sldId id="548"/>
            <p14:sldId id="549"/>
            <p14:sldId id="550"/>
            <p14:sldId id="551"/>
            <p14:sldId id="552"/>
            <p14:sldId id="553"/>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CCFF"/>
    <a:srgbClr val="3652CA"/>
    <a:srgbClr val="FFFF66"/>
    <a:srgbClr val="CC0000"/>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11"/>
    <p:restoredTop sz="79855"/>
  </p:normalViewPr>
  <p:slideViewPr>
    <p:cSldViewPr>
      <p:cViewPr varScale="1">
        <p:scale>
          <a:sx n="40" d="100"/>
          <a:sy n="40" d="100"/>
        </p:scale>
        <p:origin x="42" y="444"/>
      </p:cViewPr>
      <p:guideLst>
        <p:guide orient="horz" pos="2160"/>
        <p:guide pos="2880"/>
      </p:guideLst>
    </p:cSldViewPr>
  </p:slideViewPr>
  <p:outlineViewPr>
    <p:cViewPr>
      <p:scale>
        <a:sx n="33" d="100"/>
        <a:sy n="33" d="100"/>
      </p:scale>
      <p:origin x="0" y="0"/>
    </p:cViewPr>
    <p:sldLst>
      <p:sld r:id="rId1" collapse="1"/>
      <p:sld r:id="rId2" collapse="1"/>
      <p:sld r:id="rId3" collapse="1"/>
      <p:sld r:id="rId4" collapse="1"/>
      <p:sld r:id="rId5" collapse="1"/>
      <p:sld r:id="rId6" collapse="1"/>
      <p:sld r:id="rId7" collapse="1"/>
    </p:sldLst>
  </p:outlineViewPr>
  <p:notesTextViewPr>
    <p:cViewPr>
      <p:scale>
        <a:sx n="100" d="100"/>
        <a:sy n="100" d="100"/>
      </p:scale>
      <p:origin x="0" y="0"/>
    </p:cViewPr>
  </p:notesTextViewPr>
  <p:sorterViewPr>
    <p:cViewPr>
      <p:scale>
        <a:sx n="80" d="100"/>
        <a:sy n="80" d="100"/>
      </p:scale>
      <p:origin x="0" y="-75060"/>
    </p:cViewPr>
  </p:sorterViewPr>
  <p:notesViewPr>
    <p:cSldViewPr>
      <p:cViewPr varScale="1">
        <p:scale>
          <a:sx n="55" d="100"/>
          <a:sy n="55" d="100"/>
        </p:scale>
        <p:origin x="-810" y="-90"/>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3.xml"/><Relationship Id="rId299" Type="http://schemas.openxmlformats.org/officeDocument/2006/relationships/slide" Target="slides/slide195.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55.xml"/><Relationship Id="rId324" Type="http://schemas.openxmlformats.org/officeDocument/2006/relationships/slide" Target="slides/slide220.xml"/><Relationship Id="rId366" Type="http://schemas.openxmlformats.org/officeDocument/2006/relationships/slide" Target="slides/slide262.xml"/><Relationship Id="rId170" Type="http://schemas.openxmlformats.org/officeDocument/2006/relationships/slide" Target="slides/slide66.xml"/><Relationship Id="rId226" Type="http://schemas.openxmlformats.org/officeDocument/2006/relationships/slide" Target="slides/slide122.xml"/><Relationship Id="rId268" Type="http://schemas.openxmlformats.org/officeDocument/2006/relationships/slide" Target="slides/slide164.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24.xml"/><Relationship Id="rId335" Type="http://schemas.openxmlformats.org/officeDocument/2006/relationships/slide" Target="slides/slide231.xml"/><Relationship Id="rId377" Type="http://schemas.openxmlformats.org/officeDocument/2006/relationships/slide" Target="slides/slide273.xml"/><Relationship Id="rId5" Type="http://schemas.openxmlformats.org/officeDocument/2006/relationships/slideMaster" Target="slideMasters/slideMaster5.xml"/><Relationship Id="rId181" Type="http://schemas.openxmlformats.org/officeDocument/2006/relationships/slide" Target="slides/slide77.xml"/><Relationship Id="rId237" Type="http://schemas.openxmlformats.org/officeDocument/2006/relationships/slide" Target="slides/slide133.xml"/><Relationship Id="rId402" Type="http://schemas.openxmlformats.org/officeDocument/2006/relationships/slide" Target="slides/slide298.xml"/><Relationship Id="rId279" Type="http://schemas.openxmlformats.org/officeDocument/2006/relationships/slide" Target="slides/slide175.xml"/><Relationship Id="rId43" Type="http://schemas.openxmlformats.org/officeDocument/2006/relationships/slideMaster" Target="slideMasters/slideMaster43.xml"/><Relationship Id="rId139" Type="http://schemas.openxmlformats.org/officeDocument/2006/relationships/slide" Target="slides/slide35.xml"/><Relationship Id="rId290" Type="http://schemas.openxmlformats.org/officeDocument/2006/relationships/slide" Target="slides/slide186.xml"/><Relationship Id="rId304" Type="http://schemas.openxmlformats.org/officeDocument/2006/relationships/slide" Target="slides/slide200.xml"/><Relationship Id="rId346" Type="http://schemas.openxmlformats.org/officeDocument/2006/relationships/slide" Target="slides/slide242.xml"/><Relationship Id="rId388" Type="http://schemas.openxmlformats.org/officeDocument/2006/relationships/slide" Target="slides/slide284.xml"/><Relationship Id="rId85" Type="http://schemas.openxmlformats.org/officeDocument/2006/relationships/slideMaster" Target="slideMasters/slideMaster85.xml"/><Relationship Id="rId150" Type="http://schemas.openxmlformats.org/officeDocument/2006/relationships/slide" Target="slides/slide46.xml"/><Relationship Id="rId192" Type="http://schemas.openxmlformats.org/officeDocument/2006/relationships/slide" Target="slides/slide88.xml"/><Relationship Id="rId206" Type="http://schemas.openxmlformats.org/officeDocument/2006/relationships/slide" Target="slides/slide102.xml"/><Relationship Id="rId413" Type="http://schemas.openxmlformats.org/officeDocument/2006/relationships/slide" Target="slides/slide309.xml"/><Relationship Id="rId248" Type="http://schemas.openxmlformats.org/officeDocument/2006/relationships/slide" Target="slides/slide144.xml"/><Relationship Id="rId12" Type="http://schemas.openxmlformats.org/officeDocument/2006/relationships/slideMaster" Target="slideMasters/slideMaster12.xml"/><Relationship Id="rId108" Type="http://schemas.openxmlformats.org/officeDocument/2006/relationships/slide" Target="slides/slide4.xml"/><Relationship Id="rId315" Type="http://schemas.openxmlformats.org/officeDocument/2006/relationships/slide" Target="slides/slide211.xml"/><Relationship Id="rId357" Type="http://schemas.openxmlformats.org/officeDocument/2006/relationships/slide" Target="slides/slide253.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57.xml"/><Relationship Id="rId217" Type="http://schemas.openxmlformats.org/officeDocument/2006/relationships/slide" Target="slides/slide113.xml"/><Relationship Id="rId399" Type="http://schemas.openxmlformats.org/officeDocument/2006/relationships/slide" Target="slides/slide295.xml"/><Relationship Id="rId259" Type="http://schemas.openxmlformats.org/officeDocument/2006/relationships/slide" Target="slides/slide155.xml"/><Relationship Id="rId424" Type="http://schemas.openxmlformats.org/officeDocument/2006/relationships/tableStyles" Target="tableStyles.xml"/><Relationship Id="rId23" Type="http://schemas.openxmlformats.org/officeDocument/2006/relationships/slideMaster" Target="slideMasters/slideMaster23.xml"/><Relationship Id="rId119" Type="http://schemas.openxmlformats.org/officeDocument/2006/relationships/slide" Target="slides/slide15.xml"/><Relationship Id="rId270" Type="http://schemas.openxmlformats.org/officeDocument/2006/relationships/slide" Target="slides/slide166.xml"/><Relationship Id="rId326" Type="http://schemas.openxmlformats.org/officeDocument/2006/relationships/slide" Target="slides/slide222.xml"/><Relationship Id="rId65" Type="http://schemas.openxmlformats.org/officeDocument/2006/relationships/slideMaster" Target="slideMasters/slideMaster65.xml"/><Relationship Id="rId130" Type="http://schemas.openxmlformats.org/officeDocument/2006/relationships/slide" Target="slides/slide26.xml"/><Relationship Id="rId368" Type="http://schemas.openxmlformats.org/officeDocument/2006/relationships/slide" Target="slides/slide264.xml"/><Relationship Id="rId172" Type="http://schemas.openxmlformats.org/officeDocument/2006/relationships/slide" Target="slides/slide68.xml"/><Relationship Id="rId228" Type="http://schemas.openxmlformats.org/officeDocument/2006/relationships/slide" Target="slides/slide124.xml"/><Relationship Id="rId281" Type="http://schemas.openxmlformats.org/officeDocument/2006/relationships/slide" Target="slides/slide177.xml"/><Relationship Id="rId337" Type="http://schemas.openxmlformats.org/officeDocument/2006/relationships/slide" Target="slides/slide233.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37.xml"/><Relationship Id="rId379" Type="http://schemas.openxmlformats.org/officeDocument/2006/relationships/slide" Target="slides/slide275.xml"/><Relationship Id="rId7" Type="http://schemas.openxmlformats.org/officeDocument/2006/relationships/slideMaster" Target="slideMasters/slideMaster7.xml"/><Relationship Id="rId183" Type="http://schemas.openxmlformats.org/officeDocument/2006/relationships/slide" Target="slides/slide79.xml"/><Relationship Id="rId239" Type="http://schemas.openxmlformats.org/officeDocument/2006/relationships/slide" Target="slides/slide135.xml"/><Relationship Id="rId390" Type="http://schemas.openxmlformats.org/officeDocument/2006/relationships/slide" Target="slides/slide286.xml"/><Relationship Id="rId404" Type="http://schemas.openxmlformats.org/officeDocument/2006/relationships/slide" Target="slides/slide300.xml"/><Relationship Id="rId250" Type="http://schemas.openxmlformats.org/officeDocument/2006/relationships/slide" Target="slides/slide146.xml"/><Relationship Id="rId292" Type="http://schemas.openxmlformats.org/officeDocument/2006/relationships/slide" Target="slides/slide188.xml"/><Relationship Id="rId306" Type="http://schemas.openxmlformats.org/officeDocument/2006/relationships/slide" Target="slides/slide202.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6.xml"/><Relationship Id="rId348" Type="http://schemas.openxmlformats.org/officeDocument/2006/relationships/slide" Target="slides/slide244.xml"/><Relationship Id="rId152" Type="http://schemas.openxmlformats.org/officeDocument/2006/relationships/slide" Target="slides/slide48.xml"/><Relationship Id="rId194" Type="http://schemas.openxmlformats.org/officeDocument/2006/relationships/slide" Target="slides/slide90.xml"/><Relationship Id="rId208" Type="http://schemas.openxmlformats.org/officeDocument/2006/relationships/slide" Target="slides/slide104.xml"/><Relationship Id="rId415" Type="http://schemas.openxmlformats.org/officeDocument/2006/relationships/slide" Target="slides/slide311.xml"/><Relationship Id="rId261" Type="http://schemas.openxmlformats.org/officeDocument/2006/relationships/slide" Target="slides/slide157.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13.xml"/><Relationship Id="rId359" Type="http://schemas.openxmlformats.org/officeDocument/2006/relationships/slide" Target="slides/slide255.xml"/><Relationship Id="rId98" Type="http://schemas.openxmlformats.org/officeDocument/2006/relationships/slideMaster" Target="slideMasters/slideMaster98.xml"/><Relationship Id="rId121" Type="http://schemas.openxmlformats.org/officeDocument/2006/relationships/slide" Target="slides/slide17.xml"/><Relationship Id="rId163" Type="http://schemas.openxmlformats.org/officeDocument/2006/relationships/slide" Target="slides/slide59.xml"/><Relationship Id="rId219" Type="http://schemas.openxmlformats.org/officeDocument/2006/relationships/slide" Target="slides/slide115.xml"/><Relationship Id="rId370" Type="http://schemas.openxmlformats.org/officeDocument/2006/relationships/slide" Target="slides/slide266.xml"/><Relationship Id="rId230" Type="http://schemas.openxmlformats.org/officeDocument/2006/relationships/slide" Target="slides/slide126.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68.xml"/><Relationship Id="rId328" Type="http://schemas.openxmlformats.org/officeDocument/2006/relationships/slide" Target="slides/slide224.xml"/><Relationship Id="rId132" Type="http://schemas.openxmlformats.org/officeDocument/2006/relationships/slide" Target="slides/slide28.xml"/><Relationship Id="rId174" Type="http://schemas.openxmlformats.org/officeDocument/2006/relationships/slide" Target="slides/slide70.xml"/><Relationship Id="rId381" Type="http://schemas.openxmlformats.org/officeDocument/2006/relationships/slide" Target="slides/slide277.xml"/><Relationship Id="rId241" Type="http://schemas.openxmlformats.org/officeDocument/2006/relationships/slide" Target="slides/slide137.xml"/><Relationship Id="rId36" Type="http://schemas.openxmlformats.org/officeDocument/2006/relationships/slideMaster" Target="slideMasters/slideMaster36.xml"/><Relationship Id="rId283" Type="http://schemas.openxmlformats.org/officeDocument/2006/relationships/slide" Target="slides/slide179.xml"/><Relationship Id="rId339" Type="http://schemas.openxmlformats.org/officeDocument/2006/relationships/slide" Target="slides/slide235.xml"/><Relationship Id="rId78" Type="http://schemas.openxmlformats.org/officeDocument/2006/relationships/slideMaster" Target="slideMasters/slideMaster78.xml"/><Relationship Id="rId101" Type="http://schemas.openxmlformats.org/officeDocument/2006/relationships/slideMaster" Target="slideMasters/slideMaster101.xml"/><Relationship Id="rId143" Type="http://schemas.openxmlformats.org/officeDocument/2006/relationships/slide" Target="slides/slide39.xml"/><Relationship Id="rId185" Type="http://schemas.openxmlformats.org/officeDocument/2006/relationships/slide" Target="slides/slide81.xml"/><Relationship Id="rId350" Type="http://schemas.openxmlformats.org/officeDocument/2006/relationships/slide" Target="slides/slide246.xml"/><Relationship Id="rId406" Type="http://schemas.openxmlformats.org/officeDocument/2006/relationships/slide" Target="slides/slide302.xml"/><Relationship Id="rId9" Type="http://schemas.openxmlformats.org/officeDocument/2006/relationships/slideMaster" Target="slideMasters/slideMaster9.xml"/><Relationship Id="rId210" Type="http://schemas.openxmlformats.org/officeDocument/2006/relationships/slide" Target="slides/slide106.xml"/><Relationship Id="rId392" Type="http://schemas.openxmlformats.org/officeDocument/2006/relationships/slide" Target="slides/slide288.xml"/><Relationship Id="rId252" Type="http://schemas.openxmlformats.org/officeDocument/2006/relationships/slide" Target="slides/slide148.xml"/><Relationship Id="rId294" Type="http://schemas.openxmlformats.org/officeDocument/2006/relationships/slide" Target="slides/slide190.xml"/><Relationship Id="rId308" Type="http://schemas.openxmlformats.org/officeDocument/2006/relationships/slide" Target="slides/slide204.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8.xml"/><Relationship Id="rId154" Type="http://schemas.openxmlformats.org/officeDocument/2006/relationships/slide" Target="slides/slide50.xml"/><Relationship Id="rId361" Type="http://schemas.openxmlformats.org/officeDocument/2006/relationships/slide" Target="slides/slide257.xml"/><Relationship Id="rId196" Type="http://schemas.openxmlformats.org/officeDocument/2006/relationships/slide" Target="slides/slide92.xml"/><Relationship Id="rId417" Type="http://schemas.openxmlformats.org/officeDocument/2006/relationships/slide" Target="slides/slide313.xml"/><Relationship Id="rId16" Type="http://schemas.openxmlformats.org/officeDocument/2006/relationships/slideMaster" Target="slideMasters/slideMaster16.xml"/><Relationship Id="rId221" Type="http://schemas.openxmlformats.org/officeDocument/2006/relationships/slide" Target="slides/slide117.xml"/><Relationship Id="rId263" Type="http://schemas.openxmlformats.org/officeDocument/2006/relationships/slide" Target="slides/slide159.xml"/><Relationship Id="rId319" Type="http://schemas.openxmlformats.org/officeDocument/2006/relationships/slide" Target="slides/slide215.xml"/><Relationship Id="rId58" Type="http://schemas.openxmlformats.org/officeDocument/2006/relationships/slideMaster" Target="slideMasters/slideMaster58.xml"/><Relationship Id="rId123" Type="http://schemas.openxmlformats.org/officeDocument/2006/relationships/slide" Target="slides/slide19.xml"/><Relationship Id="rId330" Type="http://schemas.openxmlformats.org/officeDocument/2006/relationships/slide" Target="slides/slide226.xml"/><Relationship Id="rId165" Type="http://schemas.openxmlformats.org/officeDocument/2006/relationships/slide" Target="slides/slide61.xml"/><Relationship Id="rId372" Type="http://schemas.openxmlformats.org/officeDocument/2006/relationships/slide" Target="slides/slide268.xml"/><Relationship Id="rId232" Type="http://schemas.openxmlformats.org/officeDocument/2006/relationships/slide" Target="slides/slide128.xml"/><Relationship Id="rId274" Type="http://schemas.openxmlformats.org/officeDocument/2006/relationships/slide" Target="slides/slide170.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30.xml"/><Relationship Id="rId80" Type="http://schemas.openxmlformats.org/officeDocument/2006/relationships/slideMaster" Target="slideMasters/slideMaster80.xml"/><Relationship Id="rId176" Type="http://schemas.openxmlformats.org/officeDocument/2006/relationships/slide" Target="slides/slide72.xml"/><Relationship Id="rId341" Type="http://schemas.openxmlformats.org/officeDocument/2006/relationships/slide" Target="slides/slide237.xml"/><Relationship Id="rId383" Type="http://schemas.openxmlformats.org/officeDocument/2006/relationships/slide" Target="slides/slide279.xml"/><Relationship Id="rId201" Type="http://schemas.openxmlformats.org/officeDocument/2006/relationships/slide" Target="slides/slide97.xml"/><Relationship Id="rId243" Type="http://schemas.openxmlformats.org/officeDocument/2006/relationships/slide" Target="slides/slide139.xml"/><Relationship Id="rId285" Type="http://schemas.openxmlformats.org/officeDocument/2006/relationships/slide" Target="slides/slide181.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Master" Target="slideMasters/slideMaster103.xml"/><Relationship Id="rId124" Type="http://schemas.openxmlformats.org/officeDocument/2006/relationships/slide" Target="slides/slide20.xml"/><Relationship Id="rId310" Type="http://schemas.openxmlformats.org/officeDocument/2006/relationships/slide" Target="slides/slide206.xml"/><Relationship Id="rId70" Type="http://schemas.openxmlformats.org/officeDocument/2006/relationships/slideMaster" Target="slideMasters/slideMaster70.xml"/><Relationship Id="rId91" Type="http://schemas.openxmlformats.org/officeDocument/2006/relationships/slideMaster" Target="slideMasters/slideMaster91.xml"/><Relationship Id="rId145" Type="http://schemas.openxmlformats.org/officeDocument/2006/relationships/slide" Target="slides/slide41.xml"/><Relationship Id="rId166" Type="http://schemas.openxmlformats.org/officeDocument/2006/relationships/slide" Target="slides/slide62.xml"/><Relationship Id="rId187" Type="http://schemas.openxmlformats.org/officeDocument/2006/relationships/slide" Target="slides/slide83.xml"/><Relationship Id="rId331" Type="http://schemas.openxmlformats.org/officeDocument/2006/relationships/slide" Target="slides/slide227.xml"/><Relationship Id="rId352" Type="http://schemas.openxmlformats.org/officeDocument/2006/relationships/slide" Target="slides/slide248.xml"/><Relationship Id="rId373" Type="http://schemas.openxmlformats.org/officeDocument/2006/relationships/slide" Target="slides/slide269.xml"/><Relationship Id="rId394" Type="http://schemas.openxmlformats.org/officeDocument/2006/relationships/slide" Target="slides/slide290.xml"/><Relationship Id="rId408" Type="http://schemas.openxmlformats.org/officeDocument/2006/relationships/slide" Target="slides/slide304.xml"/><Relationship Id="rId1" Type="http://schemas.openxmlformats.org/officeDocument/2006/relationships/slideMaster" Target="slideMasters/slideMaster1.xml"/><Relationship Id="rId212" Type="http://schemas.openxmlformats.org/officeDocument/2006/relationships/slide" Target="slides/slide108.xml"/><Relationship Id="rId233" Type="http://schemas.openxmlformats.org/officeDocument/2006/relationships/slide" Target="slides/slide129.xml"/><Relationship Id="rId254" Type="http://schemas.openxmlformats.org/officeDocument/2006/relationships/slide" Target="slides/slide150.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10.xml"/><Relationship Id="rId275" Type="http://schemas.openxmlformats.org/officeDocument/2006/relationships/slide" Target="slides/slide171.xml"/><Relationship Id="rId296" Type="http://schemas.openxmlformats.org/officeDocument/2006/relationships/slide" Target="slides/slide192.xml"/><Relationship Id="rId300" Type="http://schemas.openxmlformats.org/officeDocument/2006/relationships/slide" Target="slides/slide196.xml"/><Relationship Id="rId60" Type="http://schemas.openxmlformats.org/officeDocument/2006/relationships/slideMaster" Target="slideMasters/slideMaster60.xml"/><Relationship Id="rId81" Type="http://schemas.openxmlformats.org/officeDocument/2006/relationships/slideMaster" Target="slideMasters/slideMaster81.xml"/><Relationship Id="rId135" Type="http://schemas.openxmlformats.org/officeDocument/2006/relationships/slide" Target="slides/slide31.xml"/><Relationship Id="rId156" Type="http://schemas.openxmlformats.org/officeDocument/2006/relationships/slide" Target="slides/slide52.xml"/><Relationship Id="rId177" Type="http://schemas.openxmlformats.org/officeDocument/2006/relationships/slide" Target="slides/slide73.xml"/><Relationship Id="rId198" Type="http://schemas.openxmlformats.org/officeDocument/2006/relationships/slide" Target="slides/slide94.xml"/><Relationship Id="rId321" Type="http://schemas.openxmlformats.org/officeDocument/2006/relationships/slide" Target="slides/slide217.xml"/><Relationship Id="rId342" Type="http://schemas.openxmlformats.org/officeDocument/2006/relationships/slide" Target="slides/slide238.xml"/><Relationship Id="rId363" Type="http://schemas.openxmlformats.org/officeDocument/2006/relationships/slide" Target="slides/slide259.xml"/><Relationship Id="rId384" Type="http://schemas.openxmlformats.org/officeDocument/2006/relationships/slide" Target="slides/slide280.xml"/><Relationship Id="rId419" Type="http://schemas.openxmlformats.org/officeDocument/2006/relationships/slide" Target="slides/slide315.xml"/><Relationship Id="rId202" Type="http://schemas.openxmlformats.org/officeDocument/2006/relationships/slide" Target="slides/slide98.xml"/><Relationship Id="rId223" Type="http://schemas.openxmlformats.org/officeDocument/2006/relationships/slide" Target="slides/slide119.xml"/><Relationship Id="rId244" Type="http://schemas.openxmlformats.org/officeDocument/2006/relationships/slide" Target="slides/slide140.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161.xml"/><Relationship Id="rId286" Type="http://schemas.openxmlformats.org/officeDocument/2006/relationships/slide" Target="slides/slide182.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25" Type="http://schemas.openxmlformats.org/officeDocument/2006/relationships/slide" Target="slides/slide21.xml"/><Relationship Id="rId146" Type="http://schemas.openxmlformats.org/officeDocument/2006/relationships/slide" Target="slides/slide42.xml"/><Relationship Id="rId167" Type="http://schemas.openxmlformats.org/officeDocument/2006/relationships/slide" Target="slides/slide63.xml"/><Relationship Id="rId188" Type="http://schemas.openxmlformats.org/officeDocument/2006/relationships/slide" Target="slides/slide84.xml"/><Relationship Id="rId311" Type="http://schemas.openxmlformats.org/officeDocument/2006/relationships/slide" Target="slides/slide207.xml"/><Relationship Id="rId332" Type="http://schemas.openxmlformats.org/officeDocument/2006/relationships/slide" Target="slides/slide228.xml"/><Relationship Id="rId353" Type="http://schemas.openxmlformats.org/officeDocument/2006/relationships/slide" Target="slides/slide249.xml"/><Relationship Id="rId374" Type="http://schemas.openxmlformats.org/officeDocument/2006/relationships/slide" Target="slides/slide270.xml"/><Relationship Id="rId395" Type="http://schemas.openxmlformats.org/officeDocument/2006/relationships/slide" Target="slides/slide291.xml"/><Relationship Id="rId409" Type="http://schemas.openxmlformats.org/officeDocument/2006/relationships/slide" Target="slides/slide305.xml"/><Relationship Id="rId71" Type="http://schemas.openxmlformats.org/officeDocument/2006/relationships/slideMaster" Target="slideMasters/slideMaster71.xml"/><Relationship Id="rId92" Type="http://schemas.openxmlformats.org/officeDocument/2006/relationships/slideMaster" Target="slideMasters/slideMaster92.xml"/><Relationship Id="rId213" Type="http://schemas.openxmlformats.org/officeDocument/2006/relationships/slide" Target="slides/slide109.xml"/><Relationship Id="rId234" Type="http://schemas.openxmlformats.org/officeDocument/2006/relationships/slide" Target="slides/slide130.xml"/><Relationship Id="rId420" Type="http://schemas.openxmlformats.org/officeDocument/2006/relationships/notesMaster" Target="notesMasters/notesMaster1.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51.xml"/><Relationship Id="rId276" Type="http://schemas.openxmlformats.org/officeDocument/2006/relationships/slide" Target="slides/slide172.xml"/><Relationship Id="rId297" Type="http://schemas.openxmlformats.org/officeDocument/2006/relationships/slide" Target="slides/slide193.xml"/><Relationship Id="rId40" Type="http://schemas.openxmlformats.org/officeDocument/2006/relationships/slideMaster" Target="slideMasters/slideMaster40.xml"/><Relationship Id="rId115" Type="http://schemas.openxmlformats.org/officeDocument/2006/relationships/slide" Target="slides/slide11.xml"/><Relationship Id="rId136" Type="http://schemas.openxmlformats.org/officeDocument/2006/relationships/slide" Target="slides/slide32.xml"/><Relationship Id="rId157" Type="http://schemas.openxmlformats.org/officeDocument/2006/relationships/slide" Target="slides/slide53.xml"/><Relationship Id="rId178" Type="http://schemas.openxmlformats.org/officeDocument/2006/relationships/slide" Target="slides/slide74.xml"/><Relationship Id="rId301" Type="http://schemas.openxmlformats.org/officeDocument/2006/relationships/slide" Target="slides/slide197.xml"/><Relationship Id="rId322" Type="http://schemas.openxmlformats.org/officeDocument/2006/relationships/slide" Target="slides/slide218.xml"/><Relationship Id="rId343" Type="http://schemas.openxmlformats.org/officeDocument/2006/relationships/slide" Target="slides/slide239.xml"/><Relationship Id="rId364" Type="http://schemas.openxmlformats.org/officeDocument/2006/relationships/slide" Target="slides/slide260.xml"/><Relationship Id="rId61" Type="http://schemas.openxmlformats.org/officeDocument/2006/relationships/slideMaster" Target="slideMasters/slideMaster61.xml"/><Relationship Id="rId82" Type="http://schemas.openxmlformats.org/officeDocument/2006/relationships/slideMaster" Target="slideMasters/slideMaster82.xml"/><Relationship Id="rId199" Type="http://schemas.openxmlformats.org/officeDocument/2006/relationships/slide" Target="slides/slide95.xml"/><Relationship Id="rId203" Type="http://schemas.openxmlformats.org/officeDocument/2006/relationships/slide" Target="slides/slide99.xml"/><Relationship Id="rId385" Type="http://schemas.openxmlformats.org/officeDocument/2006/relationships/slide" Target="slides/slide281.xml"/><Relationship Id="rId19" Type="http://schemas.openxmlformats.org/officeDocument/2006/relationships/slideMaster" Target="slideMasters/slideMaster19.xml"/><Relationship Id="rId224" Type="http://schemas.openxmlformats.org/officeDocument/2006/relationships/slide" Target="slides/slide120.xml"/><Relationship Id="rId245" Type="http://schemas.openxmlformats.org/officeDocument/2006/relationships/slide" Target="slides/slide141.xml"/><Relationship Id="rId266" Type="http://schemas.openxmlformats.org/officeDocument/2006/relationships/slide" Target="slides/slide162.xml"/><Relationship Id="rId287" Type="http://schemas.openxmlformats.org/officeDocument/2006/relationships/slide" Target="slides/slide183.xml"/><Relationship Id="rId410" Type="http://schemas.openxmlformats.org/officeDocument/2006/relationships/slide" Target="slides/slide306.xml"/><Relationship Id="rId30" Type="http://schemas.openxmlformats.org/officeDocument/2006/relationships/slideMaster" Target="slideMasters/slideMaster30.xml"/><Relationship Id="rId105" Type="http://schemas.openxmlformats.org/officeDocument/2006/relationships/slide" Target="slides/slide1.xml"/><Relationship Id="rId126" Type="http://schemas.openxmlformats.org/officeDocument/2006/relationships/slide" Target="slides/slide22.xml"/><Relationship Id="rId147" Type="http://schemas.openxmlformats.org/officeDocument/2006/relationships/slide" Target="slides/slide43.xml"/><Relationship Id="rId168" Type="http://schemas.openxmlformats.org/officeDocument/2006/relationships/slide" Target="slides/slide64.xml"/><Relationship Id="rId312" Type="http://schemas.openxmlformats.org/officeDocument/2006/relationships/slide" Target="slides/slide208.xml"/><Relationship Id="rId333" Type="http://schemas.openxmlformats.org/officeDocument/2006/relationships/slide" Target="slides/slide229.xml"/><Relationship Id="rId354" Type="http://schemas.openxmlformats.org/officeDocument/2006/relationships/slide" Target="slides/slide250.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Master" Target="slideMasters/slideMaster93.xml"/><Relationship Id="rId189" Type="http://schemas.openxmlformats.org/officeDocument/2006/relationships/slide" Target="slides/slide85.xml"/><Relationship Id="rId375" Type="http://schemas.openxmlformats.org/officeDocument/2006/relationships/slide" Target="slides/slide271.xml"/><Relationship Id="rId396" Type="http://schemas.openxmlformats.org/officeDocument/2006/relationships/slide" Target="slides/slide292.xml"/><Relationship Id="rId3" Type="http://schemas.openxmlformats.org/officeDocument/2006/relationships/slideMaster" Target="slideMasters/slideMaster3.xml"/><Relationship Id="rId214" Type="http://schemas.openxmlformats.org/officeDocument/2006/relationships/slide" Target="slides/slide110.xml"/><Relationship Id="rId235" Type="http://schemas.openxmlformats.org/officeDocument/2006/relationships/slide" Target="slides/slide131.xml"/><Relationship Id="rId256" Type="http://schemas.openxmlformats.org/officeDocument/2006/relationships/slide" Target="slides/slide152.xml"/><Relationship Id="rId277" Type="http://schemas.openxmlformats.org/officeDocument/2006/relationships/slide" Target="slides/slide173.xml"/><Relationship Id="rId298" Type="http://schemas.openxmlformats.org/officeDocument/2006/relationships/slide" Target="slides/slide194.xml"/><Relationship Id="rId400" Type="http://schemas.openxmlformats.org/officeDocument/2006/relationships/slide" Target="slides/slide296.xml"/><Relationship Id="rId421" Type="http://schemas.openxmlformats.org/officeDocument/2006/relationships/presProps" Target="presProps.xml"/><Relationship Id="rId116" Type="http://schemas.openxmlformats.org/officeDocument/2006/relationships/slide" Target="slides/slide12.xml"/><Relationship Id="rId137" Type="http://schemas.openxmlformats.org/officeDocument/2006/relationships/slide" Target="slides/slide33.xml"/><Relationship Id="rId158" Type="http://schemas.openxmlformats.org/officeDocument/2006/relationships/slide" Target="slides/slide54.xml"/><Relationship Id="rId302" Type="http://schemas.openxmlformats.org/officeDocument/2006/relationships/slide" Target="slides/slide198.xml"/><Relationship Id="rId323" Type="http://schemas.openxmlformats.org/officeDocument/2006/relationships/slide" Target="slides/slide219.xml"/><Relationship Id="rId344" Type="http://schemas.openxmlformats.org/officeDocument/2006/relationships/slide" Target="slides/slide240.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179" Type="http://schemas.openxmlformats.org/officeDocument/2006/relationships/slide" Target="slides/slide75.xml"/><Relationship Id="rId365" Type="http://schemas.openxmlformats.org/officeDocument/2006/relationships/slide" Target="slides/slide261.xml"/><Relationship Id="rId386" Type="http://schemas.openxmlformats.org/officeDocument/2006/relationships/slide" Target="slides/slide282.xml"/><Relationship Id="rId190" Type="http://schemas.openxmlformats.org/officeDocument/2006/relationships/slide" Target="slides/slide86.xml"/><Relationship Id="rId204" Type="http://schemas.openxmlformats.org/officeDocument/2006/relationships/slide" Target="slides/slide100.xml"/><Relationship Id="rId225" Type="http://schemas.openxmlformats.org/officeDocument/2006/relationships/slide" Target="slides/slide121.xml"/><Relationship Id="rId246" Type="http://schemas.openxmlformats.org/officeDocument/2006/relationships/slide" Target="slides/slide142.xml"/><Relationship Id="rId267" Type="http://schemas.openxmlformats.org/officeDocument/2006/relationships/slide" Target="slides/slide163.xml"/><Relationship Id="rId288" Type="http://schemas.openxmlformats.org/officeDocument/2006/relationships/slide" Target="slides/slide184.xml"/><Relationship Id="rId411" Type="http://schemas.openxmlformats.org/officeDocument/2006/relationships/slide" Target="slides/slide307.xml"/><Relationship Id="rId106" Type="http://schemas.openxmlformats.org/officeDocument/2006/relationships/slide" Target="slides/slide2.xml"/><Relationship Id="rId127" Type="http://schemas.openxmlformats.org/officeDocument/2006/relationships/slide" Target="slides/slide23.xml"/><Relationship Id="rId313" Type="http://schemas.openxmlformats.org/officeDocument/2006/relationships/slide" Target="slides/slide209.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Master" Target="slideMasters/slideMaster94.xml"/><Relationship Id="rId148" Type="http://schemas.openxmlformats.org/officeDocument/2006/relationships/slide" Target="slides/slide44.xml"/><Relationship Id="rId169" Type="http://schemas.openxmlformats.org/officeDocument/2006/relationships/slide" Target="slides/slide65.xml"/><Relationship Id="rId334" Type="http://schemas.openxmlformats.org/officeDocument/2006/relationships/slide" Target="slides/slide230.xml"/><Relationship Id="rId355" Type="http://schemas.openxmlformats.org/officeDocument/2006/relationships/slide" Target="slides/slide251.xml"/><Relationship Id="rId376" Type="http://schemas.openxmlformats.org/officeDocument/2006/relationships/slide" Target="slides/slide272.xml"/><Relationship Id="rId397" Type="http://schemas.openxmlformats.org/officeDocument/2006/relationships/slide" Target="slides/slide293.xml"/><Relationship Id="rId4" Type="http://schemas.openxmlformats.org/officeDocument/2006/relationships/slideMaster" Target="slideMasters/slideMaster4.xml"/><Relationship Id="rId180" Type="http://schemas.openxmlformats.org/officeDocument/2006/relationships/slide" Target="slides/slide76.xml"/><Relationship Id="rId215" Type="http://schemas.openxmlformats.org/officeDocument/2006/relationships/slide" Target="slides/slide111.xml"/><Relationship Id="rId236" Type="http://schemas.openxmlformats.org/officeDocument/2006/relationships/slide" Target="slides/slide132.xml"/><Relationship Id="rId257" Type="http://schemas.openxmlformats.org/officeDocument/2006/relationships/slide" Target="slides/slide153.xml"/><Relationship Id="rId278" Type="http://schemas.openxmlformats.org/officeDocument/2006/relationships/slide" Target="slides/slide174.xml"/><Relationship Id="rId401" Type="http://schemas.openxmlformats.org/officeDocument/2006/relationships/slide" Target="slides/slide297.xml"/><Relationship Id="rId422" Type="http://schemas.openxmlformats.org/officeDocument/2006/relationships/viewProps" Target="viewProps.xml"/><Relationship Id="rId303" Type="http://schemas.openxmlformats.org/officeDocument/2006/relationships/slide" Target="slides/slide199.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34.xml"/><Relationship Id="rId345" Type="http://schemas.openxmlformats.org/officeDocument/2006/relationships/slide" Target="slides/slide241.xml"/><Relationship Id="rId387" Type="http://schemas.openxmlformats.org/officeDocument/2006/relationships/slide" Target="slides/slide283.xml"/><Relationship Id="rId191" Type="http://schemas.openxmlformats.org/officeDocument/2006/relationships/slide" Target="slides/slide87.xml"/><Relationship Id="rId205" Type="http://schemas.openxmlformats.org/officeDocument/2006/relationships/slide" Target="slides/slide101.xml"/><Relationship Id="rId247" Type="http://schemas.openxmlformats.org/officeDocument/2006/relationships/slide" Target="slides/slide143.xml"/><Relationship Id="rId412" Type="http://schemas.openxmlformats.org/officeDocument/2006/relationships/slide" Target="slides/slide308.xml"/><Relationship Id="rId107" Type="http://schemas.openxmlformats.org/officeDocument/2006/relationships/slide" Target="slides/slide3.xml"/><Relationship Id="rId289" Type="http://schemas.openxmlformats.org/officeDocument/2006/relationships/slide" Target="slides/slide185.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45.xml"/><Relationship Id="rId314" Type="http://schemas.openxmlformats.org/officeDocument/2006/relationships/slide" Target="slides/slide210.xml"/><Relationship Id="rId356" Type="http://schemas.openxmlformats.org/officeDocument/2006/relationships/slide" Target="slides/slide252.xml"/><Relationship Id="rId398" Type="http://schemas.openxmlformats.org/officeDocument/2006/relationships/slide" Target="slides/slide294.xml"/><Relationship Id="rId95" Type="http://schemas.openxmlformats.org/officeDocument/2006/relationships/slideMaster" Target="slideMasters/slideMaster95.xml"/><Relationship Id="rId160" Type="http://schemas.openxmlformats.org/officeDocument/2006/relationships/slide" Target="slides/slide56.xml"/><Relationship Id="rId216" Type="http://schemas.openxmlformats.org/officeDocument/2006/relationships/slide" Target="slides/slide112.xml"/><Relationship Id="rId423" Type="http://schemas.openxmlformats.org/officeDocument/2006/relationships/theme" Target="theme/theme1.xml"/><Relationship Id="rId258" Type="http://schemas.openxmlformats.org/officeDocument/2006/relationships/slide" Target="slides/slide154.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14.xml"/><Relationship Id="rId325" Type="http://schemas.openxmlformats.org/officeDocument/2006/relationships/slide" Target="slides/slide221.xml"/><Relationship Id="rId367" Type="http://schemas.openxmlformats.org/officeDocument/2006/relationships/slide" Target="slides/slide263.xml"/><Relationship Id="rId171" Type="http://schemas.openxmlformats.org/officeDocument/2006/relationships/slide" Target="slides/slide67.xml"/><Relationship Id="rId227" Type="http://schemas.openxmlformats.org/officeDocument/2006/relationships/slide" Target="slides/slide123.xml"/><Relationship Id="rId269" Type="http://schemas.openxmlformats.org/officeDocument/2006/relationships/slide" Target="slides/slide165.xml"/><Relationship Id="rId33" Type="http://schemas.openxmlformats.org/officeDocument/2006/relationships/slideMaster" Target="slideMasters/slideMaster33.xml"/><Relationship Id="rId129" Type="http://schemas.openxmlformats.org/officeDocument/2006/relationships/slide" Target="slides/slide25.xml"/><Relationship Id="rId280" Type="http://schemas.openxmlformats.org/officeDocument/2006/relationships/slide" Target="slides/slide176.xml"/><Relationship Id="rId336" Type="http://schemas.openxmlformats.org/officeDocument/2006/relationships/slide" Target="slides/slide232.xml"/><Relationship Id="rId75" Type="http://schemas.openxmlformats.org/officeDocument/2006/relationships/slideMaster" Target="slideMasters/slideMaster75.xml"/><Relationship Id="rId140" Type="http://schemas.openxmlformats.org/officeDocument/2006/relationships/slide" Target="slides/slide36.xml"/><Relationship Id="rId182" Type="http://schemas.openxmlformats.org/officeDocument/2006/relationships/slide" Target="slides/slide78.xml"/><Relationship Id="rId378" Type="http://schemas.openxmlformats.org/officeDocument/2006/relationships/slide" Target="slides/slide274.xml"/><Relationship Id="rId403" Type="http://schemas.openxmlformats.org/officeDocument/2006/relationships/slide" Target="slides/slide299.xml"/><Relationship Id="rId6" Type="http://schemas.openxmlformats.org/officeDocument/2006/relationships/slideMaster" Target="slideMasters/slideMaster6.xml"/><Relationship Id="rId238" Type="http://schemas.openxmlformats.org/officeDocument/2006/relationships/slide" Target="slides/slide134.xml"/><Relationship Id="rId291" Type="http://schemas.openxmlformats.org/officeDocument/2006/relationships/slide" Target="slides/slide187.xml"/><Relationship Id="rId305" Type="http://schemas.openxmlformats.org/officeDocument/2006/relationships/slide" Target="slides/slide201.xml"/><Relationship Id="rId347" Type="http://schemas.openxmlformats.org/officeDocument/2006/relationships/slide" Target="slides/slide243.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47.xml"/><Relationship Id="rId389" Type="http://schemas.openxmlformats.org/officeDocument/2006/relationships/slide" Target="slides/slide285.xml"/><Relationship Id="rId193" Type="http://schemas.openxmlformats.org/officeDocument/2006/relationships/slide" Target="slides/slide89.xml"/><Relationship Id="rId207" Type="http://schemas.openxmlformats.org/officeDocument/2006/relationships/slide" Target="slides/slide103.xml"/><Relationship Id="rId249" Type="http://schemas.openxmlformats.org/officeDocument/2006/relationships/slide" Target="slides/slide145.xml"/><Relationship Id="rId414" Type="http://schemas.openxmlformats.org/officeDocument/2006/relationships/slide" Target="slides/slide310.xml"/><Relationship Id="rId13" Type="http://schemas.openxmlformats.org/officeDocument/2006/relationships/slideMaster" Target="slideMasters/slideMaster13.xml"/><Relationship Id="rId109" Type="http://schemas.openxmlformats.org/officeDocument/2006/relationships/slide" Target="slides/slide5.xml"/><Relationship Id="rId260" Type="http://schemas.openxmlformats.org/officeDocument/2006/relationships/slide" Target="slides/slide156.xml"/><Relationship Id="rId316" Type="http://schemas.openxmlformats.org/officeDocument/2006/relationships/slide" Target="slides/slide212.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16.xml"/><Relationship Id="rId358" Type="http://schemas.openxmlformats.org/officeDocument/2006/relationships/slide" Target="slides/slide254.xml"/><Relationship Id="rId162" Type="http://schemas.openxmlformats.org/officeDocument/2006/relationships/slide" Target="slides/slide58.xml"/><Relationship Id="rId218" Type="http://schemas.openxmlformats.org/officeDocument/2006/relationships/slide" Target="slides/slide114.xml"/><Relationship Id="rId271" Type="http://schemas.openxmlformats.org/officeDocument/2006/relationships/slide" Target="slides/slide167.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27.xml"/><Relationship Id="rId327" Type="http://schemas.openxmlformats.org/officeDocument/2006/relationships/slide" Target="slides/slide223.xml"/><Relationship Id="rId369" Type="http://schemas.openxmlformats.org/officeDocument/2006/relationships/slide" Target="slides/slide265.xml"/><Relationship Id="rId173" Type="http://schemas.openxmlformats.org/officeDocument/2006/relationships/slide" Target="slides/slide69.xml"/><Relationship Id="rId229" Type="http://schemas.openxmlformats.org/officeDocument/2006/relationships/slide" Target="slides/slide125.xml"/><Relationship Id="rId380" Type="http://schemas.openxmlformats.org/officeDocument/2006/relationships/slide" Target="slides/slide276.xml"/><Relationship Id="rId240" Type="http://schemas.openxmlformats.org/officeDocument/2006/relationships/slide" Target="slides/slide136.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78.xml"/><Relationship Id="rId338" Type="http://schemas.openxmlformats.org/officeDocument/2006/relationships/slide" Target="slides/slide234.xml"/><Relationship Id="rId8" Type="http://schemas.openxmlformats.org/officeDocument/2006/relationships/slideMaster" Target="slideMasters/slideMaster8.xml"/><Relationship Id="rId142" Type="http://schemas.openxmlformats.org/officeDocument/2006/relationships/slide" Target="slides/slide38.xml"/><Relationship Id="rId184" Type="http://schemas.openxmlformats.org/officeDocument/2006/relationships/slide" Target="slides/slide80.xml"/><Relationship Id="rId391" Type="http://schemas.openxmlformats.org/officeDocument/2006/relationships/slide" Target="slides/slide287.xml"/><Relationship Id="rId405" Type="http://schemas.openxmlformats.org/officeDocument/2006/relationships/slide" Target="slides/slide301.xml"/><Relationship Id="rId251" Type="http://schemas.openxmlformats.org/officeDocument/2006/relationships/slide" Target="slides/slide147.xml"/><Relationship Id="rId46" Type="http://schemas.openxmlformats.org/officeDocument/2006/relationships/slideMaster" Target="slideMasters/slideMaster46.xml"/><Relationship Id="rId293" Type="http://schemas.openxmlformats.org/officeDocument/2006/relationships/slide" Target="slides/slide189.xml"/><Relationship Id="rId307" Type="http://schemas.openxmlformats.org/officeDocument/2006/relationships/slide" Target="slides/slide203.xml"/><Relationship Id="rId349" Type="http://schemas.openxmlformats.org/officeDocument/2006/relationships/slide" Target="slides/slide245.xml"/><Relationship Id="rId88" Type="http://schemas.openxmlformats.org/officeDocument/2006/relationships/slideMaster" Target="slideMasters/slideMaster88.xml"/><Relationship Id="rId111" Type="http://schemas.openxmlformats.org/officeDocument/2006/relationships/slide" Target="slides/slide7.xml"/><Relationship Id="rId153" Type="http://schemas.openxmlformats.org/officeDocument/2006/relationships/slide" Target="slides/slide49.xml"/><Relationship Id="rId195" Type="http://schemas.openxmlformats.org/officeDocument/2006/relationships/slide" Target="slides/slide91.xml"/><Relationship Id="rId209" Type="http://schemas.openxmlformats.org/officeDocument/2006/relationships/slide" Target="slides/slide105.xml"/><Relationship Id="rId360" Type="http://schemas.openxmlformats.org/officeDocument/2006/relationships/slide" Target="slides/slide256.xml"/><Relationship Id="rId416" Type="http://schemas.openxmlformats.org/officeDocument/2006/relationships/slide" Target="slides/slide312.xml"/><Relationship Id="rId220" Type="http://schemas.openxmlformats.org/officeDocument/2006/relationships/slide" Target="slides/slide116.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58.xml"/><Relationship Id="rId318" Type="http://schemas.openxmlformats.org/officeDocument/2006/relationships/slide" Target="slides/slide214.xml"/><Relationship Id="rId99" Type="http://schemas.openxmlformats.org/officeDocument/2006/relationships/slideMaster" Target="slideMasters/slideMaster99.xml"/><Relationship Id="rId122" Type="http://schemas.openxmlformats.org/officeDocument/2006/relationships/slide" Target="slides/slide18.xml"/><Relationship Id="rId164" Type="http://schemas.openxmlformats.org/officeDocument/2006/relationships/slide" Target="slides/slide60.xml"/><Relationship Id="rId371" Type="http://schemas.openxmlformats.org/officeDocument/2006/relationships/slide" Target="slides/slide267.xml"/><Relationship Id="rId26" Type="http://schemas.openxmlformats.org/officeDocument/2006/relationships/slideMaster" Target="slideMasters/slideMaster26.xml"/><Relationship Id="rId231" Type="http://schemas.openxmlformats.org/officeDocument/2006/relationships/slide" Target="slides/slide127.xml"/><Relationship Id="rId273" Type="http://schemas.openxmlformats.org/officeDocument/2006/relationships/slide" Target="slides/slide169.xml"/><Relationship Id="rId329" Type="http://schemas.openxmlformats.org/officeDocument/2006/relationships/slide" Target="slides/slide225.xml"/><Relationship Id="rId68" Type="http://schemas.openxmlformats.org/officeDocument/2006/relationships/slideMaster" Target="slideMasters/slideMaster68.xml"/><Relationship Id="rId133" Type="http://schemas.openxmlformats.org/officeDocument/2006/relationships/slide" Target="slides/slide29.xml"/><Relationship Id="rId175" Type="http://schemas.openxmlformats.org/officeDocument/2006/relationships/slide" Target="slides/slide71.xml"/><Relationship Id="rId340" Type="http://schemas.openxmlformats.org/officeDocument/2006/relationships/slide" Target="slides/slide236.xml"/><Relationship Id="rId200" Type="http://schemas.openxmlformats.org/officeDocument/2006/relationships/slide" Target="slides/slide96.xml"/><Relationship Id="rId382" Type="http://schemas.openxmlformats.org/officeDocument/2006/relationships/slide" Target="slides/slide278.xml"/><Relationship Id="rId242" Type="http://schemas.openxmlformats.org/officeDocument/2006/relationships/slide" Target="slides/slide138.xml"/><Relationship Id="rId284" Type="http://schemas.openxmlformats.org/officeDocument/2006/relationships/slide" Target="slides/slide180.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40.xml"/><Relationship Id="rId90" Type="http://schemas.openxmlformats.org/officeDocument/2006/relationships/slideMaster" Target="slideMasters/slideMaster90.xml"/><Relationship Id="rId186" Type="http://schemas.openxmlformats.org/officeDocument/2006/relationships/slide" Target="slides/slide82.xml"/><Relationship Id="rId351" Type="http://schemas.openxmlformats.org/officeDocument/2006/relationships/slide" Target="slides/slide247.xml"/><Relationship Id="rId393" Type="http://schemas.openxmlformats.org/officeDocument/2006/relationships/slide" Target="slides/slide289.xml"/><Relationship Id="rId407" Type="http://schemas.openxmlformats.org/officeDocument/2006/relationships/slide" Target="slides/slide303.xml"/><Relationship Id="rId211" Type="http://schemas.openxmlformats.org/officeDocument/2006/relationships/slide" Target="slides/slide107.xml"/><Relationship Id="rId253" Type="http://schemas.openxmlformats.org/officeDocument/2006/relationships/slide" Target="slides/slide149.xml"/><Relationship Id="rId295" Type="http://schemas.openxmlformats.org/officeDocument/2006/relationships/slide" Target="slides/slide191.xml"/><Relationship Id="rId309" Type="http://schemas.openxmlformats.org/officeDocument/2006/relationships/slide" Target="slides/slide205.xml"/><Relationship Id="rId48" Type="http://schemas.openxmlformats.org/officeDocument/2006/relationships/slideMaster" Target="slideMasters/slideMaster48.xml"/><Relationship Id="rId113" Type="http://schemas.openxmlformats.org/officeDocument/2006/relationships/slide" Target="slides/slide9.xml"/><Relationship Id="rId320" Type="http://schemas.openxmlformats.org/officeDocument/2006/relationships/slide" Target="slides/slide216.xml"/><Relationship Id="rId155" Type="http://schemas.openxmlformats.org/officeDocument/2006/relationships/slide" Target="slides/slide51.xml"/><Relationship Id="rId197" Type="http://schemas.openxmlformats.org/officeDocument/2006/relationships/slide" Target="slides/slide93.xml"/><Relationship Id="rId362" Type="http://schemas.openxmlformats.org/officeDocument/2006/relationships/slide" Target="slides/slide258.xml"/><Relationship Id="rId418" Type="http://schemas.openxmlformats.org/officeDocument/2006/relationships/slide" Target="slides/slide314.xml"/><Relationship Id="rId222" Type="http://schemas.openxmlformats.org/officeDocument/2006/relationships/slide" Target="slides/slide118.xml"/><Relationship Id="rId264" Type="http://schemas.openxmlformats.org/officeDocument/2006/relationships/slide" Target="slides/slide160.xml"/></Relationships>
</file>

<file path=ppt/_rels/viewProps.xml.rels><?xml version="1.0" encoding="UTF-8" standalone="yes"?>
<Relationships xmlns="http://schemas.openxmlformats.org/package/2006/relationships"><Relationship Id="rId3" Type="http://schemas.openxmlformats.org/officeDocument/2006/relationships/slide" Target="slides/slide114.xml"/><Relationship Id="rId7" Type="http://schemas.openxmlformats.org/officeDocument/2006/relationships/slide" Target="slides/slide305.xml"/><Relationship Id="rId2" Type="http://schemas.openxmlformats.org/officeDocument/2006/relationships/slide" Target="slides/slide97.xml"/><Relationship Id="rId1" Type="http://schemas.openxmlformats.org/officeDocument/2006/relationships/slide" Target="slides/slide96.xml"/><Relationship Id="rId6" Type="http://schemas.openxmlformats.org/officeDocument/2006/relationships/slide" Target="slides/slide290.xml"/><Relationship Id="rId5" Type="http://schemas.openxmlformats.org/officeDocument/2006/relationships/slide" Target="slides/slide123.xml"/><Relationship Id="rId4" Type="http://schemas.openxmlformats.org/officeDocument/2006/relationships/slide" Target="slides/slide122.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A1F2506-D84A-4229-A1E7-260A4F26DC30}" type="presOf" srcId="{325DB5A0-FE7A-8245-9663-7B515E4DF4C8}" destId="{EAEA7D1D-8D8A-4A4B-812D-D24179AFED27}" srcOrd="0" destOrd="0" presId="urn:microsoft.com/office/officeart/2005/8/layout/cycle1"/>
    <dgm:cxn modelId="{F542B20B-3E12-4177-B63D-C7104F159FA3}" type="presOf" srcId="{610909C5-6334-264F-93E0-189A71FB6993}" destId="{54CDBF4B-9D09-3242-A1D5-0506BD1712C5}" srcOrd="0" destOrd="0" presId="urn:microsoft.com/office/officeart/2005/8/layout/cycle1"/>
    <dgm:cxn modelId="{06C2940D-67E0-4A6E-964C-7707EA35F905}" type="presOf" srcId="{8E1255C9-F847-A440-83FF-7AA254CCB896}" destId="{974F300E-4386-5845-9047-D2E50BE5B9DF}" srcOrd="0" destOrd="0" presId="urn:microsoft.com/office/officeart/2005/8/layout/cycle1"/>
    <dgm:cxn modelId="{283AAF21-EBED-40C6-AB19-6BE747591109}" type="presOf" srcId="{591E9484-33B2-714C-AA5D-D47E80DA12F9}" destId="{CDA9BE8C-41E5-BF45-BAB4-5B91BDDEFF8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31B8C227-D88B-480A-8BBD-4504B890AD24}" type="presOf" srcId="{54471214-3ABC-B64E-8935-4F53AC7091F5}" destId="{2257407E-2335-6E46-9533-50F1A4869162}" srcOrd="0" destOrd="0" presId="urn:microsoft.com/office/officeart/2005/8/layout/cycle1"/>
    <dgm:cxn modelId="{65E6DE32-A935-4185-B89D-274A349D7997}"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3D774F3F-7384-4E25-9995-EF2BFEE9A9F8}" type="presOf" srcId="{580AAA11-E1E4-FC4E-A546-63E521F462A7}" destId="{DAE7F6D9-575B-6C47-9F2C-6177EB4BA541}" srcOrd="0" destOrd="0" presId="urn:microsoft.com/office/officeart/2005/8/layout/cycle1"/>
    <dgm:cxn modelId="{E5DC5C5E-FD26-4618-BDC7-CC2B8CA053E5}" type="presOf" srcId="{12600BCB-5734-3F4B-9543-0CB09A3EC940}" destId="{92DA8A36-05F4-4B4C-B207-6FB4CBC9688F}" srcOrd="0" destOrd="0" presId="urn:microsoft.com/office/officeart/2005/8/layout/cycle1"/>
    <dgm:cxn modelId="{3E933A63-C2DE-4ECB-BE11-A6072ED4B274}" type="presOf" srcId="{6533DBF9-2933-D44A-B9F0-8FC24EC06F20}" destId="{C4FE94AE-AFAE-8743-9525-171FDA850E0F}" srcOrd="0" destOrd="0" presId="urn:microsoft.com/office/officeart/2005/8/layout/cycle1"/>
    <dgm:cxn modelId="{35F31447-A22B-4AC8-B083-26AD485E6762}" type="presOf" srcId="{A9914442-2057-0542-A0EA-F935FCA28993}" destId="{B4CE740F-E5F8-1040-9068-3C0CA6A81D60}" srcOrd="0" destOrd="0" presId="urn:microsoft.com/office/officeart/2005/8/layout/cycle1"/>
    <dgm:cxn modelId="{B6356A67-2E61-4974-837B-AB7623C6CAC0}" type="presOf" srcId="{C62D126D-D94F-0A45-AAB3-A4A2804A9AA5}" destId="{49452468-AA65-834B-B75D-72A0A7810E1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BAD71F7C-3833-44AD-9393-D0E9A7426A0F}" type="presOf" srcId="{527799A3-6798-F14C-9108-A99B044124B3}" destId="{CE064FAD-9527-C04A-986D-ADE7F29D4AAF}" srcOrd="0" destOrd="0" presId="urn:microsoft.com/office/officeart/2005/8/layout/cycle1"/>
    <dgm:cxn modelId="{AC7D1C7E-DE3D-40CC-8157-2F79CD7AE93F}" type="presOf" srcId="{0858D728-97B0-1A41-82DA-1572CE14754F}" destId="{9BE0E30D-6CC1-3143-BC4A-4FF2C5039316}" srcOrd="0" destOrd="0" presId="urn:microsoft.com/office/officeart/2005/8/layout/cycle1"/>
    <dgm:cxn modelId="{83DF8184-08F0-49E7-B23A-A1AED7FA48D9}" type="presOf" srcId="{D805A741-31F4-6D45-A082-4AD4C7B066F1}" destId="{7D368AA8-A897-6A44-B2ED-5420DBBF55CD}" srcOrd="0" destOrd="0" presId="urn:microsoft.com/office/officeart/2005/8/layout/cycle1"/>
    <dgm:cxn modelId="{A360AA85-30EE-4AA5-8684-0ED82F2E19DF}" type="presOf" srcId="{81D20D5D-F15B-B844-BCE7-07FE2E88C5B6}" destId="{2467F156-8EB3-F044-8664-8B186FD19D40}"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81337792-9B55-4962-941F-774A1A43A5A8}" type="presOf" srcId="{D7E87DE1-03EB-D748-89C5-D76845DF9F58}" destId="{12C576B8-5B2D-B04B-98C4-29D5E499FD83}" srcOrd="0" destOrd="0" presId="urn:microsoft.com/office/officeart/2005/8/layout/cycle1"/>
    <dgm:cxn modelId="{3E4EF792-E452-4825-A244-A9B297EC5658}" type="presOf" srcId="{19401D75-4FA1-2642-9C39-67D34D8AB9EC}" destId="{37E24780-EDFC-1D4D-B756-C90BE821441B}" srcOrd="0" destOrd="0" presId="urn:microsoft.com/office/officeart/2005/8/layout/cycle1"/>
    <dgm:cxn modelId="{8B394EA7-5231-4C0B-9A29-ACE6D1CF57FC}" type="presOf" srcId="{D548EBB6-B1A8-4E4A-94F3-38AFF917AA13}" destId="{A85B6194-0CD3-0046-9C07-12EA626BEFA3}"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2ABE2B7-8D68-4DBF-85E2-6D032018B869}" type="presOf" srcId="{B7792F1E-795A-8A40-9AF9-CBB036406804}" destId="{0EBEA1BD-8C57-A847-A4A1-BD492A397D4A}"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661B5FBF-9B29-40E1-A271-4136B2B10338}" type="presOf" srcId="{63159F5F-19C4-974F-B4D9-6A8388E3A179}" destId="{DC85BF06-3190-2C49-B38C-CC01414F9567}" srcOrd="0" destOrd="0" presId="urn:microsoft.com/office/officeart/2005/8/layout/cycle1"/>
    <dgm:cxn modelId="{FBF3BEC1-AD6F-4740-98BE-D83912984A89}" type="presOf" srcId="{F73B3211-1799-3F44-92B6-7CEE57ECB2D3}" destId="{BF6C208F-01F8-574D-980A-D40F886CF76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04F543E3-D5E0-467D-A42F-A8367D506F11}" type="presOf" srcId="{55E743FA-081E-B447-B4F2-DEEACC6857BC}" destId="{36444405-91CC-BC45-909E-8AE477F1EC7C}" srcOrd="0" destOrd="0" presId="urn:microsoft.com/office/officeart/2005/8/layout/cycle1"/>
    <dgm:cxn modelId="{A624A1ED-C9FB-48FF-A4A0-FBF9148349B0}" type="presOf" srcId="{55B5CCF6-1B65-AC49-B1EC-CD09807E71EF}" destId="{76EDA6DC-5A32-7640-86D9-A3D1F65AC2D3}" srcOrd="0" destOrd="0" presId="urn:microsoft.com/office/officeart/2005/8/layout/cycle1"/>
    <dgm:cxn modelId="{FF13A6F5-B7CA-4C84-B1AC-23A8D0FDB783}" type="presOf" srcId="{931AD6AD-68AD-1F4D-802F-C6CD780A0CDB}" destId="{19DCBC3D-EF34-4444-B52C-E59D1C44CC9D}" srcOrd="0" destOrd="0" presId="urn:microsoft.com/office/officeart/2005/8/layout/cycle1"/>
    <dgm:cxn modelId="{A810D5FA-977A-453B-92CA-41A256FC305F}" type="presOf" srcId="{B6065800-F57E-6842-B73C-614AFBC2DE05}" destId="{2990F259-A510-7044-A15A-189FB55AE5CB}" srcOrd="0" destOrd="0" presId="urn:microsoft.com/office/officeart/2005/8/layout/cycle1"/>
    <dgm:cxn modelId="{3394CFD5-7967-4B4F-A78D-771B4E8EDC0E}" type="presParOf" srcId="{974F300E-4386-5845-9047-D2E50BE5B9DF}" destId="{BF1A72C0-4F23-214E-B2C0-EC3432C35438}" srcOrd="0" destOrd="0" presId="urn:microsoft.com/office/officeart/2005/8/layout/cycle1"/>
    <dgm:cxn modelId="{9AC8DB0E-37FF-436B-826E-1A21BB298889}" type="presParOf" srcId="{974F300E-4386-5845-9047-D2E50BE5B9DF}" destId="{92DA8A36-05F4-4B4C-B207-6FB4CBC9688F}" srcOrd="1" destOrd="0" presId="urn:microsoft.com/office/officeart/2005/8/layout/cycle1"/>
    <dgm:cxn modelId="{7FF6F6F8-691A-43DE-BDAC-5B3F2D2EFEEA}" type="presParOf" srcId="{974F300E-4386-5845-9047-D2E50BE5B9DF}" destId="{2990F259-A510-7044-A15A-189FB55AE5CB}" srcOrd="2" destOrd="0" presId="urn:microsoft.com/office/officeart/2005/8/layout/cycle1"/>
    <dgm:cxn modelId="{DA91960A-145E-42C1-9CE9-59170179DF50}" type="presParOf" srcId="{974F300E-4386-5845-9047-D2E50BE5B9DF}" destId="{A7A1548F-03D0-7F43-8C4C-631804CE4126}" srcOrd="3" destOrd="0" presId="urn:microsoft.com/office/officeart/2005/8/layout/cycle1"/>
    <dgm:cxn modelId="{47C0EF7B-F13A-4C2B-807F-921C681C8D18}" type="presParOf" srcId="{974F300E-4386-5845-9047-D2E50BE5B9DF}" destId="{EAEA7D1D-8D8A-4A4B-812D-D24179AFED27}" srcOrd="4" destOrd="0" presId="urn:microsoft.com/office/officeart/2005/8/layout/cycle1"/>
    <dgm:cxn modelId="{233BF8B8-40BA-4F63-AD9E-1F326FB4C753}" type="presParOf" srcId="{974F300E-4386-5845-9047-D2E50BE5B9DF}" destId="{2257407E-2335-6E46-9533-50F1A4869162}" srcOrd="5" destOrd="0" presId="urn:microsoft.com/office/officeart/2005/8/layout/cycle1"/>
    <dgm:cxn modelId="{775BFD96-DFF4-44E0-B509-CF8C383CAC3E}" type="presParOf" srcId="{974F300E-4386-5845-9047-D2E50BE5B9DF}" destId="{3467B5D4-61EB-4C46-BB87-881C0920F2D1}" srcOrd="6" destOrd="0" presId="urn:microsoft.com/office/officeart/2005/8/layout/cycle1"/>
    <dgm:cxn modelId="{B561BFA3-0F30-4D94-A8AE-D34FAA423991}" type="presParOf" srcId="{974F300E-4386-5845-9047-D2E50BE5B9DF}" destId="{2467F156-8EB3-F044-8664-8B186FD19D40}" srcOrd="7" destOrd="0" presId="urn:microsoft.com/office/officeart/2005/8/layout/cycle1"/>
    <dgm:cxn modelId="{82BE8B3E-39D6-44FA-BD46-F5A9F65AB214}" type="presParOf" srcId="{974F300E-4386-5845-9047-D2E50BE5B9DF}" destId="{DC85BF06-3190-2C49-B38C-CC01414F9567}" srcOrd="8" destOrd="0" presId="urn:microsoft.com/office/officeart/2005/8/layout/cycle1"/>
    <dgm:cxn modelId="{F8DD49B5-1BDF-48AA-BF78-795AD4DD66BF}" type="presParOf" srcId="{974F300E-4386-5845-9047-D2E50BE5B9DF}" destId="{818521AB-CB19-3245-AC47-32330EC1D05A}" srcOrd="9" destOrd="0" presId="urn:microsoft.com/office/officeart/2005/8/layout/cycle1"/>
    <dgm:cxn modelId="{F7E702F8-DC3D-4643-BADE-8334108AC052}" type="presParOf" srcId="{974F300E-4386-5845-9047-D2E50BE5B9DF}" destId="{A85B6194-0CD3-0046-9C07-12EA626BEFA3}" srcOrd="10" destOrd="0" presId="urn:microsoft.com/office/officeart/2005/8/layout/cycle1"/>
    <dgm:cxn modelId="{A11A6DF9-41AD-4CBF-B707-E7CEBF6A29D5}" type="presParOf" srcId="{974F300E-4386-5845-9047-D2E50BE5B9DF}" destId="{76EDA6DC-5A32-7640-86D9-A3D1F65AC2D3}" srcOrd="11" destOrd="0" presId="urn:microsoft.com/office/officeart/2005/8/layout/cycle1"/>
    <dgm:cxn modelId="{5DB0E3A1-AFEE-452F-A3A7-4C591F60646C}" type="presParOf" srcId="{974F300E-4386-5845-9047-D2E50BE5B9DF}" destId="{5FEB966B-5E78-494C-B5A1-6F18B3A362B7}" srcOrd="12" destOrd="0" presId="urn:microsoft.com/office/officeart/2005/8/layout/cycle1"/>
    <dgm:cxn modelId="{051AA2C9-2340-415D-8420-E7BDADBC412D}" type="presParOf" srcId="{974F300E-4386-5845-9047-D2E50BE5B9DF}" destId="{9BE0E30D-6CC1-3143-BC4A-4FF2C5039316}" srcOrd="13" destOrd="0" presId="urn:microsoft.com/office/officeart/2005/8/layout/cycle1"/>
    <dgm:cxn modelId="{69A4B29E-7E08-497F-97DC-E8EC1937C23A}" type="presParOf" srcId="{974F300E-4386-5845-9047-D2E50BE5B9DF}" destId="{37E24780-EDFC-1D4D-B756-C90BE821441B}" srcOrd="14" destOrd="0" presId="urn:microsoft.com/office/officeart/2005/8/layout/cycle1"/>
    <dgm:cxn modelId="{9E8B36DA-01F8-4BB9-BF21-9E9C6E508A6A}" type="presParOf" srcId="{974F300E-4386-5845-9047-D2E50BE5B9DF}" destId="{788B510C-5C6F-7E4F-BD2A-4B0F37349509}" srcOrd="15" destOrd="0" presId="urn:microsoft.com/office/officeart/2005/8/layout/cycle1"/>
    <dgm:cxn modelId="{74433CCE-F317-42B6-8801-A067EE7132F2}" type="presParOf" srcId="{974F300E-4386-5845-9047-D2E50BE5B9DF}" destId="{BF6C208F-01F8-574D-980A-D40F886CF760}" srcOrd="16" destOrd="0" presId="urn:microsoft.com/office/officeart/2005/8/layout/cycle1"/>
    <dgm:cxn modelId="{56689090-0D30-44B4-98EE-50717BE57A09}" type="presParOf" srcId="{974F300E-4386-5845-9047-D2E50BE5B9DF}" destId="{DAE7F6D9-575B-6C47-9F2C-6177EB4BA541}" srcOrd="17" destOrd="0" presId="urn:microsoft.com/office/officeart/2005/8/layout/cycle1"/>
    <dgm:cxn modelId="{85FA2432-EA1B-4673-80F7-012A4288C056}" type="presParOf" srcId="{974F300E-4386-5845-9047-D2E50BE5B9DF}" destId="{3AD74439-13B4-6B4C-A74C-96BE28333D49}" srcOrd="18" destOrd="0" presId="urn:microsoft.com/office/officeart/2005/8/layout/cycle1"/>
    <dgm:cxn modelId="{1A6B942B-781D-486C-9A01-1BC440A596F5}" type="presParOf" srcId="{974F300E-4386-5845-9047-D2E50BE5B9DF}" destId="{B4CE740F-E5F8-1040-9068-3C0CA6A81D60}" srcOrd="19" destOrd="0" presId="urn:microsoft.com/office/officeart/2005/8/layout/cycle1"/>
    <dgm:cxn modelId="{9F10329A-60B2-4A49-9828-137F757B2779}" type="presParOf" srcId="{974F300E-4386-5845-9047-D2E50BE5B9DF}" destId="{7D368AA8-A897-6A44-B2ED-5420DBBF55CD}" srcOrd="20" destOrd="0" presId="urn:microsoft.com/office/officeart/2005/8/layout/cycle1"/>
    <dgm:cxn modelId="{F3514CED-3C0E-48B4-8270-FD315A066910}" type="presParOf" srcId="{974F300E-4386-5845-9047-D2E50BE5B9DF}" destId="{256A8A82-B1CB-EF43-AB66-A3D1C8A54B59}" srcOrd="21" destOrd="0" presId="urn:microsoft.com/office/officeart/2005/8/layout/cycle1"/>
    <dgm:cxn modelId="{B718E488-7940-45F4-9866-3064735FED2A}" type="presParOf" srcId="{974F300E-4386-5845-9047-D2E50BE5B9DF}" destId="{36444405-91CC-BC45-909E-8AE477F1EC7C}" srcOrd="22" destOrd="0" presId="urn:microsoft.com/office/officeart/2005/8/layout/cycle1"/>
    <dgm:cxn modelId="{DC351F95-E49C-4492-A04F-5EC1E11CCFC0}" type="presParOf" srcId="{974F300E-4386-5845-9047-D2E50BE5B9DF}" destId="{0EBEA1BD-8C57-A847-A4A1-BD492A397D4A}" srcOrd="23" destOrd="0" presId="urn:microsoft.com/office/officeart/2005/8/layout/cycle1"/>
    <dgm:cxn modelId="{B5732C72-B9A3-4EC2-BFB9-CE0489242473}" type="presParOf" srcId="{974F300E-4386-5845-9047-D2E50BE5B9DF}" destId="{A1257670-91AA-B74E-AFCB-48382C466D43}" srcOrd="24" destOrd="0" presId="urn:microsoft.com/office/officeart/2005/8/layout/cycle1"/>
    <dgm:cxn modelId="{EF273783-CE79-442A-8296-15A0038EC337}" type="presParOf" srcId="{974F300E-4386-5845-9047-D2E50BE5B9DF}" destId="{19DCBC3D-EF34-4444-B52C-E59D1C44CC9D}" srcOrd="25" destOrd="0" presId="urn:microsoft.com/office/officeart/2005/8/layout/cycle1"/>
    <dgm:cxn modelId="{8E81FFED-FAF1-4BEA-82BD-45DCF2A04A61}" type="presParOf" srcId="{974F300E-4386-5845-9047-D2E50BE5B9DF}" destId="{CDA9BE8C-41E5-BF45-BAB4-5B91BDDEFF8D}" srcOrd="26" destOrd="0" presId="urn:microsoft.com/office/officeart/2005/8/layout/cycle1"/>
    <dgm:cxn modelId="{07C90044-38FB-4516-95F2-84A6DFEF8815}" type="presParOf" srcId="{974F300E-4386-5845-9047-D2E50BE5B9DF}" destId="{731680F6-F070-374C-97C4-FB0156E03231}" srcOrd="27" destOrd="0" presId="urn:microsoft.com/office/officeart/2005/8/layout/cycle1"/>
    <dgm:cxn modelId="{346B18B3-4607-4513-B81D-27C6E220823F}" type="presParOf" srcId="{974F300E-4386-5845-9047-D2E50BE5B9DF}" destId="{12C576B8-5B2D-B04B-98C4-29D5E499FD83}" srcOrd="28" destOrd="0" presId="urn:microsoft.com/office/officeart/2005/8/layout/cycle1"/>
    <dgm:cxn modelId="{AA3B0317-865A-472F-87EF-5079653B4B30}" type="presParOf" srcId="{974F300E-4386-5845-9047-D2E50BE5B9DF}" destId="{C4FE94AE-AFAE-8743-9525-171FDA850E0F}" srcOrd="29" destOrd="0" presId="urn:microsoft.com/office/officeart/2005/8/layout/cycle1"/>
    <dgm:cxn modelId="{D45F844A-62A8-4610-BB2A-2BBD3550A553}" type="presParOf" srcId="{974F300E-4386-5845-9047-D2E50BE5B9DF}" destId="{FBD4D212-3E98-9843-8795-297F9EDDD657}" srcOrd="30" destOrd="0" presId="urn:microsoft.com/office/officeart/2005/8/layout/cycle1"/>
    <dgm:cxn modelId="{217ADBFC-7E75-4804-A8B4-367E1D0DEBC3}" type="presParOf" srcId="{974F300E-4386-5845-9047-D2E50BE5B9DF}" destId="{54CDBF4B-9D09-3242-A1D5-0506BD1712C5}" srcOrd="31" destOrd="0" presId="urn:microsoft.com/office/officeart/2005/8/layout/cycle1"/>
    <dgm:cxn modelId="{72C689CE-40B8-4363-96C7-C576B96288D0}" type="presParOf" srcId="{974F300E-4386-5845-9047-D2E50BE5B9DF}" destId="{49452468-AA65-834B-B75D-72A0A7810E13}" srcOrd="32" destOrd="0" presId="urn:microsoft.com/office/officeart/2005/8/layout/cycle1"/>
    <dgm:cxn modelId="{A7FEBAAB-87E9-4453-864A-A91B3DF38815}" type="presParOf" srcId="{974F300E-4386-5845-9047-D2E50BE5B9DF}" destId="{B0C742D0-6463-FF41-BE88-36D0AF1ED5D5}" srcOrd="33" destOrd="0" presId="urn:microsoft.com/office/officeart/2005/8/layout/cycle1"/>
    <dgm:cxn modelId="{37C6E154-F319-463B-9E93-9573D161E0A4}" type="presParOf" srcId="{974F300E-4386-5845-9047-D2E50BE5B9DF}" destId="{CE064FAD-9527-C04A-986D-ADE7F29D4AAF}" srcOrd="34" destOrd="0" presId="urn:microsoft.com/office/officeart/2005/8/layout/cycle1"/>
    <dgm:cxn modelId="{55CB2D6D-F4F1-4E36-AFF6-B8F73ACFAF9A}"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02792405-5991-427C-AAFF-92C9B71C484F}" type="presOf" srcId="{F73B3211-1799-3F44-92B6-7CEE57ECB2D3}" destId="{BF6C208F-01F8-574D-980A-D40F886CF760}" srcOrd="0" destOrd="0" presId="urn:microsoft.com/office/officeart/2005/8/layout/cycle1"/>
    <dgm:cxn modelId="{F4BB5B22-1B9D-4880-A7B5-F44E526F1DAE}" type="presOf" srcId="{B6065800-F57E-6842-B73C-614AFBC2DE05}" destId="{2990F259-A510-7044-A15A-189FB55AE5CB}"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F9BD8145-57F8-4137-AA7B-DDCACE01E079}" type="presOf" srcId="{A9914442-2057-0542-A0EA-F935FCA28993}" destId="{B4CE740F-E5F8-1040-9068-3C0CA6A81D60}" srcOrd="0" destOrd="0" presId="urn:microsoft.com/office/officeart/2005/8/layout/cycle1"/>
    <dgm:cxn modelId="{52D6D845-1D5F-46A4-9ECE-2E9E1DD2C034}" type="presOf" srcId="{8E1255C9-F847-A440-83FF-7AA254CCB896}" destId="{974F300E-4386-5845-9047-D2E50BE5B9DF}"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948F3B50-41BE-4D56-9DED-423E43A4672B}" type="presOf" srcId="{D805A741-31F4-6D45-A082-4AD4C7B066F1}" destId="{7D368AA8-A897-6A44-B2ED-5420DBBF55CD}" srcOrd="0" destOrd="0" presId="urn:microsoft.com/office/officeart/2005/8/layout/cycle1"/>
    <dgm:cxn modelId="{3C9A6050-40C2-4A78-A596-9BED2C997045}" type="presOf" srcId="{6533DBF9-2933-D44A-B9F0-8FC24EC06F20}" destId="{C4FE94AE-AFAE-8743-9525-171FDA850E0F}" srcOrd="0" destOrd="0" presId="urn:microsoft.com/office/officeart/2005/8/layout/cycle1"/>
    <dgm:cxn modelId="{87CE9F53-204C-47B3-8F14-46C42A555E30}" type="presOf" srcId="{63159F5F-19C4-974F-B4D9-6A8388E3A179}" destId="{DC85BF06-3190-2C49-B38C-CC01414F9567}" srcOrd="0" destOrd="0" presId="urn:microsoft.com/office/officeart/2005/8/layout/cycle1"/>
    <dgm:cxn modelId="{74204075-DCA6-4C5B-B53A-9DC209DF7118}" type="presOf" srcId="{81D20D5D-F15B-B844-BCE7-07FE2E88C5B6}" destId="{2467F156-8EB3-F044-8664-8B186FD19D40}" srcOrd="0" destOrd="0" presId="urn:microsoft.com/office/officeart/2005/8/layout/cycle1"/>
    <dgm:cxn modelId="{8CE7F378-87DB-4F14-B6F8-B271F66C899F}" type="presOf" srcId="{527799A3-6798-F14C-9108-A99B044124B3}" destId="{CE064FAD-9527-C04A-986D-ADE7F29D4AAF}" srcOrd="0" destOrd="0" presId="urn:microsoft.com/office/officeart/2005/8/layout/cycle1"/>
    <dgm:cxn modelId="{8A667A5A-B1EA-4746-A7C8-63A283BBAC51}" type="presOf" srcId="{19401D75-4FA1-2642-9C39-67D34D8AB9EC}" destId="{37E24780-EDFC-1D4D-B756-C90BE821441B}" srcOrd="0" destOrd="0" presId="urn:microsoft.com/office/officeart/2005/8/layout/cycle1"/>
    <dgm:cxn modelId="{53ECBA8B-4E38-4CBC-8018-2E6F7475CB94}" type="presOf" srcId="{610909C5-6334-264F-93E0-189A71FB6993}" destId="{54CDBF4B-9D09-3242-A1D5-0506BD1712C5}" srcOrd="0" destOrd="0" presId="urn:microsoft.com/office/officeart/2005/8/layout/cycle1"/>
    <dgm:cxn modelId="{68DCDB8B-2D27-4E19-8EE5-8408E5CEE2E1}" type="presOf" srcId="{CCCC52AB-CFB4-904A-B94C-E1998826B4F9}" destId="{7C0589C6-43EC-854D-966B-B0C5FE9A8192}" srcOrd="0" destOrd="0" presId="urn:microsoft.com/office/officeart/2005/8/layout/cycle1"/>
    <dgm:cxn modelId="{7ACF2E8C-424C-4747-AE95-A2481299A4D1}" type="presOf" srcId="{0858D728-97B0-1A41-82DA-1572CE14754F}" destId="{9BE0E30D-6CC1-3143-BC4A-4FF2C5039316}" srcOrd="0" destOrd="0" presId="urn:microsoft.com/office/officeart/2005/8/layout/cycle1"/>
    <dgm:cxn modelId="{95F3168F-AB38-4942-8C31-46E16D222EC2}" type="presOf" srcId="{B7792F1E-795A-8A40-9AF9-CBB036406804}" destId="{0EBEA1BD-8C57-A847-A4A1-BD492A397D4A}"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41D1299F-ACB9-4F2D-890A-60B846B1FFAA}" type="presOf" srcId="{931AD6AD-68AD-1F4D-802F-C6CD780A0CDB}" destId="{19DCBC3D-EF34-4444-B52C-E59D1C44CC9D}" srcOrd="0" destOrd="0" presId="urn:microsoft.com/office/officeart/2005/8/layout/cycle1"/>
    <dgm:cxn modelId="{4F8673A6-7D91-4FAE-A641-9D6249A799A4}" type="presOf" srcId="{580AAA11-E1E4-FC4E-A546-63E521F462A7}" destId="{DAE7F6D9-575B-6C47-9F2C-6177EB4BA541}"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E4D3A8B9-3F75-4E4D-BB42-3B75E0AF2B85}" type="presOf" srcId="{C62D126D-D94F-0A45-AAB3-A4A2804A9AA5}" destId="{49452468-AA65-834B-B75D-72A0A7810E13}" srcOrd="0" destOrd="0" presId="urn:microsoft.com/office/officeart/2005/8/layout/cycle1"/>
    <dgm:cxn modelId="{7E2BA7BA-B8D3-4885-89DB-69C683939C56}" type="presOf" srcId="{591E9484-33B2-714C-AA5D-D47E80DA12F9}" destId="{CDA9BE8C-41E5-BF45-BAB4-5B91BDDEFF8D}" srcOrd="0" destOrd="0" presId="urn:microsoft.com/office/officeart/2005/8/layout/cycle1"/>
    <dgm:cxn modelId="{B317DFC3-94CF-4A40-9001-686DF18115C9}" type="presOf" srcId="{D7E87DE1-03EB-D748-89C5-D76845DF9F58}" destId="{12C576B8-5B2D-B04B-98C4-29D5E499FD83}"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C43EA2C4-9056-448C-9692-3ECF1B8C751E}" type="presOf" srcId="{55B5CCF6-1B65-AC49-B1EC-CD09807E71EF}" destId="{76EDA6DC-5A32-7640-86D9-A3D1F65AC2D3}" srcOrd="0" destOrd="0" presId="urn:microsoft.com/office/officeart/2005/8/layout/cycle1"/>
    <dgm:cxn modelId="{41F793C7-2079-4AAD-8658-7C8D5772DDAE}" type="presOf" srcId="{325DB5A0-FE7A-8245-9663-7B515E4DF4C8}" destId="{EAEA7D1D-8D8A-4A4B-812D-D24179AFED27}"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80DD2FD6-12B9-4E44-A022-9A4F84CB169C}" type="presOf" srcId="{54471214-3ABC-B64E-8935-4F53AC7091F5}" destId="{2257407E-2335-6E46-9533-50F1A4869162}" srcOrd="0" destOrd="0" presId="urn:microsoft.com/office/officeart/2005/8/layout/cycle1"/>
    <dgm:cxn modelId="{1F9B85D6-DB92-4127-B12B-2061A4390006}" type="presOf" srcId="{12600BCB-5734-3F4B-9543-0CB09A3EC940}" destId="{92DA8A36-05F4-4B4C-B207-6FB4CBC9688F}"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812AACF6-2E5D-454C-A11A-801DFCB63357}" type="presOf" srcId="{55E743FA-081E-B447-B4F2-DEEACC6857BC}" destId="{36444405-91CC-BC45-909E-8AE477F1EC7C}" srcOrd="0" destOrd="0" presId="urn:microsoft.com/office/officeart/2005/8/layout/cycle1"/>
    <dgm:cxn modelId="{C28608FA-181E-4744-B66A-839209D52477}" type="presOf" srcId="{D548EBB6-B1A8-4E4A-94F3-38AFF917AA13}" destId="{A85B6194-0CD3-0046-9C07-12EA626BEFA3}" srcOrd="0" destOrd="0" presId="urn:microsoft.com/office/officeart/2005/8/layout/cycle1"/>
    <dgm:cxn modelId="{A59B194D-8840-4F69-A768-AA4E64C425A8}" type="presParOf" srcId="{974F300E-4386-5845-9047-D2E50BE5B9DF}" destId="{BF1A72C0-4F23-214E-B2C0-EC3432C35438}" srcOrd="0" destOrd="0" presId="urn:microsoft.com/office/officeart/2005/8/layout/cycle1"/>
    <dgm:cxn modelId="{86339A1F-BE49-4073-A644-2178DB4D9C3D}" type="presParOf" srcId="{974F300E-4386-5845-9047-D2E50BE5B9DF}" destId="{92DA8A36-05F4-4B4C-B207-6FB4CBC9688F}" srcOrd="1" destOrd="0" presId="urn:microsoft.com/office/officeart/2005/8/layout/cycle1"/>
    <dgm:cxn modelId="{EF319EB2-A5B9-487F-8AC5-B30C9D5AAC25}" type="presParOf" srcId="{974F300E-4386-5845-9047-D2E50BE5B9DF}" destId="{2990F259-A510-7044-A15A-189FB55AE5CB}" srcOrd="2" destOrd="0" presId="urn:microsoft.com/office/officeart/2005/8/layout/cycle1"/>
    <dgm:cxn modelId="{242769CF-C7E1-4A12-9F66-D8A62BA1C1BB}" type="presParOf" srcId="{974F300E-4386-5845-9047-D2E50BE5B9DF}" destId="{A7A1548F-03D0-7F43-8C4C-631804CE4126}" srcOrd="3" destOrd="0" presId="urn:microsoft.com/office/officeart/2005/8/layout/cycle1"/>
    <dgm:cxn modelId="{E04E46A6-E91D-4DDE-8AC4-C5C714FD7568}" type="presParOf" srcId="{974F300E-4386-5845-9047-D2E50BE5B9DF}" destId="{EAEA7D1D-8D8A-4A4B-812D-D24179AFED27}" srcOrd="4" destOrd="0" presId="urn:microsoft.com/office/officeart/2005/8/layout/cycle1"/>
    <dgm:cxn modelId="{B59861B8-CA5D-4870-9376-BE8CAE14D6CA}" type="presParOf" srcId="{974F300E-4386-5845-9047-D2E50BE5B9DF}" destId="{2257407E-2335-6E46-9533-50F1A4869162}" srcOrd="5" destOrd="0" presId="urn:microsoft.com/office/officeart/2005/8/layout/cycle1"/>
    <dgm:cxn modelId="{62DE24D8-F4C7-4E78-9039-27D348A95612}" type="presParOf" srcId="{974F300E-4386-5845-9047-D2E50BE5B9DF}" destId="{3467B5D4-61EB-4C46-BB87-881C0920F2D1}" srcOrd="6" destOrd="0" presId="urn:microsoft.com/office/officeart/2005/8/layout/cycle1"/>
    <dgm:cxn modelId="{B1CC1CEB-679C-4B30-84BD-C4FF33D3ADDC}" type="presParOf" srcId="{974F300E-4386-5845-9047-D2E50BE5B9DF}" destId="{2467F156-8EB3-F044-8664-8B186FD19D40}" srcOrd="7" destOrd="0" presId="urn:microsoft.com/office/officeart/2005/8/layout/cycle1"/>
    <dgm:cxn modelId="{E24ECCA6-D46A-4E04-9747-D085B993B189}" type="presParOf" srcId="{974F300E-4386-5845-9047-D2E50BE5B9DF}" destId="{DC85BF06-3190-2C49-B38C-CC01414F9567}" srcOrd="8" destOrd="0" presId="urn:microsoft.com/office/officeart/2005/8/layout/cycle1"/>
    <dgm:cxn modelId="{461CFCB3-1241-4652-B231-2FB4BFCDC493}" type="presParOf" srcId="{974F300E-4386-5845-9047-D2E50BE5B9DF}" destId="{818521AB-CB19-3245-AC47-32330EC1D05A}" srcOrd="9" destOrd="0" presId="urn:microsoft.com/office/officeart/2005/8/layout/cycle1"/>
    <dgm:cxn modelId="{95FBDDFF-3BC6-402F-83BF-A83BCA2852FF}" type="presParOf" srcId="{974F300E-4386-5845-9047-D2E50BE5B9DF}" destId="{A85B6194-0CD3-0046-9C07-12EA626BEFA3}" srcOrd="10" destOrd="0" presId="urn:microsoft.com/office/officeart/2005/8/layout/cycle1"/>
    <dgm:cxn modelId="{5C6AE66B-8367-4981-AF52-3CD72AFF099F}" type="presParOf" srcId="{974F300E-4386-5845-9047-D2E50BE5B9DF}" destId="{76EDA6DC-5A32-7640-86D9-A3D1F65AC2D3}" srcOrd="11" destOrd="0" presId="urn:microsoft.com/office/officeart/2005/8/layout/cycle1"/>
    <dgm:cxn modelId="{9BD7698E-6AAB-48C7-A5AA-58D73FEF2D1E}" type="presParOf" srcId="{974F300E-4386-5845-9047-D2E50BE5B9DF}" destId="{5FEB966B-5E78-494C-B5A1-6F18B3A362B7}" srcOrd="12" destOrd="0" presId="urn:microsoft.com/office/officeart/2005/8/layout/cycle1"/>
    <dgm:cxn modelId="{811B3563-854D-4E37-A889-869CF85693DA}" type="presParOf" srcId="{974F300E-4386-5845-9047-D2E50BE5B9DF}" destId="{9BE0E30D-6CC1-3143-BC4A-4FF2C5039316}" srcOrd="13" destOrd="0" presId="urn:microsoft.com/office/officeart/2005/8/layout/cycle1"/>
    <dgm:cxn modelId="{099A3B37-8155-481F-9EDC-93713B6B2C91}" type="presParOf" srcId="{974F300E-4386-5845-9047-D2E50BE5B9DF}" destId="{37E24780-EDFC-1D4D-B756-C90BE821441B}" srcOrd="14" destOrd="0" presId="urn:microsoft.com/office/officeart/2005/8/layout/cycle1"/>
    <dgm:cxn modelId="{C2A1C9F4-892C-4BCC-A8EE-6B28A8D1C62C}" type="presParOf" srcId="{974F300E-4386-5845-9047-D2E50BE5B9DF}" destId="{788B510C-5C6F-7E4F-BD2A-4B0F37349509}" srcOrd="15" destOrd="0" presId="urn:microsoft.com/office/officeart/2005/8/layout/cycle1"/>
    <dgm:cxn modelId="{A635D974-736B-4E6B-833A-876B28B46FE6}" type="presParOf" srcId="{974F300E-4386-5845-9047-D2E50BE5B9DF}" destId="{BF6C208F-01F8-574D-980A-D40F886CF760}" srcOrd="16" destOrd="0" presId="urn:microsoft.com/office/officeart/2005/8/layout/cycle1"/>
    <dgm:cxn modelId="{4B55CDE0-733A-4F4D-A28B-70C698629E1C}" type="presParOf" srcId="{974F300E-4386-5845-9047-D2E50BE5B9DF}" destId="{DAE7F6D9-575B-6C47-9F2C-6177EB4BA541}" srcOrd="17" destOrd="0" presId="urn:microsoft.com/office/officeart/2005/8/layout/cycle1"/>
    <dgm:cxn modelId="{6DEA13D4-05FB-4E1C-AA0C-B35E1B081D9B}" type="presParOf" srcId="{974F300E-4386-5845-9047-D2E50BE5B9DF}" destId="{3AD74439-13B4-6B4C-A74C-96BE28333D49}" srcOrd="18" destOrd="0" presId="urn:microsoft.com/office/officeart/2005/8/layout/cycle1"/>
    <dgm:cxn modelId="{F03B07C9-3053-4F13-836D-0962AA3F446A}" type="presParOf" srcId="{974F300E-4386-5845-9047-D2E50BE5B9DF}" destId="{B4CE740F-E5F8-1040-9068-3C0CA6A81D60}" srcOrd="19" destOrd="0" presId="urn:microsoft.com/office/officeart/2005/8/layout/cycle1"/>
    <dgm:cxn modelId="{56A8BA37-C137-47A0-9CAA-0D15D6BA76AD}" type="presParOf" srcId="{974F300E-4386-5845-9047-D2E50BE5B9DF}" destId="{7D368AA8-A897-6A44-B2ED-5420DBBF55CD}" srcOrd="20" destOrd="0" presId="urn:microsoft.com/office/officeart/2005/8/layout/cycle1"/>
    <dgm:cxn modelId="{AC424785-D8C7-4AB1-8282-A0E468C7D5AE}" type="presParOf" srcId="{974F300E-4386-5845-9047-D2E50BE5B9DF}" destId="{256A8A82-B1CB-EF43-AB66-A3D1C8A54B59}" srcOrd="21" destOrd="0" presId="urn:microsoft.com/office/officeart/2005/8/layout/cycle1"/>
    <dgm:cxn modelId="{1B6154A0-F1B8-44CF-A3C7-A07EA4EC2F83}" type="presParOf" srcId="{974F300E-4386-5845-9047-D2E50BE5B9DF}" destId="{36444405-91CC-BC45-909E-8AE477F1EC7C}" srcOrd="22" destOrd="0" presId="urn:microsoft.com/office/officeart/2005/8/layout/cycle1"/>
    <dgm:cxn modelId="{8F3A11B0-D2DD-4C38-99A2-E97C4BD2BA8E}" type="presParOf" srcId="{974F300E-4386-5845-9047-D2E50BE5B9DF}" destId="{0EBEA1BD-8C57-A847-A4A1-BD492A397D4A}" srcOrd="23" destOrd="0" presId="urn:microsoft.com/office/officeart/2005/8/layout/cycle1"/>
    <dgm:cxn modelId="{E2344288-F099-49F2-8867-B8C8318341EC}" type="presParOf" srcId="{974F300E-4386-5845-9047-D2E50BE5B9DF}" destId="{A1257670-91AA-B74E-AFCB-48382C466D43}" srcOrd="24" destOrd="0" presId="urn:microsoft.com/office/officeart/2005/8/layout/cycle1"/>
    <dgm:cxn modelId="{E72F6D85-35AD-4DDB-A696-44728542C439}" type="presParOf" srcId="{974F300E-4386-5845-9047-D2E50BE5B9DF}" destId="{19DCBC3D-EF34-4444-B52C-E59D1C44CC9D}" srcOrd="25" destOrd="0" presId="urn:microsoft.com/office/officeart/2005/8/layout/cycle1"/>
    <dgm:cxn modelId="{A7CD89A5-630C-4960-9E54-1868F1D7FD81}" type="presParOf" srcId="{974F300E-4386-5845-9047-D2E50BE5B9DF}" destId="{CDA9BE8C-41E5-BF45-BAB4-5B91BDDEFF8D}" srcOrd="26" destOrd="0" presId="urn:microsoft.com/office/officeart/2005/8/layout/cycle1"/>
    <dgm:cxn modelId="{3A0D6A9E-59AA-4D11-B871-87C18F66BB5B}" type="presParOf" srcId="{974F300E-4386-5845-9047-D2E50BE5B9DF}" destId="{731680F6-F070-374C-97C4-FB0156E03231}" srcOrd="27" destOrd="0" presId="urn:microsoft.com/office/officeart/2005/8/layout/cycle1"/>
    <dgm:cxn modelId="{8A3AF379-3D0F-46CC-9A74-294A5BD4982D}" type="presParOf" srcId="{974F300E-4386-5845-9047-D2E50BE5B9DF}" destId="{12C576B8-5B2D-B04B-98C4-29D5E499FD83}" srcOrd="28" destOrd="0" presId="urn:microsoft.com/office/officeart/2005/8/layout/cycle1"/>
    <dgm:cxn modelId="{4A0F257F-708F-433F-889A-992D961DF001}" type="presParOf" srcId="{974F300E-4386-5845-9047-D2E50BE5B9DF}" destId="{C4FE94AE-AFAE-8743-9525-171FDA850E0F}" srcOrd="29" destOrd="0" presId="urn:microsoft.com/office/officeart/2005/8/layout/cycle1"/>
    <dgm:cxn modelId="{608FAD24-9A39-422F-B877-54217CD45F33}" type="presParOf" srcId="{974F300E-4386-5845-9047-D2E50BE5B9DF}" destId="{FBD4D212-3E98-9843-8795-297F9EDDD657}" srcOrd="30" destOrd="0" presId="urn:microsoft.com/office/officeart/2005/8/layout/cycle1"/>
    <dgm:cxn modelId="{98346AE5-C40F-4722-AF65-E2ED8CD33425}" type="presParOf" srcId="{974F300E-4386-5845-9047-D2E50BE5B9DF}" destId="{54CDBF4B-9D09-3242-A1D5-0506BD1712C5}" srcOrd="31" destOrd="0" presId="urn:microsoft.com/office/officeart/2005/8/layout/cycle1"/>
    <dgm:cxn modelId="{82A22661-BA06-43CA-8443-BFE67F94A13C}" type="presParOf" srcId="{974F300E-4386-5845-9047-D2E50BE5B9DF}" destId="{49452468-AA65-834B-B75D-72A0A7810E13}" srcOrd="32" destOrd="0" presId="urn:microsoft.com/office/officeart/2005/8/layout/cycle1"/>
    <dgm:cxn modelId="{5D281F67-6B8C-4629-ADBA-A491892D628B}" type="presParOf" srcId="{974F300E-4386-5845-9047-D2E50BE5B9DF}" destId="{B0C742D0-6463-FF41-BE88-36D0AF1ED5D5}" srcOrd="33" destOrd="0" presId="urn:microsoft.com/office/officeart/2005/8/layout/cycle1"/>
    <dgm:cxn modelId="{437DFB93-5350-40B5-B975-AE88DA78FAD4}" type="presParOf" srcId="{974F300E-4386-5845-9047-D2E50BE5B9DF}" destId="{CE064FAD-9527-C04A-986D-ADE7F29D4AAF}" srcOrd="34" destOrd="0" presId="urn:microsoft.com/office/officeart/2005/8/layout/cycle1"/>
    <dgm:cxn modelId="{C69776C2-002C-4EBD-AD09-5FFEDCC6F5FA}"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B66FE0C-4BCC-5C45-AF55-44DBE374AFCE}" type="presOf" srcId="{C62D126D-D94F-0A45-AAB3-A4A2804A9AA5}" destId="{49452468-AA65-834B-B75D-72A0A7810E13}" srcOrd="0" destOrd="0" presId="urn:microsoft.com/office/officeart/2005/8/layout/cycle1"/>
    <dgm:cxn modelId="{F0A6410E-72AC-3D44-A4DE-BED8DE233745}" type="presOf" srcId="{591E9484-33B2-714C-AA5D-D47E80DA12F9}" destId="{CDA9BE8C-41E5-BF45-BAB4-5B91BDDEFF8D}" srcOrd="0" destOrd="0" presId="urn:microsoft.com/office/officeart/2005/8/layout/cycle1"/>
    <dgm:cxn modelId="{A9F00512-0B90-4E47-B870-8BA3AF146509}" type="presOf" srcId="{325DB5A0-FE7A-8245-9663-7B515E4DF4C8}" destId="{EAEA7D1D-8D8A-4A4B-812D-D24179AFED27}"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4F86B82F-609C-CA4F-BFB6-3797C31D8748}" type="presOf" srcId="{D805A741-31F4-6D45-A082-4AD4C7B066F1}" destId="{7D368AA8-A897-6A44-B2ED-5420DBBF55CD}" srcOrd="0" destOrd="0" presId="urn:microsoft.com/office/officeart/2005/8/layout/cycle1"/>
    <dgm:cxn modelId="{4FEDCD31-E768-EB48-97D0-F9094D6010E2}" type="presOf" srcId="{8E1255C9-F847-A440-83FF-7AA254CCB896}" destId="{974F300E-4386-5845-9047-D2E50BE5B9D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1AA3505D-9FBD-FB44-B4AB-E153AF216F29}" type="presOf" srcId="{6533DBF9-2933-D44A-B9F0-8FC24EC06F20}" destId="{C4FE94AE-AFAE-8743-9525-171FDA850E0F}" srcOrd="0" destOrd="0" presId="urn:microsoft.com/office/officeart/2005/8/layout/cycle1"/>
    <dgm:cxn modelId="{84EE0565-BD54-004C-961B-39B8CCD71777}" type="presOf" srcId="{55B5CCF6-1B65-AC49-B1EC-CD09807E71EF}" destId="{76EDA6DC-5A32-7640-86D9-A3D1F65AC2D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EE17F567-EBB6-0E46-B0E9-B4C367F2478E}" type="presOf" srcId="{B6065800-F57E-6842-B73C-614AFBC2DE05}" destId="{2990F259-A510-7044-A15A-189FB55AE5CB}" srcOrd="0" destOrd="0" presId="urn:microsoft.com/office/officeart/2005/8/layout/cycle1"/>
    <dgm:cxn modelId="{8FE5A94C-4836-8F43-B611-0EB65E74DABC}" type="presOf" srcId="{D7E87DE1-03EB-D748-89C5-D76845DF9F58}" destId="{12C576B8-5B2D-B04B-98C4-29D5E499FD83}" srcOrd="0" destOrd="0" presId="urn:microsoft.com/office/officeart/2005/8/layout/cycle1"/>
    <dgm:cxn modelId="{43E5964D-B38C-5B4B-B3D4-76A47F045B23}" type="presOf" srcId="{CCCC52AB-CFB4-904A-B94C-E1998826B4F9}" destId="{7C0589C6-43EC-854D-966B-B0C5FE9A8192}" srcOrd="0" destOrd="0" presId="urn:microsoft.com/office/officeart/2005/8/layout/cycle1"/>
    <dgm:cxn modelId="{2006E572-9B6F-C64A-89BC-9FCC7C2DC54A}" type="presOf" srcId="{D548EBB6-B1A8-4E4A-94F3-38AFF917AA13}" destId="{A85B6194-0CD3-0046-9C07-12EA626BEFA3}" srcOrd="0" destOrd="0" presId="urn:microsoft.com/office/officeart/2005/8/layout/cycle1"/>
    <dgm:cxn modelId="{546DF573-1F04-6244-B9FA-8BD701417EEC}" type="presOf" srcId="{54471214-3ABC-B64E-8935-4F53AC7091F5}" destId="{2257407E-2335-6E46-9533-50F1A4869162}" srcOrd="0" destOrd="0" presId="urn:microsoft.com/office/officeart/2005/8/layout/cycle1"/>
    <dgm:cxn modelId="{4C53D074-1560-E847-A9D5-7FE45B1C00F5}" type="presOf" srcId="{F73B3211-1799-3F44-92B6-7CEE57ECB2D3}" destId="{BF6C208F-01F8-574D-980A-D40F886CF760}" srcOrd="0" destOrd="0" presId="urn:microsoft.com/office/officeart/2005/8/layout/cycle1"/>
    <dgm:cxn modelId="{CFA1537D-3210-7F45-9655-EDA47C05453F}" type="presOf" srcId="{931AD6AD-68AD-1F4D-802F-C6CD780A0CDB}" destId="{19DCBC3D-EF34-4444-B52C-E59D1C44CC9D}" srcOrd="0" destOrd="0" presId="urn:microsoft.com/office/officeart/2005/8/layout/cycle1"/>
    <dgm:cxn modelId="{84693383-10FE-754E-AD5E-1507E7208DB1}" type="presOf" srcId="{81D20D5D-F15B-B844-BCE7-07FE2E88C5B6}" destId="{2467F156-8EB3-F044-8664-8B186FD19D40}" srcOrd="0" destOrd="0" presId="urn:microsoft.com/office/officeart/2005/8/layout/cycle1"/>
    <dgm:cxn modelId="{5FE6BF8B-0115-0F4D-84CB-7ED0FD9DE15E}"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D179EA7-3A49-544A-83DE-69B7A779502D}" srcId="{8E1255C9-F847-A440-83FF-7AA254CCB896}" destId="{D548EBB6-B1A8-4E4A-94F3-38AFF917AA13}" srcOrd="3" destOrd="0" parTransId="{9C2C1551-390F-D644-9FE4-C7360EFD93EC}" sibTransId="{55B5CCF6-1B65-AC49-B1EC-CD09807E71EF}"/>
    <dgm:cxn modelId="{CB1DADA7-DC42-2D45-841E-6D93E13783AD}" type="presOf" srcId="{55E743FA-081E-B447-B4F2-DEEACC6857BC}" destId="{36444405-91CC-BC45-909E-8AE477F1EC7C}" srcOrd="0" destOrd="0" presId="urn:microsoft.com/office/officeart/2005/8/layout/cycle1"/>
    <dgm:cxn modelId="{E944EDA8-3F14-FD46-A19A-DD7A627AF595}" type="presOf" srcId="{B7792F1E-795A-8A40-9AF9-CBB036406804}" destId="{0EBEA1BD-8C57-A847-A4A1-BD492A397D4A}" srcOrd="0" destOrd="0" presId="urn:microsoft.com/office/officeart/2005/8/layout/cycle1"/>
    <dgm:cxn modelId="{18C95AAC-56C1-444D-BDBC-A91DEE4B1B91}" type="presOf" srcId="{610909C5-6334-264F-93E0-189A71FB6993}" destId="{54CDBF4B-9D09-3242-A1D5-0506BD1712C5}" srcOrd="0" destOrd="0" presId="urn:microsoft.com/office/officeart/2005/8/layout/cycle1"/>
    <dgm:cxn modelId="{82ACA6B0-AD8E-DA44-B4E6-CE45A5B738A4}" type="presOf" srcId="{580AAA11-E1E4-FC4E-A546-63E521F462A7}" destId="{DAE7F6D9-575B-6C47-9F2C-6177EB4BA541}"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3DFEB9C3-C66B-BC47-95FA-6D4F3743788E}" type="presOf" srcId="{0858D728-97B0-1A41-82DA-1572CE14754F}" destId="{9BE0E30D-6CC1-3143-BC4A-4FF2C5039316}"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3E32DFE5-040F-5A43-94F4-F567F897E60D}" type="presOf" srcId="{63159F5F-19C4-974F-B4D9-6A8388E3A179}" destId="{DC85BF06-3190-2C49-B38C-CC01414F9567}" srcOrd="0" destOrd="0" presId="urn:microsoft.com/office/officeart/2005/8/layout/cycle1"/>
    <dgm:cxn modelId="{23B5D9E7-71EB-E641-AB65-6EA5E7E18B3E}" type="presOf" srcId="{19401D75-4FA1-2642-9C39-67D34D8AB9EC}" destId="{37E24780-EDFC-1D4D-B756-C90BE821441B}" srcOrd="0" destOrd="0" presId="urn:microsoft.com/office/officeart/2005/8/layout/cycle1"/>
    <dgm:cxn modelId="{081EE9E7-6F60-FF45-8726-53F6302B1817}" type="presOf" srcId="{12600BCB-5734-3F4B-9543-0CB09A3EC940}" destId="{92DA8A36-05F4-4B4C-B207-6FB4CBC9688F}" srcOrd="0" destOrd="0" presId="urn:microsoft.com/office/officeart/2005/8/layout/cycle1"/>
    <dgm:cxn modelId="{423327EC-59A9-094B-953C-5B200320F9BC}" type="presOf" srcId="{A9914442-2057-0542-A0EA-F935FCA28993}" destId="{B4CE740F-E5F8-1040-9068-3C0CA6A81D60}" srcOrd="0" destOrd="0" presId="urn:microsoft.com/office/officeart/2005/8/layout/cycle1"/>
    <dgm:cxn modelId="{FB3A78BA-47C2-2D44-8381-F1872474480E}" type="presParOf" srcId="{974F300E-4386-5845-9047-D2E50BE5B9DF}" destId="{BF1A72C0-4F23-214E-B2C0-EC3432C35438}" srcOrd="0" destOrd="0" presId="urn:microsoft.com/office/officeart/2005/8/layout/cycle1"/>
    <dgm:cxn modelId="{452FF9A1-2D5A-4A4A-A277-38E17E3E30E9}" type="presParOf" srcId="{974F300E-4386-5845-9047-D2E50BE5B9DF}" destId="{92DA8A36-05F4-4B4C-B207-6FB4CBC9688F}" srcOrd="1" destOrd="0" presId="urn:microsoft.com/office/officeart/2005/8/layout/cycle1"/>
    <dgm:cxn modelId="{83A577DB-3902-164B-9BD6-0B09CB9DECC2}" type="presParOf" srcId="{974F300E-4386-5845-9047-D2E50BE5B9DF}" destId="{2990F259-A510-7044-A15A-189FB55AE5CB}" srcOrd="2" destOrd="0" presId="urn:microsoft.com/office/officeart/2005/8/layout/cycle1"/>
    <dgm:cxn modelId="{056D00D3-2D5C-FF49-A3C8-EFE2501495CE}" type="presParOf" srcId="{974F300E-4386-5845-9047-D2E50BE5B9DF}" destId="{A7A1548F-03D0-7F43-8C4C-631804CE4126}" srcOrd="3" destOrd="0" presId="urn:microsoft.com/office/officeart/2005/8/layout/cycle1"/>
    <dgm:cxn modelId="{BFD973F8-6261-4F4F-94B0-8B9175AB01A0}" type="presParOf" srcId="{974F300E-4386-5845-9047-D2E50BE5B9DF}" destId="{EAEA7D1D-8D8A-4A4B-812D-D24179AFED27}" srcOrd="4" destOrd="0" presId="urn:microsoft.com/office/officeart/2005/8/layout/cycle1"/>
    <dgm:cxn modelId="{DE4A8A16-65E3-5C40-94DB-0CAF496E4FEF}" type="presParOf" srcId="{974F300E-4386-5845-9047-D2E50BE5B9DF}" destId="{2257407E-2335-6E46-9533-50F1A4869162}" srcOrd="5" destOrd="0" presId="urn:microsoft.com/office/officeart/2005/8/layout/cycle1"/>
    <dgm:cxn modelId="{877C0FB8-2A72-2D42-9F84-B53758E270B1}" type="presParOf" srcId="{974F300E-4386-5845-9047-D2E50BE5B9DF}" destId="{3467B5D4-61EB-4C46-BB87-881C0920F2D1}" srcOrd="6" destOrd="0" presId="urn:microsoft.com/office/officeart/2005/8/layout/cycle1"/>
    <dgm:cxn modelId="{4EC91D8F-4127-D84F-9F00-945AE5B0FF00}" type="presParOf" srcId="{974F300E-4386-5845-9047-D2E50BE5B9DF}" destId="{2467F156-8EB3-F044-8664-8B186FD19D40}" srcOrd="7" destOrd="0" presId="urn:microsoft.com/office/officeart/2005/8/layout/cycle1"/>
    <dgm:cxn modelId="{15FEAD10-8623-844D-8F2D-BFC59BC528FC}" type="presParOf" srcId="{974F300E-4386-5845-9047-D2E50BE5B9DF}" destId="{DC85BF06-3190-2C49-B38C-CC01414F9567}" srcOrd="8" destOrd="0" presId="urn:microsoft.com/office/officeart/2005/8/layout/cycle1"/>
    <dgm:cxn modelId="{17B8AFF1-33A7-7144-A3BB-D9F5FEF19855}" type="presParOf" srcId="{974F300E-4386-5845-9047-D2E50BE5B9DF}" destId="{818521AB-CB19-3245-AC47-32330EC1D05A}" srcOrd="9" destOrd="0" presId="urn:microsoft.com/office/officeart/2005/8/layout/cycle1"/>
    <dgm:cxn modelId="{EB7E4CC9-68CB-C847-ABA0-D58A9A87219B}" type="presParOf" srcId="{974F300E-4386-5845-9047-D2E50BE5B9DF}" destId="{A85B6194-0CD3-0046-9C07-12EA626BEFA3}" srcOrd="10" destOrd="0" presId="urn:microsoft.com/office/officeart/2005/8/layout/cycle1"/>
    <dgm:cxn modelId="{513C00D6-0838-FD4B-9B95-95A65712AC7F}" type="presParOf" srcId="{974F300E-4386-5845-9047-D2E50BE5B9DF}" destId="{76EDA6DC-5A32-7640-86D9-A3D1F65AC2D3}" srcOrd="11" destOrd="0" presId="urn:microsoft.com/office/officeart/2005/8/layout/cycle1"/>
    <dgm:cxn modelId="{BCA54808-F91F-9E48-9DA6-44DFD3323803}" type="presParOf" srcId="{974F300E-4386-5845-9047-D2E50BE5B9DF}" destId="{5FEB966B-5E78-494C-B5A1-6F18B3A362B7}" srcOrd="12" destOrd="0" presId="urn:microsoft.com/office/officeart/2005/8/layout/cycle1"/>
    <dgm:cxn modelId="{4CE7C652-CD3E-F64D-B308-A1F0FDADEC66}" type="presParOf" srcId="{974F300E-4386-5845-9047-D2E50BE5B9DF}" destId="{9BE0E30D-6CC1-3143-BC4A-4FF2C5039316}" srcOrd="13" destOrd="0" presId="urn:microsoft.com/office/officeart/2005/8/layout/cycle1"/>
    <dgm:cxn modelId="{B5317CF5-5812-DC48-8941-FE02C6AF69B8}" type="presParOf" srcId="{974F300E-4386-5845-9047-D2E50BE5B9DF}" destId="{37E24780-EDFC-1D4D-B756-C90BE821441B}" srcOrd="14" destOrd="0" presId="urn:microsoft.com/office/officeart/2005/8/layout/cycle1"/>
    <dgm:cxn modelId="{464BF76B-AD0D-5E4E-A58A-B85677EDD694}" type="presParOf" srcId="{974F300E-4386-5845-9047-D2E50BE5B9DF}" destId="{788B510C-5C6F-7E4F-BD2A-4B0F37349509}" srcOrd="15" destOrd="0" presId="urn:microsoft.com/office/officeart/2005/8/layout/cycle1"/>
    <dgm:cxn modelId="{CE847999-297B-9F47-B5E7-1E7247BFCD3D}" type="presParOf" srcId="{974F300E-4386-5845-9047-D2E50BE5B9DF}" destId="{BF6C208F-01F8-574D-980A-D40F886CF760}" srcOrd="16" destOrd="0" presId="urn:microsoft.com/office/officeart/2005/8/layout/cycle1"/>
    <dgm:cxn modelId="{8C55D0E4-66AD-8240-8DAD-9F01B3CC236A}" type="presParOf" srcId="{974F300E-4386-5845-9047-D2E50BE5B9DF}" destId="{DAE7F6D9-575B-6C47-9F2C-6177EB4BA541}" srcOrd="17" destOrd="0" presId="urn:microsoft.com/office/officeart/2005/8/layout/cycle1"/>
    <dgm:cxn modelId="{FB237059-7547-EC49-A4F3-49E295850625}" type="presParOf" srcId="{974F300E-4386-5845-9047-D2E50BE5B9DF}" destId="{3AD74439-13B4-6B4C-A74C-96BE28333D49}" srcOrd="18" destOrd="0" presId="urn:microsoft.com/office/officeart/2005/8/layout/cycle1"/>
    <dgm:cxn modelId="{63F32A1A-E87A-E242-8037-00C77F28CB5F}" type="presParOf" srcId="{974F300E-4386-5845-9047-D2E50BE5B9DF}" destId="{B4CE740F-E5F8-1040-9068-3C0CA6A81D60}" srcOrd="19" destOrd="0" presId="urn:microsoft.com/office/officeart/2005/8/layout/cycle1"/>
    <dgm:cxn modelId="{9D336443-0979-DE42-AA7F-91FAA1D9280E}" type="presParOf" srcId="{974F300E-4386-5845-9047-D2E50BE5B9DF}" destId="{7D368AA8-A897-6A44-B2ED-5420DBBF55CD}" srcOrd="20" destOrd="0" presId="urn:microsoft.com/office/officeart/2005/8/layout/cycle1"/>
    <dgm:cxn modelId="{4EE6C086-8DD5-904D-AFE4-0D2B8E3F5FD9}" type="presParOf" srcId="{974F300E-4386-5845-9047-D2E50BE5B9DF}" destId="{256A8A82-B1CB-EF43-AB66-A3D1C8A54B59}" srcOrd="21" destOrd="0" presId="urn:microsoft.com/office/officeart/2005/8/layout/cycle1"/>
    <dgm:cxn modelId="{A01012EF-3686-D345-9A20-0B91ECEBB4CD}" type="presParOf" srcId="{974F300E-4386-5845-9047-D2E50BE5B9DF}" destId="{36444405-91CC-BC45-909E-8AE477F1EC7C}" srcOrd="22" destOrd="0" presId="urn:microsoft.com/office/officeart/2005/8/layout/cycle1"/>
    <dgm:cxn modelId="{D4721A07-047C-CF47-8344-83B83399EED2}" type="presParOf" srcId="{974F300E-4386-5845-9047-D2E50BE5B9DF}" destId="{0EBEA1BD-8C57-A847-A4A1-BD492A397D4A}" srcOrd="23" destOrd="0" presId="urn:microsoft.com/office/officeart/2005/8/layout/cycle1"/>
    <dgm:cxn modelId="{37CA7BAA-95B2-9647-AAA0-51AB034F23BE}" type="presParOf" srcId="{974F300E-4386-5845-9047-D2E50BE5B9DF}" destId="{A1257670-91AA-B74E-AFCB-48382C466D43}" srcOrd="24" destOrd="0" presId="urn:microsoft.com/office/officeart/2005/8/layout/cycle1"/>
    <dgm:cxn modelId="{F461C4B9-B3A0-2F40-9BAF-DCDC10B3F1C7}" type="presParOf" srcId="{974F300E-4386-5845-9047-D2E50BE5B9DF}" destId="{19DCBC3D-EF34-4444-B52C-E59D1C44CC9D}" srcOrd="25" destOrd="0" presId="urn:microsoft.com/office/officeart/2005/8/layout/cycle1"/>
    <dgm:cxn modelId="{594F1C0B-B9B8-1B4F-93B9-78E67BEE0C4F}" type="presParOf" srcId="{974F300E-4386-5845-9047-D2E50BE5B9DF}" destId="{CDA9BE8C-41E5-BF45-BAB4-5B91BDDEFF8D}" srcOrd="26" destOrd="0" presId="urn:microsoft.com/office/officeart/2005/8/layout/cycle1"/>
    <dgm:cxn modelId="{EC06FBBD-153B-6D4B-B566-4251BF4A859E}" type="presParOf" srcId="{974F300E-4386-5845-9047-D2E50BE5B9DF}" destId="{731680F6-F070-374C-97C4-FB0156E03231}" srcOrd="27" destOrd="0" presId="urn:microsoft.com/office/officeart/2005/8/layout/cycle1"/>
    <dgm:cxn modelId="{858FF678-35FD-1B44-9565-68FB4620E7D6}" type="presParOf" srcId="{974F300E-4386-5845-9047-D2E50BE5B9DF}" destId="{12C576B8-5B2D-B04B-98C4-29D5E499FD83}" srcOrd="28" destOrd="0" presId="urn:microsoft.com/office/officeart/2005/8/layout/cycle1"/>
    <dgm:cxn modelId="{015796F4-7EDE-2F4B-86BE-D8B018BF40C1}" type="presParOf" srcId="{974F300E-4386-5845-9047-D2E50BE5B9DF}" destId="{C4FE94AE-AFAE-8743-9525-171FDA850E0F}" srcOrd="29" destOrd="0" presId="urn:microsoft.com/office/officeart/2005/8/layout/cycle1"/>
    <dgm:cxn modelId="{13789723-7E8B-C74E-BDFA-5A7203E27620}" type="presParOf" srcId="{974F300E-4386-5845-9047-D2E50BE5B9DF}" destId="{FBD4D212-3E98-9843-8795-297F9EDDD657}" srcOrd="30" destOrd="0" presId="urn:microsoft.com/office/officeart/2005/8/layout/cycle1"/>
    <dgm:cxn modelId="{1C88F6B2-AAE4-FA4B-BBE8-02E76E8B14A4}" type="presParOf" srcId="{974F300E-4386-5845-9047-D2E50BE5B9DF}" destId="{54CDBF4B-9D09-3242-A1D5-0506BD1712C5}" srcOrd="31" destOrd="0" presId="urn:microsoft.com/office/officeart/2005/8/layout/cycle1"/>
    <dgm:cxn modelId="{5B5AD26B-52D2-C34B-B0A9-2E49951E1C20}" type="presParOf" srcId="{974F300E-4386-5845-9047-D2E50BE5B9DF}" destId="{49452468-AA65-834B-B75D-72A0A7810E13}" srcOrd="32" destOrd="0" presId="urn:microsoft.com/office/officeart/2005/8/layout/cycle1"/>
    <dgm:cxn modelId="{3939701F-439C-6F4F-8916-B20DF14E017A}" type="presParOf" srcId="{974F300E-4386-5845-9047-D2E50BE5B9DF}" destId="{B0C742D0-6463-FF41-BE88-36D0AF1ED5D5}" srcOrd="33" destOrd="0" presId="urn:microsoft.com/office/officeart/2005/8/layout/cycle1"/>
    <dgm:cxn modelId="{5199DC05-8533-104E-989B-0014A4684C35}" type="presParOf" srcId="{974F300E-4386-5845-9047-D2E50BE5B9DF}" destId="{CE064FAD-9527-C04A-986D-ADE7F29D4AAF}" srcOrd="34" destOrd="0" presId="urn:microsoft.com/office/officeart/2005/8/layout/cycle1"/>
    <dgm:cxn modelId="{33E8E6F4-2FE1-3C49-9E3C-6826252785CE}"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82.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0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734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200" b="0">
                <a:latin typeface="Times New Roman" charset="0"/>
                <a:ea typeface="Times New Roman" charset="0"/>
              </a:defRPr>
            </a:lvl1pPr>
          </a:lstStyle>
          <a:p>
            <a:pPr>
              <a:defRPr/>
            </a:pPr>
            <a:endParaRPr lang="en-US"/>
          </a:p>
        </p:txBody>
      </p:sp>
      <p:sp>
        <p:nvSpPr>
          <p:cNvPr id="57347"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200" b="0">
                <a:latin typeface="Times New Roman" charset="0"/>
                <a:ea typeface="Times New Roman" charset="0"/>
              </a:defRPr>
            </a:lvl1pPr>
          </a:lstStyle>
          <a:p>
            <a:pPr>
              <a:defRPr/>
            </a:pPr>
            <a:endParaRPr lang="en-US"/>
          </a:p>
        </p:txBody>
      </p:sp>
      <p:sp>
        <p:nvSpPr>
          <p:cNvPr id="87044"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7349"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7350"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lnSpc>
                <a:spcPct val="100000"/>
              </a:lnSpc>
              <a:spcBef>
                <a:spcPct val="0"/>
              </a:spcBef>
              <a:buFontTx/>
              <a:buNone/>
              <a:defRPr kumimoji="0" sz="1200" b="0">
                <a:latin typeface="Times New Roman" charset="0"/>
                <a:ea typeface="Times New Roman" charset="0"/>
              </a:defRPr>
            </a:lvl1pPr>
          </a:lstStyle>
          <a:p>
            <a:pPr>
              <a:defRPr/>
            </a:pPr>
            <a:endParaRPr lang="en-US"/>
          </a:p>
        </p:txBody>
      </p:sp>
      <p:sp>
        <p:nvSpPr>
          <p:cNvPr id="57351"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lnSpc>
                <a:spcPct val="100000"/>
              </a:lnSpc>
              <a:spcBef>
                <a:spcPct val="0"/>
              </a:spcBef>
              <a:buFontTx/>
              <a:buNone/>
              <a:defRPr kumimoji="0" sz="1200" b="0">
                <a:latin typeface="Times New Roman" charset="0"/>
              </a:defRPr>
            </a:lvl1pPr>
          </a:lstStyle>
          <a:p>
            <a:fld id="{22CACF4B-202D-0640-B1E8-C20BDFA2B222}" type="slidenum">
              <a:rPr lang="en-US"/>
              <a:pPr/>
              <a:t>‹#›</a:t>
            </a:fld>
            <a:endParaRPr lang="en-US"/>
          </a:p>
        </p:txBody>
      </p:sp>
    </p:spTree>
    <p:extLst>
      <p:ext uri="{BB962C8B-B14F-4D97-AF65-F5344CB8AC3E}">
        <p14:creationId xmlns:p14="http://schemas.microsoft.com/office/powerpoint/2010/main" val="3656161991"/>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08" charset="0"/>
        <a:ea typeface="MS PGothic" pitchFamily="34" charset="-128"/>
        <a:cs typeface="MS PGothic" pitchFamily="34" charset="-128"/>
      </a:defRPr>
    </a:lvl1pPr>
    <a:lvl2pPr marL="457200" algn="l" rtl="0" eaLnBrk="0" fontAlgn="base" hangingPunct="0">
      <a:spcBef>
        <a:spcPct val="30000"/>
      </a:spcBef>
      <a:spcAft>
        <a:spcPct val="0"/>
      </a:spcAft>
      <a:defRPr sz="1200" kern="1200">
        <a:solidFill>
          <a:schemeClr val="tx1"/>
        </a:solidFill>
        <a:latin typeface="Times New Roman" pitchFamily="-108" charset="0"/>
        <a:ea typeface="MS PGothic" pitchFamily="34" charset="-128"/>
        <a:cs typeface="MS PGothic" pitchFamily="34" charset="-128"/>
      </a:defRPr>
    </a:lvl2pPr>
    <a:lvl3pPr marL="914400" algn="l" rtl="0" eaLnBrk="0" fontAlgn="base" hangingPunct="0">
      <a:spcBef>
        <a:spcPct val="30000"/>
      </a:spcBef>
      <a:spcAft>
        <a:spcPct val="0"/>
      </a:spcAft>
      <a:defRPr sz="1200" kern="1200">
        <a:solidFill>
          <a:schemeClr val="tx1"/>
        </a:solidFill>
        <a:latin typeface="Times New Roman" pitchFamily="-108" charset="0"/>
        <a:ea typeface="MS PGothic" pitchFamily="34" charset="-128"/>
        <a:cs typeface="MS PGothic" pitchFamily="34" charset="-128"/>
      </a:defRPr>
    </a:lvl3pPr>
    <a:lvl4pPr marL="1371600" algn="l" rtl="0" eaLnBrk="0" fontAlgn="base" hangingPunct="0">
      <a:spcBef>
        <a:spcPct val="30000"/>
      </a:spcBef>
      <a:spcAft>
        <a:spcPct val="0"/>
      </a:spcAft>
      <a:defRPr sz="1200" kern="1200">
        <a:solidFill>
          <a:schemeClr val="tx1"/>
        </a:solidFill>
        <a:latin typeface="Times New Roman" pitchFamily="-108" charset="0"/>
        <a:ea typeface="MS PGothic" pitchFamily="34" charset="-128"/>
        <a:cs typeface="MS PGothic" pitchFamily="34" charset="-128"/>
      </a:defRPr>
    </a:lvl4pPr>
    <a:lvl5pPr marL="1828800" algn="l" rtl="0" eaLnBrk="0" fontAlgn="base" hangingPunct="0">
      <a:spcBef>
        <a:spcPct val="30000"/>
      </a:spcBef>
      <a:spcAft>
        <a:spcPct val="0"/>
      </a:spcAft>
      <a:defRPr sz="1200" kern="1200">
        <a:solidFill>
          <a:schemeClr val="tx1"/>
        </a:solidFill>
        <a:latin typeface="Times New Roman" pitchFamily="-108" charset="0"/>
        <a:ea typeface="MS PGothic" pitchFamily="34" charset="-128"/>
        <a:cs typeface="MS PGothic" pitchFamily="34" charset="-128"/>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3" Type="http://schemas.openxmlformats.org/officeDocument/2006/relationships/hyperlink" Target="http://slideplayer.com/user/9180423/" TargetMode="External"/><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8" Type="http://schemas.openxmlformats.org/officeDocument/2006/relationships/hyperlink" Target="http://jaygary.com/tag/bomb/" TargetMode="External"/><Relationship Id="rId13" Type="http://schemas.openxmlformats.org/officeDocument/2006/relationships/hyperlink" Target="http://jaygary.com/tag/judaism/" TargetMode="External"/><Relationship Id="rId18" Type="http://schemas.openxmlformats.org/officeDocument/2006/relationships/hyperlink" Target="http://jaygary.com/tag/zionism/" TargetMode="External"/><Relationship Id="rId3" Type="http://schemas.openxmlformats.org/officeDocument/2006/relationships/hyperlink" Target="http://www.askelm.com/books/book008.asp" TargetMode="External"/><Relationship Id="rId7" Type="http://schemas.openxmlformats.org/officeDocument/2006/relationships/hyperlink" Target="http://jaygary.com/tag/archaeology/" TargetMode="External"/><Relationship Id="rId12" Type="http://schemas.openxmlformats.org/officeDocument/2006/relationships/hyperlink" Target="http://jaygary.com/tag/jerusalem/" TargetMode="External"/><Relationship Id="rId17" Type="http://schemas.openxmlformats.org/officeDocument/2006/relationships/hyperlink" Target="http://jaygary.com/tag/violence/" TargetMode="External"/><Relationship Id="rId2" Type="http://schemas.openxmlformats.org/officeDocument/2006/relationships/slide" Target="../slides/slide251.xml"/><Relationship Id="rId16" Type="http://schemas.openxmlformats.org/officeDocument/2006/relationships/hyperlink" Target="http://jaygary.com/tag/temple/" TargetMode="External"/><Relationship Id="rId1" Type="http://schemas.openxmlformats.org/officeDocument/2006/relationships/notesMaster" Target="../notesMasters/notesMaster1.xml"/><Relationship Id="rId6" Type="http://schemas.openxmlformats.org/officeDocument/2006/relationships/hyperlink" Target="http://jaygary.com/category/features/" TargetMode="External"/><Relationship Id="rId11" Type="http://schemas.openxmlformats.org/officeDocument/2006/relationships/hyperlink" Target="http://jaygary.com/tag/israeli/" TargetMode="External"/><Relationship Id="rId5" Type="http://schemas.openxmlformats.org/officeDocument/2006/relationships/hyperlink" Target="http://www.askelm.com/temple/t010513.htm" TargetMode="External"/><Relationship Id="rId15" Type="http://schemas.openxmlformats.org/officeDocument/2006/relationships/hyperlink" Target="http://jaygary.com/tag/prophecy/" TargetMode="External"/><Relationship Id="rId10" Type="http://schemas.openxmlformats.org/officeDocument/2006/relationships/hyperlink" Target="http://jaygary.com/tag/haram/" TargetMode="External"/><Relationship Id="rId19" Type="http://schemas.openxmlformats.org/officeDocument/2006/relationships/hyperlink" Target="http://jaygary.com/temple-bomb/" TargetMode="External"/><Relationship Id="rId4" Type="http://schemas.openxmlformats.org/officeDocument/2006/relationships/hyperlink" Target="http://www.ritmeyer.com/" TargetMode="External"/><Relationship Id="rId9" Type="http://schemas.openxmlformats.org/officeDocument/2006/relationships/hyperlink" Target="http://jaygary.com/tag/destruction/" TargetMode="External"/><Relationship Id="rId14" Type="http://schemas.openxmlformats.org/officeDocument/2006/relationships/hyperlink" Target="http://jaygary.com/tag/mount/" TargetMode="Externa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3" Type="http://schemas.openxmlformats.org/officeDocument/2006/relationships/hyperlink" Target="http://slideplayer.com/user/9180423/" TargetMode="External"/><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Grp="1" noRot="1" noChangeAspect="1" noChangeArrowheads="1" noTextEdit="1"/>
          </p:cNvSpPr>
          <p:nvPr>
            <p:ph type="sldImg"/>
          </p:nvPr>
        </p:nvSpPr>
        <p:spPr>
          <a:ln/>
        </p:spPr>
      </p:sp>
      <p:sp>
        <p:nvSpPr>
          <p:cNvPr id="1361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2"/>
          <p:cNvSpPr>
            <a:spLocks noGrp="1" noRot="1" noChangeAspect="1" noChangeArrowheads="1" noTextEdit="1"/>
          </p:cNvSpPr>
          <p:nvPr>
            <p:ph type="sldImg"/>
          </p:nvPr>
        </p:nvSpPr>
        <p:spPr>
          <a:ln/>
        </p:spPr>
      </p:sp>
      <p:sp>
        <p:nvSpPr>
          <p:cNvPr id="1382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F297E9D-4570-0C48-B8C2-1FDC08310436}" type="slidenum">
              <a:rPr lang="en-US" altLang="en-US">
                <a:solidFill>
                  <a:prstClr val="black"/>
                </a:solidFill>
              </a:rPr>
              <a:pPr>
                <a:defRPr/>
              </a:pPr>
              <a:t>164</a:t>
            </a:fld>
            <a:endParaRPr lang="en-US" altLang="en-US">
              <a:solidFill>
                <a:prstClr val="black"/>
              </a:solidFill>
            </a:endParaRPr>
          </a:p>
        </p:txBody>
      </p:sp>
      <p:sp>
        <p:nvSpPr>
          <p:cNvPr id="82946" name="Rectangle 2"/>
          <p:cNvSpPr>
            <a:spLocks noGrp="1" noRot="1" noChangeAspect="1" noChangeArrowheads="1" noTextEdit="1"/>
          </p:cNvSpPr>
          <p:nvPr>
            <p:ph type="sldImg"/>
          </p:nvPr>
        </p:nvSpPr>
        <p:spPr>
          <a:xfrm>
            <a:off x="1158875" y="698500"/>
            <a:ext cx="4540250" cy="3405188"/>
          </a:xfrm>
          <a:solidFill>
            <a:srgbClr val="FFFFFF"/>
          </a:solidFill>
          <a:ln/>
          <a:extLst>
            <a:ext uri="{FAA26D3D-D897-4be2-8F04-BA451C77F1D7}">
              <ma14:placeholderFlag xmlns="" xmlns:ma14="http://schemas.microsoft.com/office/mac/drawingml/2011/main" val="1"/>
            </a:ext>
          </a:extLst>
        </p:spPr>
      </p:sp>
      <p:sp>
        <p:nvSpPr>
          <p:cNvPr id="82947" name="Rectangle 3"/>
          <p:cNvSpPr>
            <a:spLocks noGrp="1" noChangeArrowheads="1"/>
          </p:cNvSpPr>
          <p:nvPr>
            <p:ph type="body" idx="1"/>
          </p:nvPr>
        </p:nvSpPr>
        <p:spPr>
          <a:solidFill>
            <a:srgbClr val="FFFFFF"/>
          </a:solidFill>
          <a:ln>
            <a:solidFill>
              <a:srgbClr val="000000"/>
            </a:solidFill>
            <a:miter lim="800000"/>
            <a:headEnd/>
            <a:tailEnd/>
          </a:ln>
        </p:spPr>
        <p:txBody>
          <a:bodyPr lIns="112288" tIns="56144" rIns="112288" bIns="56144"/>
          <a:lstStyle/>
          <a:p>
            <a:pPr eaLnBrk="1" hangingPunct="1">
              <a:defRPr/>
            </a:pPr>
            <a:endParaRPr lang="en-US" altLang="en-US">
              <a:cs typeface="+mn-cs"/>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7200">
                <a:solidFill>
                  <a:schemeClr val="tx1"/>
                </a:solidFill>
                <a:latin typeface="Arial" charset="0"/>
                <a:ea typeface="ＭＳ Ｐゴシック" charset="0"/>
                <a:cs typeface="ＭＳ Ｐゴシック" charset="0"/>
              </a:defRPr>
            </a:lvl1pPr>
            <a:lvl2pPr marL="742950" indent="-285750" eaLnBrk="0" hangingPunct="0">
              <a:defRPr sz="7200">
                <a:solidFill>
                  <a:schemeClr val="tx1"/>
                </a:solidFill>
                <a:latin typeface="Arial" charset="0"/>
                <a:ea typeface="ＭＳ Ｐゴシック" charset="0"/>
              </a:defRPr>
            </a:lvl2pPr>
            <a:lvl3pPr marL="1143000" indent="-228600" eaLnBrk="0" hangingPunct="0">
              <a:defRPr sz="7200">
                <a:solidFill>
                  <a:schemeClr val="tx1"/>
                </a:solidFill>
                <a:latin typeface="Arial" charset="0"/>
                <a:ea typeface="ＭＳ Ｐゴシック" charset="0"/>
              </a:defRPr>
            </a:lvl3pPr>
            <a:lvl4pPr marL="1600200" indent="-228600" eaLnBrk="0" hangingPunct="0">
              <a:defRPr sz="7200">
                <a:solidFill>
                  <a:schemeClr val="tx1"/>
                </a:solidFill>
                <a:latin typeface="Arial" charset="0"/>
                <a:ea typeface="ＭＳ Ｐゴシック" charset="0"/>
              </a:defRPr>
            </a:lvl4pPr>
            <a:lvl5pPr marL="2057400" indent="-228600" eaLnBrk="0" hangingPunct="0">
              <a:defRPr sz="7200">
                <a:solidFill>
                  <a:schemeClr val="tx1"/>
                </a:solidFill>
                <a:latin typeface="Arial" charset="0"/>
                <a:ea typeface="ＭＳ Ｐゴシック" charset="0"/>
              </a:defRPr>
            </a:lvl5pPr>
            <a:lvl6pPr marL="2514600" indent="-228600" eaLnBrk="0" fontAlgn="base" hangingPunct="0">
              <a:spcBef>
                <a:spcPct val="0"/>
              </a:spcBef>
              <a:spcAft>
                <a:spcPct val="0"/>
              </a:spcAft>
              <a:defRPr sz="7200">
                <a:solidFill>
                  <a:schemeClr val="tx1"/>
                </a:solidFill>
                <a:latin typeface="Arial" charset="0"/>
                <a:ea typeface="ＭＳ Ｐゴシック" charset="0"/>
              </a:defRPr>
            </a:lvl6pPr>
            <a:lvl7pPr marL="2971800" indent="-228600" eaLnBrk="0" fontAlgn="base" hangingPunct="0">
              <a:spcBef>
                <a:spcPct val="0"/>
              </a:spcBef>
              <a:spcAft>
                <a:spcPct val="0"/>
              </a:spcAft>
              <a:defRPr sz="7200">
                <a:solidFill>
                  <a:schemeClr val="tx1"/>
                </a:solidFill>
                <a:latin typeface="Arial" charset="0"/>
                <a:ea typeface="ＭＳ Ｐゴシック" charset="0"/>
              </a:defRPr>
            </a:lvl7pPr>
            <a:lvl8pPr marL="3429000" indent="-228600" eaLnBrk="0" fontAlgn="base" hangingPunct="0">
              <a:spcBef>
                <a:spcPct val="0"/>
              </a:spcBef>
              <a:spcAft>
                <a:spcPct val="0"/>
              </a:spcAft>
              <a:defRPr sz="7200">
                <a:solidFill>
                  <a:schemeClr val="tx1"/>
                </a:solidFill>
                <a:latin typeface="Arial" charset="0"/>
                <a:ea typeface="ＭＳ Ｐゴシック" charset="0"/>
              </a:defRPr>
            </a:lvl8pPr>
            <a:lvl9pPr marL="3886200" indent="-228600" eaLnBrk="0" fontAlgn="base" hangingPunct="0">
              <a:spcBef>
                <a:spcPct val="0"/>
              </a:spcBef>
              <a:spcAft>
                <a:spcPct val="0"/>
              </a:spcAft>
              <a:defRPr sz="7200">
                <a:solidFill>
                  <a:schemeClr val="tx1"/>
                </a:solidFill>
                <a:latin typeface="Arial" charset="0"/>
                <a:ea typeface="ＭＳ Ｐゴシック" charset="0"/>
              </a:defRPr>
            </a:lvl9pPr>
          </a:lstStyle>
          <a:p>
            <a:pPr eaLnBrk="1" hangingPunct="1"/>
            <a:fld id="{381F0F1E-8C35-8E46-96F9-F382D17DEE60}" type="slidenum">
              <a:rPr lang="en-US" sz="1200">
                <a:solidFill>
                  <a:prstClr val="black"/>
                </a:solidFill>
              </a:rPr>
              <a:pPr eaLnBrk="1" hangingPunct="1"/>
              <a:t>165</a:t>
            </a:fld>
            <a:endParaRPr lang="en-US" sz="1200">
              <a:solidFill>
                <a:prstClr val="black"/>
              </a:solidFill>
            </a:endParaRPr>
          </a:p>
        </p:txBody>
      </p:sp>
      <p:sp>
        <p:nvSpPr>
          <p:cNvPr id="194562" name="Rectangle 2"/>
          <p:cNvSpPr>
            <a:spLocks noGrp="1" noRot="1" noChangeAspect="1" noChangeArrowheads="1" noTextEdit="1"/>
          </p:cNvSpPr>
          <p:nvPr>
            <p:ph type="sldImg"/>
          </p:nvPr>
        </p:nvSpPr>
        <p:spPr>
          <a:solidFill>
            <a:srgbClr val="FFFFFF"/>
          </a:solidFill>
          <a:ln/>
        </p:spPr>
      </p:sp>
      <p:sp>
        <p:nvSpPr>
          <p:cNvPr id="19456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Arial"/>
              <a:ea typeface="ＭＳ Ｐゴシック" charset="0"/>
              <a:cs typeface="Arial"/>
            </a:endParaRPr>
          </a:p>
          <a:p>
            <a:pPr eaLnBrk="1" hangingPunct="1"/>
            <a:r>
              <a:rPr lang="en-US" sz="1200" kern="1200">
                <a:solidFill>
                  <a:schemeClr val="tx1"/>
                </a:solidFill>
                <a:effectLst/>
                <a:latin typeface="Arial"/>
                <a:ea typeface="ＭＳ Ｐゴシック" charset="0"/>
                <a:cs typeface="Arial"/>
              </a:rPr>
              <a:t>Today we</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re talking about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 so let me tell you briefly what His plan has been for my family since we moved to Singapore with two small boys in 1991</a:t>
            </a:r>
            <a:r>
              <a:rPr lang="en-US">
                <a:latin typeface="Arial"/>
                <a:ea typeface="ＭＳ Ｐゴシック" charset="0"/>
                <a:cs typeface="Arial"/>
              </a:rPr>
              <a:t>.</a:t>
            </a: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Our youngest was born here in 1992.</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166</a:t>
            </a:fld>
            <a:endParaRPr lang="en-US" altLang="en-US">
              <a:solidFill>
                <a:prstClr val="black"/>
              </a:solidFill>
            </a:endParaRPr>
          </a:p>
        </p:txBody>
      </p:sp>
    </p:spTree>
    <p:extLst>
      <p:ext uri="{BB962C8B-B14F-4D97-AF65-F5344CB8AC3E}">
        <p14:creationId xmlns:p14="http://schemas.microsoft.com/office/powerpoint/2010/main" val="481841845"/>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Now, 25 years later, God blessed my wife Susan and me with three sons, ages 29, 26 and 23.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167</a:t>
            </a:fld>
            <a:endParaRPr lang="en-US" altLang="en-US">
              <a:solidFill>
                <a:prstClr val="black"/>
              </a:solidFill>
            </a:endParaRPr>
          </a:p>
        </p:txBody>
      </p:sp>
    </p:spTree>
    <p:extLst>
      <p:ext uri="{BB962C8B-B14F-4D97-AF65-F5344CB8AC3E}">
        <p14:creationId xmlns:p14="http://schemas.microsoft.com/office/powerpoint/2010/main" val="1306181448"/>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xfrm>
            <a:off x="3884613" y="8685213"/>
            <a:ext cx="2971800" cy="4572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A3FBF7B-F2C1-C44B-8232-747C0ED3C234}" type="slidenum">
              <a:rPr lang="en-US" sz="1200">
                <a:solidFill>
                  <a:srgbClr val="000000"/>
                </a:solidFill>
                <a:latin typeface="Arial" charset="0"/>
              </a:rPr>
              <a:pPr/>
              <a:t>168</a:t>
            </a:fld>
            <a:endParaRPr lang="en-US" sz="1200">
              <a:solidFill>
                <a:srgbClr val="000000"/>
              </a:solidFill>
              <a:latin typeface="Arial" charset="0"/>
            </a:endParaRPr>
          </a:p>
        </p:txBody>
      </p:sp>
      <p:sp>
        <p:nvSpPr>
          <p:cNvPr id="345090" name="Rectangle 2"/>
          <p:cNvSpPr>
            <a:spLocks noGrp="1" noRot="1" noChangeAspect="1" noChangeArrowheads="1"/>
          </p:cNvSpPr>
          <p:nvPr>
            <p:ph type="sldImg"/>
          </p:nvPr>
        </p:nvSpPr>
        <p:spPr>
          <a:solidFill>
            <a:srgbClr val="FFFFFF"/>
          </a:solidFill>
          <a:ln/>
        </p:spPr>
      </p:sp>
      <p:sp>
        <p:nvSpPr>
          <p:cNvPr id="3450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lvl="3" eaLnBrk="1" hangingPunct="1">
              <a:spcBef>
                <a:spcPts val="1200"/>
              </a:spcBef>
              <a:spcAft>
                <a:spcPts val="300"/>
              </a:spcAft>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6D6D7AD-8293-F342-AFE0-99D0E8A70A39}" type="slidenum">
              <a:rPr lang="en-US" sz="1200">
                <a:solidFill>
                  <a:prstClr val="black"/>
                </a:solidFill>
              </a:rPr>
              <a:pPr eaLnBrk="1" hangingPunct="1"/>
              <a:t>169</a:t>
            </a:fld>
            <a:endParaRPr lang="en-US" sz="1200">
              <a:solidFill>
                <a:prstClr val="black"/>
              </a:solidFill>
            </a:endParaRPr>
          </a:p>
        </p:txBody>
      </p:sp>
      <p:sp>
        <p:nvSpPr>
          <p:cNvPr id="504834" name="Rectangle 2"/>
          <p:cNvSpPr>
            <a:spLocks noGrp="1" noRot="1" noChangeAspect="1" noChangeArrowheads="1"/>
          </p:cNvSpPr>
          <p:nvPr>
            <p:ph type="sldImg"/>
          </p:nvPr>
        </p:nvSpPr>
        <p:spPr>
          <a:solidFill>
            <a:srgbClr val="FFFFFF"/>
          </a:solidFill>
          <a:ln/>
        </p:spPr>
      </p:sp>
      <p:sp>
        <p:nvSpPr>
          <p:cNvPr id="50483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Arial"/>
              <a:ea typeface="ＭＳ Ｐゴシック" charset="0"/>
              <a:cs typeface="Arial"/>
            </a:endParaRPr>
          </a:p>
          <a:p>
            <a:pPr eaLnBrk="1" hangingPunct="1"/>
            <a:r>
              <a:rPr lang="en-US" sz="1200" kern="1200">
                <a:solidFill>
                  <a:schemeClr val="tx1"/>
                </a:solidFill>
                <a:effectLst/>
                <a:latin typeface="Arial"/>
                <a:ea typeface="ＭＳ Ｐゴシック" charset="0"/>
                <a:cs typeface="Arial"/>
              </a:rPr>
              <a:t>His plan for us since 1991 has been as missionaries to train Asian leaders in Singapore.</a:t>
            </a:r>
            <a:r>
              <a:rPr lang="en-US" sz="1200" kern="1200" baseline="0">
                <a:solidFill>
                  <a:schemeClr val="tx1"/>
                </a:solidFill>
                <a:effectLst/>
                <a:latin typeface="Arial"/>
                <a:ea typeface="ＭＳ Ｐゴシック" charset="0"/>
                <a:cs typeface="Arial"/>
              </a:rPr>
              <a:t> </a:t>
            </a:r>
            <a:r>
              <a:rPr lang="en-US" dirty="0">
                <a:latin typeface="Arial"/>
                <a:ea typeface="ＭＳ Ｐゴシック" charset="0"/>
                <a:cs typeface="Arial"/>
              </a:rPr>
              <a:t>I</a:t>
            </a:r>
            <a:r>
              <a:rPr lang="uk-UA" altLang="ja-JP" dirty="0">
                <a:latin typeface="Arial"/>
                <a:ea typeface="ＭＳ Ｐゴシック" charset="0"/>
                <a:cs typeface="Arial"/>
              </a:rPr>
              <a:t>'</a:t>
            </a:r>
            <a:r>
              <a:rPr lang="en-US" altLang="ja-JP" dirty="0" err="1">
                <a:latin typeface="Arial"/>
                <a:ea typeface="ＭＳ Ｐゴシック" charset="0"/>
                <a:cs typeface="Arial"/>
              </a:rPr>
              <a:t>ve</a:t>
            </a:r>
            <a:r>
              <a:rPr lang="en-US" altLang="ja-JP" dirty="0">
                <a:latin typeface="Arial"/>
                <a:ea typeface="ＭＳ Ｐゴシック" charset="0"/>
                <a:cs typeface="Arial"/>
              </a:rPr>
              <a:t> served as a seminary professor with 30 other faculty at Singapore</a:t>
            </a:r>
            <a:r>
              <a:rPr lang="uk-UA" altLang="ja-JP" dirty="0">
                <a:latin typeface="Arial"/>
                <a:ea typeface="ＭＳ Ｐゴシック" charset="0"/>
                <a:cs typeface="Arial"/>
              </a:rPr>
              <a:t>'</a:t>
            </a:r>
            <a:r>
              <a:rPr lang="en-US" altLang="ja-JP" dirty="0">
                <a:latin typeface="Arial"/>
                <a:ea typeface="ＭＳ Ｐゴシック" charset="0"/>
                <a:cs typeface="Arial"/>
              </a:rPr>
              <a:t>s largest training school: Singapore Bible College.</a:t>
            </a:r>
            <a:endParaRPr lang="en-US" dirty="0">
              <a:latin typeface="Arial"/>
              <a:ea typeface="ＭＳ Ｐゴシック" charset="0"/>
              <a:cs typeface="Arial"/>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5A7EBDDE-8728-B749-A8FC-C548C8ECD481}" type="slidenum">
              <a:rPr lang="en-US" altLang="en-US">
                <a:solidFill>
                  <a:prstClr val="black"/>
                </a:solidFill>
              </a:rPr>
              <a:pPr>
                <a:defRPr/>
              </a:pPr>
              <a:t>170</a:t>
            </a:fld>
            <a:endParaRPr lang="en-US" altLang="en-US">
              <a:solidFill>
                <a:prstClr val="black"/>
              </a:solidFill>
            </a:endParaRPr>
          </a:p>
        </p:txBody>
      </p:sp>
      <p:sp>
        <p:nvSpPr>
          <p:cNvPr id="93186" name="Rectangle 2"/>
          <p:cNvSpPr>
            <a:spLocks noGrp="1" noChangeArrowheads="1"/>
          </p:cNvSpPr>
          <p:nvPr>
            <p:ph type="body" idx="1"/>
          </p:nvPr>
        </p:nvSpPr>
        <p:spPr>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1625" tIns="44838" rIns="91625" bIns="44838"/>
          <a:lstStyle/>
          <a:p>
            <a:pPr eaLnBrk="1" hangingPunct="1">
              <a:defRPr/>
            </a:pPr>
            <a:endParaRPr lang="en-US" altLang="en-US" dirty="0">
              <a:latin typeface="Arial"/>
              <a:cs typeface="Arial"/>
            </a:endParaRPr>
          </a:p>
          <a:p>
            <a:pPr eaLnBrk="1" hangingPunct="1">
              <a:defRPr/>
            </a:pPr>
            <a:r>
              <a:rPr lang="en-US" sz="1200" kern="1200">
                <a:solidFill>
                  <a:schemeClr val="tx1"/>
                </a:solidFill>
                <a:effectLst/>
                <a:latin typeface="Arial"/>
                <a:ea typeface="ＭＳ Ｐゴシック" charset="0"/>
                <a:cs typeface="Arial"/>
              </a:rPr>
              <a:t>You may know about the 10-40 Window and how Singapore is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on the window sill.</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 This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window</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 is the poorest area of the world where 97% of the unreached peoples live! God has truly given us an open door!</a:t>
            </a:r>
            <a:r>
              <a:rPr lang="en-SG">
                <a:effectLst/>
                <a:latin typeface="Arial"/>
                <a:cs typeface="Arial"/>
              </a:rPr>
              <a:t> </a:t>
            </a:r>
            <a:endParaRPr lang="en-US" altLang="en-US" dirty="0">
              <a:latin typeface="Arial"/>
              <a:cs typeface="Arial"/>
            </a:endParaRPr>
          </a:p>
        </p:txBody>
      </p:sp>
      <p:sp>
        <p:nvSpPr>
          <p:cNvPr id="93187" name="Rectangle 3"/>
          <p:cNvSpPr>
            <a:spLocks noGrp="1" noRot="1" noChangeAspect="1" noChangeArrowheads="1" noTextEdit="1"/>
          </p:cNvSpPr>
          <p:nvPr>
            <p:ph type="sldImg"/>
          </p:nvPr>
        </p:nvSpPr>
        <p:spPr>
          <a:xfrm>
            <a:off x="1158875" y="698500"/>
            <a:ext cx="4540250" cy="3405188"/>
          </a:xfrm>
          <a:ln w="12700" cap="flat">
            <a:solidFill>
              <a:schemeClr val="tx1"/>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endParaRPr lang="en-US"/>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171</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a:p>
            <a:r>
              <a:rPr lang="en-US" b="1"/>
              <a:t>The Kingdom Period Class #2 1st Chronicles 13-29.</a:t>
            </a:r>
          </a:p>
          <a:p>
            <a:r>
              <a:rPr lang="en-US"/>
              <a:t>Published by</a:t>
            </a:r>
            <a:r>
              <a:rPr lang="en-US">
                <a:hlinkClick r:id="rId3"/>
              </a:rPr>
              <a:t>Colin Bradley</a:t>
            </a:r>
            <a:endParaRPr lang="en-US"/>
          </a:p>
          <a:p>
            <a:r>
              <a:rPr lang="en-US">
                <a:cs typeface="ＭＳ Ｐゴシック" charset="0"/>
              </a:rPr>
              <a:t>http://slideplayer.com/slide/7850809/</a:t>
            </a: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0609" name="Slide Image Placeholder 1"/>
          <p:cNvSpPr>
            <a:spLocks noGrp="1" noRot="1" noChangeAspect="1" noTextEdit="1"/>
          </p:cNvSpPr>
          <p:nvPr>
            <p:ph type="sldImg"/>
          </p:nvPr>
        </p:nvSpPr>
        <p:spPr>
          <a:ln/>
        </p:spPr>
      </p:sp>
      <p:sp>
        <p:nvSpPr>
          <p:cNvPr id="580610"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p>
            <a:r>
              <a:rPr lang="en-US">
                <a:ea typeface="MS PGothic" charset="0"/>
              </a:rPr>
              <a:t>What is God's will for you?  Are you considering decisions relating to job, ministry, marriage, or something else?</a:t>
            </a:r>
          </a:p>
        </p:txBody>
      </p:sp>
      <p:sp>
        <p:nvSpPr>
          <p:cNvPr id="580611"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eaLnBrk="1" hangingPunct="1"/>
            <a:fld id="{C15A986C-3B7F-1149-A4A1-55C6AF12E210}" type="slidenum">
              <a:rPr lang="en-US" sz="1200">
                <a:solidFill>
                  <a:srgbClr val="000000"/>
                </a:solidFill>
              </a:rPr>
              <a:pPr eaLnBrk="1" hangingPunct="1"/>
              <a:t>172</a:t>
            </a:fld>
            <a:endParaRPr lang="en-US" sz="1200">
              <a:solidFill>
                <a:srgbClr val="000000"/>
              </a:solidFill>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Two kings who struggled with knowing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 answer this question</a:t>
            </a:r>
            <a:r>
              <a:rPr lang="en-SG" sz="1200" kern="1200">
                <a:solidFill>
                  <a:schemeClr val="tx1"/>
                </a:solidFill>
                <a:effectLst/>
                <a:latin typeface="Arial"/>
                <a:ea typeface="ＭＳ Ｐゴシック" charset="0"/>
                <a:cs typeface="Arial"/>
              </a:rPr>
              <a:t>.</a:t>
            </a:r>
          </a:p>
          <a:p>
            <a:r>
              <a:rPr lang="en-US" sz="1200" kern="1200">
                <a:solidFill>
                  <a:schemeClr val="tx1"/>
                </a:solidFill>
                <a:effectLst/>
                <a:latin typeface="Arial"/>
                <a:ea typeface="ＭＳ Ｐゴシック" charset="0"/>
                <a:cs typeface="Arial"/>
              </a:rPr>
              <a:t>As we study them, we will see three principles to help us discern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a:t>
            </a:r>
            <a:r>
              <a:rPr lang="en-SG" sz="1200" kern="1200">
                <a:solidFill>
                  <a:schemeClr val="tx1"/>
                </a:solidFill>
                <a:effectLst/>
                <a:latin typeface="Arial"/>
                <a:ea typeface="ＭＳ Ｐゴシック" charset="0"/>
                <a:cs typeface="Arial"/>
              </a:rPr>
              <a:t>. (Two give us the HOW and the last the WHY.)</a:t>
            </a:r>
          </a:p>
          <a:p>
            <a:r>
              <a:rPr lang="en-US" sz="1200" kern="1200">
                <a:solidFill>
                  <a:schemeClr val="tx1"/>
                </a:solidFill>
                <a:effectLst/>
                <a:latin typeface="Arial"/>
                <a:ea typeface="ＭＳ Ｐゴシック" charset="0"/>
                <a:cs typeface="Arial"/>
              </a:rPr>
              <a:t>One warning these two kings teach us in seeking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 is…</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174</a:t>
            </a:fld>
            <a:endParaRPr lang="en-US" altLang="en-US">
              <a:solidFill>
                <a:prstClr val="black"/>
              </a:solidFill>
            </a:endParaRPr>
          </a:p>
        </p:txBody>
      </p:sp>
    </p:spTree>
    <p:extLst>
      <p:ext uri="{BB962C8B-B14F-4D97-AF65-F5344CB8AC3E}">
        <p14:creationId xmlns:p14="http://schemas.microsoft.com/office/powerpoint/2010/main" val="446502264"/>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You</a:t>
            </a:r>
            <a:r>
              <a:rPr lang="uk-UA">
                <a:latin typeface="Arial"/>
                <a:cs typeface="Arial"/>
              </a:rPr>
              <a:t>'</a:t>
            </a:r>
            <a:r>
              <a:rPr lang="en-US">
                <a:latin typeface="Arial"/>
                <a:cs typeface="Arial"/>
              </a:rPr>
              <a:t>ve already decided that you</a:t>
            </a:r>
            <a:r>
              <a:rPr lang="uk-UA">
                <a:latin typeface="Arial"/>
                <a:cs typeface="Arial"/>
              </a:rPr>
              <a:t>'</a:t>
            </a:r>
            <a:r>
              <a:rPr lang="en-US">
                <a:latin typeface="Arial"/>
                <a:cs typeface="Arial"/>
              </a:rPr>
              <a:t>re going to change jobs—or you</a:t>
            </a:r>
            <a:r>
              <a:rPr lang="uk-UA">
                <a:latin typeface="Arial"/>
                <a:cs typeface="Arial"/>
              </a:rPr>
              <a:t>'</a:t>
            </a:r>
            <a:r>
              <a:rPr lang="en-US">
                <a:latin typeface="Arial"/>
                <a:cs typeface="Arial"/>
              </a:rPr>
              <a:t>re not going to.</a:t>
            </a:r>
          </a:p>
          <a:p>
            <a:r>
              <a:rPr lang="en-US">
                <a:latin typeface="Arial"/>
                <a:cs typeface="Arial"/>
              </a:rPr>
              <a:t>You</a:t>
            </a:r>
            <a:r>
              <a:rPr lang="uk-UA">
                <a:latin typeface="Arial"/>
                <a:cs typeface="Arial"/>
              </a:rPr>
              <a:t>'</a:t>
            </a:r>
            <a:r>
              <a:rPr lang="en-US">
                <a:latin typeface="Arial"/>
                <a:cs typeface="Arial"/>
              </a:rPr>
              <a:t>re</a:t>
            </a:r>
            <a:r>
              <a:rPr lang="en-US" baseline="0">
                <a:latin typeface="Arial"/>
                <a:cs typeface="Arial"/>
              </a:rPr>
              <a:t> </a:t>
            </a:r>
            <a:r>
              <a:rPr lang="en-US">
                <a:latin typeface="Arial"/>
                <a:cs typeface="Arial"/>
              </a:rPr>
              <a:t>not willing to move—or you are insistent that you must move.</a:t>
            </a:r>
          </a:p>
          <a:p>
            <a:r>
              <a:rPr lang="en-US">
                <a:latin typeface="Arial"/>
                <a:cs typeface="Arial"/>
              </a:rPr>
              <a:t>You</a:t>
            </a:r>
            <a:r>
              <a:rPr lang="uk-UA">
                <a:latin typeface="Arial"/>
                <a:cs typeface="Arial"/>
              </a:rPr>
              <a:t>'</a:t>
            </a:r>
            <a:r>
              <a:rPr lang="en-US">
                <a:latin typeface="Arial"/>
                <a:cs typeface="Arial"/>
              </a:rPr>
              <a:t>ve committed to marry that person even before finding out what God says.</a:t>
            </a:r>
          </a:p>
          <a:p>
            <a:r>
              <a:rPr lang="en-US">
                <a:latin typeface="Arial"/>
                <a:cs typeface="Arial"/>
              </a:rPr>
              <a:t>We do this all the time—make up our minds and then, as an afterthought, we ask God.  Do you pray, </a:t>
            </a:r>
            <a:r>
              <a:rPr lang="ru-RU">
                <a:latin typeface="Arial"/>
                <a:cs typeface="Arial"/>
              </a:rPr>
              <a:t>"</a:t>
            </a:r>
            <a:r>
              <a:rPr lang="en-US">
                <a:latin typeface="Arial"/>
                <a:cs typeface="Arial"/>
              </a:rPr>
              <a:t>Approve my plan, God!</a:t>
            </a:r>
            <a:r>
              <a:rPr lang="ru-RU">
                <a:latin typeface="Arial"/>
                <a:cs typeface="Arial"/>
              </a:rPr>
              <a:t>"</a:t>
            </a:r>
            <a:endParaRPr lang="en-US">
              <a:latin typeface="Arial"/>
              <a:cs typeface="Arial"/>
            </a:endParaRPr>
          </a:p>
          <a:p>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180</a:t>
            </a:fld>
            <a:endParaRPr lang="en-US" altLang="en-US">
              <a:solidFill>
                <a:prstClr val="black"/>
              </a:solidFill>
            </a:endParaRPr>
          </a:p>
        </p:txBody>
      </p:sp>
    </p:spTree>
    <p:extLst>
      <p:ext uri="{BB962C8B-B14F-4D97-AF65-F5344CB8AC3E}">
        <p14:creationId xmlns:p14="http://schemas.microsoft.com/office/powerpoint/2010/main" val="4103479338"/>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People often ask,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How long do you plan to stay in Singapore?</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 as if this is my decision!  We haven</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t got marching orders from the Commander-in-Chief to go elsewhere yet!</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182</a:t>
            </a:fld>
            <a:endParaRPr lang="en-US" altLang="en-US">
              <a:solidFill>
                <a:prstClr val="black"/>
              </a:solidFill>
            </a:endParaRPr>
          </a:p>
        </p:txBody>
      </p:sp>
    </p:spTree>
    <p:extLst>
      <p:ext uri="{BB962C8B-B14F-4D97-AF65-F5344CB8AC3E}">
        <p14:creationId xmlns:p14="http://schemas.microsoft.com/office/powerpoint/2010/main" val="761775856"/>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183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The US Congress</a:t>
            </a:r>
            <a:r>
              <a:rPr lang="en-US" baseline="0">
                <a:latin typeface="Arial"/>
                <a:cs typeface="Arial"/>
              </a:rPr>
              <a:t> adopted </a:t>
            </a:r>
            <a:r>
              <a:rPr lang="ru-RU" baseline="0">
                <a:latin typeface="Arial"/>
                <a:cs typeface="Arial"/>
              </a:rPr>
              <a:t>"</a:t>
            </a:r>
            <a:r>
              <a:rPr lang="en-US" baseline="0">
                <a:latin typeface="Arial"/>
                <a:cs typeface="Arial"/>
              </a:rPr>
              <a:t>In God We Trust</a:t>
            </a:r>
            <a:r>
              <a:rPr lang="ru-RU" baseline="0">
                <a:latin typeface="Arial"/>
                <a:cs typeface="Arial"/>
              </a:rPr>
              <a:t>"</a:t>
            </a:r>
            <a:r>
              <a:rPr lang="en-US" baseline="0">
                <a:latin typeface="Arial"/>
                <a:cs typeface="Arial"/>
              </a:rPr>
              <a:t> as the national motto on 30 July 1956. This was the high point of US history, a time of the greatest wealth, morality, security, and just about every measure you can think of. Sadly, the country soon abandoned such a commitment and by 1962 threw prayer out of the schools. It has been mostly downhill since because the USA claims to trust God but does not do so.</a:t>
            </a:r>
            <a:endParaRPr lang="en-US">
              <a:latin typeface="Arial"/>
              <a:cs typeface="Arial"/>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Don</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t claim that you want what </a:t>
            </a:r>
            <a:r>
              <a:rPr lang="en-US" sz="1200" i="1" kern="1200">
                <a:solidFill>
                  <a:schemeClr val="tx1"/>
                </a:solidFill>
                <a:effectLst/>
                <a:latin typeface="Arial"/>
                <a:ea typeface="ＭＳ Ｐゴシック" charset="0"/>
                <a:cs typeface="Arial"/>
              </a:rPr>
              <a:t>God</a:t>
            </a:r>
            <a:r>
              <a:rPr lang="en-US" sz="1200" kern="1200">
                <a:solidFill>
                  <a:schemeClr val="tx1"/>
                </a:solidFill>
                <a:effectLst/>
                <a:latin typeface="Arial"/>
                <a:ea typeface="ＭＳ Ｐゴシック" charset="0"/>
                <a:cs typeface="Arial"/>
              </a:rPr>
              <a:t> wants when you want what </a:t>
            </a:r>
            <a:r>
              <a:rPr lang="en-US" sz="1200" i="1" kern="1200">
                <a:solidFill>
                  <a:schemeClr val="tx1"/>
                </a:solidFill>
                <a:effectLst/>
                <a:latin typeface="Arial"/>
                <a:ea typeface="ＭＳ Ｐゴシック" charset="0"/>
                <a:cs typeface="Arial"/>
              </a:rPr>
              <a:t>you</a:t>
            </a:r>
            <a:r>
              <a:rPr lang="en-US" sz="1200" kern="1200">
                <a:solidFill>
                  <a:schemeClr val="tx1"/>
                </a:solidFill>
                <a:effectLst/>
                <a:latin typeface="Arial"/>
                <a:ea typeface="ＭＳ Ｐゴシック" charset="0"/>
                <a:cs typeface="Arial"/>
              </a:rPr>
              <a:t> want</a:t>
            </a:r>
            <a:r>
              <a:rPr lang="en-SG" sz="1200" kern="1200">
                <a:solidFill>
                  <a:schemeClr val="tx1"/>
                </a:solidFill>
                <a:effectLst/>
                <a:latin typeface="Arial"/>
                <a:ea typeface="ＭＳ Ｐゴシック" charset="0"/>
                <a:cs typeface="Arial"/>
              </a:rPr>
              <a:t>.</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184</a:t>
            </a:fld>
            <a:endParaRPr lang="en-US" altLang="en-US">
              <a:solidFill>
                <a:prstClr val="black"/>
              </a:solidFill>
            </a:endParaRPr>
          </a:p>
        </p:txBody>
      </p:sp>
    </p:spTree>
    <p:extLst>
      <p:ext uri="{BB962C8B-B14F-4D97-AF65-F5344CB8AC3E}">
        <p14:creationId xmlns:p14="http://schemas.microsoft.com/office/powerpoint/2010/main" val="3391357922"/>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Of course, but here is a caution in the next movement</a:t>
            </a:r>
            <a:r>
              <a:rPr lang="en-US" baseline="0">
                <a:latin typeface="Arial"/>
                <a:cs typeface="Arial"/>
              </a:rPr>
              <a:t> of the story</a:t>
            </a:r>
            <a:r>
              <a:rPr lang="is-IS" baseline="0">
                <a:latin typeface="Arial"/>
                <a:cs typeface="Arial"/>
              </a:rPr>
              <a:t>…</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185</a:t>
            </a:fld>
            <a:endParaRPr lang="en-US" altLang="en-US">
              <a:solidFill>
                <a:prstClr val="black"/>
              </a:solidFill>
            </a:endParaRPr>
          </a:p>
        </p:txBody>
      </p:sp>
    </p:spTree>
    <p:extLst>
      <p:ext uri="{BB962C8B-B14F-4D97-AF65-F5344CB8AC3E}">
        <p14:creationId xmlns:p14="http://schemas.microsoft.com/office/powerpoint/2010/main" val="2750548991"/>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Avoid getting your security in friends or family if they aren’t seeking God.</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186</a:t>
            </a:fld>
            <a:endParaRPr lang="en-US" altLang="en-US">
              <a:solidFill>
                <a:prstClr val="black"/>
              </a:solidFill>
            </a:endParaRPr>
          </a:p>
        </p:txBody>
      </p:sp>
    </p:spTree>
    <p:extLst>
      <p:ext uri="{BB962C8B-B14F-4D97-AF65-F5344CB8AC3E}">
        <p14:creationId xmlns:p14="http://schemas.microsoft.com/office/powerpoint/2010/main" val="2593997534"/>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[Ahab</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decision to attack was rubber-stamped by his pagan advisors even though he knew God prohibited it (5-28).]</a:t>
            </a:r>
          </a:p>
          <a:p>
            <a:r>
              <a:rPr lang="en-US" sz="1200" kern="1200">
                <a:solidFill>
                  <a:schemeClr val="tx1"/>
                </a:solidFill>
                <a:effectLst/>
                <a:latin typeface="Arial"/>
                <a:ea typeface="ＭＳ Ｐゴシック" charset="0"/>
                <a:cs typeface="Arial"/>
              </a:rPr>
              <a:t>Jehoshaphat requests a prophet to tell them whether the battle is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 (5).</a:t>
            </a:r>
          </a:p>
          <a:p>
            <a:r>
              <a:rPr lang="en-US" sz="1200" kern="1200">
                <a:solidFill>
                  <a:schemeClr val="tx1"/>
                </a:solidFill>
                <a:effectLst/>
                <a:latin typeface="Arial"/>
                <a:ea typeface="ＭＳ Ｐゴシック" charset="0"/>
                <a:cs typeface="Arial"/>
              </a:rPr>
              <a:t>But Ahab prefers to have his pagan prophets rubber-stamp his plan (6).</a:t>
            </a:r>
          </a:p>
          <a:p>
            <a:r>
              <a:rPr lang="en-US" sz="1200" kern="1200">
                <a:solidFill>
                  <a:schemeClr val="tx1"/>
                </a:solidFill>
                <a:effectLst/>
                <a:latin typeface="Arial"/>
                <a:ea typeface="ＭＳ Ｐゴシック" charset="0"/>
                <a:cs typeface="Arial"/>
              </a:rPr>
              <a:t>Now don</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t get fooled by the word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prophets</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 here.  These are not really men who knew the future, but only court advisors paid by the king (see 18:19).  Kings then typically requested counsel from their own and got encouragement in numbers.</a:t>
            </a:r>
          </a:p>
          <a:p>
            <a:r>
              <a:rPr lang="en-US" sz="1200" kern="1200">
                <a:solidFill>
                  <a:schemeClr val="tx1"/>
                </a:solidFill>
                <a:effectLst/>
                <a:latin typeface="Arial"/>
                <a:ea typeface="ＭＳ Ｐゴシック" charset="0"/>
                <a:cs typeface="Arial"/>
              </a:rPr>
              <a:t>Will they counsel against a king who</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already made up his mind?  Hardly!</a:t>
            </a:r>
          </a:p>
          <a:p>
            <a:r>
              <a:rPr lang="en-US" sz="1200" kern="1200">
                <a:solidFill>
                  <a:schemeClr val="tx1"/>
                </a:solidFill>
                <a:effectLst/>
                <a:latin typeface="Arial"/>
                <a:ea typeface="ＭＳ Ｐゴシック" charset="0"/>
                <a:cs typeface="Arial"/>
              </a:rPr>
              <a:t>Sometimes even unbelievers pretend to speak for the Lord (6, 11-12).  My non-Christian parents tried to convince me to become a businessman after I graduated from business school.  They said this is how I could serve God.</a:t>
            </a:r>
          </a:p>
          <a:p>
            <a:r>
              <a:rPr lang="en-US" sz="1200" kern="1200">
                <a:solidFill>
                  <a:schemeClr val="tx1"/>
                </a:solidFill>
                <a:effectLst/>
                <a:latin typeface="Arial"/>
                <a:ea typeface="ＭＳ Ｐゴシック" charset="0"/>
                <a:cs typeface="Arial"/>
              </a:rPr>
              <a:t>Still Jehoshaphat insists that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true prophet must be consulted (7).   </a:t>
            </a:r>
          </a:p>
          <a:p>
            <a:r>
              <a:rPr lang="en-US" sz="1200" kern="1200">
                <a:solidFill>
                  <a:schemeClr val="tx1"/>
                </a:solidFill>
                <a:effectLst/>
                <a:latin typeface="Arial"/>
                <a:ea typeface="ＭＳ Ｐゴシック" charset="0"/>
                <a:cs typeface="Arial"/>
              </a:rPr>
              <a:t>[Ahab reluctantly hears Micaiah</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message of judgment but rejects it (8-28).]</a:t>
            </a:r>
          </a:p>
          <a:p>
            <a:r>
              <a:rPr lang="en-US" sz="1200" kern="1200">
                <a:solidFill>
                  <a:schemeClr val="tx1"/>
                </a:solidFill>
                <a:effectLst/>
                <a:latin typeface="Arial"/>
                <a:ea typeface="ＭＳ Ｐゴシック" charset="0"/>
                <a:cs typeface="Arial"/>
              </a:rPr>
              <a:t>After Micaiah</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sarcastic prediction of success, he tells them plainly that Ahab will die in the battle (17).</a:t>
            </a:r>
          </a:p>
          <a:p>
            <a:r>
              <a:rPr lang="en-US" sz="1200" kern="1200">
                <a:solidFill>
                  <a:schemeClr val="tx1"/>
                </a:solidFill>
                <a:effectLst/>
                <a:latin typeface="Arial"/>
                <a:ea typeface="ＭＳ Ｐゴシック" charset="0"/>
                <a:cs typeface="Arial"/>
              </a:rPr>
              <a:t>In fact, a demonic plan was already in operation to accomplish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a:t>
            </a:r>
          </a:p>
          <a:p>
            <a:r>
              <a:rPr lang="en-US" sz="1200" kern="1200">
                <a:solidFill>
                  <a:schemeClr val="tx1"/>
                </a:solidFill>
                <a:effectLst/>
                <a:latin typeface="Arial"/>
                <a:ea typeface="ＭＳ Ｐゴシック" charset="0"/>
                <a:cs typeface="Arial"/>
              </a:rPr>
              <a:t>So Ahab foolishly sought to get his decision rubber-stamped by his pagan advisors even though he knew God prohibited it.</a:t>
            </a:r>
          </a:p>
          <a:p>
            <a:r>
              <a:rPr lang="en-US" sz="1200" kern="1200">
                <a:solidFill>
                  <a:schemeClr val="tx1"/>
                </a:solidFill>
                <a:effectLst/>
                <a:latin typeface="Arial"/>
                <a:ea typeface="ＭＳ Ｐゴシック" charset="0"/>
                <a:cs typeface="Arial"/>
              </a:rPr>
              <a:t>(This brings up an important question for you and me…)</a:t>
            </a:r>
            <a:r>
              <a:rPr lang="en-SG">
                <a:effectLst/>
                <a:latin typeface="Arial"/>
                <a:cs typeface="Arial"/>
              </a:rPr>
              <a:t> </a:t>
            </a:r>
            <a:endParaRPr lang="en-US" sz="1200" kern="1200">
              <a:solidFill>
                <a:schemeClr val="tx1"/>
              </a:solidFill>
              <a:effectLst/>
              <a:latin typeface="Arial"/>
              <a:ea typeface="ＭＳ Ｐゴシック" charset="0"/>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187</a:t>
            </a:fld>
            <a:endParaRPr lang="en-US" altLang="en-US">
              <a:solidFill>
                <a:prstClr val="black"/>
              </a:solidFill>
            </a:endParaRPr>
          </a:p>
        </p:txBody>
      </p:sp>
    </p:spTree>
    <p:extLst>
      <p:ext uri="{BB962C8B-B14F-4D97-AF65-F5344CB8AC3E}">
        <p14:creationId xmlns:p14="http://schemas.microsoft.com/office/powerpoint/2010/main" val="2931107570"/>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187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eaLnBrk="1" hangingPunct="1"/>
            <a:fld id="{4A6CFDB1-9EEF-8943-9B78-2C1223FCCC2A}" type="slidenum">
              <a:rPr lang="en-US" sz="1200">
                <a:solidFill>
                  <a:srgbClr val="000000"/>
                </a:solidFill>
                <a:latin typeface="Arial" charset="0"/>
              </a:rPr>
              <a:pPr eaLnBrk="1" hangingPunct="1"/>
              <a:t>188</a:t>
            </a:fld>
            <a:endParaRPr lang="en-US" sz="1200">
              <a:solidFill>
                <a:srgbClr val="000000"/>
              </a:solidFill>
              <a:latin typeface="Arial" charset="0"/>
            </a:endParaRPr>
          </a:p>
        </p:txBody>
      </p:sp>
      <p:sp>
        <p:nvSpPr>
          <p:cNvPr id="591874" name="Rectangle 2"/>
          <p:cNvSpPr>
            <a:spLocks noGrp="1" noRot="1" noChangeAspect="1" noChangeArrowheads="1" noTextEdit="1"/>
          </p:cNvSpPr>
          <p:nvPr>
            <p:ph type="sldImg"/>
          </p:nvPr>
        </p:nvSpPr>
        <p:spPr>
          <a:solidFill>
            <a:srgbClr val="FFFFFF"/>
          </a:solidFill>
          <a:ln/>
        </p:spPr>
      </p:sp>
      <p:sp>
        <p:nvSpPr>
          <p:cNvPr id="5918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MS PGothic"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2634269-B3A0-1848-BA1F-99DAD218A6F9}" type="slidenum">
              <a:rPr lang="en-US" sz="1200">
                <a:solidFill>
                  <a:prstClr val="black"/>
                </a:solidFill>
                <a:cs typeface="Arial" charset="0"/>
              </a:rPr>
              <a:pPr eaLnBrk="1" hangingPunct="1"/>
              <a:t>25</a:t>
            </a:fld>
            <a:endParaRPr lang="en-US" sz="1200">
              <a:solidFill>
                <a:prstClr val="black"/>
              </a:solidFill>
              <a:cs typeface="Arial" charset="0"/>
            </a:endParaRPr>
          </a:p>
        </p:txBody>
      </p:sp>
      <p:sp>
        <p:nvSpPr>
          <p:cNvPr id="427010" name="Rectangle 2"/>
          <p:cNvSpPr>
            <a:spLocks noGrp="1" noRot="1" noChangeAspect="1" noChangeArrowheads="1" noTextEdit="1"/>
          </p:cNvSpPr>
          <p:nvPr>
            <p:ph type="sldImg"/>
          </p:nvPr>
        </p:nvSpPr>
        <p:spPr>
          <a:solidFill>
            <a:srgbClr val="FFFFFF"/>
          </a:solidFill>
          <a:ln/>
        </p:spPr>
      </p:sp>
      <p:sp>
        <p:nvSpPr>
          <p:cNvPr id="4270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eaLnBrk="1" hangingPunct="1"/>
            <a:fld id="{85C3EA1C-7FFF-9642-9FB2-16769F6C7773}" type="slidenum">
              <a:rPr lang="en-US" sz="1200">
                <a:solidFill>
                  <a:srgbClr val="000000"/>
                </a:solidFill>
                <a:latin typeface="Arial" charset="0"/>
              </a:rPr>
              <a:pPr eaLnBrk="1" hangingPunct="1"/>
              <a:t>189</a:t>
            </a:fld>
            <a:endParaRPr lang="en-US" sz="1200">
              <a:solidFill>
                <a:srgbClr val="000000"/>
              </a:solidFill>
              <a:latin typeface="Arial" charset="0"/>
            </a:endParaRPr>
          </a:p>
        </p:txBody>
      </p:sp>
      <p:sp>
        <p:nvSpPr>
          <p:cNvPr id="593922" name="Rectangle 2"/>
          <p:cNvSpPr>
            <a:spLocks noGrp="1" noRot="1" noChangeAspect="1" noChangeArrowheads="1" noTextEdit="1"/>
          </p:cNvSpPr>
          <p:nvPr>
            <p:ph type="sldImg"/>
          </p:nvPr>
        </p:nvSpPr>
        <p:spPr>
          <a:solidFill>
            <a:srgbClr val="FFFFFF"/>
          </a:solidFill>
          <a:ln/>
        </p:spPr>
      </p:sp>
      <p:sp>
        <p:nvSpPr>
          <p:cNvPr id="5939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MS PGothic"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We should fear the consequences when we </a:t>
            </a:r>
            <a:r>
              <a:rPr lang="en-US" sz="1200" i="1" kern="1200">
                <a:solidFill>
                  <a:schemeClr val="tx1"/>
                </a:solidFill>
                <a:effectLst/>
                <a:latin typeface="Arial"/>
                <a:ea typeface="ＭＳ Ｐゴシック" charset="0"/>
                <a:cs typeface="Arial"/>
              </a:rPr>
              <a:t>know </a:t>
            </a:r>
            <a:r>
              <a:rPr lang="en-US" sz="1200" kern="1200">
                <a:solidFill>
                  <a:schemeClr val="tx1"/>
                </a:solidFill>
                <a:effectLst/>
                <a:latin typeface="Arial"/>
                <a:ea typeface="ＭＳ Ｐゴシック" charset="0"/>
                <a:cs typeface="Arial"/>
              </a:rPr>
              <a:t>what God wants but refuse it.</a:t>
            </a:r>
          </a:p>
          <a:p>
            <a:r>
              <a:rPr lang="en-US">
                <a:latin typeface="Arial"/>
                <a:cs typeface="Arial"/>
              </a:rPr>
              <a:t>Sometimes God closes one door and opens another one that seems risky.</a:t>
            </a:r>
          </a:p>
          <a:p>
            <a:r>
              <a:rPr lang="en-US">
                <a:latin typeface="Arial"/>
                <a:cs typeface="Arial"/>
              </a:rPr>
              <a:t>To refuse that uncertain opportunity is to guarantee decline.</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190</a:t>
            </a:fld>
            <a:endParaRPr lang="en-US" altLang="en-US">
              <a:solidFill>
                <a:prstClr val="black"/>
              </a:solidFill>
            </a:endParaRPr>
          </a:p>
        </p:txBody>
      </p:sp>
    </p:spTree>
    <p:extLst>
      <p:ext uri="{BB962C8B-B14F-4D97-AF65-F5344CB8AC3E}">
        <p14:creationId xmlns:p14="http://schemas.microsoft.com/office/powerpoint/2010/main" val="3316038678"/>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1" indent="0" algn="l" defTabSz="914400" rtl="0" eaLnBrk="0" fontAlgn="base" latinLnBrk="0" hangingPunct="0">
              <a:lnSpc>
                <a:spcPct val="100000"/>
              </a:lnSpc>
              <a:spcBef>
                <a:spcPct val="30000"/>
              </a:spcBef>
              <a:spcAft>
                <a:spcPct val="0"/>
              </a:spcAft>
              <a:buClrTx/>
              <a:buSzTx/>
              <a:buFontTx/>
              <a:buNone/>
              <a:tabLst/>
              <a:defRPr/>
            </a:pPr>
            <a:endParaRPr lang="en-US" sz="1200" kern="1200">
              <a:solidFill>
                <a:schemeClr val="tx1"/>
              </a:solidFill>
              <a:effectLst/>
              <a:latin typeface="Arial"/>
              <a:ea typeface="ＭＳ Ｐゴシック" charset="0"/>
              <a:cs typeface="Arial"/>
            </a:endParaRP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Arial"/>
                <a:ea typeface="ＭＳ Ｐゴシック" charset="0"/>
                <a:cs typeface="Arial"/>
              </a:rPr>
              <a:t>[Ahab</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stubborn disregard for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 led to his death at Ramoth Gilead (29-40).]</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Arial"/>
                <a:ea typeface="ＭＳ Ｐゴシック" charset="0"/>
                <a:cs typeface="Arial"/>
              </a:rPr>
              <a:t>Ahab</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disguising himself in battle looked like it would save him from death (29-33).</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Arial"/>
                <a:ea typeface="ＭＳ Ｐゴシック" charset="0"/>
                <a:cs typeface="Arial"/>
              </a:rPr>
              <a:t>[But a random arrow killed Ahab to fulfill Micaiah</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prediction of his death (34-38).]</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Arial"/>
                <a:ea typeface="ＭＳ Ｐゴシック" charset="0"/>
                <a:cs typeface="Arial"/>
              </a:rPr>
              <a:t>The soldier shot his arrow without even aiming, yet he had no idea that God had a GPS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Positioning System) device on it right towards Ahab!  Ahab should have known that no disguise could thwart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Arial"/>
                <a:ea typeface="ＭＳ Ｐゴシック" charset="0"/>
                <a:cs typeface="Arial"/>
              </a:rPr>
              <a:t>Ironic, isn</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t it?  </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Jehoshaphat went into battle in his royal robes and the Lord protected him; but Ahab in his disguise was slain.</a:t>
            </a:r>
            <a:r>
              <a:rPr lang="ru-RU"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 </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191</a:t>
            </a:fld>
            <a:endParaRPr lang="en-US" altLang="en-US">
              <a:solidFill>
                <a:prstClr val="black"/>
              </a:solidFill>
            </a:endParaRPr>
          </a:p>
        </p:txBody>
      </p:sp>
    </p:spTree>
    <p:extLst>
      <p:ext uri="{BB962C8B-B14F-4D97-AF65-F5344CB8AC3E}">
        <p14:creationId xmlns:p14="http://schemas.microsoft.com/office/powerpoint/2010/main" val="2931107570"/>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eaLnBrk="1" hangingPunct="1"/>
            <a:fld id="{65660D82-3C2D-1D43-8B20-14E4D4914B19}" type="slidenum">
              <a:rPr lang="en-US" sz="1200">
                <a:solidFill>
                  <a:srgbClr val="000000"/>
                </a:solidFill>
                <a:latin typeface="Arial" charset="0"/>
              </a:rPr>
              <a:pPr eaLnBrk="1" hangingPunct="1"/>
              <a:t>192</a:t>
            </a:fld>
            <a:endParaRPr lang="en-US" sz="1200">
              <a:solidFill>
                <a:srgbClr val="000000"/>
              </a:solidFill>
              <a:latin typeface="Arial" charset="0"/>
            </a:endParaRPr>
          </a:p>
        </p:txBody>
      </p:sp>
      <p:sp>
        <p:nvSpPr>
          <p:cNvPr id="596994" name="Rectangle 2"/>
          <p:cNvSpPr>
            <a:spLocks noGrp="1" noRot="1" noChangeAspect="1" noChangeArrowheads="1" noTextEdit="1"/>
          </p:cNvSpPr>
          <p:nvPr>
            <p:ph type="sldImg"/>
          </p:nvPr>
        </p:nvSpPr>
        <p:spPr>
          <a:solidFill>
            <a:srgbClr val="FFFFFF"/>
          </a:solidFill>
          <a:ln/>
        </p:spPr>
      </p:sp>
      <p:sp>
        <p:nvSpPr>
          <p:cNvPr id="596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MS PGothic"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eaLnBrk="1" hangingPunct="1"/>
            <a:fld id="{EA18D022-601B-9244-BC26-3162A07F3CD8}" type="slidenum">
              <a:rPr lang="en-US" sz="1200">
                <a:solidFill>
                  <a:srgbClr val="000000"/>
                </a:solidFill>
                <a:latin typeface="Arial" charset="0"/>
              </a:rPr>
              <a:pPr eaLnBrk="1" hangingPunct="1"/>
              <a:t>193</a:t>
            </a:fld>
            <a:endParaRPr lang="en-US" sz="1200">
              <a:solidFill>
                <a:srgbClr val="000000"/>
              </a:solidFill>
              <a:latin typeface="Arial" charset="0"/>
            </a:endParaRPr>
          </a:p>
        </p:txBody>
      </p:sp>
      <p:sp>
        <p:nvSpPr>
          <p:cNvPr id="599042" name="Rectangle 2"/>
          <p:cNvSpPr>
            <a:spLocks noGrp="1" noRot="1" noChangeAspect="1" noChangeArrowheads="1" noTextEdit="1"/>
          </p:cNvSpPr>
          <p:nvPr>
            <p:ph type="sldImg"/>
          </p:nvPr>
        </p:nvSpPr>
        <p:spPr>
          <a:solidFill>
            <a:srgbClr val="FFFFFF"/>
          </a:solidFill>
          <a:ln/>
        </p:spPr>
      </p:sp>
      <p:sp>
        <p:nvSpPr>
          <p:cNvPr id="599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MS PGothic"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So what did we learn from 1 Kings 22</a:t>
            </a:r>
            <a:r>
              <a:rPr lang="en-SG" sz="1200" kern="1200">
                <a:solidFill>
                  <a:schemeClr val="tx1"/>
                </a:solidFill>
                <a:effectLst/>
                <a:latin typeface="Arial"/>
                <a:ea typeface="ＭＳ Ｐゴシック" charset="0"/>
                <a:cs typeface="Arial"/>
              </a:rPr>
              <a:t>?</a:t>
            </a:r>
          </a:p>
          <a:p>
            <a:r>
              <a:rPr lang="en-US" sz="1200" kern="1200">
                <a:solidFill>
                  <a:schemeClr val="tx1"/>
                </a:solidFill>
                <a:effectLst/>
                <a:latin typeface="Arial"/>
                <a:ea typeface="ＭＳ Ｐゴシック" charset="0"/>
                <a:cs typeface="Arial"/>
              </a:rPr>
              <a:t>How can you do </a:t>
            </a:r>
            <a:r>
              <a:rPr lang="en-US" sz="1200" i="1" kern="1200">
                <a:solidFill>
                  <a:schemeClr val="tx1"/>
                </a:solidFill>
                <a:effectLst/>
                <a:latin typeface="Arial"/>
                <a:ea typeface="ＭＳ Ｐゴシック" charset="0"/>
                <a:cs typeface="Arial"/>
              </a:rPr>
              <a:t>God</a:t>
            </a:r>
            <a:r>
              <a:rPr lang="uk-UA" sz="1200" i="1" kern="1200">
                <a:solidFill>
                  <a:schemeClr val="tx1"/>
                </a:solidFill>
                <a:effectLst/>
                <a:latin typeface="Arial"/>
                <a:ea typeface="ＭＳ Ｐゴシック" charset="0"/>
                <a:cs typeface="Arial"/>
              </a:rPr>
              <a:t>'</a:t>
            </a:r>
            <a:r>
              <a:rPr lang="en-US" sz="1200" i="1" kern="1200">
                <a:solidFill>
                  <a:schemeClr val="tx1"/>
                </a:solidFill>
                <a:effectLst/>
                <a:latin typeface="Arial"/>
                <a:ea typeface="ＭＳ Ｐゴシック" charset="0"/>
                <a:cs typeface="Arial"/>
              </a:rPr>
              <a:t>s</a:t>
            </a:r>
            <a:r>
              <a:rPr lang="en-US" sz="1200" kern="1200">
                <a:solidFill>
                  <a:schemeClr val="tx1"/>
                </a:solidFill>
                <a:effectLst/>
                <a:latin typeface="Arial"/>
                <a:ea typeface="ＭＳ Ｐゴシック" charset="0"/>
                <a:cs typeface="Arial"/>
              </a:rPr>
              <a:t> will rather than your own?  How can you make sure that your own will isn</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t getting in the way?</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194</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Don</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t claim that you want what </a:t>
            </a:r>
            <a:r>
              <a:rPr lang="en-US" sz="1200" i="1" kern="1200">
                <a:solidFill>
                  <a:schemeClr val="tx1"/>
                </a:solidFill>
                <a:effectLst/>
                <a:latin typeface="Arial"/>
                <a:ea typeface="ＭＳ Ｐゴシック" charset="0"/>
                <a:cs typeface="Arial"/>
              </a:rPr>
              <a:t>God</a:t>
            </a:r>
            <a:r>
              <a:rPr lang="en-US" sz="1200" kern="1200">
                <a:solidFill>
                  <a:schemeClr val="tx1"/>
                </a:solidFill>
                <a:effectLst/>
                <a:latin typeface="Arial"/>
                <a:ea typeface="ＭＳ Ｐゴシック" charset="0"/>
                <a:cs typeface="Arial"/>
              </a:rPr>
              <a:t> wants when you want what </a:t>
            </a:r>
            <a:r>
              <a:rPr lang="en-US" sz="1200" i="1" kern="1200">
                <a:solidFill>
                  <a:schemeClr val="tx1"/>
                </a:solidFill>
                <a:effectLst/>
                <a:latin typeface="Arial"/>
                <a:ea typeface="ＭＳ Ｐゴシック" charset="0"/>
                <a:cs typeface="Arial"/>
              </a:rPr>
              <a:t>you</a:t>
            </a:r>
            <a:r>
              <a:rPr lang="en-US" sz="1200" kern="1200">
                <a:solidFill>
                  <a:schemeClr val="tx1"/>
                </a:solidFill>
                <a:effectLst/>
                <a:latin typeface="Arial"/>
                <a:ea typeface="ＭＳ Ｐゴシック" charset="0"/>
                <a:cs typeface="Arial"/>
              </a:rPr>
              <a:t> want</a:t>
            </a:r>
            <a:r>
              <a:rPr lang="en-SG" sz="1200" kern="1200">
                <a:solidFill>
                  <a:schemeClr val="tx1"/>
                </a:solidFill>
                <a:effectLst/>
                <a:latin typeface="Arial"/>
                <a:ea typeface="ＭＳ Ｐゴシック" charset="0"/>
                <a:cs typeface="Arial"/>
              </a:rPr>
              <a:t>.</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195</a:t>
            </a:fld>
            <a:endParaRPr lang="en-US" altLang="en-US">
              <a:solidFill>
                <a:prstClr val="black"/>
              </a:solidFill>
            </a:endParaRPr>
          </a:p>
        </p:txBody>
      </p:sp>
    </p:spTree>
    <p:extLst>
      <p:ext uri="{BB962C8B-B14F-4D97-AF65-F5344CB8AC3E}">
        <p14:creationId xmlns:p14="http://schemas.microsoft.com/office/powerpoint/2010/main" val="3391357922"/>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Avoid getting your security in friends or family if they aren’t seeking God.</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196</a:t>
            </a:fld>
            <a:endParaRPr lang="en-US" altLang="en-US">
              <a:solidFill>
                <a:prstClr val="black"/>
              </a:solidFill>
            </a:endParaRPr>
          </a:p>
        </p:txBody>
      </p:sp>
    </p:spTree>
    <p:extLst>
      <p:ext uri="{BB962C8B-B14F-4D97-AF65-F5344CB8AC3E}">
        <p14:creationId xmlns:p14="http://schemas.microsoft.com/office/powerpoint/2010/main" val="2593997534"/>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We should fear the consequences when we </a:t>
            </a:r>
            <a:r>
              <a:rPr lang="en-US" sz="1200" i="1" kern="1200">
                <a:solidFill>
                  <a:schemeClr val="tx1"/>
                </a:solidFill>
                <a:effectLst/>
                <a:latin typeface="Arial"/>
                <a:ea typeface="ＭＳ Ｐゴシック" charset="0"/>
                <a:cs typeface="Arial"/>
              </a:rPr>
              <a:t>know </a:t>
            </a:r>
            <a:r>
              <a:rPr lang="en-US" sz="1200" kern="1200">
                <a:solidFill>
                  <a:schemeClr val="tx1"/>
                </a:solidFill>
                <a:effectLst/>
                <a:latin typeface="Arial"/>
                <a:ea typeface="ＭＳ Ｐゴシック" charset="0"/>
                <a:cs typeface="Arial"/>
              </a:rPr>
              <a:t>what God wants but refuse it.</a:t>
            </a:r>
          </a:p>
          <a:p>
            <a:r>
              <a:rPr lang="en-US">
                <a:latin typeface="Arial"/>
                <a:cs typeface="Arial"/>
              </a:rPr>
              <a:t>Sometimes God closes one door and opens another one that seems risky.</a:t>
            </a:r>
          </a:p>
          <a:p>
            <a:r>
              <a:rPr lang="en-US">
                <a:latin typeface="Arial"/>
                <a:cs typeface="Arial"/>
              </a:rPr>
              <a:t>To refuse that uncertain opportunity is to guarantee decline.</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197</a:t>
            </a:fld>
            <a:endParaRPr lang="en-US" altLang="en-US">
              <a:solidFill>
                <a:prstClr val="black"/>
              </a:solidFill>
            </a:endParaRPr>
          </a:p>
        </p:txBody>
      </p:sp>
    </p:spTree>
    <p:extLst>
      <p:ext uri="{BB962C8B-B14F-4D97-AF65-F5344CB8AC3E}">
        <p14:creationId xmlns:p14="http://schemas.microsoft.com/office/powerpoint/2010/main" val="3316038678"/>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pPr marL="0" marR="0" lvl="2"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So what decision do you need to make?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Are you making a tough choice of mate, job, location, schooling or ethics? </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199</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3FC7A5D-B8D8-4562-9C02-DB890D0CB686}" type="slidenum">
              <a:rPr kumimoji="0" lang="en-US" alt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US" alt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28386" name="Rectangle 2"/>
          <p:cNvSpPr>
            <a:spLocks noGrp="1" noRot="1" noChangeAspect="1" noChangeArrowheads="1" noTextEdit="1"/>
          </p:cNvSpPr>
          <p:nvPr>
            <p:ph type="sldImg"/>
          </p:nvPr>
        </p:nvSpPr>
        <p:spPr>
          <a:ln/>
        </p:spPr>
      </p:sp>
      <p:sp>
        <p:nvSpPr>
          <p:cNvPr id="528387"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a:solidFill>
                <a:schemeClr val="tx1"/>
              </a:solidFill>
              <a:effectLst/>
              <a:latin typeface="Arial"/>
              <a:ea typeface="ＭＳ Ｐゴシック" charset="0"/>
              <a:cs typeface="Arial"/>
            </a:endParaRPr>
          </a:p>
          <a:p>
            <a:r>
              <a:rPr lang="en-US" sz="1200" kern="1200">
                <a:solidFill>
                  <a:schemeClr val="tx1"/>
                </a:solidFill>
                <a:effectLst/>
                <a:latin typeface="Arial"/>
                <a:ea typeface="ＭＳ Ｐゴシック" charset="0"/>
                <a:cs typeface="Arial"/>
              </a:rPr>
              <a:t>•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Will is in God</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Word. What better source of direction can you find?</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201</a:t>
            </a:fld>
            <a:endParaRPr lang="en-US" altLang="en-US">
              <a:solidFill>
                <a:prstClr val="black"/>
              </a:solidFill>
            </a:endParaRPr>
          </a:p>
        </p:txBody>
      </p:sp>
    </p:spTree>
    <p:extLst>
      <p:ext uri="{BB962C8B-B14F-4D97-AF65-F5344CB8AC3E}">
        <p14:creationId xmlns:p14="http://schemas.microsoft.com/office/powerpoint/2010/main" val="2931107570"/>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202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Some of us won</a:t>
            </a:r>
            <a:r>
              <a:rPr lang="uk-UA">
                <a:latin typeface="Arial"/>
                <a:cs typeface="Arial"/>
              </a:rPr>
              <a:t>'</a:t>
            </a:r>
            <a:r>
              <a:rPr lang="en-US">
                <a:latin typeface="Arial"/>
                <a:cs typeface="Arial"/>
              </a:rPr>
              <a:t>t even commit to read one verse of the Bible each day but we SAY we want God</a:t>
            </a:r>
            <a:r>
              <a:rPr lang="uk-UA">
                <a:latin typeface="Arial"/>
                <a:cs typeface="Arial"/>
              </a:rPr>
              <a:t>'</a:t>
            </a:r>
            <a:r>
              <a:rPr lang="en-US">
                <a:latin typeface="Arial"/>
                <a:cs typeface="Arial"/>
              </a:rPr>
              <a:t>s will!</a:t>
            </a: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5FD4172-15EA-0E4B-BCD3-EA12331130D8}" type="slidenum">
              <a:rPr lang="en-US" sz="1200">
                <a:solidFill>
                  <a:prstClr val="black"/>
                </a:solidFill>
                <a:cs typeface="Arial" charset="0"/>
              </a:rPr>
              <a:pPr eaLnBrk="1" hangingPunct="1"/>
              <a:t>211</a:t>
            </a:fld>
            <a:endParaRPr lang="en-US" sz="1200">
              <a:solidFill>
                <a:prstClr val="black"/>
              </a:solidFill>
              <a:cs typeface="Arial" charset="0"/>
            </a:endParaRPr>
          </a:p>
        </p:txBody>
      </p:sp>
      <p:sp>
        <p:nvSpPr>
          <p:cNvPr id="36454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lnSpc>
                <a:spcPct val="100000"/>
              </a:lnSpc>
              <a:spcBef>
                <a:spcPct val="0"/>
              </a:spcBef>
              <a:buFontTx/>
              <a:buNone/>
            </a:pPr>
            <a:fld id="{CC23AC74-C27D-9D4B-8FC1-DBB8F3C7259F}" type="slidenum">
              <a:rPr kumimoji="0" lang="en-US" sz="1200" b="0">
                <a:solidFill>
                  <a:prstClr val="black"/>
                </a:solidFill>
                <a:latin typeface="Times" charset="0"/>
                <a:cs typeface="Arial" charset="0"/>
              </a:rPr>
              <a:pPr algn="r">
                <a:lnSpc>
                  <a:spcPct val="100000"/>
                </a:lnSpc>
                <a:spcBef>
                  <a:spcPct val="0"/>
                </a:spcBef>
                <a:buFontTx/>
                <a:buNone/>
              </a:pPr>
              <a:t>211</a:t>
            </a:fld>
            <a:endParaRPr kumimoji="0" lang="en-US" sz="1200" b="0">
              <a:solidFill>
                <a:prstClr val="black"/>
              </a:solidFill>
              <a:latin typeface="Times" charset="0"/>
              <a:cs typeface="Arial" charset="0"/>
            </a:endParaRPr>
          </a:p>
        </p:txBody>
      </p:sp>
      <p:sp>
        <p:nvSpPr>
          <p:cNvPr id="364547" name="Rectangle 2"/>
          <p:cNvSpPr>
            <a:spLocks noGrp="1" noRot="1" noChangeAspect="1" noChangeArrowheads="1" noTextEdit="1"/>
          </p:cNvSpPr>
          <p:nvPr>
            <p:ph type="sldImg"/>
          </p:nvPr>
        </p:nvSpPr>
        <p:spPr>
          <a:solidFill>
            <a:srgbClr val="FFFFFF"/>
          </a:solidFill>
          <a:ln/>
        </p:spPr>
      </p:sp>
      <p:sp>
        <p:nvSpPr>
          <p:cNvPr id="36454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5042A34-CB6C-6E4E-AE6A-3F8F2868E6C2}" type="slidenum">
              <a:rPr lang="en-US" sz="1200">
                <a:solidFill>
                  <a:srgbClr val="000000"/>
                </a:solidFill>
                <a:latin typeface="Times" charset="0"/>
                <a:cs typeface="Arial" charset="0"/>
              </a:rPr>
              <a:pPr eaLnBrk="1" hangingPunct="1"/>
              <a:t>214</a:t>
            </a:fld>
            <a:endParaRPr lang="en-US" sz="1200">
              <a:solidFill>
                <a:srgbClr val="000000"/>
              </a:solidFill>
              <a:latin typeface="Times" charset="0"/>
              <a:cs typeface="Arial" charset="0"/>
            </a:endParaRPr>
          </a:p>
        </p:txBody>
      </p:sp>
      <p:sp>
        <p:nvSpPr>
          <p:cNvPr id="376834" name="Rectangle 2"/>
          <p:cNvSpPr>
            <a:spLocks noGrp="1" noRot="1" noChangeAspect="1" noChangeArrowheads="1" noTextEdit="1"/>
          </p:cNvSpPr>
          <p:nvPr>
            <p:ph type="sldImg"/>
          </p:nvPr>
        </p:nvSpPr>
        <p:spPr>
          <a:ln/>
        </p:spPr>
      </p:sp>
      <p:sp>
        <p:nvSpPr>
          <p:cNvPr id="3768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Times New Roman" charset="0"/>
              </a:rPr>
              <a:t>In 2 Kings 11:2 (cf. 2 Chron. 22:11), we read how the Davidic line was all wiped out by the mother of Ahaziah of Judah—all except one of her grandsons named Joash.  God</a:t>
            </a:r>
            <a:r>
              <a:rPr lang="fr-FR" altLang="ja-JP">
                <a:latin typeface="Times New Roman" charset="0"/>
              </a:rPr>
              <a:t>'</a:t>
            </a:r>
            <a:r>
              <a:rPr lang="en-US" altLang="ja-JP">
                <a:latin typeface="Times New Roman" charset="0"/>
              </a:rPr>
              <a:t>s promise of an eternal king through David (2 Sam. 7:14) would have been unfulfilled had it not been through the courage of Jehoshebah, Ahaziah</a:t>
            </a:r>
            <a:r>
              <a:rPr lang="fr-FR" altLang="ja-JP">
                <a:latin typeface="Times New Roman" charset="0"/>
              </a:rPr>
              <a:t>'</a:t>
            </a:r>
            <a:r>
              <a:rPr lang="en-US" altLang="ja-JP">
                <a:latin typeface="Times New Roman" charset="0"/>
              </a:rPr>
              <a:t>s sister and husband of Jehoiada the priest. Jehoshebah saved the life of her infant nephew, Joash, with the courageous help of his unnamed nurse who raised him for 6 years in the temple out of the murderous eye of Athaliah.</a:t>
            </a:r>
            <a:endParaRPr lang="en-US">
              <a:latin typeface="Times New Roman"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DE485216-85FF-4EC0-B8A9-45A3A2C74FA2}" type="slidenum">
              <a:rPr lang="en-GB" smtClean="0">
                <a:solidFill>
                  <a:prstClr val="black"/>
                </a:solidFill>
              </a:rPr>
              <a:pPr/>
              <a:t>216</a:t>
            </a:fld>
            <a:endParaRPr lang="en-GB">
              <a:solidFill>
                <a:prstClr val="black"/>
              </a:solidFill>
            </a:endParaRPr>
          </a:p>
        </p:txBody>
      </p:sp>
    </p:spTree>
    <p:extLst>
      <p:ext uri="{BB962C8B-B14F-4D97-AF65-F5344CB8AC3E}">
        <p14:creationId xmlns:p14="http://schemas.microsoft.com/office/powerpoint/2010/main" val="1700747970"/>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670C3C6-9995-0241-8584-E4C4622010E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98393668"/>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566232C-13CD-9844-84CF-9D56989D89B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extLst>
      <p:ext uri="{BB962C8B-B14F-4D97-AF65-F5344CB8AC3E}">
        <p14:creationId xmlns:p14="http://schemas.microsoft.com/office/powerpoint/2010/main" val="1758884248"/>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rPr>
              <a:pPr eaLnBrk="1" hangingPunct="1"/>
              <a:t>239</a:t>
            </a:fld>
            <a:endParaRPr lang="en-US" sz="1200">
              <a:solidFill>
                <a:prstClr val="black"/>
              </a:solidFill>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2"/>
          <p:cNvSpPr>
            <a:spLocks noGrp="1" noRot="1" noChangeAspect="1" noChangeArrowheads="1" noTextEdit="1"/>
          </p:cNvSpPr>
          <p:nvPr>
            <p:ph type="sldImg"/>
          </p:nvPr>
        </p:nvSpPr>
        <p:spPr>
          <a:ln/>
        </p:spPr>
      </p:sp>
      <p:sp>
        <p:nvSpPr>
          <p:cNvPr id="1484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rPr>
              <a:pPr eaLnBrk="1" hangingPunct="1"/>
              <a:t>243</a:t>
            </a:fld>
            <a:endParaRPr lang="en-US" sz="1200">
              <a:solidFill>
                <a:prstClr val="black"/>
              </a:solidFill>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C86390A-1EA0-4366-B28E-8DE49001E2AC}" type="slidenum">
              <a:rPr kumimoji="0" lang="en-US" alt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US" alt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29410" name="Rectangle 2"/>
          <p:cNvSpPr>
            <a:spLocks noGrp="1" noRot="1" noChangeAspect="1" noChangeArrowheads="1" noTextEdit="1"/>
          </p:cNvSpPr>
          <p:nvPr>
            <p:ph type="sldImg"/>
          </p:nvPr>
        </p:nvSpPr>
        <p:spPr>
          <a:ln/>
        </p:spPr>
      </p:sp>
      <p:sp>
        <p:nvSpPr>
          <p:cNvPr id="529411"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6C04BBC5-D90E-DC49-B6B5-7AFC097999EA}" type="slidenum">
              <a:rPr lang="en-US" sz="1200">
                <a:solidFill>
                  <a:prstClr val="black"/>
                </a:solidFill>
                <a:latin typeface="Arial" charset="0"/>
              </a:rPr>
              <a:pPr/>
              <a:t>244</a:t>
            </a:fld>
            <a:endParaRPr lang="en-US" sz="1200">
              <a:solidFill>
                <a:prstClr val="black"/>
              </a:solidFill>
              <a:latin typeface="Arial" charset="0"/>
            </a:endParaRPr>
          </a:p>
        </p:txBody>
      </p:sp>
      <p:sp>
        <p:nvSpPr>
          <p:cNvPr id="50178" name="Rectangle 2"/>
          <p:cNvSpPr>
            <a:spLocks noGrp="1" noRot="1" noChangeAspect="1" noChangeArrowheads="1" noTextEdit="1"/>
          </p:cNvSpPr>
          <p:nvPr>
            <p:ph type="sldImg"/>
          </p:nvPr>
        </p:nvSpPr>
        <p:spPr>
          <a:ln/>
        </p:spPr>
      </p:sp>
      <p:sp>
        <p:nvSpPr>
          <p:cNvPr id="501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D602E1D2-181F-794B-B5E2-DF95A14115F0}" type="slidenum">
              <a:rPr lang="en-US">
                <a:solidFill>
                  <a:prstClr val="black"/>
                </a:solidFill>
              </a:rPr>
              <a:pPr>
                <a:defRPr/>
              </a:pPr>
              <a:t>245</a:t>
            </a:fld>
            <a:endParaRPr lang="en-US">
              <a:solidFill>
                <a:prstClr val="black"/>
              </a:solidFill>
            </a:endParaRPr>
          </a:p>
        </p:txBody>
      </p:sp>
      <p:sp>
        <p:nvSpPr>
          <p:cNvPr id="26419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4195"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D602E1D2-181F-794B-B5E2-DF95A14115F0}" type="slidenum">
              <a:rPr lang="en-US">
                <a:solidFill>
                  <a:prstClr val="black"/>
                </a:solidFill>
              </a:rPr>
              <a:pPr>
                <a:defRPr/>
              </a:pPr>
              <a:t>246</a:t>
            </a:fld>
            <a:endParaRPr lang="en-US">
              <a:solidFill>
                <a:prstClr val="black"/>
              </a:solidFill>
            </a:endParaRPr>
          </a:p>
        </p:txBody>
      </p:sp>
      <p:sp>
        <p:nvSpPr>
          <p:cNvPr id="26419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64195" name="Rectangle 3"/>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3039316220"/>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DB10D5AD-F3C1-CE47-8081-8F36F6C1BEE6}" type="slidenum">
              <a:rPr lang="en-US">
                <a:solidFill>
                  <a:prstClr val="black"/>
                </a:solidFill>
              </a:rPr>
              <a:pPr>
                <a:defRPr/>
              </a:pPr>
              <a:t>247</a:t>
            </a:fld>
            <a:endParaRPr lang="en-US">
              <a:solidFill>
                <a:prstClr val="black"/>
              </a:solidFill>
            </a:endParaRPr>
          </a:p>
        </p:txBody>
      </p:sp>
      <p:sp>
        <p:nvSpPr>
          <p:cNvPr id="340994" name="Rectangle 2"/>
          <p:cNvSpPr>
            <a:spLocks noGrp="1" noRot="1" noChangeAspect="1" noChangeArrowheads="1" noTextEdit="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340995"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E3598AD2-A7F2-BF4F-9E8E-4FF2AD35ABAC}" type="slidenum">
              <a:rPr lang="en-US">
                <a:solidFill>
                  <a:prstClr val="black"/>
                </a:solidFill>
              </a:rPr>
              <a:pPr>
                <a:defRPr/>
              </a:pPr>
              <a:t>248</a:t>
            </a:fld>
            <a:endParaRPr lang="en-US">
              <a:solidFill>
                <a:prstClr val="black"/>
              </a:solidFill>
            </a:endParaRPr>
          </a:p>
        </p:txBody>
      </p:sp>
      <p:sp>
        <p:nvSpPr>
          <p:cNvPr id="18125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p:txBody>
          <a:bodyPr/>
          <a:lstStyle/>
          <a:p>
            <a:pPr eaLnBrk="1" hangingPunct="1">
              <a:defRPr/>
            </a:pPr>
            <a:r>
              <a:rPr lang="en-US">
                <a:cs typeface="+mn-cs"/>
              </a:rPr>
              <a:t>BAR Nov/Dec 1999</a:t>
            </a: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a:t>
            </a:r>
            <a:r>
              <a:rPr lang="en-US" dirty="0" err="1"/>
              <a:t>jaygary.com</a:t>
            </a:r>
            <a:r>
              <a:rPr lang="en-US" dirty="0"/>
              <a:t>/temple-bomb/ accessed 7 Sep</a:t>
            </a:r>
            <a:r>
              <a:rPr lang="en-US" baseline="0" dirty="0"/>
              <a:t> 2015</a:t>
            </a:r>
          </a:p>
          <a:p>
            <a:pPr marL="0" marR="0" indent="0" algn="l" defTabSz="914400" rtl="0" eaLnBrk="0" fontAlgn="base" latinLnBrk="0" hangingPunct="0">
              <a:lnSpc>
                <a:spcPct val="100000"/>
              </a:lnSpc>
              <a:spcBef>
                <a:spcPct val="30000"/>
              </a:spcBef>
              <a:spcAft>
                <a:spcPct val="0"/>
              </a:spcAft>
              <a:buClrTx/>
              <a:buSzTx/>
              <a:buFontTx/>
              <a:buNone/>
              <a:tabLst/>
              <a:defRPr/>
            </a:pPr>
            <a:r>
              <a:rPr lang="en-US" b="1" dirty="0"/>
              <a:t>The Temple Time Bomb</a:t>
            </a:r>
          </a:p>
          <a:p>
            <a:r>
              <a:rPr lang="en-US" b="1" dirty="0"/>
              <a:t>The Temple Time Bomb</a:t>
            </a:r>
          </a:p>
          <a:p>
            <a:r>
              <a:rPr lang="en-US" dirty="0">
                <a:effectLst/>
              </a:rPr>
              <a:t>While militant Jews and End-Time Christians have been looking for an opportunity to seize the “Temple Mount,” a new theory cast doubt that Herod’s temple was ever located on the site of the Dome of the Rock. Discover how Jesus’ prophecy of Jerusalem’s fall led one scholar to make what some consider the greatest archaeological discovery of our times, the true site of Solomon’s Temple.</a:t>
            </a:r>
            <a:br>
              <a:rPr lang="en-US" dirty="0">
                <a:effectLst/>
              </a:rPr>
            </a:br>
            <a:endParaRPr lang="en-US" dirty="0"/>
          </a:p>
          <a:p>
            <a:r>
              <a:rPr lang="en-US" dirty="0">
                <a:effectLst/>
              </a:rPr>
              <a:t>Defying all logic, a 35-acre landmass surrounded by ancient walls is ground zero to the end-time dreams and fears of Judaism, Christianity and Islam.</a:t>
            </a:r>
            <a:endParaRPr lang="en-US" dirty="0"/>
          </a:p>
          <a:p>
            <a:r>
              <a:rPr lang="en-US" dirty="0"/>
              <a:t>Known by Muslims as the Haram </a:t>
            </a:r>
            <a:r>
              <a:rPr lang="en-US" dirty="0" err="1"/>
              <a:t>esh</a:t>
            </a:r>
            <a:r>
              <a:rPr lang="en-US" dirty="0"/>
              <a:t>-Sharif or Noble Enclosure since A.D. 638, these fortress walls guard Islam’s third holiest site, the golden “Dome of the Rock” and Al-Aqsa Mosque.</a:t>
            </a:r>
          </a:p>
          <a:p>
            <a:r>
              <a:rPr lang="en-US" dirty="0"/>
              <a:t>Despite thirteen centuries of Islamic heritage, Jews today consider the Haram as their Temple Mount. Tradition calls it “the navel of the world … situated in the center of the world.”</a:t>
            </a:r>
          </a:p>
          <a:p>
            <a:r>
              <a:rPr lang="en-US" dirty="0"/>
              <a:t>The Temple Mount, thought to be the site of the First and Second Jewish temples, abuts the Haram’s “Western Wall”–considered by Jews to be the only stones left intact from the Roman sacking of Jerusalem in A.D. 70. The outcropping under the Dome of the Rock is thought to be the crest of Mount Moriah where Abraham nearly sacrificed his son.</a:t>
            </a:r>
          </a:p>
          <a:p>
            <a:r>
              <a:rPr lang="en-US" dirty="0"/>
              <a:t>Increasingly, zealous Jews in Israel and End-Time Christians in America are calling for the rebuilding of a “Third Temple” where the Dome of the Rock stands.</a:t>
            </a:r>
          </a:p>
          <a:p>
            <a:r>
              <a:rPr lang="en-US" dirty="0"/>
              <a:t>In his book, Arabs and Jews: Wounded Spirits In A Promised Land, New York Times journalist David </a:t>
            </a:r>
            <a:r>
              <a:rPr lang="en-US" dirty="0" err="1"/>
              <a:t>Shipler</a:t>
            </a:r>
            <a:r>
              <a:rPr lang="en-US" dirty="0"/>
              <a:t> reports, “During my five years in Jerusalem, the idea of building a Third Temple in place of Al-Aqsa and the Dome of the Rock evolved from a wild notion held by a very few fringe militants into a goal embraced and legitimized by parts of the established right wing.”</a:t>
            </a:r>
          </a:p>
          <a:p>
            <a:r>
              <a:rPr lang="en-US" dirty="0" err="1"/>
              <a:t>Shipler</a:t>
            </a:r>
            <a:r>
              <a:rPr lang="en-US" dirty="0"/>
              <a:t> continues, “Some groups had a letterhead printed with a composite aerial photograph of the Old City as it is today and the Temple Mount as they wish it to be tomorrow: clear of mosques and dominated by a huge temple.”</a:t>
            </a:r>
          </a:p>
          <a:p>
            <a:r>
              <a:rPr lang="en-US" b="1" dirty="0"/>
              <a:t>End-Time Temptation</a:t>
            </a:r>
            <a:endParaRPr lang="en-US" dirty="0"/>
          </a:p>
          <a:p>
            <a:r>
              <a:rPr lang="en-US" dirty="0"/>
              <a:t>In a recent book, </a:t>
            </a:r>
            <a:r>
              <a:rPr lang="en-US" i="1" dirty="0"/>
              <a:t>The End of Days: Fundamentalism and the Struggle for the Temple Mount</a:t>
            </a:r>
            <a:r>
              <a:rPr lang="en-US" dirty="0"/>
              <a:t>, Israeli journalist, </a:t>
            </a:r>
            <a:r>
              <a:rPr lang="en-US" dirty="0" err="1"/>
              <a:t>Gershon</a:t>
            </a:r>
            <a:r>
              <a:rPr lang="en-US" dirty="0"/>
              <a:t> </a:t>
            </a:r>
            <a:r>
              <a:rPr lang="en-US" dirty="0" err="1"/>
              <a:t>Gorenberg</a:t>
            </a:r>
            <a:r>
              <a:rPr lang="en-US" dirty="0"/>
              <a:t> writes, “The Temple Mount beckons seductively to believers eager to restart redemption.” Although journalists or theologians often mock them, </a:t>
            </a:r>
            <a:r>
              <a:rPr lang="en-US" dirty="0" err="1"/>
              <a:t>Gorenberg</a:t>
            </a:r>
            <a:r>
              <a:rPr lang="en-US" dirty="0"/>
              <a:t> claims governments need to take their apocalyptic schemes seriously.</a:t>
            </a:r>
          </a:p>
          <a:p>
            <a:r>
              <a:rPr lang="en-US" dirty="0"/>
              <a:t>According to messianic groups in Jerusalem such as the Temple Mount Faithful, three events must take place before the Jewish messiah comes: the reconstitution of Israel, the return of the Jews to their homeland; and the construction of a Third Temple.</a:t>
            </a:r>
          </a:p>
          <a:p>
            <a:r>
              <a:rPr lang="en-US" dirty="0"/>
              <a:t>As religious Jews tell it, the first two events came about through the founding of the Jewish State in 1948. They believe the third has become possible due to the 1967 Arab-Israeli war. Israel found herself capturing the West Bank and East Jerusalem.</a:t>
            </a:r>
          </a:p>
          <a:p>
            <a:r>
              <a:rPr lang="en-US" dirty="0"/>
              <a:t>“The Temple Mount is in our hands,” proclaimed Motta </a:t>
            </a:r>
            <a:r>
              <a:rPr lang="en-US" dirty="0" err="1"/>
              <a:t>Gur</a:t>
            </a:r>
            <a:r>
              <a:rPr lang="en-US" dirty="0"/>
              <a:t>, the Israeli commander. But on the fourth day of occupation, then Defense-minister Moshe Dayan decided to return control of the Haram compound to clerics from the Islamic Trust or </a:t>
            </a:r>
            <a:r>
              <a:rPr lang="en-US" dirty="0" err="1"/>
              <a:t>Waqf</a:t>
            </a:r>
            <a:r>
              <a:rPr lang="en-US" dirty="0"/>
              <a:t>.</a:t>
            </a:r>
          </a:p>
          <a:p>
            <a:r>
              <a:rPr lang="en-US" dirty="0"/>
              <a:t>Despite the control of the Haram by the </a:t>
            </a:r>
            <a:r>
              <a:rPr lang="en-US" dirty="0" err="1"/>
              <a:t>Waqf</a:t>
            </a:r>
            <a:r>
              <a:rPr lang="en-US" dirty="0"/>
              <a:t>, the continued occupation of the Old City of Jerusalem by Israel has transformed the rebuilding of the Temple for extreme Jews from a divine prophecy into an attainable human endeavor.</a:t>
            </a:r>
          </a:p>
          <a:p>
            <a:r>
              <a:rPr lang="en-US" dirty="0"/>
              <a:t>Palestinians have always felt the goal of Jewish Zionism is, as its name implies, control of the Temple Mount and the construction of the Third Temple. In 1995, an Arab editorial declared, “The weeping of the Jews by the Wailing Wall and their kisses do not come of their love for the wall itself, but from their secret desire to win control of the Haram </a:t>
            </a:r>
            <a:r>
              <a:rPr lang="en-US" dirty="0" err="1"/>
              <a:t>esh</a:t>
            </a:r>
            <a:r>
              <a:rPr lang="en-US" dirty="0"/>
              <a:t>-Sharif, as everyone knows.”</a:t>
            </a:r>
          </a:p>
          <a:p>
            <a:r>
              <a:rPr lang="en-US" dirty="0"/>
              <a:t>Palestinian uneasiness about Jewish extremism is understandable. On more than one hundred occasions since 1967, members of the “Jewish underground” have initiated plots to siege or destroy the Dome of the Rock and Al-Aqsa mosque, acts that would have rendered peace with the Arab world unattainable.</a:t>
            </a:r>
          </a:p>
          <a:p>
            <a:r>
              <a:rPr lang="en-US" b="1" dirty="0"/>
              <a:t>Igniting World War III?</a:t>
            </a:r>
            <a:endParaRPr lang="en-US" dirty="0"/>
          </a:p>
          <a:p>
            <a:r>
              <a:rPr lang="en-US" dirty="0"/>
              <a:t>The rhetoric about the Temple Mount has inflamed passions on all sides. Indeed, it was a principal factor, if not the key factor, in derailing the U.S. brokered Camp David peace talks in 2000. Israelis insisted on dual ownership of the Haram, something Arafat said no Arab leader could accept.</a:t>
            </a:r>
          </a:p>
          <a:p>
            <a:r>
              <a:rPr lang="en-US" dirty="0"/>
              <a:t>Making matters worse, Israeli hard-liner Ariel Sharon entered the Haram several weeks later with an armed security force of 1,000 Israeli soldiers, provoking a new round of violence in which nearly 500 people have died, largely Palestinians.</a:t>
            </a:r>
          </a:p>
          <a:p>
            <a:r>
              <a:rPr lang="en-US" dirty="0"/>
              <a:t>Amidst these fears, a new film was released in Israel. By December, </a:t>
            </a:r>
            <a:r>
              <a:rPr lang="en-US" dirty="0" err="1"/>
              <a:t>Hahesder</a:t>
            </a:r>
            <a:r>
              <a:rPr lang="en-US" dirty="0"/>
              <a:t>, or “Time of Favor,” became a hit movie. The film revolves around a plot by ultra-religious Jews to blow up Islamic holy places on the Temple Mount. The Israeli Shin Bet followed up the movie’s release with warnings about the possible eruption of Jewish violence centered on the Temple Mount.</a:t>
            </a:r>
          </a:p>
          <a:p>
            <a:r>
              <a:rPr lang="en-US" dirty="0"/>
              <a:t>One Israeli security official told the BBC, “To harm the mosque, it means a global war between the Arab world and the Islamic world against Israel, and no doubt that it could be a war that may bring destruction to the state of Israel.”</a:t>
            </a:r>
          </a:p>
          <a:p>
            <a:r>
              <a:rPr lang="en-US" dirty="0"/>
              <a:t>Israeli academics have been equally alarmed by “Third Temple” ideas. In January, </a:t>
            </a:r>
            <a:r>
              <a:rPr lang="en-US" dirty="0" err="1"/>
              <a:t>Keshev</a:t>
            </a:r>
            <a:r>
              <a:rPr lang="en-US" dirty="0"/>
              <a:t>–the Center for the Protection of Democracy in Tel Aviv issued a 12-page report entitled, “Targeting the Temple Mount,” which examined current threats to the Temple Mount from extreme militant and messianic groups.</a:t>
            </a:r>
          </a:p>
          <a:p>
            <a:r>
              <a:rPr lang="en-US" dirty="0"/>
              <a:t>The report claimed, “Threats to the Temple Mount have reached a critical stage.” The danger, the report said, comes from some ten organizations who influence tens of thousands of people and who are acting to reinstitute Temple practices and rituals.</a:t>
            </a:r>
          </a:p>
          <a:p>
            <a:r>
              <a:rPr lang="en-US" dirty="0"/>
              <a:t>The secular research continued, “In the event of damage to the holy sites, all the blame will be placed on Israel and apocalyptically destructive forces may be unleashed.”</a:t>
            </a:r>
          </a:p>
          <a:p>
            <a:r>
              <a:rPr lang="en-US" dirty="0"/>
              <a:t>It urged the Israeli government “to stop all support and funding of Temple lovers’ organizations and institutions” and “publicly disassociate themselves from rabbinical calls to ‘destroy the mosques.’ Our lives depend on it.”</a:t>
            </a:r>
          </a:p>
          <a:p>
            <a:r>
              <a:rPr lang="en-US" b="1" dirty="0"/>
              <a:t>The Battle for Jerusalem</a:t>
            </a:r>
            <a:endParaRPr lang="en-US" dirty="0"/>
          </a:p>
          <a:p>
            <a:r>
              <a:rPr lang="en-US" dirty="0"/>
              <a:t>Historically, following Bar </a:t>
            </a:r>
            <a:r>
              <a:rPr lang="en-US" dirty="0" err="1"/>
              <a:t>Kochba’s</a:t>
            </a:r>
            <a:r>
              <a:rPr lang="en-US" dirty="0"/>
              <a:t> revolt in A.D. 135, the idea of rebuilding the Jewish Temple was disavowed by Judaism. Only the messiah, it was believed, was capable of rebuilding the Temple. This idea has been challenged in our time by more than a century of Jewish Zionism.</a:t>
            </a:r>
          </a:p>
          <a:p>
            <a:r>
              <a:rPr lang="en-US" dirty="0"/>
              <a:t>What is surprising about this extreme brand of messianic Judaism and its fixation on the Temple Mount is that its greatest sector of support now is coming from apocalyptic Christians in America.</a:t>
            </a:r>
          </a:p>
          <a:p>
            <a:r>
              <a:rPr lang="en-US" dirty="0"/>
              <a:t>Fifteen years ago the radical Jewish “Temple Mount Faithful” had practically disappeared in Jerusalem. Then it made connections with End-Time churches in the U.S. Since then, its founder, </a:t>
            </a:r>
            <a:r>
              <a:rPr lang="en-US" dirty="0" err="1"/>
              <a:t>Gershon</a:t>
            </a:r>
            <a:r>
              <a:rPr lang="en-US" dirty="0"/>
              <a:t> Salomon, has been promoted by Pat Robinson’s Christian Broadcasting Network and cash flow has been steady.</a:t>
            </a:r>
          </a:p>
          <a:p>
            <a:r>
              <a:rPr lang="en-US" dirty="0" err="1"/>
              <a:t>Gorenberg</a:t>
            </a:r>
            <a:r>
              <a:rPr lang="en-US" dirty="0"/>
              <a:t> feels that the alliance between End-Time Jews and Christians is an ironic one, for evangelicals see the creation of Israel and the reestablishment of the Temple as prerequisites for the End of Days when, according to apocalyptic scenarios, two-thirds of all Jews will die in the battle of Armageddon.</a:t>
            </a:r>
          </a:p>
          <a:p>
            <a:r>
              <a:rPr lang="en-US" dirty="0"/>
              <a:t>Still, the rebuilding of a “Third Temple” is almost axiomatic among true believers, as witnessed in Bible prophecy books such as The Coming Last Days Temple by Randall Price.</a:t>
            </a:r>
          </a:p>
          <a:p>
            <a:r>
              <a:rPr lang="en-US" b="1" dirty="0"/>
              <a:t>Diffusing the Bomb?</a:t>
            </a:r>
            <a:endParaRPr lang="en-US" dirty="0"/>
          </a:p>
          <a:p>
            <a:r>
              <a:rPr lang="en-US" dirty="0"/>
              <a:t>Is it inevitable that the Temple Mount will explode, taking both Israelis and Arabs to the gates of hell? Dr. Ernest L. Martin, a forty-year historian on Jerusalem, thinks not.</a:t>
            </a:r>
          </a:p>
          <a:p>
            <a:r>
              <a:rPr lang="en-US" dirty="0"/>
              <a:t>In March of 2000 he published a surprising new book,</a:t>
            </a:r>
            <a:r>
              <a:rPr lang="en-US" i="1" dirty="0"/>
              <a:t> The Temples that Jerusalem Forgot</a:t>
            </a:r>
            <a:r>
              <a:rPr lang="en-US" dirty="0"/>
              <a:t>, which argues that the Jewish Temples never were built on the present “Temple Mount” and actually were located a fourth of a mile south over </a:t>
            </a:r>
            <a:r>
              <a:rPr lang="en-US" dirty="0" err="1"/>
              <a:t>Gihon</a:t>
            </a:r>
            <a:r>
              <a:rPr lang="en-US" dirty="0"/>
              <a:t> Spring.</a:t>
            </a:r>
          </a:p>
          <a:p>
            <a:r>
              <a:rPr lang="en-US" dirty="0"/>
              <a:t>Upon first hearing, Martin admits, the thesis sounds incredible. But Martin bases his conclusions on multiple lines of evidence, biblical, historical and geographic.</a:t>
            </a:r>
          </a:p>
          <a:p>
            <a:r>
              <a:rPr lang="en-US" dirty="0"/>
              <a:t>He further claims that Dr. Benjamin </a:t>
            </a:r>
            <a:r>
              <a:rPr lang="en-US" dirty="0" err="1"/>
              <a:t>Mazar</a:t>
            </a:r>
            <a:r>
              <a:rPr lang="en-US" dirty="0"/>
              <a:t>, the former president of Hebrew University and leading Jewish excavator outside the Haram walls from 1967 to 1978, was leaning toward the same conclusion before his death.</a:t>
            </a:r>
          </a:p>
          <a:p>
            <a:r>
              <a:rPr lang="en-US" dirty="0"/>
              <a:t>If anything, since its release a year ago, Martin’s book has caused scholars to take another look at the works of Flavius Josephus, who offered eyewitness accounts of the destruction of Jerusalem and its temple in A.D. 70.</a:t>
            </a:r>
          </a:p>
          <a:p>
            <a:r>
              <a:rPr lang="en-US" dirty="0"/>
              <a:t>One eyewitness worth examining is </a:t>
            </a:r>
            <a:r>
              <a:rPr lang="en-US" dirty="0" err="1"/>
              <a:t>Eleazar</a:t>
            </a:r>
            <a:r>
              <a:rPr lang="en-US" dirty="0"/>
              <a:t>, the Jewish rebel commander at Masada in A.D. 73. In The War of the Jews (VII.8,6), Josephus cities him as saying, “Where is this city that was believed to have God himself inhabiting therein? It is now demolished to the very foundations, and hath nothing left but that monument of it preserved, I mean the camp of those that hath destroyed it, which still dwells upon its ruins.”</a:t>
            </a:r>
          </a:p>
          <a:p>
            <a:r>
              <a:rPr lang="en-US" dirty="0"/>
              <a:t>Martin claims that a proper reading of </a:t>
            </a:r>
            <a:r>
              <a:rPr lang="en-US" dirty="0" err="1"/>
              <a:t>Eleazar’s</a:t>
            </a:r>
            <a:r>
              <a:rPr lang="en-US" dirty="0"/>
              <a:t> quote would support the view that only the Camp of the Roman Tenth Legion was left standing among the ruins of Jerusalem’s city and temple.</a:t>
            </a:r>
          </a:p>
          <a:p>
            <a:r>
              <a:rPr lang="en-US" dirty="0"/>
              <a:t>Martin identifies the Haram </a:t>
            </a:r>
            <a:r>
              <a:rPr lang="en-US" dirty="0" err="1"/>
              <a:t>esh</a:t>
            </a:r>
            <a:r>
              <a:rPr lang="en-US" dirty="0"/>
              <a:t>-Sharif as that remaining camp or Fort Antonia, which Herod named after Mark Anthony. He shows how the Haram’s 35 acres were comparable in size and water supply to other Roman fortresses built to guard occupied cities.</a:t>
            </a:r>
          </a:p>
          <a:p>
            <a:r>
              <a:rPr lang="en-US" dirty="0"/>
              <a:t>Martin writes, “Josephus reported that Fort Antonia was as large as a city and could hold a full Legion of troops, or 5,000 soldiers plus support personnel.” Although Herod the Great had built it up since the year 6 A.D., the Romans had used the camp as their base, and they had no reason to destroy it after the war.</a:t>
            </a:r>
          </a:p>
          <a:p>
            <a:r>
              <a:rPr lang="en-US" dirty="0"/>
              <a:t>As a security measure, the Roman Empire continued to use Antonia to house the Tenth Legion after the fall of Jerusalem and remained there for more than 200 years.”</a:t>
            </a:r>
          </a:p>
          <a:p>
            <a:r>
              <a:rPr lang="en-US" dirty="0"/>
              <a:t>Furthering buttressing the thesis that the Haram is indeed Fort Antonia is testimony from various Church Fathers and pilgrims from the fourth to sixth centuries that spoke of a large rock outcropping as the </a:t>
            </a:r>
            <a:r>
              <a:rPr lang="en-US" dirty="0" err="1"/>
              <a:t>Praetorium</a:t>
            </a:r>
            <a:r>
              <a:rPr lang="en-US" dirty="0"/>
              <a:t>–where Pilate judged Jesus (John 18:20).</a:t>
            </a:r>
          </a:p>
          <a:p>
            <a:r>
              <a:rPr lang="en-US" dirty="0"/>
              <a:t>The Dome of the Rock would later be built over this permanent natural feature. In contrast, Martin claims, the Temple was built over a threshing floor, and its “foundation stone” was movable.</a:t>
            </a:r>
          </a:p>
          <a:p>
            <a:r>
              <a:rPr lang="en-US" b="1" dirty="0"/>
              <a:t>Wailing at the Wrong Wall?</a:t>
            </a:r>
            <a:endParaRPr lang="en-US" dirty="0"/>
          </a:p>
          <a:p>
            <a:r>
              <a:rPr lang="en-US" dirty="0"/>
              <a:t>If Martin’s thesis is correct that the Haram was Fort Antonia, it would cast in doubt an unquestioned modern-day Jewish tenet: that the “Wailing Wall” was part of the walls enclosing Herod’s Temple.</a:t>
            </a:r>
          </a:p>
          <a:p>
            <a:r>
              <a:rPr lang="en-US" dirty="0"/>
              <a:t>By connecting a series of historical dots and clues which others have overlooked, Martin documents that two “western walls” were known to Judaism before the time of the Crusades. Neither was a remainder of the Second Temple and neither was located near the present “Wailing Wall.” Both were aborted attempts to rebuild the Third Jewish temple under the Roman Emperor Constantine from A.D. 313 to 324 and later under Julian in 362.</a:t>
            </a:r>
          </a:p>
          <a:p>
            <a:r>
              <a:rPr lang="en-US" dirty="0"/>
              <a:t>Over the past 130 years archaeologists have confirmed that the original City of David was built on the southeastern ridge of Jerusalem, where Martin claims the Jewish Temples were located. What changed the prevailing opinion that Jerusalem grew up on its western hill was the famous discovery of Hezekiah’s water tunnel under the </a:t>
            </a:r>
            <a:r>
              <a:rPr lang="en-US" dirty="0" err="1"/>
              <a:t>Ophel</a:t>
            </a:r>
            <a:r>
              <a:rPr lang="en-US" dirty="0"/>
              <a:t> mount in the 1870s.</a:t>
            </a:r>
          </a:p>
          <a:p>
            <a:r>
              <a:rPr lang="en-US" dirty="0"/>
              <a:t>Martin feels that archaeologists were right a century ago to move the site of David’s ancient city to southeast Jerusalem, but failed at that time to reevaluate their traditional thinking about the location of the Jewish Temples.</a:t>
            </a:r>
          </a:p>
          <a:p>
            <a:r>
              <a:rPr lang="en-US" dirty="0"/>
              <a:t>The confusion over Jerusalem’s geography, Martin claims, began a century and a half before Jesus’ time. In the days of Simon the Hasmonean, Mount Zion, also known as the </a:t>
            </a:r>
            <a:r>
              <a:rPr lang="en-US" dirty="0" err="1"/>
              <a:t>Akra</a:t>
            </a:r>
            <a:r>
              <a:rPr lang="en-US" dirty="0"/>
              <a:t> or stronghold, had become indefensible. Jewish leaders then literally leveled down “Mount Zion,” which overlooked the Temple. Over a period of three years the entire geography of Jerusalem was changed, as a “New Jerusalem” was built on the western hill, save for the Temple itself.</a:t>
            </a:r>
          </a:p>
          <a:p>
            <a:r>
              <a:rPr lang="en-US" b="1" dirty="0"/>
              <a:t>The Actual Temple</a:t>
            </a:r>
            <a:endParaRPr lang="en-US" dirty="0"/>
          </a:p>
          <a:p>
            <a:r>
              <a:rPr lang="en-US" dirty="0"/>
              <a:t>Martin also turns to biblical statements to show that the original tabernacle of David and the Temple of Solomon were built above </a:t>
            </a:r>
            <a:r>
              <a:rPr lang="en-US" dirty="0" err="1"/>
              <a:t>Gihon</a:t>
            </a:r>
            <a:r>
              <a:rPr lang="en-US" dirty="0"/>
              <a:t> Spring (2 Sam. 6:17, 1 Kg. 1:38-39). Martin claims that ancient Jewish law required that a live spring be located within the Temple for ritual purification. The Davidic psalms testify that “living water” flowed through the temple (Ps. 46:3,4; 87:1-2,7).</a:t>
            </a:r>
          </a:p>
          <a:p>
            <a:r>
              <a:rPr lang="en-US" dirty="0"/>
              <a:t>There even exists two extra-biblical confirmations of the Temple containing a water source. Martin writes, “We have the eyewitness account of a person from Egypt named </a:t>
            </a:r>
            <a:r>
              <a:rPr lang="en-US" dirty="0" err="1"/>
              <a:t>Aristeas</a:t>
            </a:r>
            <a:r>
              <a:rPr lang="en-US" dirty="0"/>
              <a:t> who viewed the Temple in about 285 B.C. He stated quite categorically that the Temple was located over an inexhaustible spring that welled up within the interior part of the Temple.”</a:t>
            </a:r>
          </a:p>
          <a:p>
            <a:r>
              <a:rPr lang="en-US" dirty="0"/>
              <a:t>Martin also cites Roman historian, Tacitus, in about A.D.105, stating that “the Temple at Jerusalem had within its precincts a natural spring of water.”</a:t>
            </a:r>
          </a:p>
          <a:p>
            <a:r>
              <a:rPr lang="en-US" dirty="0"/>
              <a:t>No natural springs have ever been found within the Haram </a:t>
            </a:r>
            <a:r>
              <a:rPr lang="en-US" dirty="0" err="1"/>
              <a:t>esh</a:t>
            </a:r>
            <a:r>
              <a:rPr lang="en-US" dirty="0"/>
              <a:t>-Sharif, only cisterns for collecting water. Geologically, the only natural spring in Jerusalem for five miles in any distance is </a:t>
            </a:r>
            <a:r>
              <a:rPr lang="en-US" dirty="0" err="1"/>
              <a:t>Gihon</a:t>
            </a:r>
            <a:r>
              <a:rPr lang="en-US" dirty="0"/>
              <a:t> Spring.</a:t>
            </a:r>
          </a:p>
          <a:p>
            <a:r>
              <a:rPr lang="en-US" dirty="0"/>
              <a:t>Martin documents how the Islamic rulers from the seventh to the eleventh century allowed the Jews to live near their Temple ruins at the </a:t>
            </a:r>
            <a:r>
              <a:rPr lang="en-US" dirty="0" err="1"/>
              <a:t>Gihon</a:t>
            </a:r>
            <a:r>
              <a:rPr lang="en-US" dirty="0"/>
              <a:t>, but forbade them to enter the Haram, further showing that the locations were not synonymous.</a:t>
            </a:r>
          </a:p>
          <a:p>
            <a:r>
              <a:rPr lang="en-US" dirty="0"/>
              <a:t>“What has been amazing to me,” Martin writes, “is the vast amount of Jewish, Muslim, and Christian records that remain available from the first to the sixteenth centuries that clearly vindicate the conclusions that I have reached in this book.”</a:t>
            </a:r>
          </a:p>
          <a:p>
            <a:r>
              <a:rPr lang="en-US" dirty="0"/>
              <a:t>Taking Josephus’ descriptions at face value, Martin has recreated a depiction of Herod’s Temple and Fort Antonia and with architectural precision. If one would have stood on the southern slopes of the Mount of Olives and looked northwestward they would see these two buildings occupying the greater part of eastern Jerusalem.</a:t>
            </a:r>
          </a:p>
          <a:p>
            <a:r>
              <a:rPr lang="en-US" dirty="0"/>
              <a:t>According to Josephus, the Temple site was shaped as a perfect square of 600 feet on each of its four sides, and towered upward from the floor of Kidron Valley some 450 feet, or forty stories. Fort Antonia lay to its north by another 600 feet, connected by double colonnades. Slanted flagstones surrounded Fort Antonia on its east for external protection.</a:t>
            </a:r>
          </a:p>
          <a:p>
            <a:r>
              <a:rPr lang="en-US" dirty="0"/>
              <a:t>Not everyone is impressed by Martin’s renderings. From 1973 to 1978, Dr. </a:t>
            </a:r>
            <a:r>
              <a:rPr lang="en-US" dirty="0" err="1"/>
              <a:t>Leen</a:t>
            </a:r>
            <a:r>
              <a:rPr lang="en-US" dirty="0"/>
              <a:t> </a:t>
            </a:r>
            <a:r>
              <a:rPr lang="en-US" dirty="0" err="1"/>
              <a:t>Ritmeyer</a:t>
            </a:r>
            <a:r>
              <a:rPr lang="en-US" dirty="0"/>
              <a:t> served as the lead architect associated with the archaeological excavations of the Haram’s south walls. As author of Secrets of Jerusalem’s Temple Mount (Biblical Archaeology Society, 1998), </a:t>
            </a:r>
            <a:r>
              <a:rPr lang="en-US" dirty="0" err="1"/>
              <a:t>Ritmeyer</a:t>
            </a:r>
            <a:r>
              <a:rPr lang="en-US" dirty="0"/>
              <a:t> feels that Martin ignores “the archaeological evidence that has been excavated in Jerusalem.”</a:t>
            </a:r>
          </a:p>
          <a:p>
            <a:r>
              <a:rPr lang="en-US" dirty="0"/>
              <a:t>If the Temple Mount was merely a Roman Camp, he asks, why have Hebrew inscriptions such as the “Trumpeting Stone” been found at the base of the Haram walls in </a:t>
            </a:r>
            <a:r>
              <a:rPr lang="en-US" dirty="0" err="1"/>
              <a:t>Herodian</a:t>
            </a:r>
            <a:r>
              <a:rPr lang="en-US" dirty="0"/>
              <a:t> strata?</a:t>
            </a:r>
          </a:p>
          <a:p>
            <a:r>
              <a:rPr lang="en-US" dirty="0"/>
              <a:t>Martin claims the fallen inscription from top of the southwest wall could just as easily be related to military camp life and revelry than to summon people for the Sabbath. As for the inscription in Hebrew, Martin notes Fort Antonia was built by Herod the Great for his own soldiers, long before the Tenth Roman Legion arrived.</a:t>
            </a:r>
          </a:p>
          <a:p>
            <a:r>
              <a:rPr lang="en-US" dirty="0"/>
              <a:t>Martin claims his theory is consistent with excavations done both outside and within the Haram. He notes that a hundred years ago, Sir Charles Warren, the great surveyor of Jerusalem, meticulously examined all the nooks, crannies, holes, cisterns and tunnels beneath the Haram, and found no archaeological remains identified with the Second Temple.</a:t>
            </a:r>
          </a:p>
          <a:p>
            <a:r>
              <a:rPr lang="en-US" b="1" dirty="0"/>
              <a:t>Fulfilled Prophecy</a:t>
            </a:r>
            <a:endParaRPr lang="en-US" dirty="0"/>
          </a:p>
          <a:p>
            <a:r>
              <a:rPr lang="en-US" dirty="0"/>
              <a:t>Most people are totally unaware that Jerusalem in Jesus’ day was one of the biggest cities between Alexandria and Damascus. It was a prosperous metropolitan city of more than 80,000 people, with two or three times that many visiting during festival seasons. Herod the Great had restored the Temple as a world-renowned wonder.</a:t>
            </a:r>
          </a:p>
          <a:p>
            <a:r>
              <a:rPr lang="en-US" dirty="0"/>
              <a:t>For Christians, Martin’s reconstruction solves the quandary of Jesus’ prophecy repeated four times in the gospel, that “not one stone would be left upon another” (Mk. 13:1-2, Matt. 24:1-3, Lk. 19:43-44, 21:5-6).</a:t>
            </a:r>
          </a:p>
          <a:p>
            <a:r>
              <a:rPr lang="en-US" dirty="0"/>
              <a:t>Martin, who takes the words of Jesus literally, argues that the total removal of the Second Temple down to its foundations in A.D. 70 is in accord with Jesus’ statements.</a:t>
            </a:r>
          </a:p>
          <a:p>
            <a:r>
              <a:rPr lang="en-US" dirty="0"/>
              <a:t>Is then all of the evidence of the Second Temple’s archaeological record gone?</a:t>
            </a:r>
          </a:p>
          <a:p>
            <a:r>
              <a:rPr lang="en-US" dirty="0"/>
              <a:t>Martin thinks so, given the complete destruction of Jerusalem in A.D. 70. Some might consider this a convenient excuse for non-verification, but archaeologists never have uncovered any ruins identified with other structures Herod built in Jerusalem, including his lavish Palace, the Greek Gymnasium or the Roman Hippodrome.</a:t>
            </a:r>
          </a:p>
          <a:p>
            <a:r>
              <a:rPr lang="en-US" dirty="0"/>
              <a:t>Given the testimony of eyewitnesses as to the utter ruin of Jerusalem–dug up from its very foundations, it is unlikely that any evidence of the Second Temple or other massive </a:t>
            </a:r>
            <a:r>
              <a:rPr lang="en-US" dirty="0" err="1"/>
              <a:t>Herodian</a:t>
            </a:r>
            <a:r>
              <a:rPr lang="en-US" dirty="0"/>
              <a:t> buildings will ever be found.</a:t>
            </a:r>
          </a:p>
          <a:p>
            <a:r>
              <a:rPr lang="en-US" dirty="0"/>
              <a:t>In January 2001 Martin spent a week in Jerusalem presenting his “Temple theory.” More than 200 Palestinian academics and western scholars attended a series of meetings hosted by the </a:t>
            </a:r>
            <a:r>
              <a:rPr lang="en-US" dirty="0" err="1"/>
              <a:t>Sabeel</a:t>
            </a:r>
            <a:r>
              <a:rPr lang="en-US" dirty="0"/>
              <a:t> Theology Center.</a:t>
            </a:r>
          </a:p>
          <a:p>
            <a:r>
              <a:rPr lang="en-US" dirty="0"/>
              <a:t>Many were associated with well-known groups such as </a:t>
            </a:r>
            <a:r>
              <a:rPr lang="en-US" dirty="0" err="1"/>
              <a:t>Ecole</a:t>
            </a:r>
            <a:r>
              <a:rPr lang="en-US" dirty="0"/>
              <a:t> </a:t>
            </a:r>
            <a:r>
              <a:rPr lang="en-US" dirty="0" err="1"/>
              <a:t>Biblique</a:t>
            </a:r>
            <a:r>
              <a:rPr lang="en-US" dirty="0"/>
              <a:t>, the Albright Institute or Al-Quds University. Upon returning, Martin told Presence magazine that, “I did not get a negative comment the entire time I was there.”</a:t>
            </a:r>
          </a:p>
          <a:p>
            <a:r>
              <a:rPr lang="en-US" dirty="0"/>
              <a:t>If proven correct, Martin’s “Temple theory” could have profound effect on how Jews and Muslims approach the future of Jerusalem.</a:t>
            </a:r>
          </a:p>
          <a:p>
            <a:r>
              <a:rPr lang="en-US" dirty="0"/>
              <a:t>If the Temple never was located at the supposed “Temple Mount” then a major obstacle dividing Israelis and Palestinians could be put to rest. The “Temple Time Bomb” could be diffused and Jews could transfer their focus south from the western Haram wall to </a:t>
            </a:r>
            <a:r>
              <a:rPr lang="en-US" dirty="0" err="1"/>
              <a:t>Gihon</a:t>
            </a:r>
            <a:r>
              <a:rPr lang="en-US" dirty="0"/>
              <a:t> Springs, in order to build a Third Temple.</a:t>
            </a:r>
          </a:p>
          <a:p>
            <a:r>
              <a:rPr lang="en-US" dirty="0"/>
              <a:t>Still, most that hear Martin’s theory consider it “preposterous” at first. This was true of Dr. James D. Tabor, religious studies professor at the University of North Carolina.</a:t>
            </a:r>
          </a:p>
          <a:p>
            <a:r>
              <a:rPr lang="en-US" dirty="0"/>
              <a:t>After studying Martin’s arguments, however, Tabor wrote, “Martin’s thesis is so bold, so utterly non-conventional, and so potentially upsetting, radically altering central aspects of the theological, historical, cultural and political understanding of Jerusalem and its holy places, it should not be ignored.”</a:t>
            </a:r>
          </a:p>
          <a:p>
            <a:r>
              <a:rPr lang="en-US" dirty="0"/>
              <a:t>Read the complete story of how historical research might diffuse the Temple time bomb. Purchase a copy of </a:t>
            </a:r>
            <a:r>
              <a:rPr lang="en-US" i="1" dirty="0">
                <a:hlinkClick r:id="rId3"/>
              </a:rPr>
              <a:t>The Temple That Jerusalem Forgot</a:t>
            </a:r>
            <a:r>
              <a:rPr lang="en-US" dirty="0"/>
              <a:t>.</a:t>
            </a:r>
          </a:p>
          <a:p>
            <a:r>
              <a:rPr lang="en-US" dirty="0" err="1"/>
              <a:t>Leen</a:t>
            </a:r>
            <a:r>
              <a:rPr lang="en-US" dirty="0"/>
              <a:t> </a:t>
            </a:r>
            <a:r>
              <a:rPr lang="en-US" dirty="0" err="1"/>
              <a:t>Ritmeyer</a:t>
            </a:r>
            <a:r>
              <a:rPr lang="en-US" dirty="0"/>
              <a:t> has posted his critique of Martin’s “Temple Theory” </a:t>
            </a:r>
            <a:r>
              <a:rPr lang="en-US" dirty="0">
                <a:hlinkClick r:id="rId4"/>
              </a:rPr>
              <a:t>online</a:t>
            </a:r>
            <a:r>
              <a:rPr lang="en-US" dirty="0"/>
              <a:t>.</a:t>
            </a:r>
            <a:br>
              <a:rPr lang="en-US" dirty="0"/>
            </a:br>
            <a:r>
              <a:rPr lang="en-US" dirty="0"/>
              <a:t>Martin has responded back at </a:t>
            </a:r>
            <a:r>
              <a:rPr lang="en-US" dirty="0">
                <a:hlinkClick r:id="rId5"/>
              </a:rPr>
              <a:t>his website</a:t>
            </a:r>
            <a:r>
              <a:rPr lang="en-US" dirty="0"/>
              <a:t>. Editor’s note: Martin passed away in January 2002. His son now lives in Jerusalem and is continuing his research into the location of the Temple.</a:t>
            </a:r>
          </a:p>
          <a:p>
            <a:r>
              <a:rPr lang="en-US" dirty="0"/>
              <a:t>This entry was posted in </a:t>
            </a:r>
            <a:r>
              <a:rPr lang="en-US" dirty="0">
                <a:hlinkClick r:id="rId6"/>
              </a:rPr>
              <a:t>Features</a:t>
            </a:r>
            <a:r>
              <a:rPr lang="en-US" dirty="0"/>
              <a:t> and tagged </a:t>
            </a:r>
            <a:r>
              <a:rPr lang="en-US" dirty="0">
                <a:hlinkClick r:id="rId7"/>
              </a:rPr>
              <a:t>archaeology</a:t>
            </a:r>
            <a:r>
              <a:rPr lang="en-US" dirty="0"/>
              <a:t>, </a:t>
            </a:r>
            <a:r>
              <a:rPr lang="en-US" dirty="0">
                <a:hlinkClick r:id="rId8"/>
              </a:rPr>
              <a:t>bomb</a:t>
            </a:r>
            <a:r>
              <a:rPr lang="en-US" dirty="0"/>
              <a:t>, </a:t>
            </a:r>
            <a:r>
              <a:rPr lang="en-US" dirty="0">
                <a:hlinkClick r:id="rId9"/>
              </a:rPr>
              <a:t>destruction</a:t>
            </a:r>
            <a:r>
              <a:rPr lang="en-US" dirty="0"/>
              <a:t>, </a:t>
            </a:r>
            <a:r>
              <a:rPr lang="en-US" dirty="0">
                <a:hlinkClick r:id="rId10"/>
              </a:rPr>
              <a:t>haram</a:t>
            </a:r>
            <a:r>
              <a:rPr lang="en-US" dirty="0"/>
              <a:t>, </a:t>
            </a:r>
            <a:r>
              <a:rPr lang="en-US" dirty="0">
                <a:hlinkClick r:id="rId11"/>
              </a:rPr>
              <a:t>Israeli</a:t>
            </a:r>
            <a:r>
              <a:rPr lang="en-US" dirty="0"/>
              <a:t>, </a:t>
            </a:r>
            <a:r>
              <a:rPr lang="en-US" dirty="0">
                <a:hlinkClick r:id="rId12"/>
              </a:rPr>
              <a:t>jerusalem</a:t>
            </a:r>
            <a:r>
              <a:rPr lang="en-US" dirty="0"/>
              <a:t>, </a:t>
            </a:r>
            <a:r>
              <a:rPr lang="en-US" dirty="0">
                <a:hlinkClick r:id="rId13"/>
              </a:rPr>
              <a:t>judaism</a:t>
            </a:r>
            <a:r>
              <a:rPr lang="en-US" dirty="0"/>
              <a:t>, </a:t>
            </a:r>
            <a:r>
              <a:rPr lang="en-US" dirty="0">
                <a:hlinkClick r:id="rId14"/>
              </a:rPr>
              <a:t>mount</a:t>
            </a:r>
            <a:r>
              <a:rPr lang="en-US" dirty="0"/>
              <a:t>, </a:t>
            </a:r>
            <a:r>
              <a:rPr lang="en-US" dirty="0">
                <a:hlinkClick r:id="rId15"/>
              </a:rPr>
              <a:t>prophecy</a:t>
            </a:r>
            <a:r>
              <a:rPr lang="en-US" dirty="0"/>
              <a:t>, </a:t>
            </a:r>
            <a:r>
              <a:rPr lang="en-US" dirty="0">
                <a:hlinkClick r:id="rId16"/>
              </a:rPr>
              <a:t>temple</a:t>
            </a:r>
            <a:r>
              <a:rPr lang="en-US" dirty="0"/>
              <a:t>, </a:t>
            </a:r>
            <a:r>
              <a:rPr lang="en-US" dirty="0">
                <a:hlinkClick r:id="rId17"/>
              </a:rPr>
              <a:t>violence</a:t>
            </a:r>
            <a:r>
              <a:rPr lang="en-US" dirty="0"/>
              <a:t>, </a:t>
            </a:r>
            <a:r>
              <a:rPr lang="en-US" dirty="0">
                <a:hlinkClick r:id="rId18"/>
              </a:rPr>
              <a:t>zionism</a:t>
            </a:r>
            <a:r>
              <a:rPr lang="en-US"/>
              <a:t> on </a:t>
            </a:r>
            <a:r>
              <a:rPr lang="en-US">
                <a:hlinkClick r:id="rId19" tooltip="12:00 pm"/>
              </a:rPr>
              <a:t>May 30, 2001</a:t>
            </a:r>
            <a:r>
              <a:rPr lang="en-US"/>
              <a:t>. </a:t>
            </a:r>
            <a:endParaRPr lang="en-US" b="1"/>
          </a:p>
          <a:p>
            <a:endParaRPr lang="en-US" dirty="0"/>
          </a:p>
        </p:txBody>
      </p:sp>
      <p:sp>
        <p:nvSpPr>
          <p:cNvPr id="4" name="Slide Number Placeholder 3"/>
          <p:cNvSpPr>
            <a:spLocks noGrp="1"/>
          </p:cNvSpPr>
          <p:nvPr>
            <p:ph type="sldNum" sz="quarter" idx="10"/>
          </p:nvPr>
        </p:nvSpPr>
        <p:spPr/>
        <p:txBody>
          <a:bodyPr/>
          <a:lstStyle/>
          <a:p>
            <a:pPr>
              <a:defRPr/>
            </a:pPr>
            <a:fld id="{5E3C6632-2C1F-E94C-9A61-27172695BCCB}" type="slidenum">
              <a:rPr lang="en-US" smtClean="0">
                <a:solidFill>
                  <a:prstClr val="black"/>
                </a:solidFill>
              </a:rPr>
              <a:pPr>
                <a:defRPr/>
              </a:pPr>
              <a:t>251</a:t>
            </a:fld>
            <a:endParaRPr lang="en-US">
              <a:solidFill>
                <a:prstClr val="black"/>
              </a:solidFill>
            </a:endParaRPr>
          </a:p>
        </p:txBody>
      </p:sp>
    </p:spTree>
    <p:extLst>
      <p:ext uri="{BB962C8B-B14F-4D97-AF65-F5344CB8AC3E}">
        <p14:creationId xmlns:p14="http://schemas.microsoft.com/office/powerpoint/2010/main" val="2581267505"/>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253</a:t>
            </a:fld>
            <a:endParaRPr lang="en-US">
              <a:solidFill>
                <a:prstClr val="black"/>
              </a:solidFill>
            </a:endParaRPr>
          </a:p>
        </p:txBody>
      </p:sp>
    </p:spTree>
    <p:extLst>
      <p:ext uri="{BB962C8B-B14F-4D97-AF65-F5344CB8AC3E}">
        <p14:creationId xmlns:p14="http://schemas.microsoft.com/office/powerpoint/2010/main" val="1766250643"/>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SG" sz="1200" b="0" i="0" u="none" strike="noStrike" kern="1200" baseline="0">
                <a:solidFill>
                  <a:schemeClr val="tx1"/>
                </a:solidFill>
                <a:latin typeface="Times New Roman" charset="0"/>
                <a:ea typeface="ＭＳ Ｐゴシック" charset="0"/>
                <a:cs typeface="Arial" charset="0"/>
              </a:rPr>
              <a:t>Not noted in 2 Kings is what we find in Chronicles: "The chronicler reported that Manasseh for his sins was taken captive to Babylon (2 Chron. 33:11) by the king of Assyria, probably Ashurbanipal (669-626 b.c.). There Manasseh repented of his sins and God in His grace allowed Manasseh to return to Jerusalem after a period of captivity (2 Chron. 33:12-13; cf. 2 Chron. 33:18-19). After his restoration the king cleaned up much of the idolatry in Judah (2 Chron. 33:15-17). Manasseh’s sins had stained Judah deeply, however, and even later reforms under Josiah could not avert God’s judgment (2 Kings 23:26)" (Bible Knowledge Commentary, 1:580-81).</a:t>
            </a:r>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256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1645230409"/>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One short</a:t>
            </a:r>
            <a:r>
              <a:rPr lang="en-US" baseline="0"/>
              <a:t> A</a:t>
            </a:r>
            <a:r>
              <a:rPr lang="en-US"/>
              <a:t>pocryphal</a:t>
            </a:r>
            <a:r>
              <a:rPr lang="en-US" baseline="0"/>
              <a:t> writing actually records the prayer of Manasseh where he repents.</a:t>
            </a:r>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257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707600409"/>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2"/>
          <p:cNvSpPr>
            <a:spLocks noGrp="1" noRot="1" noChangeAspect="1" noChangeArrowheads="1" noTextEdit="1"/>
          </p:cNvSpPr>
          <p:nvPr>
            <p:ph type="sldImg"/>
          </p:nvPr>
        </p:nvSpPr>
        <p:spPr>
          <a:ln/>
        </p:spPr>
      </p:sp>
      <p:sp>
        <p:nvSpPr>
          <p:cNvPr id="1484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C51373-5C6D-491A-A1C3-1F21D3D4E4FE}" type="slidenum">
              <a:rPr lang="en-US" altLang="en-US">
                <a:solidFill>
                  <a:prstClr val="black"/>
                </a:solidFill>
              </a:rPr>
              <a:pPr/>
              <a:t>30</a:t>
            </a:fld>
            <a:endParaRPr lang="en-US" altLang="en-US">
              <a:solidFill>
                <a:prstClr val="black"/>
              </a:solidFill>
            </a:endParaRPr>
          </a:p>
        </p:txBody>
      </p:sp>
      <p:sp>
        <p:nvSpPr>
          <p:cNvPr id="530434" name="Rectangle 2"/>
          <p:cNvSpPr>
            <a:spLocks noGrp="1" noRot="1" noChangeAspect="1" noChangeArrowheads="1" noTextEdit="1"/>
          </p:cNvSpPr>
          <p:nvPr>
            <p:ph type="sldImg"/>
          </p:nvPr>
        </p:nvSpPr>
        <p:spPr>
          <a:ln/>
        </p:spPr>
      </p:sp>
      <p:sp>
        <p:nvSpPr>
          <p:cNvPr id="530435" name="Rectangle 3"/>
          <p:cNvSpPr>
            <a:spLocks noGrp="1" noChangeArrowheads="1"/>
          </p:cNvSpPr>
          <p:nvPr>
            <p:ph type="body" idx="1"/>
          </p:nvPr>
        </p:nvSpPr>
        <p:spPr/>
        <p:txBody>
          <a:bodyPr/>
          <a:lstStyle/>
          <a:p>
            <a:endParaRPr lang="en-US" altLang="en-US"/>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fld id="{33399314-A10C-E848-B593-561049B4E535}" type="slidenum">
              <a:rPr kumimoji="0" lang="en-US" sz="1200" b="0">
                <a:latin typeface="Times New Roman" charset="0"/>
              </a:rPr>
              <a:pPr/>
              <a:t>268</a:t>
            </a:fld>
            <a:endParaRPr kumimoji="0" lang="en-US" sz="1200" b="0">
              <a:latin typeface="Times New Roman" charset="0"/>
            </a:endParaRPr>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MS PGothic" charset="0"/>
                <a:cs typeface="MS PGothic" charset="0"/>
              </a:rPr>
              <a:t>Why the Exile?</a:t>
            </a: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rPr>
              <a:pPr eaLnBrk="1" hangingPunct="1"/>
              <a:t>271</a:t>
            </a:fld>
            <a:endParaRPr lang="en-US" sz="1200">
              <a:solidFill>
                <a:prstClr val="black"/>
              </a:solidFill>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272</a:t>
            </a:fld>
            <a:endParaRPr lang="en-US" altLang="en-US">
              <a:solidFill>
                <a:prstClr val="black"/>
              </a:solidFill>
            </a:endParaRPr>
          </a:p>
        </p:txBody>
      </p:sp>
    </p:spTree>
    <p:extLst>
      <p:ext uri="{BB962C8B-B14F-4D97-AF65-F5344CB8AC3E}">
        <p14:creationId xmlns:p14="http://schemas.microsoft.com/office/powerpoint/2010/main" val="372086590"/>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274</a:t>
            </a:fld>
            <a:endParaRPr lang="en-US" dirty="0">
              <a:solidFill>
                <a:prstClr val="black"/>
              </a:solidFill>
              <a:latin typeface="Calibri"/>
            </a:endParaRPr>
          </a:p>
        </p:txBody>
      </p:sp>
    </p:spTree>
    <p:extLst>
      <p:ext uri="{BB962C8B-B14F-4D97-AF65-F5344CB8AC3E}">
        <p14:creationId xmlns:p14="http://schemas.microsoft.com/office/powerpoint/2010/main" val="1403608080"/>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5EEAA8A-4892-364B-BA3C-F471724161C8}" type="slidenum">
              <a:rPr lang="en-US" sz="1200">
                <a:solidFill>
                  <a:srgbClr val="000000"/>
                </a:solidFill>
              </a:rPr>
              <a:pPr eaLnBrk="1" hangingPunct="1"/>
              <a:t>276</a:t>
            </a:fld>
            <a:endParaRPr lang="en-US" sz="1200" dirty="0">
              <a:solidFill>
                <a:srgbClr val="000000"/>
              </a:solidFill>
            </a:endParaRPr>
          </a:p>
        </p:txBody>
      </p:sp>
      <p:sp>
        <p:nvSpPr>
          <p:cNvPr id="437250" name="Rectangle 2"/>
          <p:cNvSpPr>
            <a:spLocks noGrp="1" noRot="1" noChangeAspect="1" noChangeArrowheads="1" noTextEdit="1"/>
          </p:cNvSpPr>
          <p:nvPr>
            <p:ph type="sldImg"/>
          </p:nvPr>
        </p:nvSpPr>
        <p:spPr>
          <a:ln/>
        </p:spPr>
      </p:sp>
      <p:sp>
        <p:nvSpPr>
          <p:cNvPr id="4372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1414211171"/>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277</a:t>
            </a:fld>
            <a:endParaRPr lang="en-GB" sz="1200" dirty="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842036442"/>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415949-F90B-2D46-A552-2B7F90A95D7B}" type="slidenum">
              <a:rPr lang="en-US" sz="1200">
                <a:solidFill>
                  <a:prstClr val="black"/>
                </a:solidFill>
              </a:rPr>
              <a:pPr eaLnBrk="1" hangingPunct="1"/>
              <a:t>278</a:t>
            </a:fld>
            <a:endParaRPr lang="en-US" sz="1200" dirty="0">
              <a:solidFill>
                <a:prstClr val="black"/>
              </a:solidFill>
            </a:endParaRPr>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67928941"/>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D1A5D74-CD8A-2946-82C4-77B076DC567E}" type="slidenum">
              <a:rPr lang="en-GB" sz="1200">
                <a:solidFill>
                  <a:srgbClr val="FFFFFF"/>
                </a:solidFill>
                <a:latin typeface="Comic Sans MS" charset="0"/>
              </a:rPr>
              <a:pPr eaLnBrk="1" hangingPunct="1"/>
              <a:t>279</a:t>
            </a:fld>
            <a:endParaRPr lang="en-GB" sz="1200" dirty="0">
              <a:solidFill>
                <a:srgbClr val="FFFFFF"/>
              </a:solidFill>
              <a:latin typeface="Comic Sans MS" charset="0"/>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OP-04-Num-143</a:t>
            </a:r>
          </a:p>
          <a:p>
            <a:r>
              <a:rPr lang="en-US" dirty="0">
                <a:latin typeface="Times New Roman" charset="0"/>
                <a:ea typeface="ＭＳ Ｐゴシック" charset="0"/>
                <a:cs typeface="ＭＳ Ｐゴシック" charset="0"/>
              </a:rPr>
              <a:t>OS-04-Num-197</a:t>
            </a:r>
          </a:p>
          <a:p>
            <a:r>
              <a:rPr lang="en-US" dirty="0">
                <a:latin typeface="Times New Roman" charset="0"/>
                <a:ea typeface="ＭＳ Ｐゴシック" charset="0"/>
                <a:cs typeface="ＭＳ Ｐゴシック" charset="0"/>
              </a:rPr>
              <a:t>OS-14-2Chron-274</a:t>
            </a:r>
            <a:endParaRPr lang="en-US" dirty="0">
              <a:ea typeface="ＭＳ Ｐゴシック" charset="0"/>
              <a:cs typeface="ＭＳ Ｐゴシック" charset="0"/>
            </a:endParaRPr>
          </a:p>
          <a:p>
            <a:endParaRPr lang="en-US" dirty="0">
              <a:ea typeface="ＭＳ Ｐゴシック" charset="0"/>
              <a:cs typeface="ＭＳ Ｐゴシック" charset="0"/>
            </a:endParaRPr>
          </a:p>
        </p:txBody>
      </p:sp>
    </p:spTree>
    <p:extLst>
      <p:ext uri="{BB962C8B-B14F-4D97-AF65-F5344CB8AC3E}">
        <p14:creationId xmlns:p14="http://schemas.microsoft.com/office/powerpoint/2010/main" val="1321655423"/>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a:latin typeface="Arial"/>
                <a:cs typeface="Arial"/>
              </a:rPr>
              <a:t>How does the L</a:t>
            </a:r>
            <a:r>
              <a:rPr lang="en-US" sz="1100">
                <a:latin typeface="Arial"/>
                <a:cs typeface="Arial"/>
              </a:rPr>
              <a:t>ORD</a:t>
            </a:r>
            <a:r>
              <a:rPr lang="en-US">
                <a:latin typeface="Arial"/>
                <a:cs typeface="Arial"/>
              </a:rPr>
              <a:t> guide us towards this sense of well-being</a:t>
            </a:r>
            <a:r>
              <a:rPr lang="en-US" baseline="0">
                <a:latin typeface="Arial"/>
                <a:cs typeface="Arial"/>
              </a:rPr>
              <a:t> that we all need</a:t>
            </a:r>
            <a:r>
              <a:rPr lang="en-US">
                <a:latin typeface="Arial"/>
                <a:cs typeface="Arial"/>
              </a:rPr>
              <a:t>?</a:t>
            </a:r>
          </a:p>
          <a:p>
            <a:endParaRPr lang="en-US">
              <a:cs typeface="ＭＳ Ｐゴシック"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The L</a:t>
            </a:r>
            <a:r>
              <a:rPr lang="en-US" sz="1100">
                <a:latin typeface="Arial"/>
                <a:cs typeface="Arial"/>
              </a:rPr>
              <a:t>ORD</a:t>
            </a:r>
            <a:r>
              <a:rPr lang="en-US" baseline="0">
                <a:latin typeface="Arial"/>
                <a:cs typeface="Arial"/>
              </a:rPr>
              <a:t> honors us when we honor him and keeps us to honor him even when we're unfaithful.</a:t>
            </a:r>
            <a:endParaRPr lang="en-US">
              <a:latin typeface="Arial"/>
              <a:cs typeface="Arial"/>
            </a:endParaRPr>
          </a:p>
          <a:p>
            <a:endParaRPr lang="en-US">
              <a:latin typeface="Arial"/>
              <a:cs typeface="Arial"/>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DC7EA57-079B-4427-BC75-0D345D0049FF}" type="slidenum">
              <a:rPr kumimoji="0" lang="en-US" alt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alt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31458" name="Rectangle 2"/>
          <p:cNvSpPr>
            <a:spLocks noGrp="1" noRot="1" noChangeAspect="1" noChangeArrowheads="1" noTextEdit="1"/>
          </p:cNvSpPr>
          <p:nvPr>
            <p:ph type="sldImg"/>
          </p:nvPr>
        </p:nvSpPr>
        <p:spPr>
          <a:ln/>
        </p:spPr>
      </p:sp>
      <p:sp>
        <p:nvSpPr>
          <p:cNvPr id="531459" name="Rectangle 3"/>
          <p:cNvSpPr>
            <a:spLocks noGrp="1" noChangeArrowheads="1"/>
          </p:cNvSpPr>
          <p:nvPr>
            <p:ph type="body" idx="1"/>
          </p:nvPr>
        </p:nvSpPr>
        <p:spPr/>
        <p:txBody>
          <a:bodyPr/>
          <a:lstStyle/>
          <a:p>
            <a:endParaRPr lang="en-US" altLang="en-US"/>
          </a:p>
        </p:txBody>
      </p:sp>
    </p:spTree>
    <p:extLst>
      <p:ext uri="{BB962C8B-B14F-4D97-AF65-F5344CB8AC3E}">
        <p14:creationId xmlns:p14="http://schemas.microsoft.com/office/powerpoint/2010/main" val="2584386618"/>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a:latin typeface="Arial"/>
                <a:cs typeface="Arial"/>
              </a:rPr>
              <a:t>How does the L</a:t>
            </a:r>
            <a:r>
              <a:rPr lang="en-US" sz="1100">
                <a:latin typeface="Arial"/>
                <a:cs typeface="Arial"/>
              </a:rPr>
              <a:t>ORD</a:t>
            </a:r>
            <a:r>
              <a:rPr lang="en-US">
                <a:latin typeface="Arial"/>
                <a:cs typeface="Arial"/>
              </a:rPr>
              <a:t> guide us towards this sense of well-being</a:t>
            </a:r>
            <a:r>
              <a:rPr lang="en-US" baseline="0">
                <a:latin typeface="Arial"/>
                <a:cs typeface="Arial"/>
              </a:rPr>
              <a:t> that we all need</a:t>
            </a:r>
            <a:r>
              <a:rPr lang="en-US">
                <a:latin typeface="Arial"/>
                <a:cs typeface="Arial"/>
              </a:rPr>
              <a:t>?</a:t>
            </a:r>
          </a:p>
          <a:p>
            <a:endParaRPr lang="en-US">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283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The LORD honors us when we honor him—and this gives us a sense of security.</a:t>
            </a:r>
            <a:r>
              <a:rPr lang="en-SG">
                <a:effectLst/>
                <a:latin typeface="Arial"/>
                <a:cs typeface="Arial"/>
              </a:rPr>
              <a:t> </a:t>
            </a:r>
            <a:endParaRPr lang="en-US">
              <a:latin typeface="Arial"/>
              <a:cs typeface="Arial"/>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284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The LORD gives us security by keeping our salvation even when we’re unfaithful</a:t>
            </a:r>
            <a:r>
              <a:rPr lang="en-SG" sz="1200" kern="1200">
                <a:solidFill>
                  <a:schemeClr val="tx1"/>
                </a:solidFill>
                <a:effectLst/>
                <a:latin typeface="Arial"/>
                <a:ea typeface="ＭＳ Ｐゴシック" pitchFamily="-105" charset="-128"/>
                <a:cs typeface="Arial"/>
              </a:rPr>
              <a:t>.</a:t>
            </a:r>
            <a:endParaRPr lang="en-US">
              <a:latin typeface="Arial"/>
              <a:cs typeface="Arial"/>
            </a:endParaRPr>
          </a:p>
          <a:p>
            <a:endParaRPr lang="en-US">
              <a:latin typeface="Arial"/>
              <a:cs typeface="Arial"/>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285</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573092852"/>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286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a:p>
            <a:r>
              <a:rPr lang="en-US" b="1"/>
              <a:t>The Kingdom Period Class #2 1st Chronicles 13-29.</a:t>
            </a:r>
          </a:p>
          <a:p>
            <a:r>
              <a:rPr lang="en-US"/>
              <a:t>Published by</a:t>
            </a:r>
            <a:r>
              <a:rPr lang="en-US">
                <a:hlinkClick r:id="rId3"/>
              </a:rPr>
              <a:t>Colin Bradley</a:t>
            </a:r>
            <a:endParaRPr lang="en-US"/>
          </a:p>
          <a:p>
            <a:r>
              <a:rPr lang="en-US">
                <a:cs typeface="ＭＳ Ｐゴシック" charset="0"/>
              </a:rPr>
              <a:t>http://slideplayer.com/slide/7850809/</a:t>
            </a: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288</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charset="0"/>
                <a:cs typeface="Arial"/>
              </a:rPr>
              <a:t>Will you take time out to ask the Lord about it?  Take a day</a:t>
            </a:r>
            <a:r>
              <a:rPr lang="uk-UA" sz="1200" kern="1200">
                <a:solidFill>
                  <a:schemeClr val="tx1"/>
                </a:solidFill>
                <a:effectLst/>
                <a:latin typeface="Arial"/>
                <a:ea typeface="ＭＳ Ｐゴシック" charset="0"/>
                <a:cs typeface="Arial"/>
              </a:rPr>
              <a:t>'</a:t>
            </a:r>
            <a:r>
              <a:rPr lang="en-US" sz="1200" kern="1200">
                <a:solidFill>
                  <a:schemeClr val="tx1"/>
                </a:solidFill>
                <a:effectLst/>
                <a:latin typeface="Arial"/>
                <a:ea typeface="ＭＳ Ｐゴシック" charset="0"/>
                <a:cs typeface="Arial"/>
              </a:rPr>
              <a:t>s fasting retreat!</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289</a:t>
            </a:fld>
            <a:endParaRPr lang="en-US" altLang="en-US">
              <a:solidFill>
                <a:prstClr val="black"/>
              </a:solidFill>
            </a:endParaRPr>
          </a:p>
        </p:txBody>
      </p:sp>
    </p:spTree>
    <p:extLst>
      <p:ext uri="{BB962C8B-B14F-4D97-AF65-F5344CB8AC3E}">
        <p14:creationId xmlns:p14="http://schemas.microsoft.com/office/powerpoint/2010/main" val="372086590"/>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291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Some of us won</a:t>
            </a:r>
            <a:r>
              <a:rPr lang="uk-UA">
                <a:latin typeface="Arial"/>
                <a:cs typeface="Arial"/>
              </a:rPr>
              <a:t>'</a:t>
            </a:r>
            <a:r>
              <a:rPr lang="en-US">
                <a:latin typeface="Arial"/>
                <a:cs typeface="Arial"/>
              </a:rPr>
              <a:t>t even commit to read one verse of the Bible each day but we SAY we want God</a:t>
            </a:r>
            <a:r>
              <a:rPr lang="uk-UA">
                <a:latin typeface="Arial"/>
                <a:cs typeface="Arial"/>
              </a:rPr>
              <a:t>'</a:t>
            </a:r>
            <a:r>
              <a:rPr lang="en-US">
                <a:latin typeface="Arial"/>
                <a:cs typeface="Arial"/>
              </a:rPr>
              <a:t>s will!</a:t>
            </a: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b="1">
                <a:solidFill>
                  <a:schemeClr val="tx1"/>
                </a:solidFill>
                <a:latin typeface="Arial" charset="0"/>
                <a:ea typeface="MS PGothic" charset="0"/>
                <a:cs typeface="MS PGothic" charset="0"/>
              </a:defRPr>
            </a:lvl1pPr>
            <a:lvl2pPr marL="742950" indent="-285750">
              <a:defRPr sz="2400" b="1">
                <a:solidFill>
                  <a:schemeClr val="tx1"/>
                </a:solidFill>
                <a:latin typeface="Arial" charset="0"/>
                <a:ea typeface="MS PGothic" charset="0"/>
                <a:cs typeface="MS PGothic" charset="0"/>
              </a:defRPr>
            </a:lvl2pPr>
            <a:lvl3pPr marL="1143000" indent="-228600">
              <a:defRPr sz="2400" b="1">
                <a:solidFill>
                  <a:schemeClr val="tx1"/>
                </a:solidFill>
                <a:latin typeface="Arial" charset="0"/>
                <a:ea typeface="MS PGothic" charset="0"/>
                <a:cs typeface="MS PGothic" charset="0"/>
              </a:defRPr>
            </a:lvl3pPr>
            <a:lvl4pPr marL="1600200" indent="-228600">
              <a:defRPr sz="2400" b="1">
                <a:solidFill>
                  <a:schemeClr val="tx1"/>
                </a:solidFill>
                <a:latin typeface="Arial" charset="0"/>
                <a:ea typeface="MS PGothic" charset="0"/>
                <a:cs typeface="MS PGothic" charset="0"/>
              </a:defRPr>
            </a:lvl4pPr>
            <a:lvl5pPr marL="2057400" indent="-228600">
              <a:defRPr sz="2400" b="1">
                <a:solidFill>
                  <a:schemeClr val="tx1"/>
                </a:solidFill>
                <a:latin typeface="Arial" charset="0"/>
                <a:ea typeface="MS PGothic" charset="0"/>
                <a:cs typeface="MS PGothic" charset="0"/>
              </a:defRPr>
            </a:lvl5pPr>
            <a:lvl6pPr marL="25146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6pPr>
            <a:lvl7pPr marL="29718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7pPr>
            <a:lvl8pPr marL="34290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8pPr>
            <a:lvl9pPr marL="38862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9pPr>
          </a:lstStyle>
          <a:p>
            <a:pPr eaLnBrk="1" hangingPunct="1"/>
            <a:fld id="{E71FD3BA-F0B8-DA4C-B590-69A23FF2915B}" type="slidenum">
              <a:rPr lang="en-US" sz="1200" b="0">
                <a:solidFill>
                  <a:srgbClr val="000000"/>
                </a:solidFill>
                <a:latin typeface="Times New Roman" charset="0"/>
              </a:rPr>
              <a:pPr eaLnBrk="1" hangingPunct="1"/>
              <a:t>294</a:t>
            </a:fld>
            <a:endParaRPr lang="en-US" sz="1200" b="0">
              <a:solidFill>
                <a:srgbClr val="000000"/>
              </a:solidFill>
              <a:latin typeface="Times New Roman" charset="0"/>
            </a:endParaRPr>
          </a:p>
        </p:txBody>
      </p:sp>
      <p:sp>
        <p:nvSpPr>
          <p:cNvPr id="203778" name="Rectangle 2"/>
          <p:cNvSpPr>
            <a:spLocks noGrp="1" noRot="1" noChangeAspect="1" noChangeArrowheads="1"/>
          </p:cNvSpPr>
          <p:nvPr>
            <p:ph type="sldImg"/>
          </p:nvPr>
        </p:nvSpPr>
        <p:spPr>
          <a:solidFill>
            <a:srgbClr val="FFFFFF"/>
          </a:solidFill>
          <a:ln/>
        </p:spPr>
      </p:sp>
      <p:sp>
        <p:nvSpPr>
          <p:cNvPr id="2037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rPr>
              <a:t>The explanation for free</a:t>
            </a:r>
          </a:p>
          <a:p>
            <a:pPr eaLnBrk="1" hangingPunct="1"/>
            <a:r>
              <a:rPr lang="en-US" dirty="0">
                <a:latin typeface="Arial" charset="0"/>
              </a:rPr>
              <a:t>OT Preaching link address</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BAA3188-A9F6-E449-91B1-79DB37FC3D53}" type="slidenum">
              <a:rPr kumimoji="0" lang="en-US" sz="1200" b="1"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50210" name="Rectangle 1026"/>
          <p:cNvSpPr>
            <a:spLocks noGrp="1" noRot="1" noChangeAspect="1" noChangeArrowheads="1"/>
          </p:cNvSpPr>
          <p:nvPr>
            <p:ph type="sldImg"/>
          </p:nvPr>
        </p:nvSpPr>
        <p:spPr>
          <a:solidFill>
            <a:srgbClr val="FFFFFF"/>
          </a:solidFill>
          <a:ln/>
        </p:spPr>
      </p:sp>
      <p:sp>
        <p:nvSpPr>
          <p:cNvPr id="350211" name="Rectangle 1027"/>
          <p:cNvSpPr>
            <a:spLocks noGrp="1" noChangeArrowheads="1"/>
          </p:cNvSpPr>
          <p:nvPr>
            <p:ph type="body" idx="1"/>
          </p:nvPr>
        </p:nvSpPr>
        <p:spPr>
          <a:xfrm>
            <a:off x="1298364" y="3257550"/>
            <a:ext cx="7140998" cy="20597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cs typeface="ＭＳ Ｐゴシック" charset="0"/>
              </a:rPr>
              <a:t>OS-09-1Sam-210</a:t>
            </a:r>
          </a:p>
          <a:p>
            <a:pPr eaLnBrk="1" hangingPunct="1"/>
            <a:r>
              <a:rPr lang="en-US" dirty="0">
                <a:latin typeface="Arial" charset="0"/>
                <a:cs typeface="ＭＳ Ｐゴシック" charset="0"/>
              </a:rPr>
              <a:t>OS-12-2Kings-95</a:t>
            </a:r>
          </a:p>
          <a:p>
            <a:pPr eaLnBrk="1" hangingPunct="1"/>
            <a:r>
              <a:rPr lang="en-US" dirty="0">
                <a:latin typeface="Arial" charset="0"/>
                <a:cs typeface="ＭＳ Ｐゴシック" charset="0"/>
              </a:rPr>
              <a:t>OS-14-2Chron-27</a:t>
            </a:r>
          </a:p>
        </p:txBody>
      </p:sp>
    </p:spTree>
    <p:extLst>
      <p:ext uri="{BB962C8B-B14F-4D97-AF65-F5344CB8AC3E}">
        <p14:creationId xmlns:p14="http://schemas.microsoft.com/office/powerpoint/2010/main" val="3815470115"/>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fld id="{CA168311-8E3A-DF47-940D-C4E79C847CDD}" type="slidenum">
              <a:rPr lang="en-US" sz="1200">
                <a:solidFill>
                  <a:srgbClr val="000000"/>
                </a:solidFill>
              </a:rPr>
              <a:pPr eaLnBrk="1" hangingPunct="1"/>
              <a:t>314</a:t>
            </a:fld>
            <a:endParaRPr lang="en-US" sz="1200">
              <a:solidFill>
                <a:srgbClr val="000000"/>
              </a:solidFil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rPr>
              <a:t>The explanation for free!</a:t>
            </a:r>
          </a:p>
          <a:p>
            <a:pPr eaLnBrk="1" hangingPunct="1"/>
            <a:r>
              <a:rPr lang="en-US" dirty="0">
                <a:latin typeface="Arial" charset="0"/>
              </a:rPr>
              <a:t>OT</a:t>
            </a:r>
            <a:r>
              <a:rPr lang="en-US" baseline="0" dirty="0">
                <a:latin typeface="Arial" charset="0"/>
              </a:rPr>
              <a:t> Survey </a:t>
            </a:r>
            <a:r>
              <a:rPr lang="en-US" dirty="0">
                <a:latin typeface="Arial" charset="0"/>
              </a:rPr>
              <a:t>link address</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D5AF08A-8296-B04C-9378-155D4A975F98}" type="slidenum">
              <a:rPr lang="en-US" sz="1200">
                <a:solidFill>
                  <a:prstClr val="black"/>
                </a:solidFill>
              </a:rPr>
              <a:pPr eaLnBrk="1" hangingPunct="1"/>
              <a:t>34</a:t>
            </a:fld>
            <a:endParaRPr lang="en-US" sz="1200">
              <a:solidFill>
                <a:prstClr val="black"/>
              </a:solidFill>
            </a:endParaRPr>
          </a:p>
        </p:txBody>
      </p:sp>
      <p:sp>
        <p:nvSpPr>
          <p:cNvPr id="97282" name="Rectangle 2"/>
          <p:cNvSpPr>
            <a:spLocks noGrp="1" noRot="1" noChangeAspect="1" noChangeArrowheads="1" noTextEdit="1"/>
          </p:cNvSpPr>
          <p:nvPr>
            <p:ph type="sldImg"/>
          </p:nvPr>
        </p:nvSpPr>
        <p:spPr>
          <a:ln/>
        </p:spPr>
      </p:sp>
      <p:sp>
        <p:nvSpPr>
          <p:cNvPr id="972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0D09AA5-FFE5-D244-8CC4-0F7CF6C1B566}" type="slidenum">
              <a:rPr lang="en-US">
                <a:solidFill>
                  <a:prstClr val="black"/>
                </a:solidFill>
              </a:rPr>
              <a:pPr/>
              <a:t>35</a:t>
            </a:fld>
            <a:endParaRPr lang="en-US">
              <a:solidFill>
                <a:prstClr val="black"/>
              </a:solidFill>
            </a:endParaRPr>
          </a:p>
        </p:txBody>
      </p:sp>
      <p:sp>
        <p:nvSpPr>
          <p:cNvPr id="12390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390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FD10018-0A94-8B4D-B923-F8468DCDCA87}" type="slidenum">
              <a:rPr lang="en-US">
                <a:solidFill>
                  <a:prstClr val="black"/>
                </a:solidFill>
              </a:rPr>
              <a:pPr/>
              <a:t>36</a:t>
            </a:fld>
            <a:endParaRPr lang="en-US">
              <a:solidFill>
                <a:prstClr val="black"/>
              </a:solidFill>
            </a:endParaRPr>
          </a:p>
        </p:txBody>
      </p:sp>
      <p:sp>
        <p:nvSpPr>
          <p:cNvPr id="12083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083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37</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47969269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38</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I want to thank you all for your understanding and grace towards me the past three weeks when</a:t>
            </a:r>
            <a:r>
              <a:rPr lang="en-US" baseline="0">
                <a:latin typeface="Arial"/>
                <a:cs typeface="Arial"/>
              </a:rPr>
              <a:t> I was suddenly gone to care for my dying father. We all need security, and it was great to feel secure that I could leave so suddenly.</a:t>
            </a:r>
            <a:endParaRPr lang="en-US">
              <a:latin typeface="Arial"/>
              <a:cs typeface="Arial"/>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a:p>
            <a:r>
              <a:rPr lang="en-US" baseline="0">
                <a:latin typeface="Arial"/>
                <a:cs typeface="Arial"/>
              </a:rPr>
              <a:t>Dad takes after me, doesn't he? I've told Susan she can feel very secure in my future. She doesn't have to wonder what I will look like in 30 years!</a:t>
            </a:r>
            <a:endParaRPr lang="en-US">
              <a:latin typeface="Arial"/>
              <a:cs typeface="Arial"/>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a:p>
            <a:r>
              <a:rPr lang="en-US">
                <a:latin typeface="Arial"/>
                <a:cs typeface="Arial"/>
              </a:rPr>
              <a:t>Before he died, my father gave me every letter I ever wrote to him—60</a:t>
            </a:r>
            <a:r>
              <a:rPr lang="en-US" baseline="0">
                <a:latin typeface="Arial"/>
                <a:cs typeface="Arial"/>
              </a:rPr>
              <a:t> of them!</a:t>
            </a:r>
            <a:r>
              <a:rPr lang="en-US">
                <a:latin typeface="Arial"/>
                <a:cs typeface="Arial"/>
              </a:rPr>
              <a:t> I haven't read them all yet, but the</a:t>
            </a:r>
            <a:r>
              <a:rPr lang="en-US" baseline="0">
                <a:latin typeface="Arial"/>
                <a:cs typeface="Arial"/>
              </a:rPr>
              <a:t> oldest I have found is this one when I was 6 years old. It reads</a:t>
            </a:r>
            <a:r>
              <a:rPr lang="mr-IN" baseline="0">
                <a:latin typeface="Arial"/>
                <a:cs typeface="Arial"/>
              </a:rPr>
              <a:t>…</a:t>
            </a:r>
            <a:endParaRPr lang="en-US" baseline="0">
              <a:latin typeface="Arial"/>
              <a:cs typeface="Arial"/>
            </a:endParaRPr>
          </a:p>
          <a:p>
            <a:endParaRPr lang="en-US" baseline="0">
              <a:latin typeface="Arial"/>
              <a:cs typeface="Arial"/>
            </a:endParaRPr>
          </a:p>
          <a:p>
            <a:r>
              <a:rPr lang="en-US" baseline="0">
                <a:latin typeface="Arial"/>
                <a:cs typeface="Arial"/>
              </a:rPr>
              <a:t>I wrote this letter two months before my father led the first air strike on North Vietnam! I felt a great sense of insecurity as a boy—knowing my father loved me but was away fighting at war. This made me feel that althrough God loved me, he also was far away doing important things.</a:t>
            </a:r>
            <a:endParaRPr lang="en-US">
              <a:latin typeface="Arial"/>
              <a:cs typeface="Arial"/>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a:p>
            <a:r>
              <a:rPr lang="en-US">
                <a:latin typeface="Arial"/>
                <a:cs typeface="Arial"/>
              </a:rPr>
              <a:t>My insecurity started very young. Some of you know</a:t>
            </a:r>
            <a:r>
              <a:rPr lang="en-US" baseline="0">
                <a:latin typeface="Arial"/>
                <a:cs typeface="Arial"/>
              </a:rPr>
              <a:t> that my parents divorced when I was only 4 years old. But they have remained friends and my mother visited my father just three months before he died.</a:t>
            </a:r>
            <a:endParaRPr lang="en-US">
              <a:latin typeface="Arial"/>
              <a:cs typeface="Arial"/>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a:p>
            <a:r>
              <a:rPr lang="en-US">
                <a:latin typeface="Arial"/>
                <a:cs typeface="Arial"/>
              </a:rPr>
              <a:t>So most of my time the past three weeks was caring for my step-mom, Carolynn. She has felt very insecure</a:t>
            </a:r>
            <a:r>
              <a:rPr lang="en-US" baseline="0">
                <a:latin typeface="Arial"/>
                <a:cs typeface="Arial"/>
              </a:rPr>
              <a:t> what will happen to her now—the house, the finances, the future</a:t>
            </a:r>
            <a:r>
              <a:rPr lang="mr-IN" baseline="0">
                <a:latin typeface="Arial"/>
                <a:cs typeface="Arial"/>
              </a:rPr>
              <a:t>…</a:t>
            </a:r>
            <a:endParaRPr lang="en-US">
              <a:latin typeface="Arial"/>
              <a:cs typeface="Arial"/>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a:t>My Dad's own</a:t>
            </a:r>
            <a:r>
              <a:rPr lang="en-US" baseline="0"/>
              <a:t> insecurities also started very young. </a:t>
            </a:r>
            <a:endParaRPr 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mn-ea"/>
                <a:cs typeface="Arial"/>
              </a:rPr>
              <a:t>Dad felt like he needed security—for his start in life was something few of us could imagine. I saw his birth certificate for the first time this month. It is hand-written in cursive, and under “name,” all it reads is, “Griffith.” No first name. No middle name. Just “Griffith.” But next to it is written in ALL CAPS the words “Harold Francis.” For his first 17 years he was known as “Harry Frank.” Harry was his grandpa and Frank was his father. </a:t>
            </a:r>
            <a:endParaRPr lang="en-US">
              <a:latin typeface="Arial"/>
              <a:cs typeface="Arial"/>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mn-ea"/>
                <a:cs typeface="Arial"/>
              </a:rPr>
              <a:t> Frank was his father. </a:t>
            </a:r>
            <a:endParaRPr lang="en-US">
              <a:latin typeface="Arial"/>
              <a:cs typeface="Arial"/>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p:cNvSpPr>
            <a:spLocks noGrp="1" noRot="1" noChangeAspect="1" noChangeArrowheads="1" noTextEdit="1"/>
          </p:cNvSpPr>
          <p:nvPr>
            <p:ph type="sldImg"/>
          </p:nvPr>
        </p:nvSpPr>
        <p:spPr>
          <a:ln/>
        </p:spPr>
      </p:sp>
      <p:sp>
        <p:nvSpPr>
          <p:cNvPr id="1013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a:latin typeface="Arial"/>
                <a:cs typeface="Arial"/>
              </a:rPr>
              <a:t>Yet both of his parents—famous dancers in the mid 20s, believe it or not—dropped him off at his maternal grandparents home as a baby and they went on tour to the Caribbean. </a:t>
            </a: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sz="1200" kern="1200">
                <a:solidFill>
                  <a:schemeClr val="tx1"/>
                </a:solidFill>
                <a:effectLst/>
                <a:latin typeface="Arial"/>
                <a:ea typeface="+mn-ea"/>
                <a:cs typeface="Arial"/>
              </a:rPr>
              <a:t>So, at age 17, upon entering the Navy, he had to look up his birth certificate. There he found no first or middle name! So he had the unusual privilege—if you call it that—to name himself. He decided to keep the same H.F. initials, choosing Harold Francis.  </a:t>
            </a:r>
            <a:endParaRPr lang="en-US">
              <a:latin typeface="Arial"/>
              <a:cs typeface="Arial"/>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a:latin typeface="Arial"/>
                <a:cs typeface="Arial"/>
              </a:rPr>
              <a:t>Dad flew the A-1 Skyraider that had the most powerful engine ever on a propeller fighter—so strong that when taking off from a carrier that the pilot had to immediately jerk the plane to the right or else the power of the propeller would flip the plane upside down into the sea. He had an amazing 660 carrier landings! </a:t>
            </a: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a:latin typeface="Arial"/>
                <a:cs typeface="Arial"/>
              </a:rPr>
              <a:t>He also flew and incredible 186 combat missions destroying supply bridges and boats in a barrage of anti-aircraft fire. This plane flew very low in the face of enemy fire—not</a:t>
            </a:r>
            <a:r>
              <a:rPr lang="en-US" baseline="0">
                <a:latin typeface="Arial"/>
                <a:cs typeface="Arial"/>
              </a:rPr>
              <a:t> much security there!</a:t>
            </a:r>
            <a:r>
              <a:rPr lang="en-US">
                <a:latin typeface="Arial"/>
                <a:cs typeface="Arial"/>
              </a:rPr>
              <a:t> </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a:latin typeface="Arial"/>
                <a:cs typeface="Arial"/>
              </a:rPr>
              <a:t>Once the left wing of his plane was so shot up that he could only steer right and not make it back to the carrier to land so he flew to a friendly airbase instead. He looped and looped to eventually land safely. </a:t>
            </a: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a:latin typeface="Arial"/>
                <a:cs typeface="Arial"/>
              </a:rPr>
              <a:t>I asked him how he could see over 50 of his fellow pilots die but he was spared. He didn’t attribute this to his astonishing flying ability—though he was one of the best pilots in the Navy. He clearly noted that God himself watched over him “in the presence of mine enemies.” He was learning about security in war.</a:t>
            </a: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a:p>
            <a:r>
              <a:rPr lang="en-US">
                <a:latin typeface="Arial"/>
                <a:cs typeface="Arial"/>
              </a:rPr>
              <a:t>Amazingly, he was promoted</a:t>
            </a:r>
            <a:r>
              <a:rPr lang="en-US" baseline="0">
                <a:latin typeface="Arial"/>
                <a:cs typeface="Arial"/>
              </a:rPr>
              <a:t> to Captain 50 years ago!</a:t>
            </a:r>
            <a:endParaRPr lang="en-US">
              <a:latin typeface="Arial"/>
              <a:cs typeface="Arial"/>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a:p>
            <a:r>
              <a:rPr lang="en-US">
                <a:latin typeface="Arial"/>
                <a:cs typeface="Arial"/>
              </a:rPr>
              <a:t>My Dad was an avid sailor</a:t>
            </a:r>
            <a:r>
              <a:rPr lang="en-US" baseline="0">
                <a:latin typeface="Arial"/>
                <a:cs typeface="Arial"/>
              </a:rPr>
              <a:t> the 33 years of retirement that he had from age 59-92.</a:t>
            </a:r>
            <a:endParaRPr lang="en-US">
              <a:latin typeface="Arial"/>
              <a:cs typeface="Arial"/>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a:p>
            <a:r>
              <a:rPr lang="en-US">
                <a:latin typeface="Arial"/>
                <a:cs typeface="Arial"/>
              </a:rPr>
              <a:t>And I was privileged to help him place his security in Jesus during his</a:t>
            </a:r>
            <a:r>
              <a:rPr lang="en-US" baseline="0">
                <a:latin typeface="Arial"/>
                <a:cs typeface="Arial"/>
              </a:rPr>
              <a:t> last days on earth. He assured me time and again that he was trusting Christ. </a:t>
            </a:r>
            <a:endParaRPr lang="en-US">
              <a:latin typeface="Arial"/>
              <a:cs typeface="Arial"/>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a:p>
            <a:r>
              <a:rPr lang="en-US">
                <a:latin typeface="Arial"/>
                <a:cs typeface="Arial"/>
              </a:rPr>
              <a:t>And at Dad's</a:t>
            </a:r>
            <a:r>
              <a:rPr lang="en-US" baseline="0">
                <a:latin typeface="Arial"/>
                <a:cs typeface="Arial"/>
              </a:rPr>
              <a:t> bed just hours before he died I had the privilege of leading his 94-year-old mother-in-law to faith in Christ.</a:t>
            </a:r>
            <a:endParaRPr lang="en-US">
              <a:latin typeface="Arial"/>
              <a:cs typeface="Arial"/>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12</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pitchFamily="-108" charset="0"/>
              <a:cs typeface="ＭＳ Ｐゴシック" charset="0"/>
            </a:endParaRPr>
          </a:p>
          <a:p>
            <a:r>
              <a:rPr lang="en-US">
                <a:latin typeface="Times New Roman" pitchFamily="-108" charset="0"/>
                <a:cs typeface="ＭＳ Ｐゴシック" charset="0"/>
              </a:rPr>
              <a:t>It</a:t>
            </a:r>
            <a:r>
              <a:rPr lang="en-US" baseline="0">
                <a:latin typeface="Times New Roman" pitchFamily="-108" charset="0"/>
                <a:cs typeface="ＭＳ Ｐゴシック" charset="0"/>
              </a:rPr>
              <a:t> was also a great time of bonding with my two brothers and sister when I spoke at his memorial service.</a:t>
            </a:r>
            <a:endParaRPr lang="en-US">
              <a:latin typeface="Arial"/>
              <a:cs typeface="Arial"/>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pitchFamily="-108" charset="0"/>
              <a:cs typeface="ＭＳ Ｐゴシック" charset="0"/>
            </a:endParaRPr>
          </a:p>
          <a:p>
            <a:r>
              <a:rPr lang="en-US">
                <a:latin typeface="Times New Roman" pitchFamily="-108" charset="0"/>
                <a:cs typeface="ＭＳ Ｐゴシック" charset="0"/>
              </a:rPr>
              <a:t>We still have his burial and military funeral honors to attend on March 6.</a:t>
            </a:r>
            <a:endParaRPr lang="en-US">
              <a:latin typeface="Arial"/>
              <a:cs typeface="Arial"/>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a:p>
            <a:r>
              <a:rPr lang="en-US">
                <a:latin typeface="Arial"/>
                <a:cs typeface="Arial"/>
              </a:rPr>
              <a:t>So Susan and I will be leading Cynthia's wedding in</a:t>
            </a:r>
            <a:r>
              <a:rPr lang="en-US" baseline="0">
                <a:latin typeface="Arial"/>
                <a:cs typeface="Arial"/>
              </a:rPr>
              <a:t> India next week then back in Hawaii for the burial the following week, followed by two weeks teaching in Nepal.</a:t>
            </a:r>
            <a:endParaRPr lang="en-US">
              <a:latin typeface="Arial"/>
              <a:cs typeface="Arial"/>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a:p>
            <a:r>
              <a:rPr lang="en-US">
                <a:latin typeface="Arial"/>
                <a:cs typeface="Arial"/>
              </a:rPr>
              <a:t>Maybe you have caught on the theme</a:t>
            </a:r>
            <a:r>
              <a:rPr lang="en-US" baseline="0">
                <a:latin typeface="Arial"/>
                <a:cs typeface="Arial"/>
              </a:rPr>
              <a:t> of what I have been saying. It is our need for security. </a:t>
            </a:r>
            <a:endParaRPr lang="en-US">
              <a:latin typeface="Arial"/>
              <a:cs typeface="Arial"/>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a:p>
            <a:r>
              <a:rPr lang="en-US">
                <a:latin typeface="Arial"/>
                <a:cs typeface="Arial"/>
              </a:rPr>
              <a:t>How much do you worry about the future?</a:t>
            </a:r>
          </a:p>
          <a:p>
            <a:r>
              <a:rPr lang="en-US">
                <a:latin typeface="Arial"/>
                <a:cs typeface="Arial"/>
              </a:rPr>
              <a:t>What do you think God thinks about you?</a:t>
            </a: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a:latin typeface="Arial"/>
                <a:cs typeface="Arial"/>
              </a:rPr>
              <a:t>How does the L</a:t>
            </a:r>
            <a:r>
              <a:rPr lang="en-US" sz="1100">
                <a:latin typeface="Arial"/>
                <a:cs typeface="Arial"/>
              </a:rPr>
              <a:t>ORD</a:t>
            </a:r>
            <a:r>
              <a:rPr lang="en-US">
                <a:latin typeface="Arial"/>
                <a:cs typeface="Arial"/>
              </a:rPr>
              <a:t> guide us towards this sense of well-being</a:t>
            </a:r>
            <a:r>
              <a:rPr lang="en-US" baseline="0">
                <a:latin typeface="Arial"/>
                <a:cs typeface="Arial"/>
              </a:rPr>
              <a:t> that we all need</a:t>
            </a:r>
            <a:r>
              <a:rPr lang="en-US">
                <a:latin typeface="Arial"/>
                <a:cs typeface="Arial"/>
              </a:rPr>
              <a:t>?</a:t>
            </a:r>
          </a:p>
          <a:p>
            <a:endParaRPr lang="en-US">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CEDA2307-67D3-E241-94EC-3EA4D3090C37}"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rPr>
              <a:pPr marL="0" marR="0" lvl="0" indent="0" algn="r" defTabSz="914400" rtl="0" eaLnBrk="1" fontAlgn="base" latinLnBrk="0" hangingPunct="1">
                <a:lnSpc>
                  <a:spcPct val="100000"/>
                </a:lnSpc>
                <a:spcBef>
                  <a:spcPct val="50000"/>
                </a:spcBef>
                <a:spcAft>
                  <a:spcPct val="0"/>
                </a:spcAft>
                <a:buClrTx/>
                <a:buSzTx/>
                <a:buFontTx/>
                <a:buNone/>
                <a:tabLst/>
                <a:defRPr/>
              </a:pPr>
              <a:t>63</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xfrm>
            <a:off x="914400" y="4343400"/>
            <a:ext cx="5029200" cy="860107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3200" dirty="0"/>
              <a:t>OS-05-Deut-203</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3200" dirty="0"/>
              <a:t>OS-11-1Kings-40</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altLang="zh-CN" sz="3200" b="0" dirty="0">
                <a:solidFill>
                  <a:srgbClr val="FFFF00"/>
                </a:solidFill>
                <a:latin typeface="Arial" panose="020B0604020202020204" pitchFamily="34" charset="0"/>
                <a:ea typeface="SimSun" charset="0"/>
                <a:cs typeface="Arial" panose="020B0604020202020204" pitchFamily="34" charset="0"/>
              </a:rPr>
              <a:t>OS-14-2Chron-58</a:t>
            </a:r>
            <a:endParaRPr lang="en-US" altLang="zh-CN" sz="3100" b="0" dirty="0">
              <a:solidFill>
                <a:srgbClr val="FFFF00"/>
              </a:solidFill>
              <a:latin typeface="Arial" panose="020B0604020202020204" pitchFamily="34" charset="0"/>
              <a:ea typeface="SimSun" charset="0"/>
              <a:cs typeface="Arial" panose="020B0604020202020204" pitchFamily="34" charset="0"/>
            </a:endParaRPr>
          </a:p>
          <a:p>
            <a:pPr eaLnBrk="1" hangingPunct="1">
              <a:lnSpc>
                <a:spcPct val="90000"/>
              </a:lnSpc>
              <a:spcBef>
                <a:spcPct val="20000"/>
              </a:spcBef>
              <a:buFont typeface="Wingdings" charset="0"/>
              <a:buNone/>
            </a:pPr>
            <a:endParaRPr lang="en-US" altLang="zh-CN" sz="3100" b="0" dirty="0">
              <a:solidFill>
                <a:srgbClr val="FFFF00"/>
              </a:solidFill>
              <a:latin typeface="Arial" panose="020B0604020202020204" pitchFamily="34" charset="0"/>
              <a:ea typeface="SimSun" charset="0"/>
              <a:cs typeface="Arial" panose="020B0604020202020204" pitchFamily="34" charset="0"/>
            </a:endParaRPr>
          </a:p>
          <a:p>
            <a:pPr eaLnBrk="1" hangingPunct="1">
              <a:lnSpc>
                <a:spcPct val="90000"/>
              </a:lnSpc>
              <a:spcBef>
                <a:spcPct val="20000"/>
              </a:spcBef>
              <a:buFont typeface="Wingdings" charset="0"/>
              <a:buNone/>
            </a:pPr>
            <a:r>
              <a:rPr lang="en-US" altLang="zh-CN" sz="3100" b="0" dirty="0">
                <a:solidFill>
                  <a:srgbClr val="FFFF00"/>
                </a:solidFill>
                <a:latin typeface="Arial" panose="020B0604020202020204" pitchFamily="34" charset="0"/>
                <a:ea typeface="SimSun" charset="0"/>
                <a:cs typeface="Arial" panose="020B0604020202020204" pitchFamily="34" charset="0"/>
              </a:rPr>
              <a:t>Jeremiah’s prophecy and Lamentations record his eyewitness account of Babylon’s siege and destruction of Jerusalem for the nation’s sin, the Holy Spirit moved him to record an historical compilation which provides the context and justification for God’s judgment upon these two nations. The leaders and the people sinned through ungodliness and idolatry, and true to the curses of Deut. 28, God gave the people the consequences of their obedience.</a:t>
            </a:r>
            <a:endParaRPr lang="en-US" b="0" dirty="0">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338685168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64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Slide Image Placeholder 1"/>
          <p:cNvSpPr>
            <a:spLocks noGrp="1" noRot="1" noChangeAspect="1" noTextEdit="1"/>
          </p:cNvSpPr>
          <p:nvPr>
            <p:ph type="sldImg"/>
          </p:nvPr>
        </p:nvSpPr>
        <p:spPr>
          <a:ln/>
        </p:spPr>
      </p:sp>
      <p:sp>
        <p:nvSpPr>
          <p:cNvPr id="99331"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
        <p:nvSpPr>
          <p:cNvPr id="99332"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fld id="{0BB6DF9F-DA69-9E46-8B48-E4E474E1F97D}" type="slidenum">
              <a:rPr kumimoji="0" lang="en-US" sz="1200" b="0">
                <a:latin typeface="Times New Roman" charset="0"/>
              </a:rPr>
              <a:pPr/>
              <a:t>65</a:t>
            </a:fld>
            <a:endParaRPr kumimoji="0" lang="en-US" sz="1200" b="0">
              <a:latin typeface="Times New Roman"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2"/>
          <p:cNvSpPr>
            <a:spLocks noGrp="1" noRot="1" noChangeAspect="1" noChangeArrowheads="1" noTextEdit="1"/>
          </p:cNvSpPr>
          <p:nvPr>
            <p:ph type="sldImg"/>
          </p:nvPr>
        </p:nvSpPr>
        <p:spPr>
          <a:xfrm>
            <a:off x="1150938" y="692150"/>
            <a:ext cx="4556125" cy="3416300"/>
          </a:xfrm>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 uri="{FAA26D3D-D897-4be2-8F04-BA451C77F1D7}">
              <ma14:placeholderFlag xmlns="" xmlns:ma14="http://schemas.microsoft.com/office/mac/drawingml/2011/main" val="1"/>
            </a:ext>
          </a:extLst>
        </p:spPr>
      </p:sp>
      <p:sp>
        <p:nvSpPr>
          <p:cNvPr id="82946" name="Rectangle 3"/>
          <p:cNvSpPr>
            <a:spLocks noGrp="1" noChangeArrowheads="1"/>
          </p:cNvSpPr>
          <p:nvPr>
            <p:ph type="body" idx="1"/>
          </p:nvPr>
        </p:nvSpPr>
        <p:spPr>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zh-CN" altLang="en-US">
              <a:ea typeface="宋体" charset="0"/>
              <a:cs typeface="宋体"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a:p>
            <a:r>
              <a:rPr lang="en-US">
                <a:latin typeface="Arial"/>
                <a:cs typeface="Arial"/>
              </a:rPr>
              <a:t>How much do you worry about the future?</a:t>
            </a:r>
          </a:p>
          <a:p>
            <a:r>
              <a:rPr lang="en-US">
                <a:latin typeface="Arial"/>
                <a:cs typeface="Arial"/>
              </a:rPr>
              <a:t>What do you think God thinks about you?</a:t>
            </a: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What method would</a:t>
            </a:r>
            <a:r>
              <a:rPr lang="en-US" baseline="0">
                <a:latin typeface="Arial"/>
                <a:cs typeface="Arial"/>
              </a:rPr>
              <a:t> God use to convince the people to worship him alone? He chose to write a history—a theological history.</a:t>
            </a:r>
            <a:endParaRPr lang="en-US">
              <a:latin typeface="Arial"/>
              <a:cs typeface="Arial"/>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OP-01-Gen-06</a:t>
            </a:r>
          </a:p>
          <a:p>
            <a:pPr eaLnBrk="1" hangingPunct="1"/>
            <a:r>
              <a:rPr lang="en-US" dirty="0">
                <a:latin typeface="Times New Roman" charset="0"/>
                <a:ea typeface="ＭＳ Ｐゴシック" charset="0"/>
                <a:cs typeface="ＭＳ Ｐゴシック" charset="0"/>
              </a:rPr>
              <a:t>OP-02-Lev-05</a:t>
            </a:r>
          </a:p>
          <a:p>
            <a:pPr eaLnBrk="1" hangingPunct="1"/>
            <a:r>
              <a:rPr lang="en-US" dirty="0">
                <a:latin typeface="Times New Roman" charset="0"/>
                <a:ea typeface="ＭＳ Ｐゴシック" charset="0"/>
                <a:cs typeface="ＭＳ Ｐゴシック" charset="0"/>
              </a:rPr>
              <a:t>OS-09-1Sam-34</a:t>
            </a:r>
          </a:p>
          <a:p>
            <a:pPr eaLnBrk="1" hangingPunct="1"/>
            <a:r>
              <a:rPr lang="en-US" dirty="0">
                <a:latin typeface="Times New Roman" charset="0"/>
                <a:ea typeface="ＭＳ Ｐゴシック" charset="0"/>
                <a:cs typeface="ＭＳ Ｐゴシック" charset="0"/>
              </a:rPr>
              <a:t>OS-10-2Sam-48</a:t>
            </a:r>
          </a:p>
          <a:p>
            <a:pPr eaLnBrk="1" hangingPunct="1"/>
            <a:r>
              <a:rPr lang="en-US" dirty="0">
                <a:latin typeface="Arial" charset="0"/>
                <a:ea typeface="ＭＳ Ｐゴシック" charset="0"/>
                <a:cs typeface="ＭＳ Ｐゴシック" charset="0"/>
              </a:rPr>
              <a:t>OS-12-2Kings-94</a:t>
            </a:r>
          </a:p>
          <a:p>
            <a:pPr eaLnBrk="1" hangingPunct="1"/>
            <a:r>
              <a:rPr lang="en-US" dirty="0">
                <a:latin typeface="Arial" charset="0"/>
                <a:ea typeface="ＭＳ Ｐゴシック" charset="0"/>
                <a:cs typeface="ＭＳ Ｐゴシック" charset="0"/>
              </a:rPr>
              <a:t>OS-13-1Chron-41</a:t>
            </a:r>
          </a:p>
          <a:p>
            <a:pPr eaLnBrk="1" hangingPunct="1"/>
            <a:r>
              <a:rPr lang="en-US" dirty="0">
                <a:latin typeface="Arial" charset="0"/>
                <a:ea typeface="ＭＳ Ｐゴシック" charset="0"/>
                <a:cs typeface="ＭＳ Ｐゴシック" charset="0"/>
              </a:rPr>
              <a:t>OS-14-2Chron-63</a:t>
            </a:r>
            <a:endParaRPr lang="en-US" dirty="0">
              <a:latin typeface="Times New Roman" charset="0"/>
              <a:ea typeface="ＭＳ Ｐゴシック" charset="0"/>
              <a:cs typeface="ＭＳ Ｐゴシック" charset="0"/>
            </a:endParaRPr>
          </a:p>
          <a:p>
            <a:pPr eaLnBrk="1" hangingPunct="1"/>
            <a:endParaRPr lang="en-US" dirty="0">
              <a:latin typeface="Arial"/>
              <a:cs typeface="Arial"/>
            </a:endParaRPr>
          </a:p>
          <a:p>
            <a:r>
              <a:rPr lang="en-US" dirty="0">
                <a:latin typeface="Arial"/>
                <a:cs typeface="Arial"/>
              </a:rPr>
              <a:t>We are in a study through the whole Bible right now, book by book. The goal is to give us a basic understanding of each book of the Bible.</a:t>
            </a:r>
          </a:p>
        </p:txBody>
      </p:sp>
    </p:spTree>
    <p:extLst>
      <p:ext uri="{BB962C8B-B14F-4D97-AF65-F5344CB8AC3E}">
        <p14:creationId xmlns:p14="http://schemas.microsoft.com/office/powerpoint/2010/main" val="175804227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a:latin typeface="Arial"/>
                <a:cs typeface="Arial"/>
              </a:rPr>
              <a:t>How does the L</a:t>
            </a:r>
            <a:r>
              <a:rPr lang="en-US" sz="1100">
                <a:latin typeface="Arial"/>
                <a:cs typeface="Arial"/>
              </a:rPr>
              <a:t>ORD</a:t>
            </a:r>
            <a:r>
              <a:rPr lang="en-US">
                <a:latin typeface="Arial"/>
                <a:cs typeface="Arial"/>
              </a:rPr>
              <a:t> guide us towards this sense of well-being</a:t>
            </a:r>
            <a:r>
              <a:rPr lang="en-US" baseline="0">
                <a:latin typeface="Arial"/>
                <a:cs typeface="Arial"/>
              </a:rPr>
              <a:t> that we all need</a:t>
            </a:r>
            <a:r>
              <a:rPr lang="en-US">
                <a:latin typeface="Arial"/>
                <a:cs typeface="Arial"/>
              </a:rPr>
              <a:t>?</a:t>
            </a:r>
          </a:p>
          <a:p>
            <a:endParaRPr lang="en-US">
              <a:cs typeface="ＭＳ Ｐゴシック"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71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The LORD honors us when we honor him—and this gives us a sense of security.</a:t>
            </a:r>
            <a:r>
              <a:rPr lang="en-SG">
                <a:effectLst/>
                <a:latin typeface="Arial"/>
                <a:cs typeface="Arial"/>
              </a:rPr>
              <a:t> </a:t>
            </a:r>
            <a:endParaRPr lang="en-US">
              <a:latin typeface="Arial"/>
              <a:cs typeface="Arial"/>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4" name="Rectangle 2"/>
          <p:cNvSpPr>
            <a:spLocks noGrp="1" noRot="1" noChangeAspect="1" noChangeArrowheads="1" noTextEdit="1"/>
          </p:cNvSpPr>
          <p:nvPr>
            <p:ph type="sldImg"/>
          </p:nvPr>
        </p:nvSpPr>
        <p:spPr>
          <a:xfrm>
            <a:off x="1150938" y="692150"/>
            <a:ext cx="4556125" cy="3416300"/>
          </a:xfrm>
          <a:ln/>
          <a:extLst>
            <a:ext uri="{FAA26D3D-D897-4be2-8F04-BA451C77F1D7}">
              <ma14:placeholderFlag xmlns="" xmlns:ma14="http://schemas.microsoft.com/office/mac/drawingml/2011/main" val="1"/>
            </a:ext>
          </a:extLst>
        </p:spPr>
      </p:sp>
      <p:sp>
        <p:nvSpPr>
          <p:cNvPr id="653315" name="Rectangle 3"/>
          <p:cNvSpPr>
            <a:spLocks noGrp="1" noChangeArrowheads="1"/>
          </p:cNvSpPr>
          <p:nvPr>
            <p:ph type="body" idx="1"/>
          </p:nvPr>
        </p:nvSpPr>
        <p:spPr/>
        <p:txBody>
          <a:bodyPr/>
          <a:lstStyle/>
          <a:p>
            <a:pPr>
              <a:defRPr/>
            </a:pPr>
            <a:endParaRPr lang="zh-CN" altLang="en-US">
              <a:ea typeface="宋体" charset="0"/>
              <a:cs typeface="宋体"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p:cNvSpPr>
            <a:spLocks noGrp="1" noRot="1" noChangeAspect="1" noChangeArrowheads="1" noTextEdit="1"/>
          </p:cNvSpPr>
          <p:nvPr>
            <p:ph type="sldImg"/>
          </p:nvPr>
        </p:nvSpPr>
        <p:spPr>
          <a:ln/>
        </p:spPr>
      </p:sp>
      <p:sp>
        <p:nvSpPr>
          <p:cNvPr id="1013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99CFE98-F255-5849-837E-B5B47C560C56}" type="slidenum">
              <a:rPr lang="en-US" sz="1200">
                <a:solidFill>
                  <a:prstClr val="black"/>
                </a:solidFill>
              </a:rPr>
              <a:pPr eaLnBrk="1" hangingPunct="1"/>
              <a:t>75</a:t>
            </a:fld>
            <a:endParaRPr lang="en-US" sz="1200">
              <a:solidFill>
                <a:prstClr val="black"/>
              </a:solidFill>
            </a:endParaRPr>
          </a:p>
        </p:txBody>
      </p:sp>
      <p:sp>
        <p:nvSpPr>
          <p:cNvPr id="99330" name="Rectangle 2"/>
          <p:cNvSpPr>
            <a:spLocks noGrp="1" noRot="1" noChangeAspect="1" noChangeArrowheads="1" noTextEdit="1"/>
          </p:cNvSpPr>
          <p:nvPr>
            <p:ph type="sldImg"/>
          </p:nvPr>
        </p:nvSpPr>
        <p:spPr>
          <a:ln/>
        </p:spPr>
      </p:sp>
      <p:sp>
        <p:nvSpPr>
          <p:cNvPr id="993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184A470-4B4C-EA4B-8C9E-FDF34CB10E37}" type="slidenum">
              <a:rPr lang="en-US" sz="1200">
                <a:solidFill>
                  <a:prstClr val="black"/>
                </a:solidFill>
              </a:rPr>
              <a:pPr eaLnBrk="1" hangingPunct="1"/>
              <a:t>77</a:t>
            </a:fld>
            <a:endParaRPr lang="en-US" sz="1200">
              <a:solidFill>
                <a:prstClr val="black"/>
              </a:solidFill>
            </a:endParaRPr>
          </a:p>
        </p:txBody>
      </p:sp>
      <p:sp>
        <p:nvSpPr>
          <p:cNvPr id="101378" name="Rectangle 2"/>
          <p:cNvSpPr>
            <a:spLocks noGrp="1" noRot="1" noChangeAspect="1" noChangeArrowheads="1" noTextEdit="1"/>
          </p:cNvSpPr>
          <p:nvPr>
            <p:ph type="sldImg"/>
          </p:nvPr>
        </p:nvSpPr>
        <p:spPr>
          <a:ln/>
        </p:spPr>
      </p:sp>
      <p:sp>
        <p:nvSpPr>
          <p:cNvPr id="10137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62ED81F-3D67-AB4A-B7AE-E50C73BE0CD2}" type="slidenum">
              <a:rPr lang="en-US" sz="1200">
                <a:solidFill>
                  <a:prstClr val="black"/>
                </a:solidFill>
              </a:rPr>
              <a:pPr eaLnBrk="1" hangingPunct="1"/>
              <a:t>79</a:t>
            </a:fld>
            <a:endParaRPr lang="en-US" sz="1200">
              <a:solidFill>
                <a:prstClr val="black"/>
              </a:solidFill>
            </a:endParaRPr>
          </a:p>
        </p:txBody>
      </p:sp>
      <p:sp>
        <p:nvSpPr>
          <p:cNvPr id="103426" name="Rectangle 2"/>
          <p:cNvSpPr>
            <a:spLocks noGrp="1" noRot="1" noChangeAspect="1" noChangeArrowheads="1" noTextEdit="1"/>
          </p:cNvSpPr>
          <p:nvPr>
            <p:ph type="sldImg"/>
          </p:nvPr>
        </p:nvSpPr>
        <p:spPr>
          <a:ln/>
        </p:spPr>
      </p:sp>
      <p:sp>
        <p:nvSpPr>
          <p:cNvPr id="10342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3775CE0-E6E8-FE44-BAB4-AAC89842124D}" type="slidenum">
              <a:rPr lang="en-US" sz="1200">
                <a:solidFill>
                  <a:prstClr val="black"/>
                </a:solidFill>
              </a:rPr>
              <a:pPr eaLnBrk="1" hangingPunct="1"/>
              <a:t>85</a:t>
            </a:fld>
            <a:endParaRPr lang="en-US" sz="1200">
              <a:solidFill>
                <a:prstClr val="black"/>
              </a:solidFill>
            </a:endParaRPr>
          </a:p>
        </p:txBody>
      </p:sp>
      <p:sp>
        <p:nvSpPr>
          <p:cNvPr id="117762" name="Rectangle 2"/>
          <p:cNvSpPr>
            <a:spLocks noGrp="1" noRot="1" noChangeAspect="1" noChangeArrowheads="1" noTextEdit="1"/>
          </p:cNvSpPr>
          <p:nvPr>
            <p:ph type="sldImg"/>
          </p:nvPr>
        </p:nvSpPr>
        <p:spPr>
          <a:ln/>
        </p:spPr>
      </p:sp>
      <p:sp>
        <p:nvSpPr>
          <p:cNvPr id="1177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a:latin typeface="Arial"/>
                <a:cs typeface="Arial"/>
              </a:rPr>
              <a:t>How does the L</a:t>
            </a:r>
            <a:r>
              <a:rPr lang="en-US" sz="1100">
                <a:latin typeface="Arial"/>
                <a:cs typeface="Arial"/>
              </a:rPr>
              <a:t>ORD</a:t>
            </a:r>
            <a:r>
              <a:rPr lang="en-US">
                <a:latin typeface="Arial"/>
                <a:cs typeface="Arial"/>
              </a:rPr>
              <a:t> guide us towards this sense of well-being</a:t>
            </a:r>
            <a:r>
              <a:rPr lang="en-US" baseline="0">
                <a:latin typeface="Arial"/>
                <a:cs typeface="Arial"/>
              </a:rPr>
              <a:t> that we all need</a:t>
            </a:r>
            <a:r>
              <a:rPr lang="en-US">
                <a:latin typeface="Arial"/>
                <a:cs typeface="Arial"/>
              </a:rPr>
              <a:t>?</a:t>
            </a:r>
          </a:p>
          <a:p>
            <a:endParaRPr lang="en-US">
              <a:cs typeface="ＭＳ Ｐゴシック"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8CF26D2-0F5E-D34C-A381-1A6F9C2F331C}" type="slidenum">
              <a:rPr lang="en-US" sz="1200">
                <a:solidFill>
                  <a:prstClr val="black"/>
                </a:solidFill>
              </a:rPr>
              <a:pPr eaLnBrk="1" hangingPunct="1"/>
              <a:t>86</a:t>
            </a:fld>
            <a:endParaRPr lang="en-US" sz="1200">
              <a:solidFill>
                <a:prstClr val="black"/>
              </a:solidFill>
            </a:endParaRPr>
          </a:p>
        </p:txBody>
      </p:sp>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B91DE60-7C31-5643-9B60-F5C5B614E3A7}" type="slidenum">
              <a:rPr lang="en-US" sz="1200">
                <a:solidFill>
                  <a:prstClr val="black"/>
                </a:solidFill>
              </a:rPr>
              <a:pPr eaLnBrk="1" hangingPunct="1"/>
              <a:t>87</a:t>
            </a:fld>
            <a:endParaRPr lang="en-US" sz="1200">
              <a:solidFill>
                <a:prstClr val="black"/>
              </a:solidFill>
            </a:endParaRPr>
          </a:p>
        </p:txBody>
      </p:sp>
      <p:sp>
        <p:nvSpPr>
          <p:cNvPr id="123906" name="Rectangle 2"/>
          <p:cNvSpPr>
            <a:spLocks noGrp="1" noRot="1" noChangeAspect="1" noChangeArrowheads="1" noTextEdit="1"/>
          </p:cNvSpPr>
          <p:nvPr>
            <p:ph type="sldImg"/>
          </p:nvPr>
        </p:nvSpPr>
        <p:spPr>
          <a:ln/>
        </p:spPr>
      </p:sp>
      <p:sp>
        <p:nvSpPr>
          <p:cNvPr id="123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A2BC0C7-8919-144C-AA33-54335F160590}" type="slidenum">
              <a:rPr lang="en-US" sz="1200">
                <a:solidFill>
                  <a:prstClr val="black"/>
                </a:solidFill>
              </a:rPr>
              <a:pPr eaLnBrk="1" hangingPunct="1"/>
              <a:t>88</a:t>
            </a:fld>
            <a:endParaRPr lang="en-US" sz="1200">
              <a:solidFill>
                <a:prstClr val="black"/>
              </a:solidFill>
            </a:endParaRPr>
          </a:p>
        </p:txBody>
      </p:sp>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90C7B33-038B-204B-8687-044B676D8245}" type="slidenum">
              <a:rPr lang="en-US" sz="1200">
                <a:solidFill>
                  <a:prstClr val="black"/>
                </a:solidFill>
              </a:rPr>
              <a:pPr eaLnBrk="1" hangingPunct="1"/>
              <a:t>89</a:t>
            </a:fld>
            <a:endParaRPr lang="en-US" sz="1200">
              <a:solidFill>
                <a:prstClr val="black"/>
              </a:solidFill>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Rot="1" noChangeAspect="1" noChangeArrowheads="1" noTextEdit="1"/>
          </p:cNvSpPr>
          <p:nvPr>
            <p:ph type="sldImg"/>
          </p:nvPr>
        </p:nvSpPr>
        <p:spPr>
          <a:ln/>
        </p:spPr>
      </p:sp>
      <p:sp>
        <p:nvSpPr>
          <p:cNvPr id="1116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2"/>
          <p:cNvSpPr>
            <a:spLocks noGrp="1" noRot="1" noChangeAspect="1" noChangeArrowheads="1" noTextEdit="1"/>
          </p:cNvSpPr>
          <p:nvPr>
            <p:ph type="sldImg"/>
          </p:nvPr>
        </p:nvSpPr>
        <p:spPr>
          <a:ln/>
        </p:spPr>
      </p:sp>
      <p:sp>
        <p:nvSpPr>
          <p:cNvPr id="1136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2290" name="Rectangle 2"/>
          <p:cNvSpPr>
            <a:spLocks noGrp="1" noRot="1" noChangeAspect="1" noChangeArrowheads="1" noTextEdit="1"/>
          </p:cNvSpPr>
          <p:nvPr>
            <p:ph type="sldImg"/>
          </p:nvPr>
        </p:nvSpPr>
        <p:spPr>
          <a:xfrm>
            <a:off x="1150938" y="692150"/>
            <a:ext cx="4556125" cy="3416300"/>
          </a:xfrm>
          <a:ln/>
          <a:extLst>
            <a:ext uri="{FAA26D3D-D897-4be2-8F04-BA451C77F1D7}">
              <ma14:placeholderFlag xmlns="" xmlns:ma14="http://schemas.microsoft.com/office/mac/drawingml/2011/main" val="1"/>
            </a:ext>
          </a:extLst>
        </p:spPr>
      </p:sp>
      <p:sp>
        <p:nvSpPr>
          <p:cNvPr id="652291" name="Rectangle 3"/>
          <p:cNvSpPr>
            <a:spLocks noGrp="1" noChangeArrowheads="1"/>
          </p:cNvSpPr>
          <p:nvPr>
            <p:ph type="body" idx="1"/>
          </p:nvPr>
        </p:nvSpPr>
        <p:spPr/>
        <p:txBody>
          <a:bodyPr/>
          <a:lstStyle/>
          <a:p>
            <a:pPr>
              <a:defRPr/>
            </a:pPr>
            <a:endParaRPr lang="zh-CN" altLang="en-US">
              <a:ea typeface="宋体" charset="0"/>
              <a:cs typeface="宋体"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2"/>
          <p:cNvSpPr>
            <a:spLocks noGrp="1" noRot="1" noChangeAspect="1" noChangeArrowheads="1" noTextEdit="1"/>
          </p:cNvSpPr>
          <p:nvPr>
            <p:ph type="sldImg"/>
          </p:nvPr>
        </p:nvSpPr>
        <p:spPr>
          <a:ln/>
        </p:spPr>
      </p:sp>
      <p:sp>
        <p:nvSpPr>
          <p:cNvPr id="1177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The LORD honors us when we honor him—and this gives us a sense of security.</a:t>
            </a:r>
            <a:r>
              <a:rPr lang="en-SG">
                <a:effectLst/>
                <a:latin typeface="Arial"/>
                <a:cs typeface="Arial"/>
              </a:rPr>
              <a:t> </a:t>
            </a:r>
            <a:endParaRPr lang="en-US">
              <a:latin typeface="Arial"/>
              <a:cs typeface="Arial"/>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2"/>
          <p:cNvSpPr>
            <a:spLocks noGrp="1" noRot="1" noChangeAspect="1" noChangeArrowheads="1" noTextEdit="1"/>
          </p:cNvSpPr>
          <p:nvPr>
            <p:ph type="sldImg"/>
          </p:nvPr>
        </p:nvSpPr>
        <p:spPr>
          <a:xfrm>
            <a:off x="1150938" y="692150"/>
            <a:ext cx="4556125" cy="3416300"/>
          </a:xfrm>
          <a:ln/>
        </p:spPr>
      </p:sp>
      <p:sp>
        <p:nvSpPr>
          <p:cNvPr id="251906" name="Rectangle 3"/>
          <p:cNvSpPr>
            <a:spLocks noGrp="1" noChangeArrowheads="1"/>
          </p:cNvSpPr>
          <p:nvPr>
            <p:ph type="body" idx="1"/>
          </p:nvPr>
        </p:nvSpPr>
        <p:spPr>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Lst>
        </p:spPr>
        <p:txBody>
          <a:bodyPr/>
          <a:lstStyle/>
          <a:p>
            <a:pPr>
              <a:defRPr/>
            </a:pPr>
            <a:r>
              <a:rPr lang="en-US" b="1"/>
              <a:t>Here is the octagonal shrine as you would approach it from the south, leaving the famed El Aqsa Mosque, also held by Islam to be one of its most holy sites.</a:t>
            </a:r>
          </a:p>
          <a:p>
            <a:pPr>
              <a:defRPr/>
            </a:pPr>
            <a:r>
              <a:rPr lang="en-US" b="1"/>
              <a:t>////  Inside the Dome, looking downward, is </a:t>
            </a:r>
            <a:r>
              <a:rPr lang="ja-JP" altLang="en-US" b="1"/>
              <a:t>“</a:t>
            </a:r>
            <a:r>
              <a:rPr lang="en-US" altLang="ja-JP" b="1"/>
              <a:t>The Rock</a:t>
            </a:r>
            <a:r>
              <a:rPr lang="ja-JP" altLang="en-US" b="1"/>
              <a:t>”</a:t>
            </a:r>
            <a:r>
              <a:rPr lang="en-US" altLang="ja-JP" b="1"/>
              <a:t> from which Mohammed is said to have gone to the “Seventh Heaven” on a ladder.  The building is covered throughout with hundreds of colorful carpets, its ancient roof supported by a multitude of stone columns.</a:t>
            </a:r>
            <a:endParaRPr lang="en-US" b="1"/>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6386" name="Rectangle 2"/>
          <p:cNvSpPr>
            <a:spLocks noGrp="1" noRot="1" noChangeAspect="1" noChangeArrowheads="1" noTextEdit="1"/>
          </p:cNvSpPr>
          <p:nvPr>
            <p:ph type="sldImg"/>
          </p:nvPr>
        </p:nvSpPr>
        <p:spPr>
          <a:xfrm>
            <a:off x="1150938" y="692150"/>
            <a:ext cx="4556125" cy="3416300"/>
          </a:xfrm>
          <a:ln/>
          <a:extLst>
            <a:ext uri="{FAA26D3D-D897-4be2-8F04-BA451C77F1D7}">
              <ma14:placeholderFlag xmlns="" xmlns:ma14="http://schemas.microsoft.com/office/mac/drawingml/2011/main" val="1"/>
            </a:ext>
          </a:extLst>
        </p:spPr>
      </p:sp>
      <p:sp>
        <p:nvSpPr>
          <p:cNvPr id="656387" name="Rectangle 3"/>
          <p:cNvSpPr>
            <a:spLocks noGrp="1" noChangeArrowheads="1"/>
          </p:cNvSpPr>
          <p:nvPr>
            <p:ph type="body" idx="1"/>
          </p:nvPr>
        </p:nvSpPr>
        <p:spPr/>
        <p:txBody>
          <a:bodyPr/>
          <a:lstStyle/>
          <a:p>
            <a:pPr>
              <a:defRPr/>
            </a:pPr>
            <a:endParaRPr lang="zh-CN" altLang="en-US">
              <a:ea typeface="宋体" charset="0"/>
              <a:cs typeface="宋体"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Slide Image Placeholder 1"/>
          <p:cNvSpPr>
            <a:spLocks noGrp="1" noRot="1" noChangeAspect="1" noTextEdit="1"/>
          </p:cNvSpPr>
          <p:nvPr>
            <p:ph type="sldImg"/>
          </p:nvPr>
        </p:nvSpPr>
        <p:spPr>
          <a:ln/>
        </p:spPr>
      </p:sp>
      <p:sp>
        <p:nvSpPr>
          <p:cNvPr id="123907"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
        <p:nvSpPr>
          <p:cNvPr id="123908"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fld id="{D7BDDAB8-8D71-A44A-A1DD-083BBBE8535D}" type="slidenum">
              <a:rPr kumimoji="0" lang="en-US" sz="1200" b="0">
                <a:latin typeface="Times New Roman" charset="0"/>
              </a:rPr>
              <a:pPr/>
              <a:t>109</a:t>
            </a:fld>
            <a:endParaRPr kumimoji="0" lang="en-US" sz="1200" b="0">
              <a:latin typeface="Times New Roman"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7410" name="Rectangle 2"/>
          <p:cNvSpPr>
            <a:spLocks noGrp="1" noRot="1" noChangeAspect="1" noChangeArrowheads="1" noTextEdit="1"/>
          </p:cNvSpPr>
          <p:nvPr>
            <p:ph type="sldImg"/>
          </p:nvPr>
        </p:nvSpPr>
        <p:spPr>
          <a:xfrm>
            <a:off x="1150938" y="692150"/>
            <a:ext cx="4556125" cy="3416300"/>
          </a:xfrm>
          <a:ln/>
          <a:extLst>
            <a:ext uri="{FAA26D3D-D897-4be2-8F04-BA451C77F1D7}">
              <ma14:placeholderFlag xmlns="" xmlns:ma14="http://schemas.microsoft.com/office/mac/drawingml/2011/main" val="1"/>
            </a:ext>
          </a:extLst>
        </p:spPr>
      </p:sp>
      <p:sp>
        <p:nvSpPr>
          <p:cNvPr id="657411" name="Rectangle 3"/>
          <p:cNvSpPr>
            <a:spLocks noGrp="1" noChangeArrowheads="1"/>
          </p:cNvSpPr>
          <p:nvPr>
            <p:ph type="body" idx="1"/>
          </p:nvPr>
        </p:nvSpPr>
        <p:spPr/>
        <p:txBody>
          <a:bodyPr/>
          <a:lstStyle/>
          <a:p>
            <a:pPr>
              <a:defRPr/>
            </a:pPr>
            <a:endParaRPr lang="zh-CN" altLang="en-US">
              <a:ea typeface="宋体" charset="0"/>
              <a:cs typeface="宋体"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2"/>
          <p:cNvSpPr>
            <a:spLocks noGrp="1" noRot="1" noChangeAspect="1" noChangeArrowheads="1" noTextEdit="1"/>
          </p:cNvSpPr>
          <p:nvPr>
            <p:ph type="sldImg"/>
          </p:nvPr>
        </p:nvSpPr>
        <p:spPr>
          <a:ln/>
        </p:spPr>
      </p:sp>
      <p:sp>
        <p:nvSpPr>
          <p:cNvPr id="1320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121</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dirty="0">
                <a:latin typeface="Arial"/>
                <a:cs typeface="Arial"/>
              </a:rPr>
              <a:t>This is the lesson Solomon teaches us in</a:t>
            </a:r>
            <a:r>
              <a:rPr lang="en-US" baseline="0" dirty="0">
                <a:latin typeface="Arial"/>
                <a:cs typeface="Arial"/>
              </a:rPr>
              <a:t> 1 Chronicles 1–9.</a:t>
            </a:r>
            <a:endParaRPr lang="en-US" dirty="0">
              <a:latin typeface="Arial"/>
              <a:cs typeface="Arial"/>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125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How did God motivate post-exilic Israel to proper worship in its new temple? </a:t>
            </a:r>
          </a:p>
          <a:p>
            <a:r>
              <a:rPr lang="en-US" sz="1200" kern="1200">
                <a:solidFill>
                  <a:schemeClr val="tx1"/>
                </a:solidFill>
                <a:effectLst/>
                <a:latin typeface="Arial"/>
                <a:ea typeface="ＭＳ Ｐゴシック" pitchFamily="-105" charset="-128"/>
                <a:cs typeface="Arial"/>
              </a:rPr>
              <a:t>And how does God encourage us to worship today?</a:t>
            </a:r>
            <a:r>
              <a:rPr lang="en-SG">
                <a:effectLst/>
                <a:latin typeface="Arial"/>
                <a:cs typeface="Arial"/>
              </a:rPr>
              <a:t> </a:t>
            </a:r>
            <a:endParaRPr lang="en-US">
              <a:latin typeface="Arial"/>
              <a:cs typeface="Arial"/>
            </a:endParaRPr>
          </a:p>
          <a:p>
            <a:endParaRPr lang="en-US">
              <a:latin typeface="Arial"/>
              <a:cs typeface="Aria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The LORD gives us security by keeping our salvation even when we’re unfaithful</a:t>
            </a:r>
            <a:r>
              <a:rPr lang="en-SG" sz="1200" kern="1200">
                <a:solidFill>
                  <a:schemeClr val="tx1"/>
                </a:solidFill>
                <a:effectLst/>
                <a:latin typeface="Arial"/>
                <a:ea typeface="ＭＳ Ｐゴシック" pitchFamily="-105" charset="-128"/>
                <a:cs typeface="Arial"/>
              </a:rPr>
              <a:t>.</a:t>
            </a:r>
            <a:endParaRPr lang="en-US">
              <a:latin typeface="Arial"/>
              <a:cs typeface="Arial"/>
            </a:endParaRPr>
          </a:p>
          <a:p>
            <a:endParaRPr lang="en-US">
              <a:latin typeface="Arial"/>
              <a:cs typeface="Arial"/>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126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The LORD motivates true worship by honoring us when we honor him.</a:t>
            </a:r>
            <a:r>
              <a:rPr lang="en-SG">
                <a:effectLst/>
                <a:latin typeface="Arial"/>
                <a:cs typeface="Arial"/>
              </a:rPr>
              <a:t> </a:t>
            </a:r>
            <a:endParaRPr lang="en-US">
              <a:latin typeface="Arial"/>
              <a:cs typeface="Arial"/>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127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The LORD motivates true worship by keeping our salvation even when we’re unfaithful</a:t>
            </a:r>
            <a:r>
              <a:rPr lang="en-SG" sz="1200" kern="1200">
                <a:solidFill>
                  <a:schemeClr val="tx1"/>
                </a:solidFill>
                <a:effectLst/>
                <a:latin typeface="Arial"/>
                <a:ea typeface="ＭＳ Ｐゴシック" pitchFamily="-105" charset="-128"/>
                <a:cs typeface="Arial"/>
              </a:rPr>
              <a:t>.</a:t>
            </a:r>
            <a:endParaRPr lang="en-US">
              <a:latin typeface="Arial"/>
              <a:cs typeface="Arial"/>
            </a:endParaRPr>
          </a:p>
          <a:p>
            <a:endParaRPr lang="en-US">
              <a:latin typeface="Arial"/>
              <a:cs typeface="Arial"/>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8C288A-12CA-BA4B-925D-3BB576458560}" type="slidenum">
              <a:rPr lang="en-US" sz="1200">
                <a:solidFill>
                  <a:prstClr val="black"/>
                </a:solidFill>
              </a:rPr>
              <a:pPr eaLnBrk="1" hangingPunct="1"/>
              <a:t>129</a:t>
            </a:fld>
            <a:endParaRPr lang="en-US" sz="1200">
              <a:solidFill>
                <a:prstClr val="black"/>
              </a:solidFill>
            </a:endParaRPr>
          </a:p>
        </p:txBody>
      </p:sp>
      <p:sp>
        <p:nvSpPr>
          <p:cNvPr id="107522" name="Rectangle 2"/>
          <p:cNvSpPr>
            <a:spLocks noGrp="1" noRot="1" noChangeAspect="1" noChangeArrowheads="1" noTextEdit="1"/>
          </p:cNvSpPr>
          <p:nvPr>
            <p:ph type="sldImg"/>
          </p:nvPr>
        </p:nvSpPr>
        <p:spPr>
          <a:ln/>
        </p:spPr>
      </p:sp>
      <p:sp>
        <p:nvSpPr>
          <p:cNvPr id="10752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0EBCF0-1FD6-4441-8F8F-9B195B86C66A}" type="slidenum">
              <a:rPr lang="en-US" sz="1200">
                <a:solidFill>
                  <a:prstClr val="black"/>
                </a:solidFill>
              </a:rPr>
              <a:pPr eaLnBrk="1" hangingPunct="1"/>
              <a:t>130</a:t>
            </a:fld>
            <a:endParaRPr lang="en-US" sz="1200">
              <a:solidFill>
                <a:prstClr val="black"/>
              </a:solidFill>
            </a:endParaRPr>
          </a:p>
        </p:txBody>
      </p:sp>
      <p:sp>
        <p:nvSpPr>
          <p:cNvPr id="109570" name="Rectangle 2"/>
          <p:cNvSpPr>
            <a:spLocks noGrp="1" noRot="1" noChangeAspect="1" noChangeArrowheads="1" noTextEdit="1"/>
          </p:cNvSpPr>
          <p:nvPr>
            <p:ph type="sldImg"/>
          </p:nvPr>
        </p:nvSpPr>
        <p:spPr>
          <a:ln/>
        </p:spPr>
      </p:sp>
      <p:sp>
        <p:nvSpPr>
          <p:cNvPr id="1095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D5AF08A-8296-B04C-9378-155D4A975F9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97282" name="Rectangle 2"/>
          <p:cNvSpPr>
            <a:spLocks noGrp="1" noRot="1" noChangeAspect="1" noChangeArrowheads="1" noTextEdit="1"/>
          </p:cNvSpPr>
          <p:nvPr>
            <p:ph type="sldImg"/>
          </p:nvPr>
        </p:nvSpPr>
        <p:spPr>
          <a:ln/>
        </p:spPr>
      </p:sp>
      <p:sp>
        <p:nvSpPr>
          <p:cNvPr id="972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5340465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8A9C0C1-6374-C740-88C8-CA36298BD584}" type="slidenum">
              <a:rPr lang="en-US" sz="1200">
                <a:solidFill>
                  <a:prstClr val="black"/>
                </a:solidFill>
              </a:rPr>
              <a:pPr eaLnBrk="1" hangingPunct="1"/>
              <a:t>132</a:t>
            </a:fld>
            <a:endParaRPr lang="en-US" sz="1200">
              <a:solidFill>
                <a:prstClr val="black"/>
              </a:solidFill>
            </a:endParaRPr>
          </a:p>
        </p:txBody>
      </p:sp>
      <p:sp>
        <p:nvSpPr>
          <p:cNvPr id="111618" name="Rectangle 2"/>
          <p:cNvSpPr>
            <a:spLocks noGrp="1" noRot="1" noChangeAspect="1" noChangeArrowheads="1" noTextEdit="1"/>
          </p:cNvSpPr>
          <p:nvPr>
            <p:ph type="sldImg"/>
          </p:nvPr>
        </p:nvSpPr>
        <p:spPr>
          <a:ln/>
        </p:spPr>
      </p:sp>
      <p:sp>
        <p:nvSpPr>
          <p:cNvPr id="1116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05" charset="-128"/>
                <a:cs typeface="Arial"/>
              </a:rPr>
              <a:t>Israel had a steady decline from Jeroboam to Ahab to Hoshea.</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133</a:t>
            </a:fld>
            <a:endParaRPr lang="en-US">
              <a:solidFill>
                <a:prstClr val="black"/>
              </a:solidFill>
            </a:endParaRPr>
          </a:p>
        </p:txBody>
      </p:sp>
    </p:spTree>
    <p:extLst>
      <p:ext uri="{BB962C8B-B14F-4D97-AF65-F5344CB8AC3E}">
        <p14:creationId xmlns:p14="http://schemas.microsoft.com/office/powerpoint/2010/main" val="358094295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2"/>
          <p:cNvSpPr>
            <a:spLocks noGrp="1" noRot="1" noChangeAspect="1" noChangeArrowheads="1" noTextEdit="1"/>
          </p:cNvSpPr>
          <p:nvPr>
            <p:ph type="sldImg"/>
          </p:nvPr>
        </p:nvSpPr>
        <p:spPr>
          <a:ln/>
        </p:spPr>
      </p:sp>
      <p:sp>
        <p:nvSpPr>
          <p:cNvPr id="1484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2"/>
          <p:cNvSpPr>
            <a:spLocks noGrp="1" noRot="1" noChangeAspect="1" noChangeArrowheads="1" noTextEdit="1"/>
          </p:cNvSpPr>
          <p:nvPr>
            <p:ph type="sldImg"/>
          </p:nvPr>
        </p:nvSpPr>
        <p:spPr>
          <a:ln/>
        </p:spPr>
      </p:sp>
      <p:sp>
        <p:nvSpPr>
          <p:cNvPr id="1075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D5AF08A-8296-B04C-9378-155D4A975F9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97282" name="Rectangle 2"/>
          <p:cNvSpPr>
            <a:spLocks noGrp="1" noRot="1" noChangeAspect="1" noChangeArrowheads="1" noTextEdit="1"/>
          </p:cNvSpPr>
          <p:nvPr>
            <p:ph type="sldImg"/>
          </p:nvPr>
        </p:nvSpPr>
        <p:spPr>
          <a:ln/>
        </p:spPr>
      </p:sp>
      <p:sp>
        <p:nvSpPr>
          <p:cNvPr id="972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6945247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The L</a:t>
            </a:r>
            <a:r>
              <a:rPr lang="en-US" sz="1100">
                <a:latin typeface="Arial"/>
                <a:cs typeface="Arial"/>
              </a:rPr>
              <a:t>ORD</a:t>
            </a:r>
            <a:r>
              <a:rPr lang="en-US" baseline="0">
                <a:latin typeface="Arial"/>
                <a:cs typeface="Arial"/>
              </a:rPr>
              <a:t> honors us when we honor him and keeps us to honor him even when we're unfaithful.</a:t>
            </a:r>
            <a:endParaRPr lang="en-US">
              <a:latin typeface="Arial"/>
              <a:cs typeface="Arial"/>
            </a:endParaRPr>
          </a:p>
          <a:p>
            <a:endParaRPr lang="en-US">
              <a:latin typeface="Arial"/>
              <a:cs typeface="Arial"/>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Rot="1" noChangeAspect="1" noChangeArrowheads="1" noTextEdit="1"/>
          </p:cNvSpPr>
          <p:nvPr>
            <p:ph type="sldImg"/>
          </p:nvPr>
        </p:nvSpPr>
        <p:spPr>
          <a:ln/>
        </p:spPr>
      </p:sp>
      <p:sp>
        <p:nvSpPr>
          <p:cNvPr id="1341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144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146</a:t>
            </a:fld>
            <a:endParaRPr lang="en-US">
              <a:solidFill>
                <a:prstClr val="black"/>
              </a:solidFill>
            </a:endParaRPr>
          </a:p>
        </p:txBody>
      </p:sp>
    </p:spTree>
    <p:extLst>
      <p:ext uri="{BB962C8B-B14F-4D97-AF65-F5344CB8AC3E}">
        <p14:creationId xmlns:p14="http://schemas.microsoft.com/office/powerpoint/2010/main" val="176625064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B150B66-DE53-7B45-AAF3-B4C3B0A4B34D}" type="slidenum">
              <a:rPr lang="en-US" sz="1200">
                <a:solidFill>
                  <a:prstClr val="black"/>
                </a:solidFill>
              </a:rPr>
              <a:pPr eaLnBrk="1" hangingPunct="1"/>
              <a:t>147</a:t>
            </a:fld>
            <a:endParaRPr lang="en-US" sz="1200">
              <a:solidFill>
                <a:prstClr val="black"/>
              </a:solidFill>
            </a:endParaRPr>
          </a:p>
        </p:txBody>
      </p:sp>
      <p:sp>
        <p:nvSpPr>
          <p:cNvPr id="113666" name="Rectangle 2"/>
          <p:cNvSpPr>
            <a:spLocks noGrp="1" noRot="1" noChangeAspect="1" noChangeArrowheads="1" noTextEdit="1"/>
          </p:cNvSpPr>
          <p:nvPr>
            <p:ph type="sldImg"/>
          </p:nvPr>
        </p:nvSpPr>
        <p:spPr>
          <a:ln/>
        </p:spPr>
      </p:sp>
      <p:sp>
        <p:nvSpPr>
          <p:cNvPr id="1136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F68127F-3C58-0F41-8AC8-FD5045C131D8}" type="slidenum">
              <a:rPr lang="en-US" sz="1200">
                <a:solidFill>
                  <a:prstClr val="black"/>
                </a:solidFill>
              </a:rPr>
              <a:pPr eaLnBrk="1" hangingPunct="1"/>
              <a:t>148</a:t>
            </a:fld>
            <a:endParaRPr lang="en-US" sz="1200">
              <a:solidFill>
                <a:prstClr val="black"/>
              </a:solidFill>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150</a:t>
            </a:fld>
            <a:endParaRPr lang="en-US">
              <a:solidFill>
                <a:prstClr val="black"/>
              </a:solidFill>
            </a:endParaRPr>
          </a:p>
        </p:txBody>
      </p:sp>
    </p:spTree>
    <p:extLst>
      <p:ext uri="{BB962C8B-B14F-4D97-AF65-F5344CB8AC3E}">
        <p14:creationId xmlns:p14="http://schemas.microsoft.com/office/powerpoint/2010/main" val="176625064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rPr>
              <a:pPr eaLnBrk="1" hangingPunct="1"/>
              <a:t>151</a:t>
            </a:fld>
            <a:endParaRPr lang="en-US" sz="1200">
              <a:solidFill>
                <a:prstClr val="black"/>
              </a:solidFill>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2"/>
          <p:cNvSpPr>
            <a:spLocks noGrp="1" noRot="1" noChangeAspect="1" noChangeArrowheads="1" noTextEdit="1"/>
          </p:cNvSpPr>
          <p:nvPr>
            <p:ph type="sldImg"/>
          </p:nvPr>
        </p:nvSpPr>
        <p:spPr>
          <a:ln/>
        </p:spPr>
      </p:sp>
      <p:sp>
        <p:nvSpPr>
          <p:cNvPr id="1484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rPr>
              <a:pPr eaLnBrk="1" hangingPunct="1"/>
              <a:t>160</a:t>
            </a:fld>
            <a:endParaRPr lang="en-US" sz="1200">
              <a:solidFill>
                <a:prstClr val="black"/>
              </a:solidFill>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3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101.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4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03.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17.xml"/><Relationship Id="rId4" Type="http://schemas.openxmlformats.org/officeDocument/2006/relationships/image" Target="../media/image2.png"/></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46.xml"/><Relationship Id="rId4" Type="http://schemas.openxmlformats.org/officeDocument/2006/relationships/image" Target="../media/image2.png"/></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47.xml"/><Relationship Id="rId4" Type="http://schemas.openxmlformats.org/officeDocument/2006/relationships/image" Target="../media/image2.png"/></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48.xml"/><Relationship Id="rId4" Type="http://schemas.openxmlformats.org/officeDocument/2006/relationships/image" Target="../media/image2.png"/></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49.xml"/><Relationship Id="rId4" Type="http://schemas.openxmlformats.org/officeDocument/2006/relationships/image" Target="../media/image2.png"/></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50.xml"/><Relationship Id="rId4" Type="http://schemas.openxmlformats.org/officeDocument/2006/relationships/image" Target="../media/image2.png"/></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51.xml"/><Relationship Id="rId4" Type="http://schemas.openxmlformats.org/officeDocument/2006/relationships/image" Target="../media/image2.png"/></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52.xml"/><Relationship Id="rId4" Type="http://schemas.openxmlformats.org/officeDocument/2006/relationships/image" Target="../media/image2.png"/></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hemeOverride" Target="../theme/themeOverride1.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jpeg"/><Relationship Id="rId1" Type="http://schemas.openxmlformats.org/officeDocument/2006/relationships/slideMaster" Target="../slideMasters/slideMaster84.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w="9525">
              <a:noFill/>
              <a:miter lim="800000"/>
              <a:headEnd/>
              <a:tailEnd/>
            </a:ln>
            <a:effectLst/>
          </p:spPr>
          <p:txBody>
            <a:bodyPr/>
            <a:lstStyle/>
            <a:p>
              <a:pPr>
                <a:defRPr/>
              </a:pPr>
              <a:endParaRPr lang="en-US">
                <a:latin typeface="Arial Narrow" pitchFamily="-112" charset="0"/>
                <a:ea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w="9525">
              <a:noFill/>
              <a:miter lim="800000"/>
              <a:headEnd/>
              <a:tailEnd/>
            </a:ln>
            <a:effectLst/>
          </p:spPr>
          <p:txBody>
            <a:bodyPr/>
            <a:lstStyle/>
            <a:p>
              <a:pPr>
                <a:defRPr/>
              </a:pPr>
              <a:endParaRPr lang="en-US">
                <a:latin typeface="Arial Narrow" pitchFamily="-112" charset="0"/>
                <a:ea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ahLst/>
                <a:cxnLst>
                  <a:cxn ang="0">
                    <a:pos x="290" y="1016"/>
                  </a:cxn>
                  <a:cxn ang="0">
                    <a:pos x="316" y="974"/>
                  </a:cxn>
                  <a:cxn ang="0">
                    <a:pos x="354" y="920"/>
                  </a:cxn>
                  <a:cxn ang="0">
                    <a:pos x="384" y="884"/>
                  </a:cxn>
                  <a:cxn ang="0">
                    <a:pos x="381" y="832"/>
                  </a:cxn>
                  <a:cxn ang="0">
                    <a:pos x="370" y="794"/>
                  </a:cxn>
                  <a:cxn ang="0">
                    <a:pos x="361" y="760"/>
                  </a:cxn>
                  <a:cxn ang="0">
                    <a:pos x="361" y="734"/>
                  </a:cxn>
                  <a:cxn ang="0">
                    <a:pos x="359" y="707"/>
                  </a:cxn>
                  <a:cxn ang="0">
                    <a:pos x="373" y="691"/>
                  </a:cxn>
                  <a:cxn ang="0">
                    <a:pos x="391" y="686"/>
                  </a:cxn>
                  <a:cxn ang="0">
                    <a:pos x="395" y="680"/>
                  </a:cxn>
                  <a:cxn ang="0">
                    <a:pos x="390" y="671"/>
                  </a:cxn>
                  <a:cxn ang="0">
                    <a:pos x="386" y="660"/>
                  </a:cxn>
                  <a:cxn ang="0">
                    <a:pos x="437" y="635"/>
                  </a:cxn>
                  <a:cxn ang="0">
                    <a:pos x="442" y="619"/>
                  </a:cxn>
                  <a:cxn ang="0">
                    <a:pos x="438" y="604"/>
                  </a:cxn>
                  <a:cxn ang="0">
                    <a:pos x="400" y="543"/>
                  </a:cxn>
                  <a:cxn ang="0">
                    <a:pos x="384" y="474"/>
                  </a:cxn>
                  <a:cxn ang="0">
                    <a:pos x="354" y="455"/>
                  </a:cxn>
                  <a:cxn ang="0">
                    <a:pos x="326" y="433"/>
                  </a:cxn>
                  <a:cxn ang="0">
                    <a:pos x="312" y="411"/>
                  </a:cxn>
                  <a:cxn ang="0">
                    <a:pos x="307" y="391"/>
                  </a:cxn>
                  <a:cxn ang="0">
                    <a:pos x="290" y="339"/>
                  </a:cxn>
                  <a:cxn ang="0">
                    <a:pos x="308" y="289"/>
                  </a:cxn>
                  <a:cxn ang="0">
                    <a:pos x="298" y="278"/>
                  </a:cxn>
                  <a:cxn ang="0">
                    <a:pos x="280" y="307"/>
                  </a:cxn>
                  <a:cxn ang="0">
                    <a:pos x="269" y="283"/>
                  </a:cxn>
                  <a:cxn ang="0">
                    <a:pos x="272" y="224"/>
                  </a:cxn>
                  <a:cxn ang="0">
                    <a:pos x="280" y="177"/>
                  </a:cxn>
                  <a:cxn ang="0">
                    <a:pos x="280" y="146"/>
                  </a:cxn>
                  <a:cxn ang="0">
                    <a:pos x="281" y="123"/>
                  </a:cxn>
                  <a:cxn ang="0">
                    <a:pos x="290" y="104"/>
                  </a:cxn>
                  <a:cxn ang="0">
                    <a:pos x="296" y="97"/>
                  </a:cxn>
                  <a:cxn ang="0">
                    <a:pos x="298" y="94"/>
                  </a:cxn>
                  <a:cxn ang="0">
                    <a:pos x="301" y="92"/>
                  </a:cxn>
                  <a:cxn ang="0">
                    <a:pos x="307" y="83"/>
                  </a:cxn>
                  <a:cxn ang="0">
                    <a:pos x="317" y="79"/>
                  </a:cxn>
                  <a:cxn ang="0">
                    <a:pos x="328" y="77"/>
                  </a:cxn>
                  <a:cxn ang="0">
                    <a:pos x="337" y="74"/>
                  </a:cxn>
                  <a:cxn ang="0">
                    <a:pos x="345" y="67"/>
                  </a:cxn>
                  <a:cxn ang="0">
                    <a:pos x="337" y="50"/>
                  </a:cxn>
                  <a:cxn ang="0">
                    <a:pos x="337" y="47"/>
                  </a:cxn>
                  <a:cxn ang="0">
                    <a:pos x="337" y="43"/>
                  </a:cxn>
                  <a:cxn ang="0">
                    <a:pos x="337" y="41"/>
                  </a:cxn>
                  <a:cxn ang="0">
                    <a:pos x="334" y="38"/>
                  </a:cxn>
                  <a:cxn ang="0">
                    <a:pos x="321" y="21"/>
                  </a:cxn>
                  <a:cxn ang="0">
                    <a:pos x="316" y="0"/>
                  </a:cxn>
                  <a:cxn ang="0">
                    <a:pos x="188" y="94"/>
                  </a:cxn>
                  <a:cxn ang="0">
                    <a:pos x="88" y="218"/>
                  </a:cxn>
                  <a:cxn ang="0">
                    <a:pos x="21" y="366"/>
                  </a:cxn>
                  <a:cxn ang="0">
                    <a:pos x="0" y="530"/>
                  </a:cxn>
                  <a:cxn ang="0">
                    <a:pos x="20" y="680"/>
                  </a:cxn>
                  <a:cxn ang="0">
                    <a:pos x="74" y="819"/>
                  </a:cxn>
                  <a:cxn ang="0">
                    <a:pos x="160" y="938"/>
                  </a:cxn>
                  <a:cxn ang="0">
                    <a:pos x="272" y="1032"/>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6" y="97"/>
                    </a:lnTo>
                    <a:lnTo>
                      <a:pt x="298" y="94"/>
                    </a:lnTo>
                    <a:lnTo>
                      <a:pt x="298" y="94"/>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50"/>
                    </a:lnTo>
                    <a:lnTo>
                      <a:pt x="337" y="47"/>
                    </a:lnTo>
                    <a:lnTo>
                      <a:pt x="337" y="47"/>
                    </a:lnTo>
                    <a:lnTo>
                      <a:pt x="337" y="43"/>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112" charset="0"/>
                  <a:ea typeface="Times New Roman" charset="0"/>
                </a:endParaRPr>
              </a:p>
            </p:txBody>
          </p:sp>
          <p:sp>
            <p:nvSpPr>
              <p:cNvPr id="20" name="Freeform 26"/>
              <p:cNvSpPr>
                <a:spLocks/>
              </p:cNvSpPr>
              <p:nvPr/>
            </p:nvSpPr>
            <p:spPr bwMode="invGray">
              <a:xfrm>
                <a:off x="379" y="2327"/>
                <a:ext cx="824" cy="1203"/>
              </a:xfrm>
              <a:custGeom>
                <a:avLst/>
                <a:gdLst/>
                <a:ahLst/>
                <a:cxnLst>
                  <a:cxn ang="0">
                    <a:pos x="796" y="688"/>
                  </a:cxn>
                  <a:cxn ang="0">
                    <a:pos x="756" y="641"/>
                  </a:cxn>
                  <a:cxn ang="0">
                    <a:pos x="812" y="615"/>
                  </a:cxn>
                  <a:cxn ang="0">
                    <a:pos x="814" y="502"/>
                  </a:cxn>
                  <a:cxn ang="0">
                    <a:pos x="705" y="247"/>
                  </a:cxn>
                  <a:cxn ang="0">
                    <a:pos x="651" y="262"/>
                  </a:cxn>
                  <a:cxn ang="0">
                    <a:pos x="574" y="289"/>
                  </a:cxn>
                  <a:cxn ang="0">
                    <a:pos x="536" y="258"/>
                  </a:cxn>
                  <a:cxn ang="0">
                    <a:pos x="563" y="170"/>
                  </a:cxn>
                  <a:cxn ang="0">
                    <a:pos x="532" y="81"/>
                  </a:cxn>
                  <a:cxn ang="0">
                    <a:pos x="455" y="56"/>
                  </a:cxn>
                  <a:cxn ang="0">
                    <a:pos x="484" y="150"/>
                  </a:cxn>
                  <a:cxn ang="0">
                    <a:pos x="465" y="190"/>
                  </a:cxn>
                  <a:cxn ang="0">
                    <a:pos x="442" y="200"/>
                  </a:cxn>
                  <a:cxn ang="0">
                    <a:pos x="419" y="164"/>
                  </a:cxn>
                  <a:cxn ang="0">
                    <a:pos x="381" y="108"/>
                  </a:cxn>
                  <a:cxn ang="0">
                    <a:pos x="406" y="108"/>
                  </a:cxn>
                  <a:cxn ang="0">
                    <a:pos x="424" y="72"/>
                  </a:cxn>
                  <a:cxn ang="0">
                    <a:pos x="325" y="0"/>
                  </a:cxn>
                  <a:cxn ang="0">
                    <a:pos x="281" y="27"/>
                  </a:cxn>
                  <a:cxn ang="0">
                    <a:pos x="240" y="72"/>
                  </a:cxn>
                  <a:cxn ang="0">
                    <a:pos x="209" y="114"/>
                  </a:cxn>
                  <a:cxn ang="0">
                    <a:pos x="209" y="150"/>
                  </a:cxn>
                  <a:cxn ang="0">
                    <a:pos x="240" y="164"/>
                  </a:cxn>
                  <a:cxn ang="0">
                    <a:pos x="209" y="222"/>
                  </a:cxn>
                  <a:cxn ang="0">
                    <a:pos x="213" y="242"/>
                  </a:cxn>
                  <a:cxn ang="0">
                    <a:pos x="267" y="222"/>
                  </a:cxn>
                  <a:cxn ang="0">
                    <a:pos x="303" y="170"/>
                  </a:cxn>
                  <a:cxn ang="0">
                    <a:pos x="354" y="231"/>
                  </a:cxn>
                  <a:cxn ang="0">
                    <a:pos x="372" y="291"/>
                  </a:cxn>
                  <a:cxn ang="0">
                    <a:pos x="348" y="294"/>
                  </a:cxn>
                  <a:cxn ang="0">
                    <a:pos x="298" y="309"/>
                  </a:cxn>
                  <a:cxn ang="0">
                    <a:pos x="323" y="330"/>
                  </a:cxn>
                  <a:cxn ang="0">
                    <a:pos x="260" y="339"/>
                  </a:cxn>
                  <a:cxn ang="0">
                    <a:pos x="189" y="411"/>
                  </a:cxn>
                  <a:cxn ang="0">
                    <a:pos x="184" y="469"/>
                  </a:cxn>
                  <a:cxn ang="0">
                    <a:pos x="148" y="435"/>
                  </a:cxn>
                  <a:cxn ang="0">
                    <a:pos x="83" y="402"/>
                  </a:cxn>
                  <a:cxn ang="0">
                    <a:pos x="0" y="455"/>
                  </a:cxn>
                  <a:cxn ang="0">
                    <a:pos x="54" y="496"/>
                  </a:cxn>
                  <a:cxn ang="0">
                    <a:pos x="74" y="485"/>
                  </a:cxn>
                  <a:cxn ang="0">
                    <a:pos x="54" y="608"/>
                  </a:cxn>
                  <a:cxn ang="0">
                    <a:pos x="132" y="641"/>
                  </a:cxn>
                  <a:cxn ang="0">
                    <a:pos x="195" y="661"/>
                  </a:cxn>
                  <a:cxn ang="0">
                    <a:pos x="249" y="744"/>
                  </a:cxn>
                  <a:cxn ang="0">
                    <a:pos x="334" y="886"/>
                  </a:cxn>
                  <a:cxn ang="0">
                    <a:pos x="391" y="1007"/>
                  </a:cxn>
                  <a:cxn ang="0">
                    <a:pos x="292" y="1052"/>
                  </a:cxn>
                  <a:cxn ang="0">
                    <a:pos x="182" y="1105"/>
                  </a:cxn>
                  <a:cxn ang="0">
                    <a:pos x="68" y="1180"/>
                  </a:cxn>
                  <a:cxn ang="0">
                    <a:pos x="200" y="1202"/>
                  </a:cxn>
                  <a:cxn ang="0">
                    <a:pos x="417" y="1168"/>
                  </a:cxn>
                  <a:cxn ang="0">
                    <a:pos x="613" y="1052"/>
                  </a:cxn>
                  <a:cxn ang="0">
                    <a:pos x="610" y="929"/>
                  </a:cxn>
                  <a:cxn ang="0">
                    <a:pos x="543" y="888"/>
                  </a:cxn>
                  <a:cxn ang="0">
                    <a:pos x="567" y="791"/>
                  </a:cxn>
                  <a:cxn ang="0">
                    <a:pos x="655" y="738"/>
                  </a:cxn>
                  <a:cxn ang="0">
                    <a:pos x="725" y="713"/>
                  </a:cxn>
                  <a:cxn ang="0">
                    <a:pos x="792" y="729"/>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108"/>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0"/>
                    </a:lnTo>
                    <a:lnTo>
                      <a:pt x="209" y="110"/>
                    </a:lnTo>
                    <a:lnTo>
                      <a:pt x="209" y="114"/>
                    </a:lnTo>
                    <a:lnTo>
                      <a:pt x="184" y="139"/>
                    </a:lnTo>
                    <a:lnTo>
                      <a:pt x="184" y="139"/>
                    </a:lnTo>
                    <a:lnTo>
                      <a:pt x="184" y="139"/>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09" y="238"/>
                    </a:lnTo>
                    <a:lnTo>
                      <a:pt x="213" y="242"/>
                    </a:lnTo>
                    <a:lnTo>
                      <a:pt x="213" y="242"/>
                    </a:lnTo>
                    <a:lnTo>
                      <a:pt x="215" y="244"/>
                    </a:lnTo>
                    <a:lnTo>
                      <a:pt x="231" y="233"/>
                    </a:lnTo>
                    <a:lnTo>
                      <a:pt x="260" y="231"/>
                    </a:lnTo>
                    <a:lnTo>
                      <a:pt x="260" y="227"/>
                    </a:lnTo>
                    <a:lnTo>
                      <a:pt x="262" y="226"/>
                    </a:lnTo>
                    <a:lnTo>
                      <a:pt x="265" y="226"/>
                    </a:lnTo>
                    <a:lnTo>
                      <a:pt x="267" y="222"/>
                    </a:lnTo>
                    <a:lnTo>
                      <a:pt x="267" y="200"/>
                    </a:lnTo>
                    <a:lnTo>
                      <a:pt x="289" y="155"/>
                    </a:lnTo>
                    <a:lnTo>
                      <a:pt x="289" y="155"/>
                    </a:lnTo>
                    <a:lnTo>
                      <a:pt x="292" y="155"/>
                    </a:lnTo>
                    <a:lnTo>
                      <a:pt x="292"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23" y="330"/>
                    </a:lnTo>
                    <a:lnTo>
                      <a:pt x="319" y="334"/>
                    </a:lnTo>
                    <a:lnTo>
                      <a:pt x="317" y="339"/>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112" charset="0"/>
                  <a:ea typeface="Times New Roman" charset="0"/>
                </a:endParaRPr>
              </a:p>
            </p:txBody>
          </p:sp>
          <p:sp>
            <p:nvSpPr>
              <p:cNvPr id="21" name="Freeform 27"/>
              <p:cNvSpPr>
                <a:spLocks/>
              </p:cNvSpPr>
              <p:nvPr/>
            </p:nvSpPr>
            <p:spPr bwMode="invGray">
              <a:xfrm>
                <a:off x="530" y="2834"/>
                <a:ext cx="63" cy="73"/>
              </a:xfrm>
              <a:custGeom>
                <a:avLst/>
                <a:gdLst/>
                <a:ahLst/>
                <a:cxnLst>
                  <a:cxn ang="0">
                    <a:pos x="42" y="65"/>
                  </a:cxn>
                  <a:cxn ang="0">
                    <a:pos x="58" y="72"/>
                  </a:cxn>
                  <a:cxn ang="0">
                    <a:pos x="62" y="72"/>
                  </a:cxn>
                  <a:cxn ang="0">
                    <a:pos x="62" y="67"/>
                  </a:cxn>
                  <a:cxn ang="0">
                    <a:pos x="58" y="65"/>
                  </a:cxn>
                  <a:cxn ang="0">
                    <a:pos x="58" y="62"/>
                  </a:cxn>
                  <a:cxn ang="0">
                    <a:pos x="44" y="56"/>
                  </a:cxn>
                  <a:cxn ang="0">
                    <a:pos x="37" y="45"/>
                  </a:cxn>
                  <a:cxn ang="0">
                    <a:pos x="31" y="34"/>
                  </a:cxn>
                  <a:cxn ang="0">
                    <a:pos x="26" y="20"/>
                  </a:cxn>
                  <a:cxn ang="0">
                    <a:pos x="9" y="0"/>
                  </a:cxn>
                  <a:cxn ang="0">
                    <a:pos x="6" y="4"/>
                  </a:cxn>
                  <a:cxn ang="0">
                    <a:pos x="2" y="9"/>
                  </a:cxn>
                  <a:cxn ang="0">
                    <a:pos x="0" y="11"/>
                  </a:cxn>
                  <a:cxn ang="0">
                    <a:pos x="0" y="18"/>
                  </a:cxn>
                  <a:cxn ang="0">
                    <a:pos x="0" y="20"/>
                  </a:cxn>
                  <a:cxn ang="0">
                    <a:pos x="0" y="20"/>
                  </a:cxn>
                  <a:cxn ang="0">
                    <a:pos x="0" y="20"/>
                  </a:cxn>
                  <a:cxn ang="0">
                    <a:pos x="0" y="20"/>
                  </a:cxn>
                  <a:cxn ang="0">
                    <a:pos x="9" y="31"/>
                  </a:cxn>
                  <a:cxn ang="0">
                    <a:pos x="20" y="45"/>
                  </a:cxn>
                  <a:cxn ang="0">
                    <a:pos x="31" y="56"/>
                  </a:cxn>
                  <a:cxn ang="0">
                    <a:pos x="42" y="6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0" y="20"/>
                    </a:lnTo>
                    <a:lnTo>
                      <a:pt x="0" y="20"/>
                    </a:lnTo>
                    <a:lnTo>
                      <a:pt x="0" y="20"/>
                    </a:lnTo>
                    <a:lnTo>
                      <a:pt x="9" y="31"/>
                    </a:lnTo>
                    <a:lnTo>
                      <a:pt x="20" y="45"/>
                    </a:lnTo>
                    <a:lnTo>
                      <a:pt x="31" y="56"/>
                    </a:lnTo>
                    <a:lnTo>
                      <a:pt x="42" y="65"/>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112" charset="0"/>
                  <a:ea typeface="Times New Roman" charset="0"/>
                </a:endParaRPr>
              </a:p>
            </p:txBody>
          </p:sp>
        </p:grpSp>
      </p:grpSp>
      <p:sp>
        <p:nvSpPr>
          <p:cNvPr id="7196"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fld id="{FF113BBC-7361-5247-B0EA-B37F8AB1523B}" type="slidenum">
              <a:rPr lang="en-US"/>
              <a:pPr/>
              <a:t>‹#›</a:t>
            </a:fld>
            <a:endParaRPr lang="en-US"/>
          </a:p>
        </p:txBody>
      </p:sp>
    </p:spTree>
    <p:extLst>
      <p:ext uri="{BB962C8B-B14F-4D97-AF65-F5344CB8AC3E}">
        <p14:creationId xmlns:p14="http://schemas.microsoft.com/office/powerpoint/2010/main" val="36645048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fld id="{94370254-60E5-ED4B-BD58-01C1729307B4}" type="slidenum">
              <a:rPr lang="en-US"/>
              <a:pPr/>
              <a:t>‹#›</a:t>
            </a:fld>
            <a:endParaRPr lang="en-US"/>
          </a:p>
        </p:txBody>
      </p:sp>
    </p:spTree>
    <p:extLst>
      <p:ext uri="{BB962C8B-B14F-4D97-AF65-F5344CB8AC3E}">
        <p14:creationId xmlns:p14="http://schemas.microsoft.com/office/powerpoint/2010/main" val="262150651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A125030-3C95-9F4F-AFEE-E3F54E2EF354}" type="slidenum">
              <a:rPr lang="en-US"/>
              <a:pPr>
                <a:defRPr/>
              </a:pPr>
              <a:t>‹#›</a:t>
            </a:fld>
            <a:endParaRPr lang="en-US"/>
          </a:p>
        </p:txBody>
      </p:sp>
    </p:spTree>
    <p:extLst>
      <p:ext uri="{BB962C8B-B14F-4D97-AF65-F5344CB8AC3E}">
        <p14:creationId xmlns:p14="http://schemas.microsoft.com/office/powerpoint/2010/main" val="3914155567"/>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9F9FA17-AA27-4641-9DD8-BE5B88780A82}"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344381408"/>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714982C7-8B58-4342-8A57-9C12BEFF327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8752694"/>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BF4985A-D175-E248-8BB6-CAD015E7363B}"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597223556"/>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733869701"/>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4378448"/>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361852837"/>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651424619"/>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54636918"/>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429278837"/>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80142057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28D19284-35F6-D342-A080-ECD598533111}" type="slidenum">
              <a:rPr lang="en-US"/>
              <a:pPr>
                <a:defRPr/>
              </a:pPr>
              <a:t>‹#›</a:t>
            </a:fld>
            <a:endParaRPr lang="en-US"/>
          </a:p>
        </p:txBody>
      </p:sp>
    </p:spTree>
    <p:extLst>
      <p:ext uri="{BB962C8B-B14F-4D97-AF65-F5344CB8AC3E}">
        <p14:creationId xmlns:p14="http://schemas.microsoft.com/office/powerpoint/2010/main" val="2778007077"/>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215270663"/>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841733409"/>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810409394"/>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256603139"/>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19712939"/>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528550657"/>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28BA791-5A54-7540-BF47-B359C0B2D57C}" type="slidenum">
              <a:rPr lang="en-US"/>
              <a:pPr>
                <a:defRPr/>
              </a:pPr>
              <a:t>‹#›</a:t>
            </a:fld>
            <a:endParaRPr lang="en-US"/>
          </a:p>
        </p:txBody>
      </p:sp>
    </p:spTree>
    <p:extLst>
      <p:ext uri="{BB962C8B-B14F-4D97-AF65-F5344CB8AC3E}">
        <p14:creationId xmlns:p14="http://schemas.microsoft.com/office/powerpoint/2010/main" val="2267790493"/>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07E48E7E-3DC8-E24D-93F7-642E65A6CCB2}" type="slidenum">
              <a:rPr lang="en-US"/>
              <a:pPr>
                <a:defRPr/>
              </a:pPr>
              <a:t>‹#›</a:t>
            </a:fld>
            <a:endParaRPr lang="en-US"/>
          </a:p>
        </p:txBody>
      </p:sp>
    </p:spTree>
    <p:extLst>
      <p:ext uri="{BB962C8B-B14F-4D97-AF65-F5344CB8AC3E}">
        <p14:creationId xmlns:p14="http://schemas.microsoft.com/office/powerpoint/2010/main" val="804250981"/>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2D3A5685-700D-B745-8305-707D6AC3CA49}" type="slidenum">
              <a:rPr lang="en-US"/>
              <a:pPr>
                <a:defRPr/>
              </a:pPr>
              <a:t>‹#›</a:t>
            </a:fld>
            <a:endParaRPr lang="en-US"/>
          </a:p>
        </p:txBody>
      </p:sp>
    </p:spTree>
    <p:extLst>
      <p:ext uri="{BB962C8B-B14F-4D97-AF65-F5344CB8AC3E}">
        <p14:creationId xmlns:p14="http://schemas.microsoft.com/office/powerpoint/2010/main" val="522321604"/>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225BF2A-6711-E149-BACF-6E72A272AA9F}" type="slidenum">
              <a:rPr lang="en-US"/>
              <a:pPr>
                <a:defRPr/>
              </a:pPr>
              <a:t>‹#›</a:t>
            </a:fld>
            <a:endParaRPr lang="en-US"/>
          </a:p>
        </p:txBody>
      </p:sp>
    </p:spTree>
    <p:extLst>
      <p:ext uri="{BB962C8B-B14F-4D97-AF65-F5344CB8AC3E}">
        <p14:creationId xmlns:p14="http://schemas.microsoft.com/office/powerpoint/2010/main" val="100899207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CF26ADD-60C6-194B-94FF-0D528BB78897}" type="slidenum">
              <a:rPr lang="en-US"/>
              <a:pPr>
                <a:defRPr/>
              </a:pPr>
              <a:t>‹#›</a:t>
            </a:fld>
            <a:endParaRPr lang="en-US"/>
          </a:p>
        </p:txBody>
      </p:sp>
    </p:spTree>
    <p:extLst>
      <p:ext uri="{BB962C8B-B14F-4D97-AF65-F5344CB8AC3E}">
        <p14:creationId xmlns:p14="http://schemas.microsoft.com/office/powerpoint/2010/main" val="1565409507"/>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388A0CB-BA95-4647-8CAE-4CE4DE4477C6}" type="slidenum">
              <a:rPr lang="en-US"/>
              <a:pPr>
                <a:defRPr/>
              </a:pPr>
              <a:t>‹#›</a:t>
            </a:fld>
            <a:endParaRPr lang="en-US"/>
          </a:p>
        </p:txBody>
      </p:sp>
    </p:spTree>
    <p:extLst>
      <p:ext uri="{BB962C8B-B14F-4D97-AF65-F5344CB8AC3E}">
        <p14:creationId xmlns:p14="http://schemas.microsoft.com/office/powerpoint/2010/main" val="3807902028"/>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A1EAD987-A0AF-3B4F-808E-49AA98D8A2D9}" type="slidenum">
              <a:rPr lang="en-US"/>
              <a:pPr>
                <a:defRPr/>
              </a:pPr>
              <a:t>‹#›</a:t>
            </a:fld>
            <a:endParaRPr lang="en-US"/>
          </a:p>
        </p:txBody>
      </p:sp>
    </p:spTree>
    <p:extLst>
      <p:ext uri="{BB962C8B-B14F-4D97-AF65-F5344CB8AC3E}">
        <p14:creationId xmlns:p14="http://schemas.microsoft.com/office/powerpoint/2010/main" val="3747413206"/>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132D5126-C1C4-4F4A-8E55-F27C8CFD2091}" type="slidenum">
              <a:rPr lang="en-US"/>
              <a:pPr>
                <a:defRPr/>
              </a:pPr>
              <a:t>‹#›</a:t>
            </a:fld>
            <a:endParaRPr lang="en-US"/>
          </a:p>
        </p:txBody>
      </p:sp>
    </p:spTree>
    <p:extLst>
      <p:ext uri="{BB962C8B-B14F-4D97-AF65-F5344CB8AC3E}">
        <p14:creationId xmlns:p14="http://schemas.microsoft.com/office/powerpoint/2010/main" val="3347136719"/>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01192201-2254-3C44-B075-C80811C012E3}" type="slidenum">
              <a:rPr lang="en-US"/>
              <a:pPr>
                <a:defRPr/>
              </a:pPr>
              <a:t>‹#›</a:t>
            </a:fld>
            <a:endParaRPr lang="en-US"/>
          </a:p>
        </p:txBody>
      </p:sp>
    </p:spTree>
    <p:extLst>
      <p:ext uri="{BB962C8B-B14F-4D97-AF65-F5344CB8AC3E}">
        <p14:creationId xmlns:p14="http://schemas.microsoft.com/office/powerpoint/2010/main" val="2894258667"/>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0C1D7F1-3078-D441-BF41-37AD5FFE8406}" type="slidenum">
              <a:rPr lang="en-US"/>
              <a:pPr>
                <a:defRPr/>
              </a:pPr>
              <a:t>‹#›</a:t>
            </a:fld>
            <a:endParaRPr lang="en-US"/>
          </a:p>
        </p:txBody>
      </p:sp>
    </p:spTree>
    <p:extLst>
      <p:ext uri="{BB962C8B-B14F-4D97-AF65-F5344CB8AC3E}">
        <p14:creationId xmlns:p14="http://schemas.microsoft.com/office/powerpoint/2010/main" val="222950921"/>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267DC9D-F12E-CC4D-8A63-EE1CA28ED88C}" type="slidenum">
              <a:rPr lang="en-US"/>
              <a:pPr>
                <a:defRPr/>
              </a:pPr>
              <a:t>‹#›</a:t>
            </a:fld>
            <a:endParaRPr lang="en-US"/>
          </a:p>
        </p:txBody>
      </p:sp>
    </p:spTree>
    <p:extLst>
      <p:ext uri="{BB962C8B-B14F-4D97-AF65-F5344CB8AC3E}">
        <p14:creationId xmlns:p14="http://schemas.microsoft.com/office/powerpoint/2010/main" val="817333211"/>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DCF33DE-ADEC-8042-86F4-05855D18B7C0}" type="slidenum">
              <a:rPr lang="en-US"/>
              <a:pPr>
                <a:defRPr/>
              </a:pPr>
              <a:t>‹#›</a:t>
            </a:fld>
            <a:endParaRPr lang="en-US"/>
          </a:p>
        </p:txBody>
      </p:sp>
    </p:spTree>
    <p:extLst>
      <p:ext uri="{BB962C8B-B14F-4D97-AF65-F5344CB8AC3E}">
        <p14:creationId xmlns:p14="http://schemas.microsoft.com/office/powerpoint/2010/main" val="3890289649"/>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6489450-8840-6E4C-9FA4-49526CBD3E29}" type="slidenum">
              <a:rPr lang="en-US"/>
              <a:pPr>
                <a:defRPr/>
              </a:pPr>
              <a:t>‹#›</a:t>
            </a:fld>
            <a:endParaRPr lang="en-US"/>
          </a:p>
        </p:txBody>
      </p:sp>
    </p:spTree>
    <p:extLst>
      <p:ext uri="{BB962C8B-B14F-4D97-AF65-F5344CB8AC3E}">
        <p14:creationId xmlns:p14="http://schemas.microsoft.com/office/powerpoint/2010/main" val="1276064891"/>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A44CDBD-8E3A-4D48-A1DE-3D3C5515D100}" type="slidenum">
              <a:rPr lang="en-US"/>
              <a:pPr>
                <a:defRPr/>
              </a:pPr>
              <a:t>‹#›</a:t>
            </a:fld>
            <a:endParaRPr lang="en-US"/>
          </a:p>
        </p:txBody>
      </p:sp>
    </p:spTree>
    <p:extLst>
      <p:ext uri="{BB962C8B-B14F-4D97-AF65-F5344CB8AC3E}">
        <p14:creationId xmlns:p14="http://schemas.microsoft.com/office/powerpoint/2010/main" val="2963854220"/>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08147276"/>
      </p:ext>
    </p:extLst>
  </p:cSld>
  <p:clrMapOvr>
    <a:masterClrMapping/>
  </p:clrMapOvr>
  <p:transition spd="med">
    <p:dissolve/>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3F69B9-7648-3D44-B1BD-D011BF6A8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5617375"/>
      </p:ext>
    </p:extLst>
  </p:cSld>
  <p:clrMapOvr>
    <a:masterClrMapping/>
  </p:clrMapOvr>
  <p:transition spd="med">
    <p:randomBar dir="vert"/>
  </p:transition>
</p:sldLayout>
</file>

<file path=ppt/slideLayouts/slideLayout10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7764435"/>
      </p:ext>
    </p:extLst>
  </p:cSld>
  <p:clrMapOvr>
    <a:masterClrMapping/>
  </p:clrMapOvr>
  <p:transition spd="med">
    <p:dissolve/>
  </p:transition>
</p:sldLayout>
</file>

<file path=ppt/slideLayouts/slideLayout10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148179594"/>
      </p:ext>
    </p:extLst>
  </p:cSld>
  <p:clrMapOvr>
    <a:masterClrMapping/>
  </p:clrMapOvr>
  <p:transition spd="med">
    <p:dissolve/>
  </p:transition>
</p:sldLayout>
</file>

<file path=ppt/slideLayouts/slideLayout10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19132901"/>
      </p:ext>
    </p:extLst>
  </p:cSld>
  <p:clrMapOvr>
    <a:masterClrMapping/>
  </p:clrMapOvr>
  <p:transition spd="med">
    <p:dissolve/>
  </p:transition>
</p:sldLayout>
</file>

<file path=ppt/slideLayouts/slideLayout10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60414421"/>
      </p:ext>
    </p:extLst>
  </p:cSld>
  <p:clrMapOvr>
    <a:masterClrMapping/>
  </p:clrMapOvr>
  <p:transition spd="med">
    <p:dissolve/>
  </p:transition>
</p:sldLayout>
</file>

<file path=ppt/slideLayouts/slideLayout10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684601892"/>
      </p:ext>
    </p:extLst>
  </p:cSld>
  <p:clrMapOvr>
    <a:masterClrMapping/>
  </p:clrMapOvr>
  <p:transition spd="med">
    <p:dissolve/>
  </p:transition>
</p:sldLayout>
</file>

<file path=ppt/slideLayouts/slideLayout10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30884076"/>
      </p:ext>
    </p:extLst>
  </p:cSld>
  <p:clrMapOvr>
    <a:masterClrMapping/>
  </p:clrMapOvr>
  <p:transition spd="med">
    <p:dissolve/>
  </p:transition>
</p:sldLayout>
</file>

<file path=ppt/slideLayouts/slideLayout10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82953161"/>
      </p:ext>
    </p:extLst>
  </p:cSld>
  <p:clrMapOvr>
    <a:masterClrMapping/>
  </p:clrMapOvr>
  <p:transition spd="med">
    <p:dissolve/>
  </p:transition>
</p:sldLayout>
</file>

<file path=ppt/slideLayouts/slideLayout10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577070414"/>
      </p:ext>
    </p:extLst>
  </p:cSld>
  <p:clrMapOvr>
    <a:masterClrMapping/>
  </p:clrMapOvr>
  <p:transition spd="med">
    <p:dissolve/>
  </p:transition>
</p:sldLayout>
</file>

<file path=ppt/slideLayouts/slideLayout10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05252871"/>
      </p:ext>
    </p:extLst>
  </p:cSld>
  <p:clrMapOvr>
    <a:masterClrMapping/>
  </p:clrMapOvr>
  <p:transition spd="med">
    <p:dissolve/>
  </p:transition>
</p:sldLayout>
</file>

<file path=ppt/slideLayouts/slideLayout10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76145588"/>
      </p:ext>
    </p:extLst>
  </p:cSld>
  <p:clrMapOvr>
    <a:masterClrMapping/>
  </p:clrMapOvr>
  <p:transition spd="med">
    <p:dissolve/>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5AE105-D29B-E64F-9F9F-D252832BBB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3936239"/>
      </p:ext>
    </p:extLst>
  </p:cSld>
  <p:clrMapOvr>
    <a:masterClrMapping/>
  </p:clrMapOvr>
  <p:transition spd="med">
    <p:randomBar dir="vert"/>
  </p:transition>
</p:sldLayout>
</file>

<file path=ppt/slideLayouts/slideLayout10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781490156"/>
      </p:ext>
    </p:extLst>
  </p:cSld>
  <p:clrMapOvr>
    <a:masterClrMapping/>
  </p:clrMapOvr>
  <p:transition spd="med">
    <p:dissolve/>
  </p:transition>
</p:sldLayout>
</file>

<file path=ppt/slideLayouts/slideLayout10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84011918"/>
      </p:ext>
    </p:extLst>
  </p:cSld>
  <p:clrMapOvr>
    <a:masterClrMapping/>
  </p:clrMapOvr>
  <p:transition spd="med">
    <p:dissolve/>
  </p:transition>
</p:sldLayout>
</file>

<file path=ppt/slideLayouts/slideLayout10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539679164"/>
      </p:ext>
    </p:extLst>
  </p:cSld>
  <p:clrMapOvr>
    <a:masterClrMapping/>
  </p:clrMapOvr>
  <p:transition spd="med">
    <p:dissolve/>
  </p:transition>
</p:sldLayout>
</file>

<file path=ppt/slideLayouts/slideLayout10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76190410"/>
      </p:ext>
    </p:extLst>
  </p:cSld>
  <p:clrMapOvr>
    <a:masterClrMapping/>
  </p:clrMapOvr>
  <p:transition spd="med">
    <p:dissolve/>
  </p:transition>
</p:sldLayout>
</file>

<file path=ppt/slideLayouts/slideLayout10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37160377"/>
      </p:ext>
    </p:extLst>
  </p:cSld>
  <p:clrMapOvr>
    <a:masterClrMapping/>
  </p:clrMapOvr>
  <p:transition spd="med">
    <p:dissolve/>
  </p:transition>
</p:sldLayout>
</file>

<file path=ppt/slideLayouts/slideLayout10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842471691"/>
      </p:ext>
    </p:extLst>
  </p:cSld>
  <p:clrMapOvr>
    <a:masterClrMapping/>
  </p:clrMapOvr>
  <p:transition spd="med">
    <p:dissolve/>
  </p:transition>
</p:sldLayout>
</file>

<file path=ppt/slideLayouts/slideLayout10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64481419"/>
      </p:ext>
    </p:extLst>
  </p:cSld>
  <p:clrMapOvr>
    <a:masterClrMapping/>
  </p:clrMapOvr>
  <p:transition spd="med">
    <p:dissolve/>
  </p:transition>
</p:sldLayout>
</file>

<file path=ppt/slideLayouts/slideLayout10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02682406"/>
      </p:ext>
    </p:extLst>
  </p:cSld>
  <p:clrMapOvr>
    <a:masterClrMapping/>
  </p:clrMapOvr>
  <p:transition spd="med">
    <p:dissolve/>
  </p:transition>
</p:sldLayout>
</file>

<file path=ppt/slideLayouts/slideLayout10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60944696"/>
      </p:ext>
    </p:extLst>
  </p:cSld>
  <p:clrMapOvr>
    <a:masterClrMapping/>
  </p:clrMapOvr>
  <p:transition spd="med">
    <p:dissolve/>
  </p:transition>
</p:sldLayout>
</file>

<file path=ppt/slideLayouts/slideLayout10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37549855"/>
      </p:ext>
    </p:extLst>
  </p:cSld>
  <p:clrMapOvr>
    <a:masterClrMapping/>
  </p:clrMapOvr>
  <p:transition spd="med">
    <p:dissolve/>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C1AA656-BFB1-6543-92D8-4685E224E5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59623361"/>
      </p:ext>
    </p:extLst>
  </p:cSld>
  <p:clrMapOvr>
    <a:masterClrMapping/>
  </p:clrMapOvr>
  <p:transition spd="med">
    <p:randomBar dir="vert"/>
  </p:transition>
</p:sldLayout>
</file>

<file path=ppt/slideLayouts/slideLayout10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67531679"/>
      </p:ext>
    </p:extLst>
  </p:cSld>
  <p:clrMapOvr>
    <a:masterClrMapping/>
  </p:clrMapOvr>
  <p:transition spd="med">
    <p:dissolve/>
  </p:transition>
</p:sldLayout>
</file>

<file path=ppt/slideLayouts/slideLayout10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185690442"/>
      </p:ext>
    </p:extLst>
  </p:cSld>
  <p:clrMapOvr>
    <a:masterClrMapping/>
  </p:clrMapOvr>
  <p:transition>
    <p:wheel spokes="0"/>
  </p:transition>
</p:sldLayout>
</file>

<file path=ppt/slideLayouts/slideLayout10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90691922"/>
      </p:ext>
    </p:extLst>
  </p:cSld>
  <p:clrMapOvr>
    <a:masterClrMapping/>
  </p:clrMapOvr>
  <p:transition>
    <p:wheel spokes="0"/>
  </p:transition>
</p:sldLayout>
</file>

<file path=ppt/slideLayouts/slideLayout10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62535936"/>
      </p:ext>
    </p:extLst>
  </p:cSld>
  <p:clrMapOvr>
    <a:masterClrMapping/>
  </p:clrMapOvr>
  <p:transition>
    <p:wheel spokes="0"/>
  </p:transition>
</p:sldLayout>
</file>

<file path=ppt/slideLayouts/slideLayout10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17662510"/>
      </p:ext>
    </p:extLst>
  </p:cSld>
  <p:clrMapOvr>
    <a:masterClrMapping/>
  </p:clrMapOvr>
  <p:transition>
    <p:wheel spokes="0"/>
  </p:transition>
</p:sldLayout>
</file>

<file path=ppt/slideLayouts/slideLayout10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91988307"/>
      </p:ext>
    </p:extLst>
  </p:cSld>
  <p:clrMapOvr>
    <a:masterClrMapping/>
  </p:clrMapOvr>
  <p:transition>
    <p:wheel spokes="0"/>
  </p:transition>
</p:sldLayout>
</file>

<file path=ppt/slideLayouts/slideLayout10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852365297"/>
      </p:ext>
    </p:extLst>
  </p:cSld>
  <p:clrMapOvr>
    <a:masterClrMapping/>
  </p:clrMapOvr>
  <p:transition>
    <p:wheel spokes="0"/>
  </p:transition>
</p:sldLayout>
</file>

<file path=ppt/slideLayouts/slideLayout10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94413028"/>
      </p:ext>
    </p:extLst>
  </p:cSld>
  <p:clrMapOvr>
    <a:masterClrMapping/>
  </p:clrMapOvr>
  <p:transition>
    <p:wheel spokes="0"/>
  </p:transition>
</p:sldLayout>
</file>

<file path=ppt/slideLayouts/slideLayout10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8989971"/>
      </p:ext>
    </p:extLst>
  </p:cSld>
  <p:clrMapOvr>
    <a:masterClrMapping/>
  </p:clrMapOvr>
  <p:transition>
    <p:wheel spokes="0"/>
  </p:transition>
</p:sldLayout>
</file>

<file path=ppt/slideLayouts/slideLayout10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234582676"/>
      </p:ext>
    </p:extLst>
  </p:cSld>
  <p:clrMapOvr>
    <a:masterClrMapping/>
  </p:clrMapOvr>
  <p:transition>
    <p:wheel spokes="0"/>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B23102-0465-8A46-92DA-010C80BF7D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33269697"/>
      </p:ext>
    </p:extLst>
  </p:cSld>
  <p:clrMapOvr>
    <a:masterClrMapping/>
  </p:clrMapOvr>
  <p:transition spd="med">
    <p:randomBar dir="vert"/>
  </p:transition>
</p:sldLayout>
</file>

<file path=ppt/slideLayouts/slideLayout10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84784515"/>
      </p:ext>
    </p:extLst>
  </p:cSld>
  <p:clrMapOvr>
    <a:masterClrMapping/>
  </p:clrMapOvr>
  <p:transition>
    <p:wheel spokes="0"/>
  </p:transition>
</p:sldLayout>
</file>

<file path=ppt/slideLayouts/slideLayout10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28628643"/>
      </p:ext>
    </p:extLst>
  </p:cSld>
  <p:clrMapOvr>
    <a:masterClrMapping/>
  </p:clrMapOvr>
  <p:transition>
    <p:wheel spokes="0"/>
  </p:transition>
</p:sldLayout>
</file>

<file path=ppt/slideLayouts/slideLayout10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17DD0BF-A08F-204A-8481-9AF352ADC33B}" type="slidenum">
              <a:rPr lang="en-US"/>
              <a:pPr>
                <a:defRPr/>
              </a:pPr>
              <a:t>‹#›</a:t>
            </a:fld>
            <a:endParaRPr lang="en-US"/>
          </a:p>
        </p:txBody>
      </p:sp>
    </p:spTree>
    <p:extLst>
      <p:ext uri="{BB962C8B-B14F-4D97-AF65-F5344CB8AC3E}">
        <p14:creationId xmlns:p14="http://schemas.microsoft.com/office/powerpoint/2010/main" val="372746741"/>
      </p:ext>
    </p:extLst>
  </p:cSld>
  <p:clrMapOvr>
    <a:masterClrMapping/>
  </p:clrMapOvr>
  <p:transition/>
</p:sldLayout>
</file>

<file path=ppt/slideLayouts/slideLayout10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C30F88D-19D8-CD4C-8F75-1196A64AB1A7}" type="slidenum">
              <a:rPr lang="en-US"/>
              <a:pPr>
                <a:defRPr/>
              </a:pPr>
              <a:t>‹#›</a:t>
            </a:fld>
            <a:endParaRPr lang="en-US"/>
          </a:p>
        </p:txBody>
      </p:sp>
    </p:spTree>
    <p:extLst>
      <p:ext uri="{BB962C8B-B14F-4D97-AF65-F5344CB8AC3E}">
        <p14:creationId xmlns:p14="http://schemas.microsoft.com/office/powerpoint/2010/main" val="1575407534"/>
      </p:ext>
    </p:extLst>
  </p:cSld>
  <p:clrMapOvr>
    <a:masterClrMapping/>
  </p:clrMapOvr>
  <p:transition/>
</p:sldLayout>
</file>

<file path=ppt/slideLayouts/slideLayout10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7F5AF944-55EC-B544-AB7C-EA2735419F04}" type="slidenum">
              <a:rPr lang="en-US"/>
              <a:pPr>
                <a:defRPr/>
              </a:pPr>
              <a:t>‹#›</a:t>
            </a:fld>
            <a:endParaRPr lang="en-US"/>
          </a:p>
        </p:txBody>
      </p:sp>
    </p:spTree>
    <p:extLst>
      <p:ext uri="{BB962C8B-B14F-4D97-AF65-F5344CB8AC3E}">
        <p14:creationId xmlns:p14="http://schemas.microsoft.com/office/powerpoint/2010/main" val="2740650617"/>
      </p:ext>
    </p:extLst>
  </p:cSld>
  <p:clrMapOvr>
    <a:masterClrMapping/>
  </p:clrMapOvr>
  <p:transition/>
</p:sldLayout>
</file>

<file path=ppt/slideLayouts/slideLayout10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CCD2C460-02F8-0E4E-A184-64FDC2A2A627}" type="slidenum">
              <a:rPr lang="en-US"/>
              <a:pPr>
                <a:defRPr/>
              </a:pPr>
              <a:t>‹#›</a:t>
            </a:fld>
            <a:endParaRPr lang="en-US"/>
          </a:p>
        </p:txBody>
      </p:sp>
    </p:spTree>
    <p:extLst>
      <p:ext uri="{BB962C8B-B14F-4D97-AF65-F5344CB8AC3E}">
        <p14:creationId xmlns:p14="http://schemas.microsoft.com/office/powerpoint/2010/main" val="1006895185"/>
      </p:ext>
    </p:extLst>
  </p:cSld>
  <p:clrMapOvr>
    <a:masterClrMapping/>
  </p:clrMapOvr>
  <p:transition/>
</p:sldLayout>
</file>

<file path=ppt/slideLayouts/slideLayout10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DDFA78B-9810-7541-B306-FB73B29227B2}" type="slidenum">
              <a:rPr lang="en-US"/>
              <a:pPr>
                <a:defRPr/>
              </a:pPr>
              <a:t>‹#›</a:t>
            </a:fld>
            <a:endParaRPr lang="en-US"/>
          </a:p>
        </p:txBody>
      </p:sp>
    </p:spTree>
    <p:extLst>
      <p:ext uri="{BB962C8B-B14F-4D97-AF65-F5344CB8AC3E}">
        <p14:creationId xmlns:p14="http://schemas.microsoft.com/office/powerpoint/2010/main" val="2889550497"/>
      </p:ext>
    </p:extLst>
  </p:cSld>
  <p:clrMapOvr>
    <a:masterClrMapping/>
  </p:clrMapOvr>
  <p:transition/>
</p:sldLayout>
</file>

<file path=ppt/slideLayouts/slideLayout10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78B2828-ADF4-8847-AEF2-72AAA1E7723E}" type="slidenum">
              <a:rPr lang="en-US"/>
              <a:pPr>
                <a:defRPr/>
              </a:pPr>
              <a:t>‹#›</a:t>
            </a:fld>
            <a:endParaRPr lang="en-US"/>
          </a:p>
        </p:txBody>
      </p:sp>
    </p:spTree>
    <p:extLst>
      <p:ext uri="{BB962C8B-B14F-4D97-AF65-F5344CB8AC3E}">
        <p14:creationId xmlns:p14="http://schemas.microsoft.com/office/powerpoint/2010/main" val="2822536868"/>
      </p:ext>
    </p:extLst>
  </p:cSld>
  <p:clrMapOvr>
    <a:masterClrMapping/>
  </p:clrMapOvr>
  <p:transition/>
</p:sldLayout>
</file>

<file path=ppt/slideLayouts/slideLayout10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F200DCE-2B3C-5045-9833-C78B22DF6259}" type="slidenum">
              <a:rPr lang="en-US"/>
              <a:pPr>
                <a:defRPr/>
              </a:pPr>
              <a:t>‹#›</a:t>
            </a:fld>
            <a:endParaRPr lang="en-US"/>
          </a:p>
        </p:txBody>
      </p:sp>
    </p:spTree>
    <p:extLst>
      <p:ext uri="{BB962C8B-B14F-4D97-AF65-F5344CB8AC3E}">
        <p14:creationId xmlns:p14="http://schemas.microsoft.com/office/powerpoint/2010/main" val="362972160"/>
      </p:ext>
    </p:extLst>
  </p:cSld>
  <p:clrMapOvr>
    <a:masterClrMapping/>
  </p:clrMapOvr>
  <p:transition/>
</p:sldLayout>
</file>

<file path=ppt/slideLayouts/slideLayout10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0563DA66-10A9-2347-B701-B9B22878B5BE}" type="slidenum">
              <a:rPr lang="en-US"/>
              <a:pPr>
                <a:defRPr/>
              </a:pPr>
              <a:t>‹#›</a:t>
            </a:fld>
            <a:endParaRPr lang="en-US"/>
          </a:p>
        </p:txBody>
      </p:sp>
    </p:spTree>
    <p:extLst>
      <p:ext uri="{BB962C8B-B14F-4D97-AF65-F5344CB8AC3E}">
        <p14:creationId xmlns:p14="http://schemas.microsoft.com/office/powerpoint/2010/main" val="4256781269"/>
      </p:ext>
    </p:extLst>
  </p:cSld>
  <p:clrMapOvr>
    <a:masterClrMapping/>
  </p:clrMapOvr>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FD148A-3516-8345-82EA-3C7615F28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31728013"/>
      </p:ext>
    </p:extLst>
  </p:cSld>
  <p:clrMapOvr>
    <a:masterClrMapping/>
  </p:clrMapOvr>
  <p:transition spd="med">
    <p:randomBar dir="vert"/>
  </p:transition>
</p:sldLayout>
</file>

<file path=ppt/slideLayouts/slideLayout10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BC1FE5B-0E0D-5248-A004-BF5E6546E808}" type="slidenum">
              <a:rPr lang="en-US"/>
              <a:pPr>
                <a:defRPr/>
              </a:pPr>
              <a:t>‹#›</a:t>
            </a:fld>
            <a:endParaRPr lang="en-US"/>
          </a:p>
        </p:txBody>
      </p:sp>
    </p:spTree>
    <p:extLst>
      <p:ext uri="{BB962C8B-B14F-4D97-AF65-F5344CB8AC3E}">
        <p14:creationId xmlns:p14="http://schemas.microsoft.com/office/powerpoint/2010/main" val="282433692"/>
      </p:ext>
    </p:extLst>
  </p:cSld>
  <p:clrMapOvr>
    <a:masterClrMapping/>
  </p:clrMapOvr>
  <p:transition/>
</p:sldLayout>
</file>

<file path=ppt/slideLayouts/slideLayout10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A4A93F9-4E83-0E42-A062-1F00E0C5980F}" type="slidenum">
              <a:rPr lang="en-US"/>
              <a:pPr>
                <a:defRPr/>
              </a:pPr>
              <a:t>‹#›</a:t>
            </a:fld>
            <a:endParaRPr lang="en-US"/>
          </a:p>
        </p:txBody>
      </p:sp>
    </p:spTree>
    <p:extLst>
      <p:ext uri="{BB962C8B-B14F-4D97-AF65-F5344CB8AC3E}">
        <p14:creationId xmlns:p14="http://schemas.microsoft.com/office/powerpoint/2010/main" val="2155967217"/>
      </p:ext>
    </p:extLst>
  </p:cSld>
  <p:clrMapOvr>
    <a:masterClrMapping/>
  </p:clrMapOvr>
  <p:transition/>
</p:sldLayout>
</file>

<file path=ppt/slideLayouts/slideLayout107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8409D6A-87D7-B04D-B519-0FD5414DCB7B}" type="slidenum">
              <a:rPr lang="en-US"/>
              <a:pPr>
                <a:defRPr/>
              </a:pPr>
              <a:t>‹#›</a:t>
            </a:fld>
            <a:endParaRPr lang="en-US"/>
          </a:p>
        </p:txBody>
      </p:sp>
    </p:spTree>
    <p:extLst>
      <p:ext uri="{BB962C8B-B14F-4D97-AF65-F5344CB8AC3E}">
        <p14:creationId xmlns:p14="http://schemas.microsoft.com/office/powerpoint/2010/main" val="2714888473"/>
      </p:ext>
    </p:extLst>
  </p:cSld>
  <p:clrMapOvr>
    <a:masterClrMapping/>
  </p:clrMapOvr>
  <p:transition/>
</p:sldLayout>
</file>

<file path=ppt/slideLayouts/slideLayout107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3366"/>
              </a:solidFill>
              <a:latin typeface="Times New Roman" charset="0"/>
              <a:cs typeface="ＭＳ Ｐゴシック" charset="0"/>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lnSpc>
                <a:spcPct val="100000"/>
              </a:lnSpc>
              <a:spcBef>
                <a:spcPct val="0"/>
              </a:spcBef>
              <a:buFontTx/>
              <a:buNone/>
            </a:pPr>
            <a:endParaRPr lang="en-US" b="0">
              <a:solidFill>
                <a:srgbClr val="003366"/>
              </a:solidFill>
              <a:latin typeface="Times New Roman" charset="0"/>
              <a:cs typeface="ＭＳ Ｐゴシック" charset="0"/>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cs typeface="ＭＳ Ｐゴシック" charset="0"/>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cs typeface="ＭＳ Ｐゴシック" charset="0"/>
              </a:endParaRPr>
            </a:p>
          </p:txBody>
        </p:sp>
      </p:grpSp>
      <p:sp>
        <p:nvSpPr>
          <p:cNvPr id="7172" name="Rectangle 4"/>
          <p:cNvSpPr>
            <a:spLocks noGrp="1" noChangeArrowheads="1"/>
          </p:cNvSpPr>
          <p:nvPr>
            <p:ph type="subTitle" idx="1"/>
          </p:nvPr>
        </p:nvSpPr>
        <p:spPr>
          <a:xfrm>
            <a:off x="4673600" y="2927350"/>
            <a:ext cx="3657600" cy="1822450"/>
          </a:xfrm>
        </p:spPr>
        <p:txBody>
          <a:bodyPr anchor="b"/>
          <a:lstStyle>
            <a:lvl1pPr marL="0" indent="0">
              <a:buFont typeface="Wingdings" charset="2"/>
              <a:buNone/>
              <a:defRPr>
                <a:solidFill>
                  <a:schemeClr val="tx2"/>
                </a:solidFill>
              </a:defRPr>
            </a:lvl1pPr>
          </a:lstStyle>
          <a:p>
            <a:r>
              <a:rPr lang="en-US"/>
              <a:t>Click to edit Master subtitle style</a:t>
            </a:r>
          </a:p>
        </p:txBody>
      </p:sp>
      <p:sp>
        <p:nvSpPr>
          <p:cNvPr id="7179" name="Rectangle 11"/>
          <p:cNvSpPr>
            <a:spLocks noGrp="1" noChangeArrowheads="1"/>
          </p:cNvSpPr>
          <p:nvPr>
            <p:ph type="ctrTitle" sz="quarter"/>
          </p:nvPr>
        </p:nvSpPr>
        <p:spPr>
          <a:xfrm>
            <a:off x="936625" y="1425575"/>
            <a:ext cx="7772400" cy="1143000"/>
          </a:xfrm>
        </p:spPr>
        <p:txBody>
          <a:bodyPr anchor="ctr"/>
          <a:lstStyle>
            <a:lvl1pPr algn="ctr">
              <a:defRPr>
                <a:solidFill>
                  <a:schemeClr val="tx1"/>
                </a:solidFill>
              </a:defRPr>
            </a:lvl1pPr>
          </a:lstStyle>
          <a:p>
            <a:r>
              <a:rPr lang="en-US"/>
              <a:t>Click to edit Master title style</a:t>
            </a:r>
          </a:p>
        </p:txBody>
      </p:sp>
      <p:sp>
        <p:nvSpPr>
          <p:cNvPr id="9" name="Rectangle 8"/>
          <p:cNvSpPr>
            <a:spLocks noGrp="1" noChangeArrowheads="1"/>
          </p:cNvSpPr>
          <p:nvPr>
            <p:ph type="dt" sz="quarter" idx="10"/>
          </p:nvPr>
        </p:nvSpPr>
        <p:spPr>
          <a:xfrm>
            <a:off x="2667000" y="6553200"/>
            <a:ext cx="1905000" cy="304800"/>
          </a:xfrm>
        </p:spPr>
        <p:txBody>
          <a:bodyPr/>
          <a:lstStyle>
            <a:lvl1pPr>
              <a:defRPr>
                <a:solidFill>
                  <a:srgbClr val="FFFFFF"/>
                </a:solidFill>
              </a:defRPr>
            </a:lvl1pPr>
          </a:lstStyle>
          <a:p>
            <a:pPr>
              <a:defRPr/>
            </a:pPr>
            <a:endParaRPr lang="en-US"/>
          </a:p>
        </p:txBody>
      </p:sp>
      <p:sp>
        <p:nvSpPr>
          <p:cNvPr id="10" name="Rectangle 9"/>
          <p:cNvSpPr>
            <a:spLocks noGrp="1" noChangeArrowheads="1"/>
          </p:cNvSpPr>
          <p:nvPr>
            <p:ph type="ftr" sz="quarter" idx="11"/>
          </p:nvPr>
        </p:nvSpPr>
        <p:spPr>
          <a:xfrm>
            <a:off x="5195888" y="6553200"/>
            <a:ext cx="3279775" cy="304800"/>
          </a:xfrm>
        </p:spPr>
        <p:txBody>
          <a:bodyPr/>
          <a:lstStyle>
            <a:lvl1pPr algn="r">
              <a:defRPr/>
            </a:lvl1pPr>
          </a:lstStyle>
          <a:p>
            <a:pPr>
              <a:defRPr/>
            </a:pPr>
            <a:endParaRPr lang="en-US"/>
          </a:p>
        </p:txBody>
      </p:sp>
      <p:sp>
        <p:nvSpPr>
          <p:cNvPr id="11" name="Rectangle 10"/>
          <p:cNvSpPr>
            <a:spLocks noGrp="1" noChangeArrowheads="1"/>
          </p:cNvSpPr>
          <p:nvPr>
            <p:ph type="sldNum" sz="quarter" idx="12"/>
          </p:nvPr>
        </p:nvSpPr>
        <p:spPr>
          <a:xfrm>
            <a:off x="9525" y="5962650"/>
            <a:ext cx="587375" cy="885825"/>
          </a:xfrm>
        </p:spPr>
        <p:txBody>
          <a:bodyPr anchorCtr="0"/>
          <a:lstStyle>
            <a:lvl1pPr>
              <a:defRPr/>
            </a:lvl1pPr>
          </a:lstStyle>
          <a:p>
            <a:pPr>
              <a:defRPr/>
            </a:pPr>
            <a:fld id="{17918D88-7D68-0C4D-8296-FC78DD8D1D76}" type="slidenum">
              <a:rPr lang="en-US"/>
              <a:pPr>
                <a:defRPr/>
              </a:pPr>
              <a:t>‹#›</a:t>
            </a:fld>
            <a:endParaRPr lang="en-US"/>
          </a:p>
        </p:txBody>
      </p:sp>
    </p:spTree>
    <p:extLst>
      <p:ext uri="{BB962C8B-B14F-4D97-AF65-F5344CB8AC3E}">
        <p14:creationId xmlns:p14="http://schemas.microsoft.com/office/powerpoint/2010/main" val="2632394633"/>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9C5EC26C-C72D-AD4E-BD5B-27DEA70C9336}" type="slidenum">
              <a:rPr lang="en-US"/>
              <a:pPr>
                <a:defRPr/>
              </a:pPr>
              <a:t>‹#›</a:t>
            </a:fld>
            <a:endParaRPr lang="en-US"/>
          </a:p>
        </p:txBody>
      </p:sp>
    </p:spTree>
    <p:extLst>
      <p:ext uri="{BB962C8B-B14F-4D97-AF65-F5344CB8AC3E}">
        <p14:creationId xmlns:p14="http://schemas.microsoft.com/office/powerpoint/2010/main" val="31106006"/>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B1193E80-86D9-6E45-9A0D-A1D6A3E80F6A}" type="slidenum">
              <a:rPr lang="en-US"/>
              <a:pPr>
                <a:defRPr/>
              </a:pPr>
              <a:t>‹#›</a:t>
            </a:fld>
            <a:endParaRPr lang="en-US"/>
          </a:p>
        </p:txBody>
      </p:sp>
    </p:spTree>
    <p:extLst>
      <p:ext uri="{BB962C8B-B14F-4D97-AF65-F5344CB8AC3E}">
        <p14:creationId xmlns:p14="http://schemas.microsoft.com/office/powerpoint/2010/main" val="2068420851"/>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911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1E73ACE7-C99A-524A-9D4C-1561748375CD}" type="slidenum">
              <a:rPr lang="en-US"/>
              <a:pPr>
                <a:defRPr/>
              </a:pPr>
              <a:t>‹#›</a:t>
            </a:fld>
            <a:endParaRPr lang="en-US"/>
          </a:p>
        </p:txBody>
      </p:sp>
    </p:spTree>
    <p:extLst>
      <p:ext uri="{BB962C8B-B14F-4D97-AF65-F5344CB8AC3E}">
        <p14:creationId xmlns:p14="http://schemas.microsoft.com/office/powerpoint/2010/main" val="902048799"/>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EC71D9F2-62DE-2A42-98C9-33F80120F5B8}" type="slidenum">
              <a:rPr lang="en-US"/>
              <a:pPr>
                <a:defRPr/>
              </a:pPr>
              <a:t>‹#›</a:t>
            </a:fld>
            <a:endParaRPr lang="en-US"/>
          </a:p>
        </p:txBody>
      </p:sp>
    </p:spTree>
    <p:extLst>
      <p:ext uri="{BB962C8B-B14F-4D97-AF65-F5344CB8AC3E}">
        <p14:creationId xmlns:p14="http://schemas.microsoft.com/office/powerpoint/2010/main" val="119369152"/>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D3AD25CB-1870-1446-A58B-DAB20E3FB90B}" type="slidenum">
              <a:rPr lang="en-US"/>
              <a:pPr>
                <a:defRPr/>
              </a:pPr>
              <a:t>‹#›</a:t>
            </a:fld>
            <a:endParaRPr lang="en-US"/>
          </a:p>
        </p:txBody>
      </p:sp>
    </p:spTree>
    <p:extLst>
      <p:ext uri="{BB962C8B-B14F-4D97-AF65-F5344CB8AC3E}">
        <p14:creationId xmlns:p14="http://schemas.microsoft.com/office/powerpoint/2010/main" val="3624396003"/>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68635DBE-27F8-3041-AB8A-3509B1EE02FB}" type="slidenum">
              <a:rPr lang="en-US"/>
              <a:pPr>
                <a:defRPr/>
              </a:pPr>
              <a:t>‹#›</a:t>
            </a:fld>
            <a:endParaRPr lang="en-US"/>
          </a:p>
        </p:txBody>
      </p:sp>
    </p:spTree>
    <p:extLst>
      <p:ext uri="{BB962C8B-B14F-4D97-AF65-F5344CB8AC3E}">
        <p14:creationId xmlns:p14="http://schemas.microsoft.com/office/powerpoint/2010/main" val="112719319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C90969C-7460-1845-B286-2EEB3BB5E0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79931059"/>
      </p:ext>
    </p:extLst>
  </p:cSld>
  <p:clrMapOvr>
    <a:masterClrMapping/>
  </p:clrMapOvr>
  <p:transition spd="med">
    <p:randomBar dir="vert"/>
  </p:transition>
</p:sldLayout>
</file>

<file path=ppt/slideLayouts/slideLayout10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5F3BE78-21C7-DC4A-8B20-5249360DE42D}" type="slidenum">
              <a:rPr lang="en-US"/>
              <a:pPr>
                <a:defRPr/>
              </a:pPr>
              <a:t>‹#›</a:t>
            </a:fld>
            <a:endParaRPr lang="en-US"/>
          </a:p>
        </p:txBody>
      </p:sp>
    </p:spTree>
    <p:extLst>
      <p:ext uri="{BB962C8B-B14F-4D97-AF65-F5344CB8AC3E}">
        <p14:creationId xmlns:p14="http://schemas.microsoft.com/office/powerpoint/2010/main" val="2016113195"/>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6D9738B-DAE0-EB41-96AD-A71C72760EC0}" type="slidenum">
              <a:rPr lang="en-US"/>
              <a:pPr>
                <a:defRPr/>
              </a:pPr>
              <a:t>‹#›</a:t>
            </a:fld>
            <a:endParaRPr lang="en-US"/>
          </a:p>
        </p:txBody>
      </p:sp>
    </p:spTree>
    <p:extLst>
      <p:ext uri="{BB962C8B-B14F-4D97-AF65-F5344CB8AC3E}">
        <p14:creationId xmlns:p14="http://schemas.microsoft.com/office/powerpoint/2010/main" val="3292013728"/>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0622E3B4-05A7-D24A-BA1C-8BEE01C6C6A5}" type="slidenum">
              <a:rPr lang="en-US"/>
              <a:pPr>
                <a:defRPr/>
              </a:pPr>
              <a:t>‹#›</a:t>
            </a:fld>
            <a:endParaRPr lang="en-US"/>
          </a:p>
        </p:txBody>
      </p:sp>
    </p:spTree>
    <p:extLst>
      <p:ext uri="{BB962C8B-B14F-4D97-AF65-F5344CB8AC3E}">
        <p14:creationId xmlns:p14="http://schemas.microsoft.com/office/powerpoint/2010/main" val="3245016701"/>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221843C6-7A90-C84F-A5C9-6FBC489A7862}" type="slidenum">
              <a:rPr lang="en-US"/>
              <a:pPr>
                <a:defRPr/>
              </a:pPr>
              <a:t>‹#›</a:t>
            </a:fld>
            <a:endParaRPr lang="en-US"/>
          </a:p>
        </p:txBody>
      </p:sp>
    </p:spTree>
    <p:extLst>
      <p:ext uri="{BB962C8B-B14F-4D97-AF65-F5344CB8AC3E}">
        <p14:creationId xmlns:p14="http://schemas.microsoft.com/office/powerpoint/2010/main" val="3018471090"/>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3FD3451-3110-7849-BA4D-3E82588E0F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4264344"/>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385A18-058D-CB40-9548-EDBC4142E1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12175156"/>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761D59F-8A3D-8243-B5C1-E8D39BA616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6161341"/>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D6F05C-C048-424F-B03E-2CEFDCFBDD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81429278"/>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51ED5CE-9747-F540-AB7A-474E3CD230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55096635"/>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23427B5-A034-3B47-A8B6-B20C4D6D28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4699400"/>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295BE5-432F-1C40-8F59-9F1622F8B6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16020591"/>
      </p:ext>
    </p:extLst>
  </p:cSld>
  <p:clrMapOvr>
    <a:masterClrMapping/>
  </p:clrMapOvr>
  <p:transition spd="med">
    <p:randomBar dir="vert"/>
  </p:transition>
</p:sldLayout>
</file>

<file path=ppt/slideLayouts/slideLayout10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6F607A9-4ECC-0C49-BCCA-F4DC692F2C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84764280"/>
      </p:ext>
    </p:extLst>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8DD1C63-AF6A-2F48-B4E9-4B820740951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86352331"/>
      </p:ext>
    </p:extLst>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EBBA6D-A09F-7743-9EEB-BB607F987A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3250798"/>
      </p:ext>
    </p:extLst>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E6D9C7D-77E9-934D-B865-C03D98E92D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19457252"/>
      </p:ext>
    </p:extLst>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3C2344D-3F35-C847-9E4D-E6942A0404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2264112"/>
      </p:ext>
    </p:extLst>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D00AABE-A642-554C-BD63-DA3E021B1B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3576153"/>
      </p:ext>
    </p:extLst>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2E1E74DB-EBC2-184C-9361-F0790C9A5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88313540"/>
      </p:ext>
    </p:extLst>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C45FE3-F8F7-F144-BD8F-EE2DA3F9179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007475996"/>
      </p:ext>
    </p:extLst>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3893D4-3DFA-2646-83A9-5D2E064AAF4E}"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247394762"/>
      </p:ext>
    </p:extLst>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236B774-57AD-F347-B875-7B81EE6C228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99293837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fld id="{15E5C577-5D05-DF44-BB12-589B7BD6E444}" type="slidenum">
              <a:rPr lang="en-US"/>
              <a:pPr/>
              <a:t>‹#›</a:t>
            </a:fld>
            <a:endParaRPr lang="en-US"/>
          </a:p>
        </p:txBody>
      </p:sp>
    </p:spTree>
    <p:extLst>
      <p:ext uri="{BB962C8B-B14F-4D97-AF65-F5344CB8AC3E}">
        <p14:creationId xmlns:p14="http://schemas.microsoft.com/office/powerpoint/2010/main" val="44854503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0A4BBE0-6E14-F64E-ADC4-BC195B5681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04526258"/>
      </p:ext>
    </p:extLst>
  </p:cSld>
  <p:clrMapOvr>
    <a:masterClrMapping/>
  </p:clrMapOvr>
  <p:transition spd="med">
    <p:randomBar dir="vert"/>
  </p:transition>
</p:sldLayout>
</file>

<file path=ppt/slideLayouts/slideLayout11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6706702-93C4-014A-9417-A986FC8F9FCA}"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179077741"/>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5A10EE8-2487-1747-970F-C1DCC6D51D95}"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450361820"/>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D5D5E3-CEB1-AA47-B06C-4BE03B04261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431631215"/>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18EF6E9-7889-3B48-81DB-2CD4716B754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4109881150"/>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D843769-22B6-E440-8B37-F0AD5E3CC76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4074133175"/>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ECB5D9F-7C00-C64C-89FE-5F42C42C027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532026643"/>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03044C0-A195-FD4B-94B0-54F9AF2E6C0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726579341"/>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32868A-18B1-1F44-B1D0-C82B802E0224}"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236765765"/>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57"/>
          <p:cNvSpPr>
            <a:spLocks noGrp="1" noChangeArrowheads="1"/>
          </p:cNvSpPr>
          <p:nvPr>
            <p:ph type="sldNum" sz="quarter" idx="12"/>
          </p:nvPr>
        </p:nvSpPr>
        <p:spPr>
          <a:ln/>
        </p:spPr>
        <p:txBody>
          <a:bodyPr/>
          <a:lstStyle>
            <a:lvl1pPr>
              <a:defRPr/>
            </a:lvl1pPr>
          </a:lstStyle>
          <a:p>
            <a:pPr>
              <a:defRPr/>
            </a:pPr>
            <a:fld id="{872E06A8-B516-F34A-9326-AA6C716440A9}" type="slidenum">
              <a:rPr lang="en-US">
                <a:solidFill>
                  <a:srgbClr val="FFFFFF"/>
                </a:solidFill>
                <a:latin typeface="Times New Roman"/>
              </a:rPr>
              <a:pPr>
                <a:defRPr/>
              </a:pPr>
              <a:t>‹#›</a:t>
            </a:fld>
            <a:endParaRPr lang="en-US" dirty="0">
              <a:solidFill>
                <a:srgbClr val="FFFFFF"/>
              </a:solidFill>
              <a:latin typeface="Times New Roman"/>
            </a:endParaRPr>
          </a:p>
        </p:txBody>
      </p:sp>
    </p:spTree>
    <p:extLst>
      <p:ext uri="{BB962C8B-B14F-4D97-AF65-F5344CB8AC3E}">
        <p14:creationId xmlns:p14="http://schemas.microsoft.com/office/powerpoint/2010/main" val="2254237769"/>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57"/>
          <p:cNvSpPr>
            <a:spLocks noGrp="1" noChangeArrowheads="1"/>
          </p:cNvSpPr>
          <p:nvPr>
            <p:ph type="sldNum" sz="quarter" idx="12"/>
          </p:nvPr>
        </p:nvSpPr>
        <p:spPr>
          <a:ln/>
        </p:spPr>
        <p:txBody>
          <a:bodyPr/>
          <a:lstStyle>
            <a:lvl1pPr>
              <a:defRPr/>
            </a:lvl1pPr>
          </a:lstStyle>
          <a:p>
            <a:pPr>
              <a:defRPr/>
            </a:pPr>
            <a:fld id="{205DBB85-1A84-2840-9183-377D76B4763C}" type="slidenum">
              <a:rPr lang="en-US">
                <a:solidFill>
                  <a:srgbClr val="FFFFFF"/>
                </a:solidFill>
                <a:latin typeface="Times New Roman"/>
              </a:rPr>
              <a:pPr>
                <a:defRPr/>
              </a:pPr>
              <a:t>‹#›</a:t>
            </a:fld>
            <a:endParaRPr lang="en-US" dirty="0">
              <a:solidFill>
                <a:srgbClr val="FFFFFF"/>
              </a:solidFill>
              <a:latin typeface="Times New Roman"/>
            </a:endParaRPr>
          </a:p>
        </p:txBody>
      </p:sp>
    </p:spTree>
    <p:extLst>
      <p:ext uri="{BB962C8B-B14F-4D97-AF65-F5344CB8AC3E}">
        <p14:creationId xmlns:p14="http://schemas.microsoft.com/office/powerpoint/2010/main" val="153848228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0F7F30-6993-C24C-806A-08366C513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53986086"/>
      </p:ext>
    </p:extLst>
  </p:cSld>
  <p:clrMapOvr>
    <a:masterClrMapping/>
  </p:clrMapOvr>
  <p:transition spd="med">
    <p:randomBar dir="vert"/>
  </p:transition>
</p:sldLayout>
</file>

<file path=ppt/slideLayouts/slideLayout11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9050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00600" y="19050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57"/>
          <p:cNvSpPr>
            <a:spLocks noGrp="1" noChangeArrowheads="1"/>
          </p:cNvSpPr>
          <p:nvPr>
            <p:ph type="sldNum" sz="quarter" idx="12"/>
          </p:nvPr>
        </p:nvSpPr>
        <p:spPr>
          <a:ln/>
        </p:spPr>
        <p:txBody>
          <a:bodyPr/>
          <a:lstStyle>
            <a:lvl1pPr>
              <a:defRPr/>
            </a:lvl1pPr>
          </a:lstStyle>
          <a:p>
            <a:pPr>
              <a:defRPr/>
            </a:pPr>
            <a:fld id="{1F7B8F62-DD8F-C84F-85DB-8DF0DC41B19C}" type="slidenum">
              <a:rPr lang="en-US">
                <a:solidFill>
                  <a:srgbClr val="FFFFFF"/>
                </a:solidFill>
                <a:latin typeface="Times New Roman"/>
              </a:rPr>
              <a:pPr>
                <a:defRPr/>
              </a:pPr>
              <a:t>‹#›</a:t>
            </a:fld>
            <a:endParaRPr lang="en-US" dirty="0">
              <a:solidFill>
                <a:srgbClr val="FFFFFF"/>
              </a:solidFill>
              <a:latin typeface="Times New Roman"/>
            </a:endParaRPr>
          </a:p>
        </p:txBody>
      </p:sp>
    </p:spTree>
    <p:extLst>
      <p:ext uri="{BB962C8B-B14F-4D97-AF65-F5344CB8AC3E}">
        <p14:creationId xmlns:p14="http://schemas.microsoft.com/office/powerpoint/2010/main" val="2710872353"/>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8"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9" name="Rectangle 57"/>
          <p:cNvSpPr>
            <a:spLocks noGrp="1" noChangeArrowheads="1"/>
          </p:cNvSpPr>
          <p:nvPr>
            <p:ph type="sldNum" sz="quarter" idx="12"/>
          </p:nvPr>
        </p:nvSpPr>
        <p:spPr>
          <a:ln/>
        </p:spPr>
        <p:txBody>
          <a:bodyPr/>
          <a:lstStyle>
            <a:lvl1pPr>
              <a:defRPr/>
            </a:lvl1pPr>
          </a:lstStyle>
          <a:p>
            <a:pPr>
              <a:defRPr/>
            </a:pPr>
            <a:fld id="{1005474E-6343-A342-BBDD-C7369F664BB9}" type="slidenum">
              <a:rPr lang="en-US">
                <a:solidFill>
                  <a:srgbClr val="FFFFFF"/>
                </a:solidFill>
                <a:latin typeface="Times New Roman"/>
              </a:rPr>
              <a:pPr>
                <a:defRPr/>
              </a:pPr>
              <a:t>‹#›</a:t>
            </a:fld>
            <a:endParaRPr lang="en-US" dirty="0">
              <a:solidFill>
                <a:srgbClr val="FFFFFF"/>
              </a:solidFill>
              <a:latin typeface="Times New Roman"/>
            </a:endParaRPr>
          </a:p>
        </p:txBody>
      </p:sp>
    </p:spTree>
    <p:extLst>
      <p:ext uri="{BB962C8B-B14F-4D97-AF65-F5344CB8AC3E}">
        <p14:creationId xmlns:p14="http://schemas.microsoft.com/office/powerpoint/2010/main" val="3074732966"/>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4"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5" name="Rectangle 57"/>
          <p:cNvSpPr>
            <a:spLocks noGrp="1" noChangeArrowheads="1"/>
          </p:cNvSpPr>
          <p:nvPr>
            <p:ph type="sldNum" sz="quarter" idx="12"/>
          </p:nvPr>
        </p:nvSpPr>
        <p:spPr>
          <a:ln/>
        </p:spPr>
        <p:txBody>
          <a:bodyPr/>
          <a:lstStyle>
            <a:lvl1pPr>
              <a:defRPr/>
            </a:lvl1pPr>
          </a:lstStyle>
          <a:p>
            <a:pPr>
              <a:defRPr/>
            </a:pPr>
            <a:fld id="{07E17199-6FFF-0D45-8CC6-D2B3EA237E80}" type="slidenum">
              <a:rPr lang="en-US">
                <a:solidFill>
                  <a:srgbClr val="FFFFFF"/>
                </a:solidFill>
                <a:latin typeface="Times New Roman"/>
              </a:rPr>
              <a:pPr>
                <a:defRPr/>
              </a:pPr>
              <a:t>‹#›</a:t>
            </a:fld>
            <a:endParaRPr lang="en-US" dirty="0">
              <a:solidFill>
                <a:srgbClr val="FFFFFF"/>
              </a:solidFill>
              <a:latin typeface="Times New Roman"/>
            </a:endParaRPr>
          </a:p>
        </p:txBody>
      </p:sp>
    </p:spTree>
    <p:extLst>
      <p:ext uri="{BB962C8B-B14F-4D97-AF65-F5344CB8AC3E}">
        <p14:creationId xmlns:p14="http://schemas.microsoft.com/office/powerpoint/2010/main" val="313916829"/>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3"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4" name="Rectangle 57"/>
          <p:cNvSpPr>
            <a:spLocks noGrp="1" noChangeArrowheads="1"/>
          </p:cNvSpPr>
          <p:nvPr>
            <p:ph type="sldNum" sz="quarter" idx="12"/>
          </p:nvPr>
        </p:nvSpPr>
        <p:spPr>
          <a:ln/>
        </p:spPr>
        <p:txBody>
          <a:bodyPr/>
          <a:lstStyle>
            <a:lvl1pPr>
              <a:defRPr/>
            </a:lvl1pPr>
          </a:lstStyle>
          <a:p>
            <a:pPr>
              <a:defRPr/>
            </a:pPr>
            <a:fld id="{8A9C735F-25FE-BD42-A5CF-83129A1A2CEC}" type="slidenum">
              <a:rPr lang="en-US">
                <a:solidFill>
                  <a:srgbClr val="FFFFFF"/>
                </a:solidFill>
                <a:latin typeface="Times New Roman"/>
              </a:rPr>
              <a:pPr>
                <a:defRPr/>
              </a:pPr>
              <a:t>‹#›</a:t>
            </a:fld>
            <a:endParaRPr lang="en-US" dirty="0">
              <a:solidFill>
                <a:srgbClr val="FFFFFF"/>
              </a:solidFill>
              <a:latin typeface="Times New Roman"/>
            </a:endParaRPr>
          </a:p>
        </p:txBody>
      </p:sp>
    </p:spTree>
    <p:extLst>
      <p:ext uri="{BB962C8B-B14F-4D97-AF65-F5344CB8AC3E}">
        <p14:creationId xmlns:p14="http://schemas.microsoft.com/office/powerpoint/2010/main" val="4278467558"/>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57"/>
          <p:cNvSpPr>
            <a:spLocks noGrp="1" noChangeArrowheads="1"/>
          </p:cNvSpPr>
          <p:nvPr>
            <p:ph type="sldNum" sz="quarter" idx="12"/>
          </p:nvPr>
        </p:nvSpPr>
        <p:spPr>
          <a:ln/>
        </p:spPr>
        <p:txBody>
          <a:bodyPr/>
          <a:lstStyle>
            <a:lvl1pPr>
              <a:defRPr/>
            </a:lvl1pPr>
          </a:lstStyle>
          <a:p>
            <a:pPr>
              <a:defRPr/>
            </a:pPr>
            <a:fld id="{4F33EEE9-DB05-3042-B86D-07C520C79A90}" type="slidenum">
              <a:rPr lang="en-US">
                <a:solidFill>
                  <a:srgbClr val="FFFFFF"/>
                </a:solidFill>
                <a:latin typeface="Times New Roman"/>
              </a:rPr>
              <a:pPr>
                <a:defRPr/>
              </a:pPr>
              <a:t>‹#›</a:t>
            </a:fld>
            <a:endParaRPr lang="en-US" dirty="0">
              <a:solidFill>
                <a:srgbClr val="FFFFFF"/>
              </a:solidFill>
              <a:latin typeface="Times New Roman"/>
            </a:endParaRPr>
          </a:p>
        </p:txBody>
      </p:sp>
    </p:spTree>
    <p:extLst>
      <p:ext uri="{BB962C8B-B14F-4D97-AF65-F5344CB8AC3E}">
        <p14:creationId xmlns:p14="http://schemas.microsoft.com/office/powerpoint/2010/main" val="3864566010"/>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57"/>
          <p:cNvSpPr>
            <a:spLocks noGrp="1" noChangeArrowheads="1"/>
          </p:cNvSpPr>
          <p:nvPr>
            <p:ph type="sldNum" sz="quarter" idx="12"/>
          </p:nvPr>
        </p:nvSpPr>
        <p:spPr>
          <a:ln/>
        </p:spPr>
        <p:txBody>
          <a:bodyPr/>
          <a:lstStyle>
            <a:lvl1pPr>
              <a:defRPr/>
            </a:lvl1pPr>
          </a:lstStyle>
          <a:p>
            <a:pPr>
              <a:defRPr/>
            </a:pPr>
            <a:fld id="{5C2C8E55-7AAD-C84D-B100-5CF96000E353}" type="slidenum">
              <a:rPr lang="en-US">
                <a:solidFill>
                  <a:srgbClr val="FFFFFF"/>
                </a:solidFill>
                <a:latin typeface="Times New Roman"/>
              </a:rPr>
              <a:pPr>
                <a:defRPr/>
              </a:pPr>
              <a:t>‹#›</a:t>
            </a:fld>
            <a:endParaRPr lang="en-US" dirty="0">
              <a:solidFill>
                <a:srgbClr val="FFFFFF"/>
              </a:solidFill>
              <a:latin typeface="Times New Roman"/>
            </a:endParaRPr>
          </a:p>
        </p:txBody>
      </p:sp>
    </p:spTree>
    <p:extLst>
      <p:ext uri="{BB962C8B-B14F-4D97-AF65-F5344CB8AC3E}">
        <p14:creationId xmlns:p14="http://schemas.microsoft.com/office/powerpoint/2010/main" val="4084060757"/>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57"/>
          <p:cNvSpPr>
            <a:spLocks noGrp="1" noChangeArrowheads="1"/>
          </p:cNvSpPr>
          <p:nvPr>
            <p:ph type="sldNum" sz="quarter" idx="12"/>
          </p:nvPr>
        </p:nvSpPr>
        <p:spPr>
          <a:ln/>
        </p:spPr>
        <p:txBody>
          <a:bodyPr/>
          <a:lstStyle>
            <a:lvl1pPr>
              <a:defRPr/>
            </a:lvl1pPr>
          </a:lstStyle>
          <a:p>
            <a:pPr>
              <a:defRPr/>
            </a:pPr>
            <a:fld id="{8CB0275E-2844-1E4A-97C7-CFCA4E996C48}" type="slidenum">
              <a:rPr lang="en-US">
                <a:solidFill>
                  <a:srgbClr val="FFFFFF"/>
                </a:solidFill>
                <a:latin typeface="Times New Roman"/>
              </a:rPr>
              <a:pPr>
                <a:defRPr/>
              </a:pPr>
              <a:t>‹#›</a:t>
            </a:fld>
            <a:endParaRPr lang="en-US" dirty="0">
              <a:solidFill>
                <a:srgbClr val="FFFFFF"/>
              </a:solidFill>
              <a:latin typeface="Times New Roman"/>
            </a:endParaRPr>
          </a:p>
        </p:txBody>
      </p:sp>
    </p:spTree>
    <p:extLst>
      <p:ext uri="{BB962C8B-B14F-4D97-AF65-F5344CB8AC3E}">
        <p14:creationId xmlns:p14="http://schemas.microsoft.com/office/powerpoint/2010/main" val="3951270038"/>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67500" y="6096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6096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5"/>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56"/>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57"/>
          <p:cNvSpPr>
            <a:spLocks noGrp="1" noChangeArrowheads="1"/>
          </p:cNvSpPr>
          <p:nvPr>
            <p:ph type="sldNum" sz="quarter" idx="12"/>
          </p:nvPr>
        </p:nvSpPr>
        <p:spPr>
          <a:ln/>
        </p:spPr>
        <p:txBody>
          <a:bodyPr/>
          <a:lstStyle>
            <a:lvl1pPr>
              <a:defRPr/>
            </a:lvl1pPr>
          </a:lstStyle>
          <a:p>
            <a:pPr>
              <a:defRPr/>
            </a:pPr>
            <a:fld id="{B668E748-2F91-604A-B970-5F398BBA8209}" type="slidenum">
              <a:rPr lang="en-US">
                <a:solidFill>
                  <a:srgbClr val="FFFFFF"/>
                </a:solidFill>
                <a:latin typeface="Times New Roman"/>
              </a:rPr>
              <a:pPr>
                <a:defRPr/>
              </a:pPr>
              <a:t>‹#›</a:t>
            </a:fld>
            <a:endParaRPr lang="en-US" dirty="0">
              <a:solidFill>
                <a:srgbClr val="FFFFFF"/>
              </a:solidFill>
              <a:latin typeface="Times New Roman"/>
            </a:endParaRPr>
          </a:p>
        </p:txBody>
      </p:sp>
    </p:spTree>
    <p:extLst>
      <p:ext uri="{BB962C8B-B14F-4D97-AF65-F5344CB8AC3E}">
        <p14:creationId xmlns:p14="http://schemas.microsoft.com/office/powerpoint/2010/main" val="1982605260"/>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4363494-E9D7-C842-89B0-97A94E81F9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8781732"/>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97DCBC1-BB4B-C749-9BF8-64DF00B18B0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3731914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2FA0FB-B57F-F04A-B262-0501BA0F89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6196070"/>
      </p:ext>
    </p:extLst>
  </p:cSld>
  <p:clrMapOvr>
    <a:masterClrMapping/>
  </p:clrMapOvr>
  <p:transition spd="med">
    <p:randomBar dir="vert"/>
  </p:transition>
</p:sldLayout>
</file>

<file path=ppt/slideLayouts/slideLayout11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8DC4D77-F545-F44C-B03A-89A7AD91AE3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92721014"/>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3E4596-EDC1-634A-B8B5-B4E45D281A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6448385"/>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7AA3CE27-D5C2-FE45-9830-3BE89527BD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5375085"/>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89F4923-AA80-9545-BEC0-CA8396E8A53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468314"/>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F0F07BF-B28E-9944-B1E6-5DECA603A4D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0531972"/>
      </p:ext>
    </p:extLst>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ADA24EE-D4A7-1E4B-BA06-DCF93BA4D88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1450011"/>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675FC6F-BB9F-B347-9467-6FC0B17B5C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6938117"/>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001290F-D555-8043-8886-AE452237620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12525043"/>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CCBBB47-5FF0-294F-8EE0-F96FF5F475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3685080"/>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A06C67D-1D8C-1E40-9237-F12C39652D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623830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A32EDC-9CEC-1044-8E7F-95EE339CDF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3644368"/>
      </p:ext>
    </p:extLst>
  </p:cSld>
  <p:clrMapOvr>
    <a:masterClrMapping/>
  </p:clrMapOvr>
  <p:transition spd="med">
    <p:randomBar dir="vert"/>
  </p:transition>
</p:sldLayout>
</file>

<file path=ppt/slideLayouts/slideLayout113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60BD9FD-17C4-6A4F-8D36-4F2675C92D3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71333188"/>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1026"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kumimoji="1" lang="en-US" sz="2400" b="0">
              <a:solidFill>
                <a:srgbClr val="000000"/>
              </a:solidFill>
            </a:endParaRPr>
          </a:p>
        </p:txBody>
      </p:sp>
      <p:pic>
        <p:nvPicPr>
          <p:cNvPr id="5" name="Picture 1027"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1028"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kumimoji="1" lang="en-US" sz="2400" b="0">
              <a:solidFill>
                <a:srgbClr val="000000"/>
              </a:solidFill>
            </a:endParaRPr>
          </a:p>
        </p:txBody>
      </p:sp>
      <p:pic>
        <p:nvPicPr>
          <p:cNvPr id="7" name="Picture 1029"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10" name="Rectangle 1030"/>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23911" name="Rectangle 1031"/>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1032"/>
          <p:cNvSpPr>
            <a:spLocks noGrp="1" noChangeArrowheads="1"/>
          </p:cNvSpPr>
          <p:nvPr>
            <p:ph type="dt" sz="quarter" idx="10"/>
          </p:nvPr>
        </p:nvSpPr>
        <p:spPr>
          <a:xfrm>
            <a:off x="1084263" y="6096000"/>
            <a:ext cx="1905000" cy="457200"/>
          </a:xfrm>
        </p:spPr>
        <p:txBody>
          <a:bodyPr/>
          <a:lstStyle>
            <a:lvl1pPr>
              <a:spcBef>
                <a:spcPct val="50000"/>
              </a:spcBef>
              <a:defRPr/>
            </a:lvl1pPr>
          </a:lstStyle>
          <a:p>
            <a:pPr>
              <a:defRPr/>
            </a:pPr>
            <a:endParaRPr lang="en-US"/>
          </a:p>
        </p:txBody>
      </p:sp>
      <p:sp>
        <p:nvSpPr>
          <p:cNvPr id="9" name="Rectangle 1033"/>
          <p:cNvSpPr>
            <a:spLocks noGrp="1" noChangeArrowheads="1"/>
          </p:cNvSpPr>
          <p:nvPr>
            <p:ph type="ftr" sz="quarter" idx="11"/>
          </p:nvPr>
        </p:nvSpPr>
        <p:spPr>
          <a:xfrm>
            <a:off x="3522663" y="6096000"/>
            <a:ext cx="2895600" cy="457200"/>
          </a:xfrm>
        </p:spPr>
        <p:txBody>
          <a:bodyPr/>
          <a:lstStyle>
            <a:lvl1pPr algn="l">
              <a:spcBef>
                <a:spcPct val="50000"/>
              </a:spcBef>
              <a:defRPr/>
            </a:lvl1pPr>
          </a:lstStyle>
          <a:p>
            <a:pPr>
              <a:defRPr/>
            </a:pPr>
            <a:endParaRPr lang="en-US"/>
          </a:p>
        </p:txBody>
      </p:sp>
      <p:sp>
        <p:nvSpPr>
          <p:cNvPr id="10" name="Rectangle 1034"/>
          <p:cNvSpPr>
            <a:spLocks noGrp="1" noChangeArrowheads="1"/>
          </p:cNvSpPr>
          <p:nvPr>
            <p:ph type="sldNum" sz="quarter" idx="12"/>
          </p:nvPr>
        </p:nvSpPr>
        <p:spPr>
          <a:xfrm>
            <a:off x="6951663" y="6096000"/>
            <a:ext cx="1905000" cy="457200"/>
          </a:xfrm>
        </p:spPr>
        <p:txBody>
          <a:bodyPr/>
          <a:lstStyle>
            <a:lvl1pPr>
              <a:spcBef>
                <a:spcPct val="50000"/>
              </a:spcBef>
              <a:defRPr>
                <a:cs typeface="Arial" charset="0"/>
              </a:defRPr>
            </a:lvl1pPr>
          </a:lstStyle>
          <a:p>
            <a:pPr>
              <a:defRPr/>
            </a:pPr>
            <a:fld id="{2A52AE92-17D2-9E4B-BBB1-7B3F687E7676}" type="slidenum">
              <a:rPr lang="en-US"/>
              <a:pPr>
                <a:defRPr/>
              </a:pPr>
              <a:t>‹#›</a:t>
            </a:fld>
            <a:endParaRPr lang="en-US"/>
          </a:p>
        </p:txBody>
      </p:sp>
    </p:spTree>
    <p:extLst>
      <p:ext uri="{BB962C8B-B14F-4D97-AF65-F5344CB8AC3E}">
        <p14:creationId xmlns:p14="http://schemas.microsoft.com/office/powerpoint/2010/main" val="943373395"/>
      </p:ext>
    </p:extLst>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1C253576-85B5-6346-AB04-FF7455C411F6}" type="slidenum">
              <a:rPr lang="en-US"/>
              <a:pPr>
                <a:defRPr/>
              </a:pPr>
              <a:t>‹#›</a:t>
            </a:fld>
            <a:endParaRPr lang="en-US"/>
          </a:p>
        </p:txBody>
      </p:sp>
    </p:spTree>
    <p:extLst>
      <p:ext uri="{BB962C8B-B14F-4D97-AF65-F5344CB8AC3E}">
        <p14:creationId xmlns:p14="http://schemas.microsoft.com/office/powerpoint/2010/main" val="4106434787"/>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761E0E55-66E8-A84C-A438-75DAE4FB590F}" type="slidenum">
              <a:rPr lang="en-US"/>
              <a:pPr>
                <a:defRPr/>
              </a:pPr>
              <a:t>‹#›</a:t>
            </a:fld>
            <a:endParaRPr lang="en-US"/>
          </a:p>
        </p:txBody>
      </p:sp>
    </p:spTree>
    <p:extLst>
      <p:ext uri="{BB962C8B-B14F-4D97-AF65-F5344CB8AC3E}">
        <p14:creationId xmlns:p14="http://schemas.microsoft.com/office/powerpoint/2010/main" val="2180852505"/>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2BB142F8-F571-2446-90FF-1347AD60E402}" type="slidenum">
              <a:rPr lang="en-US"/>
              <a:pPr>
                <a:defRPr/>
              </a:pPr>
              <a:t>‹#›</a:t>
            </a:fld>
            <a:endParaRPr lang="en-US"/>
          </a:p>
        </p:txBody>
      </p:sp>
    </p:spTree>
    <p:extLst>
      <p:ext uri="{BB962C8B-B14F-4D97-AF65-F5344CB8AC3E}">
        <p14:creationId xmlns:p14="http://schemas.microsoft.com/office/powerpoint/2010/main" val="526369725"/>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9"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8B0BF966-B302-6441-ADA5-A6C132087B94}" type="slidenum">
              <a:rPr lang="en-US"/>
              <a:pPr>
                <a:defRPr/>
              </a:pPr>
              <a:t>‹#›</a:t>
            </a:fld>
            <a:endParaRPr lang="en-US"/>
          </a:p>
        </p:txBody>
      </p:sp>
    </p:spTree>
    <p:extLst>
      <p:ext uri="{BB962C8B-B14F-4D97-AF65-F5344CB8AC3E}">
        <p14:creationId xmlns:p14="http://schemas.microsoft.com/office/powerpoint/2010/main" val="3643057838"/>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5"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005C877B-5442-6D40-B4FB-1F160ED4B128}" type="slidenum">
              <a:rPr lang="en-US"/>
              <a:pPr>
                <a:defRPr/>
              </a:pPr>
              <a:t>‹#›</a:t>
            </a:fld>
            <a:endParaRPr lang="en-US"/>
          </a:p>
        </p:txBody>
      </p:sp>
    </p:spTree>
    <p:extLst>
      <p:ext uri="{BB962C8B-B14F-4D97-AF65-F5344CB8AC3E}">
        <p14:creationId xmlns:p14="http://schemas.microsoft.com/office/powerpoint/2010/main" val="1683582460"/>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4"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5C94AD39-2530-F84C-84B2-51A22A7F52D6}" type="slidenum">
              <a:rPr lang="en-US"/>
              <a:pPr>
                <a:defRPr/>
              </a:pPr>
              <a:t>‹#›</a:t>
            </a:fld>
            <a:endParaRPr lang="en-US"/>
          </a:p>
        </p:txBody>
      </p:sp>
    </p:spTree>
    <p:extLst>
      <p:ext uri="{BB962C8B-B14F-4D97-AF65-F5344CB8AC3E}">
        <p14:creationId xmlns:p14="http://schemas.microsoft.com/office/powerpoint/2010/main" val="3813996071"/>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CAFAAD2E-4193-874B-8EEF-AD2B95FEADE4}" type="slidenum">
              <a:rPr lang="en-US"/>
              <a:pPr>
                <a:defRPr/>
              </a:pPr>
              <a:t>‹#›</a:t>
            </a:fld>
            <a:endParaRPr lang="en-US"/>
          </a:p>
        </p:txBody>
      </p:sp>
    </p:spTree>
    <p:extLst>
      <p:ext uri="{BB962C8B-B14F-4D97-AF65-F5344CB8AC3E}">
        <p14:creationId xmlns:p14="http://schemas.microsoft.com/office/powerpoint/2010/main" val="1007802261"/>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CA791B1D-72B3-DA4A-B364-816BD1AD65B8}" type="slidenum">
              <a:rPr lang="en-US"/>
              <a:pPr>
                <a:defRPr/>
              </a:pPr>
              <a:t>‹#›</a:t>
            </a:fld>
            <a:endParaRPr lang="en-US"/>
          </a:p>
        </p:txBody>
      </p:sp>
    </p:spTree>
    <p:extLst>
      <p:ext uri="{BB962C8B-B14F-4D97-AF65-F5344CB8AC3E}">
        <p14:creationId xmlns:p14="http://schemas.microsoft.com/office/powerpoint/2010/main" val="4159262946"/>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80552709"/>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4ABB16F8-9C3F-A24A-A0F1-C0ED2C0658B9}" type="slidenum">
              <a:rPr lang="en-US"/>
              <a:pPr>
                <a:defRPr/>
              </a:pPr>
              <a:t>‹#›</a:t>
            </a:fld>
            <a:endParaRPr lang="en-US"/>
          </a:p>
        </p:txBody>
      </p:sp>
    </p:spTree>
    <p:extLst>
      <p:ext uri="{BB962C8B-B14F-4D97-AF65-F5344CB8AC3E}">
        <p14:creationId xmlns:p14="http://schemas.microsoft.com/office/powerpoint/2010/main" val="3529382395"/>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cs typeface="Arial" charset="0"/>
              </a:defRPr>
            </a:lvl1pPr>
          </a:lstStyle>
          <a:p>
            <a:pPr>
              <a:defRPr/>
            </a:pPr>
            <a:fld id="{9F078023-4756-9749-BB8D-463B62E58EEC}" type="slidenum">
              <a:rPr lang="en-US"/>
              <a:pPr>
                <a:defRPr/>
              </a:pPr>
              <a:t>‹#›</a:t>
            </a:fld>
            <a:endParaRPr lang="en-US"/>
          </a:p>
        </p:txBody>
      </p:sp>
    </p:spTree>
    <p:extLst>
      <p:ext uri="{BB962C8B-B14F-4D97-AF65-F5344CB8AC3E}">
        <p14:creationId xmlns:p14="http://schemas.microsoft.com/office/powerpoint/2010/main" val="607731402"/>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5B1E544D-E813-BA41-B996-E5AD07143B70}" type="slidenum">
              <a:rPr lang="en-US"/>
              <a:pPr>
                <a:defRPr/>
              </a:pPr>
              <a:t>‹#›</a:t>
            </a:fld>
            <a:endParaRPr lang="en-US"/>
          </a:p>
        </p:txBody>
      </p:sp>
    </p:spTree>
    <p:extLst>
      <p:ext uri="{BB962C8B-B14F-4D97-AF65-F5344CB8AC3E}">
        <p14:creationId xmlns:p14="http://schemas.microsoft.com/office/powerpoint/2010/main" val="2901371009"/>
      </p:ext>
    </p:extLst>
  </p:cSld>
  <p:clrMapOvr>
    <a:masterClrMapping/>
  </p:clrMapOvr>
  <p:transition spd="med">
    <p:randomBar dir="vert"/>
  </p:transition>
</p:sldLayout>
</file>

<file path=ppt/slideLayouts/slideLayout11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0962" name="Group 2"/>
          <p:cNvGrpSpPr>
            <a:grpSpLocks/>
          </p:cNvGrpSpPr>
          <p:nvPr/>
        </p:nvGrpSpPr>
        <p:grpSpPr bwMode="auto">
          <a:xfrm>
            <a:off x="0" y="0"/>
            <a:ext cx="1828800" cy="6856413"/>
            <a:chOff x="0" y="0"/>
            <a:chExt cx="1152" cy="4319"/>
          </a:xfrm>
        </p:grpSpPr>
        <p:sp>
          <p:nvSpPr>
            <p:cNvPr id="40963"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2075" tIns="46037" rIns="92075" bIns="46037" anchor="ctr"/>
            <a:lstStyle/>
            <a:p>
              <a:pPr eaLnBrk="0" hangingPunct="0">
                <a:spcBef>
                  <a:spcPct val="50000"/>
                </a:spcBef>
              </a:pPr>
              <a:endParaRPr lang="en-US" altLang="en-US" sz="2400">
                <a:solidFill>
                  <a:srgbClr val="EAEAEA"/>
                </a:solidFill>
                <a:latin typeface="Times New Roman" pitchFamily="18" charset="0"/>
                <a:ea typeface="+mn-ea"/>
                <a:cs typeface="+mn-cs"/>
              </a:endParaRPr>
            </a:p>
          </p:txBody>
        </p:sp>
        <p:sp>
          <p:nvSpPr>
            <p:cNvPr id="40964"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2075" tIns="46037" rIns="92075" bIns="46037" anchor="ctr"/>
            <a:lstStyle/>
            <a:p>
              <a:pPr eaLnBrk="0" hangingPunct="0">
                <a:spcBef>
                  <a:spcPct val="50000"/>
                </a:spcBef>
              </a:pPr>
              <a:endParaRPr lang="en-US" altLang="en-US" sz="2400">
                <a:solidFill>
                  <a:srgbClr val="EAEAEA"/>
                </a:solidFill>
                <a:latin typeface="Times New Roman" pitchFamily="18" charset="0"/>
                <a:ea typeface="+mn-ea"/>
                <a:cs typeface="+mn-cs"/>
              </a:endParaRPr>
            </a:p>
          </p:txBody>
        </p:sp>
        <p:pic>
          <p:nvPicPr>
            <p:cNvPr id="40965" name="Picture 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pPr lvl="0"/>
            <a:r>
              <a:rPr lang="en-US" altLang="en-US" noProof="0"/>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8" charset="2"/>
              <a:buNone/>
              <a:defRPr/>
            </a:lvl1pPr>
          </a:lstStyle>
          <a:p>
            <a:pPr lvl="0"/>
            <a:r>
              <a:rPr lang="en-US" altLang="en-US" noProof="0"/>
              <a:t>Click to edit Master subtitle style</a:t>
            </a:r>
          </a:p>
        </p:txBody>
      </p:sp>
      <p:sp>
        <p:nvSpPr>
          <p:cNvPr id="40968" name="Rectangle 8"/>
          <p:cNvSpPr>
            <a:spLocks noGrp="1" noChangeArrowheads="1"/>
          </p:cNvSpPr>
          <p:nvPr>
            <p:ph type="dt" sz="quarter" idx="2"/>
          </p:nvPr>
        </p:nvSpPr>
        <p:spPr>
          <a:xfrm>
            <a:off x="1828800" y="6400800"/>
            <a:ext cx="1905000" cy="457200"/>
          </a:xfrm>
        </p:spPr>
        <p:txBody>
          <a:bodyPr/>
          <a:lstStyle>
            <a:lvl1pPr>
              <a:defRPr/>
            </a:lvl1pPr>
          </a:lstStyle>
          <a:p>
            <a:endParaRPr lang="en-US" altLang="en-US">
              <a:solidFill>
                <a:srgbClr val="EAEAEA"/>
              </a:solidFill>
            </a:endParaRPr>
          </a:p>
        </p:txBody>
      </p:sp>
      <p:sp>
        <p:nvSpPr>
          <p:cNvPr id="40969" name="Rectangle 9"/>
          <p:cNvSpPr>
            <a:spLocks noGrp="1" noChangeArrowheads="1"/>
          </p:cNvSpPr>
          <p:nvPr>
            <p:ph type="ftr" sz="quarter" idx="3"/>
          </p:nvPr>
        </p:nvSpPr>
        <p:spPr>
          <a:xfrm>
            <a:off x="3962400" y="6400800"/>
            <a:ext cx="2895600" cy="457200"/>
          </a:xfrm>
        </p:spPr>
        <p:txBody>
          <a:bodyPr/>
          <a:lstStyle>
            <a:lvl1pPr>
              <a:defRPr/>
            </a:lvl1pPr>
          </a:lstStyle>
          <a:p>
            <a:endParaRPr lang="en-US" altLang="en-US">
              <a:solidFill>
                <a:srgbClr val="EAEAEA"/>
              </a:solidFill>
            </a:endParaRPr>
          </a:p>
        </p:txBody>
      </p:sp>
      <p:sp>
        <p:nvSpPr>
          <p:cNvPr id="40970" name="Rectangle 10"/>
          <p:cNvSpPr>
            <a:spLocks noGrp="1" noChangeArrowheads="1"/>
          </p:cNvSpPr>
          <p:nvPr>
            <p:ph type="sldNum" sz="quarter" idx="4"/>
          </p:nvPr>
        </p:nvSpPr>
        <p:spPr/>
        <p:txBody>
          <a:bodyPr/>
          <a:lstStyle>
            <a:lvl1pPr>
              <a:defRPr/>
            </a:lvl1pPr>
          </a:lstStyle>
          <a:p>
            <a:fld id="{D53BC996-5DE8-42FA-BA61-476EEC9B1AB1}"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146910900"/>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01609C4F-2E81-46B8-91FA-6E502A510C22}"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2331633549"/>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4693D489-48D1-49AE-899A-820D6F8E973E}"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123509793"/>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DAA7FFD9-B9E1-4667-AC4A-14D0A511E530}"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878856275"/>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lvl1pPr>
              <a:defRPr/>
            </a:lvl1pPr>
          </a:lstStyle>
          <a:p>
            <a:endParaRPr lang="en-US" altLang="en-US">
              <a:solidFill>
                <a:srgbClr val="EAEAEA"/>
              </a:solidFill>
            </a:endParaRPr>
          </a:p>
        </p:txBody>
      </p:sp>
      <p:sp>
        <p:nvSpPr>
          <p:cNvPr id="8" name="Footer Placeholder 7"/>
          <p:cNvSpPr>
            <a:spLocks noGrp="1"/>
          </p:cNvSpPr>
          <p:nvPr>
            <p:ph type="ftr" sz="quarter" idx="11"/>
          </p:nvPr>
        </p:nvSpPr>
        <p:spPr/>
        <p:txBody>
          <a:bodyPr/>
          <a:lstStyle>
            <a:lvl1pPr>
              <a:defRPr/>
            </a:lvl1pPr>
          </a:lstStyle>
          <a:p>
            <a:endParaRPr lang="en-US" altLang="en-US">
              <a:solidFill>
                <a:srgbClr val="EAEAEA"/>
              </a:solidFill>
            </a:endParaRPr>
          </a:p>
        </p:txBody>
      </p:sp>
      <p:sp>
        <p:nvSpPr>
          <p:cNvPr id="9" name="Slide Number Placeholder 8"/>
          <p:cNvSpPr>
            <a:spLocks noGrp="1"/>
          </p:cNvSpPr>
          <p:nvPr>
            <p:ph type="sldNum" sz="quarter" idx="12"/>
          </p:nvPr>
        </p:nvSpPr>
        <p:spPr/>
        <p:txBody>
          <a:bodyPr/>
          <a:lstStyle>
            <a:lvl1pPr>
              <a:defRPr/>
            </a:lvl1pPr>
          </a:lstStyle>
          <a:p>
            <a:fld id="{2051584D-40FD-4986-9127-46F343011D28}"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403028488"/>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lvl1pPr>
              <a:defRPr/>
            </a:lvl1pPr>
          </a:lstStyle>
          <a:p>
            <a:endParaRPr lang="en-US" altLang="en-US">
              <a:solidFill>
                <a:srgbClr val="EAEAEA"/>
              </a:solidFill>
            </a:endParaRPr>
          </a:p>
        </p:txBody>
      </p:sp>
      <p:sp>
        <p:nvSpPr>
          <p:cNvPr id="4" name="Footer Placeholder 3"/>
          <p:cNvSpPr>
            <a:spLocks noGrp="1"/>
          </p:cNvSpPr>
          <p:nvPr>
            <p:ph type="ftr" sz="quarter" idx="11"/>
          </p:nvPr>
        </p:nvSpPr>
        <p:spPr/>
        <p:txBody>
          <a:bodyPr/>
          <a:lstStyle>
            <a:lvl1pPr>
              <a:defRPr/>
            </a:lvl1pPr>
          </a:lstStyle>
          <a:p>
            <a:endParaRPr lang="en-US" altLang="en-US">
              <a:solidFill>
                <a:srgbClr val="EAEAEA"/>
              </a:solidFill>
            </a:endParaRPr>
          </a:p>
        </p:txBody>
      </p:sp>
      <p:sp>
        <p:nvSpPr>
          <p:cNvPr id="5" name="Slide Number Placeholder 4"/>
          <p:cNvSpPr>
            <a:spLocks noGrp="1"/>
          </p:cNvSpPr>
          <p:nvPr>
            <p:ph type="sldNum" sz="quarter" idx="12"/>
          </p:nvPr>
        </p:nvSpPr>
        <p:spPr/>
        <p:txBody>
          <a:bodyPr/>
          <a:lstStyle>
            <a:lvl1pPr>
              <a:defRPr/>
            </a:lvl1pPr>
          </a:lstStyle>
          <a:p>
            <a:fld id="{60C5F3A1-E546-4EBA-8C12-5ACAACBA394B}"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851993247"/>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solidFill>
                <a:srgbClr val="EAEAEA"/>
              </a:solidFill>
            </a:endParaRPr>
          </a:p>
        </p:txBody>
      </p:sp>
      <p:sp>
        <p:nvSpPr>
          <p:cNvPr id="3" name="Footer Placeholder 2"/>
          <p:cNvSpPr>
            <a:spLocks noGrp="1"/>
          </p:cNvSpPr>
          <p:nvPr>
            <p:ph type="ftr" sz="quarter" idx="11"/>
          </p:nvPr>
        </p:nvSpPr>
        <p:spPr/>
        <p:txBody>
          <a:bodyPr/>
          <a:lstStyle>
            <a:lvl1pPr>
              <a:defRPr/>
            </a:lvl1pPr>
          </a:lstStyle>
          <a:p>
            <a:endParaRPr lang="en-US" altLang="en-US">
              <a:solidFill>
                <a:srgbClr val="EAEAEA"/>
              </a:solidFill>
            </a:endParaRPr>
          </a:p>
        </p:txBody>
      </p:sp>
      <p:sp>
        <p:nvSpPr>
          <p:cNvPr id="4" name="Slide Number Placeholder 3"/>
          <p:cNvSpPr>
            <a:spLocks noGrp="1"/>
          </p:cNvSpPr>
          <p:nvPr>
            <p:ph type="sldNum" sz="quarter" idx="12"/>
          </p:nvPr>
        </p:nvSpPr>
        <p:spPr/>
        <p:txBody>
          <a:bodyPr/>
          <a:lstStyle>
            <a:lvl1pPr>
              <a:defRPr/>
            </a:lvl1pPr>
          </a:lstStyle>
          <a:p>
            <a:fld id="{ACAEFAF7-9095-4C23-8F74-FAA1AC844086}"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392428413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3328058"/>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DA054702-E83B-42AF-82A7-629C6C4F05A9}"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1402208041"/>
      </p:ext>
    </p:extLst>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EAEAEA"/>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EAEAEA"/>
              </a:solidFill>
            </a:endParaRPr>
          </a:p>
        </p:txBody>
      </p:sp>
      <p:sp>
        <p:nvSpPr>
          <p:cNvPr id="7" name="Slide Number Placeholder 6"/>
          <p:cNvSpPr>
            <a:spLocks noGrp="1"/>
          </p:cNvSpPr>
          <p:nvPr>
            <p:ph type="sldNum" sz="quarter" idx="12"/>
          </p:nvPr>
        </p:nvSpPr>
        <p:spPr/>
        <p:txBody>
          <a:bodyPr/>
          <a:lstStyle>
            <a:lvl1pPr>
              <a:defRPr/>
            </a:lvl1pPr>
          </a:lstStyle>
          <a:p>
            <a:fld id="{1B8BA510-1826-4D58-B372-829BEA7395AC}"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423207755"/>
      </p:ext>
    </p:extLst>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E9AF495D-F098-43C6-BC01-83F3C9C2AC45}"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4281444433"/>
      </p:ext>
    </p:extLst>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EAEAEA"/>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EAEAEA"/>
              </a:solidFill>
            </a:endParaRPr>
          </a:p>
        </p:txBody>
      </p:sp>
      <p:sp>
        <p:nvSpPr>
          <p:cNvPr id="6" name="Slide Number Placeholder 5"/>
          <p:cNvSpPr>
            <a:spLocks noGrp="1"/>
          </p:cNvSpPr>
          <p:nvPr>
            <p:ph type="sldNum" sz="quarter" idx="12"/>
          </p:nvPr>
        </p:nvSpPr>
        <p:spPr/>
        <p:txBody>
          <a:bodyPr/>
          <a:lstStyle>
            <a:lvl1pPr>
              <a:defRPr/>
            </a:lvl1pPr>
          </a:lstStyle>
          <a:p>
            <a:fld id="{9186B45F-009D-4EE3-8BD9-FC93FA3AB91F}" type="slidenum">
              <a:rPr lang="en-US" altLang="en-US">
                <a:solidFill>
                  <a:srgbClr val="EAEAEA"/>
                </a:solidFill>
              </a:rPr>
              <a:pPr/>
              <a:t>‹#›</a:t>
            </a:fld>
            <a:endParaRPr lang="en-US" altLang="en-US">
              <a:solidFill>
                <a:srgbClr val="EAEAEA"/>
              </a:solidFill>
            </a:endParaRPr>
          </a:p>
        </p:txBody>
      </p:sp>
    </p:spTree>
    <p:extLst>
      <p:ext uri="{BB962C8B-B14F-4D97-AF65-F5344CB8AC3E}">
        <p14:creationId xmlns:p14="http://schemas.microsoft.com/office/powerpoint/2010/main" val="620661547"/>
      </p:ext>
    </p:extLst>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76130"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
        <p:nvSpPr>
          <p:cNvPr id="176131"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
        <p:nvSpPr>
          <p:cNvPr id="176132" name="Rectangle 4"/>
          <p:cNvSpPr>
            <a:spLocks noGrp="1" noChangeArrowheads="1"/>
          </p:cNvSpPr>
          <p:nvPr>
            <p:ph type="ctrTitle" sz="quarter"/>
          </p:nvPr>
        </p:nvSpPr>
        <p:spPr>
          <a:xfrm>
            <a:off x="685800" y="2286000"/>
            <a:ext cx="7772400" cy="1143000"/>
          </a:xfrm>
        </p:spPr>
        <p:txBody>
          <a:bodyPr/>
          <a:lstStyle>
            <a:lvl1pPr>
              <a:defRPr/>
            </a:lvl1pPr>
          </a:lstStyle>
          <a:p>
            <a:pPr lvl="0"/>
            <a:r>
              <a:rPr lang="en-US" altLang="en-US" noProof="0"/>
              <a:t>Click to edit Master title style</a:t>
            </a:r>
          </a:p>
        </p:txBody>
      </p:sp>
      <p:sp>
        <p:nvSpPr>
          <p:cNvPr id="176133"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2" charset="2"/>
              <a:buNone/>
              <a:defRPr b="0">
                <a:latin typeface="Times New Roman" pitchFamily="18" charset="0"/>
              </a:defRPr>
            </a:lvl1pPr>
          </a:lstStyle>
          <a:p>
            <a:pPr lvl="0"/>
            <a:r>
              <a:rPr lang="en-US" altLang="en-US" noProof="0"/>
              <a:t>Click to edit Master subtitle style</a:t>
            </a:r>
          </a:p>
        </p:txBody>
      </p:sp>
      <p:sp>
        <p:nvSpPr>
          <p:cNvPr id="176134" name="Rectangle 6"/>
          <p:cNvSpPr>
            <a:spLocks noGrp="1" noChangeArrowheads="1"/>
          </p:cNvSpPr>
          <p:nvPr>
            <p:ph type="dt" sz="quarter" idx="2"/>
          </p:nvPr>
        </p:nvSpPr>
        <p:spPr/>
        <p:txBody>
          <a:bodyPr/>
          <a:lstStyle>
            <a:lvl1pPr>
              <a:defRPr/>
            </a:lvl1pPr>
          </a:lstStyle>
          <a:p>
            <a:endParaRPr lang="en-US" altLang="en-US">
              <a:solidFill>
                <a:srgbClr val="FFFFFF"/>
              </a:solidFill>
            </a:endParaRPr>
          </a:p>
        </p:txBody>
      </p:sp>
      <p:sp>
        <p:nvSpPr>
          <p:cNvPr id="176135" name="Rectangle 7"/>
          <p:cNvSpPr>
            <a:spLocks noGrp="1" noChangeArrowheads="1"/>
          </p:cNvSpPr>
          <p:nvPr>
            <p:ph type="ftr" sz="quarter" idx="3"/>
          </p:nvPr>
        </p:nvSpPr>
        <p:spPr/>
        <p:txBody>
          <a:bodyPr/>
          <a:lstStyle>
            <a:lvl1pPr>
              <a:defRPr/>
            </a:lvl1pPr>
          </a:lstStyle>
          <a:p>
            <a:endParaRPr lang="en-US" altLang="en-US">
              <a:solidFill>
                <a:srgbClr val="FFFFFF"/>
              </a:solidFill>
            </a:endParaRPr>
          </a:p>
        </p:txBody>
      </p:sp>
      <p:sp>
        <p:nvSpPr>
          <p:cNvPr id="176136" name="Rectangle 8"/>
          <p:cNvSpPr>
            <a:spLocks noGrp="1" noChangeArrowheads="1"/>
          </p:cNvSpPr>
          <p:nvPr>
            <p:ph type="sldNum" sz="quarter" idx="4"/>
          </p:nvPr>
        </p:nvSpPr>
        <p:spPr/>
        <p:txBody>
          <a:bodyPr/>
          <a:lstStyle>
            <a:lvl1pPr>
              <a:defRPr/>
            </a:lvl1pPr>
          </a:lstStyle>
          <a:p>
            <a:endParaRPr lang="en-US" altLang="en-US">
              <a:solidFill>
                <a:srgbClr val="FFFFFF"/>
              </a:solidFill>
            </a:endParaRPr>
          </a:p>
        </p:txBody>
      </p:sp>
      <p:sp>
        <p:nvSpPr>
          <p:cNvPr id="176137" name="Rectangle 9"/>
          <p:cNvSpPr>
            <a:spLocks noChangeArrowheads="1"/>
          </p:cNvSpPr>
          <p:nvPr/>
        </p:nvSpPr>
        <p:spPr bwMode="auto">
          <a:xfrm>
            <a:off x="0" y="3505200"/>
            <a:ext cx="4724400" cy="152400"/>
          </a:xfrm>
          <a:prstGeom prst="rect">
            <a:avLst/>
          </a:prstGeom>
          <a:solidFill>
            <a:schemeClr val="accent1">
              <a:alpha val="50000"/>
            </a:schemeClr>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Tree>
    <p:extLst>
      <p:ext uri="{BB962C8B-B14F-4D97-AF65-F5344CB8AC3E}">
        <p14:creationId xmlns:p14="http://schemas.microsoft.com/office/powerpoint/2010/main" val="3243495675"/>
      </p:ext>
    </p:extLst>
  </p:cSld>
  <p:clrMapOvr>
    <a:masterClrMapping/>
  </p:clrMapOvr>
  <p:transition spd="med">
    <p:zoom dir="in"/>
  </p:transition>
</p:sldLayout>
</file>

<file path=ppt/slideLayouts/slideLayout11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4212105342"/>
      </p:ext>
    </p:extLst>
  </p:cSld>
  <p:clrMapOvr>
    <a:masterClrMapping/>
  </p:clrMapOvr>
  <p:transition spd="med">
    <p:zoom dir="in"/>
  </p:transition>
</p:sldLayout>
</file>

<file path=ppt/slideLayouts/slideLayout11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2970943857"/>
      </p:ext>
    </p:extLst>
  </p:cSld>
  <p:clrMapOvr>
    <a:masterClrMapping/>
  </p:clrMapOvr>
  <p:transition spd="med">
    <p:zoom dir="in"/>
  </p:transition>
</p:sldLayout>
</file>

<file path=ppt/slideLayouts/slideLayout11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lvl1pPr>
              <a:defRPr/>
            </a:lvl1pPr>
          </a:lstStyle>
          <a:p>
            <a:endParaRPr lang="en-US" alt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4168916123"/>
      </p:ext>
    </p:extLst>
  </p:cSld>
  <p:clrMapOvr>
    <a:masterClrMapping/>
  </p:clrMapOvr>
  <p:transition spd="med">
    <p:zoom dir="in"/>
  </p:transition>
</p:sldLayout>
</file>

<file path=ppt/slideLayouts/slideLayout11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lvl1pPr>
              <a:defRPr/>
            </a:lvl1pPr>
          </a:lstStyle>
          <a:p>
            <a:endParaRPr lang="en-US" altLang="en-US">
              <a:solidFill>
                <a:srgbClr val="FFFFFF"/>
              </a:solidFill>
            </a:endParaRPr>
          </a:p>
        </p:txBody>
      </p:sp>
      <p:sp>
        <p:nvSpPr>
          <p:cNvPr id="8" name="Footer Placeholder 7"/>
          <p:cNvSpPr>
            <a:spLocks noGrp="1"/>
          </p:cNvSpPr>
          <p:nvPr>
            <p:ph type="ftr" sz="quarter" idx="11"/>
          </p:nvPr>
        </p:nvSpPr>
        <p:spPr/>
        <p:txBody>
          <a:bodyPr/>
          <a:lstStyle>
            <a:lvl1pPr>
              <a:defRPr/>
            </a:lvl1pPr>
          </a:lstStyle>
          <a:p>
            <a:endParaRPr lang="en-US" altLang="en-US">
              <a:solidFill>
                <a:srgbClr val="FFFFFF"/>
              </a:solidFill>
            </a:endParaRPr>
          </a:p>
        </p:txBody>
      </p:sp>
      <p:sp>
        <p:nvSpPr>
          <p:cNvPr id="9" name="Slide Number Placeholder 8"/>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1946159921"/>
      </p:ext>
    </p:extLst>
  </p:cSld>
  <p:clrMapOvr>
    <a:masterClrMapping/>
  </p:clrMapOvr>
  <p:transition spd="med">
    <p:zoom dir="in"/>
  </p:transition>
</p:sldLayout>
</file>

<file path=ppt/slideLayouts/slideLayout11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lvl1pPr>
              <a:defRPr/>
            </a:lvl1pPr>
          </a:lstStyle>
          <a:p>
            <a:endParaRPr lang="en-US" altLang="en-US">
              <a:solidFill>
                <a:srgbClr val="FFFFFF"/>
              </a:solidFill>
            </a:endParaRPr>
          </a:p>
        </p:txBody>
      </p:sp>
      <p:sp>
        <p:nvSpPr>
          <p:cNvPr id="4" name="Footer Placeholder 3"/>
          <p:cNvSpPr>
            <a:spLocks noGrp="1"/>
          </p:cNvSpPr>
          <p:nvPr>
            <p:ph type="ftr" sz="quarter" idx="11"/>
          </p:nvPr>
        </p:nvSpPr>
        <p:spPr/>
        <p:txBody>
          <a:bodyPr/>
          <a:lstStyle>
            <a:lvl1pPr>
              <a:defRPr/>
            </a:lvl1pPr>
          </a:lstStyle>
          <a:p>
            <a:endParaRPr lang="en-US" altLang="en-US">
              <a:solidFill>
                <a:srgbClr val="FFFFFF"/>
              </a:solidFill>
            </a:endParaRPr>
          </a:p>
        </p:txBody>
      </p:sp>
      <p:sp>
        <p:nvSpPr>
          <p:cNvPr id="5" name="Slide Number Placeholder 4"/>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3852885528"/>
      </p:ext>
    </p:extLst>
  </p:cSld>
  <p:clrMapOvr>
    <a:masterClrMapping/>
  </p:clrMapOvr>
  <p:transition spd="med">
    <p:zoom dir="in"/>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1109917"/>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solidFill>
                <a:srgbClr val="FFFFFF"/>
              </a:solidFill>
            </a:endParaRPr>
          </a:p>
        </p:txBody>
      </p:sp>
      <p:sp>
        <p:nvSpPr>
          <p:cNvPr id="3" name="Footer Placeholder 2"/>
          <p:cNvSpPr>
            <a:spLocks noGrp="1"/>
          </p:cNvSpPr>
          <p:nvPr>
            <p:ph type="ftr" sz="quarter" idx="11"/>
          </p:nvPr>
        </p:nvSpPr>
        <p:spPr/>
        <p:txBody>
          <a:bodyPr/>
          <a:lstStyle>
            <a:lvl1pPr>
              <a:defRPr/>
            </a:lvl1pPr>
          </a:lstStyle>
          <a:p>
            <a:endParaRPr lang="en-US" altLang="en-US">
              <a:solidFill>
                <a:srgbClr val="FFFFFF"/>
              </a:solidFill>
            </a:endParaRPr>
          </a:p>
        </p:txBody>
      </p:sp>
      <p:sp>
        <p:nvSpPr>
          <p:cNvPr id="4" name="Slide Number Placeholder 3"/>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581942195"/>
      </p:ext>
    </p:extLst>
  </p:cSld>
  <p:clrMapOvr>
    <a:masterClrMapping/>
  </p:clrMapOvr>
  <p:transition spd="med">
    <p:zoom dir="in"/>
  </p:transition>
</p:sldLayout>
</file>

<file path=ppt/slideLayouts/slideLayout11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1264191459"/>
      </p:ext>
    </p:extLst>
  </p:cSld>
  <p:clrMapOvr>
    <a:masterClrMapping/>
  </p:clrMapOvr>
  <p:transition spd="med">
    <p:zoom dir="in"/>
  </p:transition>
</p:sldLayout>
</file>

<file path=ppt/slideLayouts/slideLayout11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FFFFFF"/>
              </a:solidFill>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FFFFFF"/>
              </a:solidFill>
            </a:endParaRPr>
          </a:p>
        </p:txBody>
      </p:sp>
      <p:sp>
        <p:nvSpPr>
          <p:cNvPr id="7" name="Slide Number Placeholder 6"/>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1391236037"/>
      </p:ext>
    </p:extLst>
  </p:cSld>
  <p:clrMapOvr>
    <a:masterClrMapping/>
  </p:clrMapOvr>
  <p:transition spd="med">
    <p:zoom dir="in"/>
  </p:transition>
</p:sldLayout>
</file>

<file path=ppt/slideLayouts/slideLayout11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932990289"/>
      </p:ext>
    </p:extLst>
  </p:cSld>
  <p:clrMapOvr>
    <a:masterClrMapping/>
  </p:clrMapOvr>
  <p:transition spd="med">
    <p:zoom dir="in"/>
  </p:transition>
</p:sldLayout>
</file>

<file path=ppt/slideLayouts/slideLayout11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FFFFFF"/>
              </a:solidFill>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FFFFFF"/>
              </a:solidFill>
            </a:endParaRPr>
          </a:p>
        </p:txBody>
      </p:sp>
      <p:sp>
        <p:nvSpPr>
          <p:cNvPr id="6" name="Slide Number Placeholder 5"/>
          <p:cNvSpPr>
            <a:spLocks noGrp="1"/>
          </p:cNvSpPr>
          <p:nvPr>
            <p:ph type="sldNum" sz="quarter" idx="12"/>
          </p:nvPr>
        </p:nvSpPr>
        <p:spPr/>
        <p:txBody>
          <a:bodyPr/>
          <a:lstStyle>
            <a:lvl1pPr>
              <a:defRPr/>
            </a:lvl1pPr>
          </a:lstStyle>
          <a:p>
            <a:endParaRPr lang="en-US" altLang="en-US">
              <a:solidFill>
                <a:srgbClr val="FFFFFF"/>
              </a:solidFill>
            </a:endParaRPr>
          </a:p>
        </p:txBody>
      </p:sp>
    </p:spTree>
    <p:extLst>
      <p:ext uri="{BB962C8B-B14F-4D97-AF65-F5344CB8AC3E}">
        <p14:creationId xmlns:p14="http://schemas.microsoft.com/office/powerpoint/2010/main" val="2104497058"/>
      </p:ext>
    </p:extLst>
  </p:cSld>
  <p:clrMapOvr>
    <a:masterClrMapping/>
  </p:clrMapOvr>
  <p:transition spd="med">
    <p:zoom dir="in"/>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82926666"/>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3930490"/>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5263314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w="9525">
            <a:noFill/>
            <a:miter lim="800000"/>
            <a:headEnd/>
            <a:tailEnd/>
          </a:ln>
        </p:spPr>
        <p:txBody>
          <a:bodyPr wrap="none" anchor="ctr"/>
          <a:lstStyle/>
          <a:p>
            <a:pPr algn="ctr" eaLnBrk="1" hangingPunct="1">
              <a:lnSpc>
                <a:spcPct val="100000"/>
              </a:lnSpc>
              <a:spcBef>
                <a:spcPct val="0"/>
              </a:spcBef>
              <a:buFontTx/>
              <a:buNone/>
              <a:defRPr/>
            </a:pPr>
            <a:endParaRPr lang="en-US" b="0">
              <a:latin typeface="Times New Roman" charset="0"/>
              <a:ea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w="9525">
            <a:noFill/>
            <a:miter lim="800000"/>
            <a:headEnd/>
            <a:tailEnd/>
          </a:ln>
        </p:spPr>
        <p:txBody>
          <a:bodyPr wrap="none" anchor="ctr"/>
          <a:lstStyle/>
          <a:p>
            <a:pPr algn="ctr" eaLnBrk="1" hangingPunct="1">
              <a:lnSpc>
                <a:spcPct val="100000"/>
              </a:lnSpc>
              <a:spcBef>
                <a:spcPct val="0"/>
              </a:spcBef>
              <a:buFontTx/>
              <a:buNone/>
              <a:defRPr/>
            </a:pPr>
            <a:endParaRPr lang="en-US" b="0">
              <a:latin typeface="Times New Roman" charset="0"/>
              <a:ea typeface="Times New Roman" charset="0"/>
            </a:endParaRPr>
          </a:p>
        </p:txBody>
      </p:sp>
      <p:pic>
        <p:nvPicPr>
          <p:cNvPr id="7" name="Picture 5" descr="minispi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086"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46087"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fld id="{2BC7020F-ED0D-BE42-B318-D17DDFCFF3EA}" type="slidenum">
              <a:rPr lang="en-US"/>
              <a:pPr/>
              <a:t>‹#›</a:t>
            </a:fld>
            <a:endParaRPr lang="en-US"/>
          </a:p>
        </p:txBody>
      </p:sp>
    </p:spTree>
    <p:extLst>
      <p:ext uri="{BB962C8B-B14F-4D97-AF65-F5344CB8AC3E}">
        <p14:creationId xmlns:p14="http://schemas.microsoft.com/office/powerpoint/2010/main" val="6023542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61422391"/>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69141930"/>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6210027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4059066"/>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0675277"/>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9870563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07950772"/>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48965805"/>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3511996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9199696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fld id="{678E20A9-BD8B-ED40-8E3C-A584B036A87F}" type="slidenum">
              <a:rPr lang="en-US"/>
              <a:pPr/>
              <a:t>‹#›</a:t>
            </a:fld>
            <a:endParaRPr lang="en-US"/>
          </a:p>
        </p:txBody>
      </p:sp>
    </p:spTree>
    <p:extLst>
      <p:ext uri="{BB962C8B-B14F-4D97-AF65-F5344CB8AC3E}">
        <p14:creationId xmlns:p14="http://schemas.microsoft.com/office/powerpoint/2010/main" val="408971867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8662830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3407527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6656025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30988333"/>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48697265"/>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78245022"/>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93858263"/>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4467230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5529360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8663821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fld id="{043E2872-2DD7-A441-95C2-4551D2E01C66}" type="slidenum">
              <a:rPr lang="en-US"/>
              <a:pPr/>
              <a:t>‹#›</a:t>
            </a:fld>
            <a:endParaRPr lang="en-US"/>
          </a:p>
        </p:txBody>
      </p:sp>
    </p:spTree>
    <p:extLst>
      <p:ext uri="{BB962C8B-B14F-4D97-AF65-F5344CB8AC3E}">
        <p14:creationId xmlns:p14="http://schemas.microsoft.com/office/powerpoint/2010/main" val="345432603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67507865"/>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6223714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57378423"/>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25510"/>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198499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26898123"/>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562948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3F69B9-7648-3D44-B1BD-D011BF6A8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787424"/>
      </p:ext>
    </p:extLst>
  </p:cSld>
  <p:clrMapOvr>
    <a:masterClrMapping/>
  </p:clrMapOvr>
  <p:transition spd="med">
    <p:randomBar dir="vert"/>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5AE105-D29B-E64F-9F9F-D252832BBB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1652469"/>
      </p:ext>
    </p:extLst>
  </p:cSld>
  <p:clrMapOvr>
    <a:masterClrMapping/>
  </p:clrMapOvr>
  <p:transition spd="med">
    <p:randomBar dir="vert"/>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C1AA656-BFB1-6543-92D8-4685E224E5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0622906"/>
      </p:ext>
    </p:extLst>
  </p:cSld>
  <p:clrMapOvr>
    <a:masterClrMapping/>
  </p:clrMapOvr>
  <p:transition spd="med">
    <p:randomBar dir="vert"/>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fld id="{BE3AD22F-426A-834E-8F35-086FE5C635C8}" type="slidenum">
              <a:rPr lang="en-US"/>
              <a:pPr/>
              <a:t>‹#›</a:t>
            </a:fld>
            <a:endParaRPr lang="en-US"/>
          </a:p>
        </p:txBody>
      </p:sp>
    </p:spTree>
    <p:extLst>
      <p:ext uri="{BB962C8B-B14F-4D97-AF65-F5344CB8AC3E}">
        <p14:creationId xmlns:p14="http://schemas.microsoft.com/office/powerpoint/2010/main" val="350347649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B23102-0465-8A46-92DA-010C80BF7D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5307875"/>
      </p:ext>
    </p:extLst>
  </p:cSld>
  <p:clrMapOvr>
    <a:masterClrMapping/>
  </p:clrMapOvr>
  <p:transition spd="med">
    <p:randomBar dir="vert"/>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FD148A-3516-8345-82EA-3C7615F28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15274036"/>
      </p:ext>
    </p:extLst>
  </p:cSld>
  <p:clrMapOvr>
    <a:masterClrMapping/>
  </p:clrMapOvr>
  <p:transition spd="med">
    <p:randomBar dir="vert"/>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C90969C-7460-1845-B286-2EEB3BB5E0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4656298"/>
      </p:ext>
    </p:extLst>
  </p:cSld>
  <p:clrMapOvr>
    <a:masterClrMapping/>
  </p:clrMapOvr>
  <p:transition spd="med">
    <p:randomBar dir="vert"/>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295BE5-432F-1C40-8F59-9F1622F8B6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77822089"/>
      </p:ext>
    </p:extLst>
  </p:cSld>
  <p:clrMapOvr>
    <a:masterClrMapping/>
  </p:clrMapOvr>
  <p:transition spd="med">
    <p:randomBar dir="vert"/>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0A4BBE0-6E14-F64E-ADC4-BC195B5681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5331058"/>
      </p:ext>
    </p:extLst>
  </p:cSld>
  <p:clrMapOvr>
    <a:masterClrMapping/>
  </p:clrMapOvr>
  <p:transition spd="med">
    <p:randomBar dir="vert"/>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0F7F30-6993-C24C-806A-08366C513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04641117"/>
      </p:ext>
    </p:extLst>
  </p:cSld>
  <p:clrMapOvr>
    <a:masterClrMapping/>
  </p:clrMapOvr>
  <p:transition spd="med">
    <p:randomBar dir="vert"/>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2FA0FB-B57F-F04A-B262-0501BA0F89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0974190"/>
      </p:ext>
    </p:extLst>
  </p:cSld>
  <p:clrMapOvr>
    <a:masterClrMapping/>
  </p:clrMapOvr>
  <p:transition spd="med">
    <p:randomBar dir="vert"/>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A32EDC-9CEC-1044-8E7F-95EE339CDF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21805387"/>
      </p:ext>
    </p:extLst>
  </p:cSld>
  <p:clrMapOvr>
    <a:masterClrMapping/>
  </p:clrMapOvr>
  <p:transition spd="med">
    <p:randomBar dir="vert"/>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3F69B9-7648-3D44-B1BD-D011BF6A8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1051936"/>
      </p:ext>
    </p:extLst>
  </p:cSld>
  <p:clrMapOvr>
    <a:masterClrMapping/>
  </p:clrMapOvr>
  <p:transition spd="med">
    <p:randomBar dir="vert"/>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5AE105-D29B-E64F-9F9F-D252832BBB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6970423"/>
      </p:ext>
    </p:extLst>
  </p:cSld>
  <p:clrMapOvr>
    <a:masterClrMapping/>
  </p:clrMapOvr>
  <p:transition spd="med">
    <p:randomBar dir="vert"/>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fld id="{E2AB25EC-79E6-5248-BEC5-8B2469F6718E}" type="slidenum">
              <a:rPr lang="en-US"/>
              <a:pPr/>
              <a:t>‹#›</a:t>
            </a:fld>
            <a:endParaRPr lang="en-US"/>
          </a:p>
        </p:txBody>
      </p:sp>
    </p:spTree>
    <p:extLst>
      <p:ext uri="{BB962C8B-B14F-4D97-AF65-F5344CB8AC3E}">
        <p14:creationId xmlns:p14="http://schemas.microsoft.com/office/powerpoint/2010/main" val="2468266509"/>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C1AA656-BFB1-6543-92D8-4685E224E5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9969225"/>
      </p:ext>
    </p:extLst>
  </p:cSld>
  <p:clrMapOvr>
    <a:masterClrMapping/>
  </p:clrMapOvr>
  <p:transition spd="med">
    <p:randomBar dir="vert"/>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B23102-0465-8A46-92DA-010C80BF7D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6133228"/>
      </p:ext>
    </p:extLst>
  </p:cSld>
  <p:clrMapOvr>
    <a:masterClrMapping/>
  </p:clrMapOvr>
  <p:transition spd="med">
    <p:randomBar dir="vert"/>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FD148A-3516-8345-82EA-3C7615F28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19977100"/>
      </p:ext>
    </p:extLst>
  </p:cSld>
  <p:clrMapOvr>
    <a:masterClrMapping/>
  </p:clrMapOvr>
  <p:transition spd="med">
    <p:randomBar dir="vert"/>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C90969C-7460-1845-B286-2EEB3BB5E0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55339919"/>
      </p:ext>
    </p:extLst>
  </p:cSld>
  <p:clrMapOvr>
    <a:masterClrMapping/>
  </p:clrMapOvr>
  <p:transition spd="med">
    <p:randomBar dir="vert"/>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295BE5-432F-1C40-8F59-9F1622F8B6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3568678"/>
      </p:ext>
    </p:extLst>
  </p:cSld>
  <p:clrMapOvr>
    <a:masterClrMapping/>
  </p:clrMapOvr>
  <p:transition spd="med">
    <p:randomBar dir="vert"/>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0A4BBE0-6E14-F64E-ADC4-BC195B5681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8543700"/>
      </p:ext>
    </p:extLst>
  </p:cSld>
  <p:clrMapOvr>
    <a:masterClrMapping/>
  </p:clrMapOvr>
  <p:transition spd="med">
    <p:randomBar dir="vert"/>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0F7F30-6993-C24C-806A-08366C513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50671075"/>
      </p:ext>
    </p:extLst>
  </p:cSld>
  <p:clrMapOvr>
    <a:masterClrMapping/>
  </p:clrMapOvr>
  <p:transition spd="med">
    <p:randomBar dir="vert"/>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2FA0FB-B57F-F04A-B262-0501BA0F89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61980306"/>
      </p:ext>
    </p:extLst>
  </p:cSld>
  <p:clrMapOvr>
    <a:masterClrMapping/>
  </p:clrMapOvr>
  <p:transition spd="med">
    <p:randomBar dir="vert"/>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A32EDC-9CEC-1044-8E7F-95EE339CDF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85944022"/>
      </p:ext>
    </p:extLst>
  </p:cSld>
  <p:clrMapOvr>
    <a:masterClrMapping/>
  </p:clrMapOvr>
  <p:transition spd="med">
    <p:randomBar dir="vert"/>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7251823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fld id="{D4244E22-651E-9047-98BA-A4CA063E29FB}" type="slidenum">
              <a:rPr lang="en-US"/>
              <a:pPr/>
              <a:t>‹#›</a:t>
            </a:fld>
            <a:endParaRPr lang="en-US"/>
          </a:p>
        </p:txBody>
      </p:sp>
    </p:spTree>
    <p:extLst>
      <p:ext uri="{BB962C8B-B14F-4D97-AF65-F5344CB8AC3E}">
        <p14:creationId xmlns:p14="http://schemas.microsoft.com/office/powerpoint/2010/main" val="3840955846"/>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22323277"/>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7312013"/>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69971488"/>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9500104"/>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2636659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217623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31227689"/>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6206459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3805243"/>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2288786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fld id="{93A76ADA-BFE1-2C47-BAB0-47E2922FD503}" type="slidenum">
              <a:rPr lang="en-US"/>
              <a:pPr/>
              <a:t>‹#›</a:t>
            </a:fld>
            <a:endParaRPr lang="en-US"/>
          </a:p>
        </p:txBody>
      </p:sp>
    </p:spTree>
    <p:extLst>
      <p:ext uri="{BB962C8B-B14F-4D97-AF65-F5344CB8AC3E}">
        <p14:creationId xmlns:p14="http://schemas.microsoft.com/office/powerpoint/2010/main" val="57060356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7" name="Picture 5" descr="minispi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3C291DB0-D0C3-AC40-8DB7-E2C3E8837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208733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87CEFBB-2EBE-034D-A2C5-8DB1733267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9614291"/>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7805564-145F-8F41-AA2F-9CE690E5A6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962804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9A742C0-CF90-6245-A6D0-BE7CC0F1583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5338097"/>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CC1A3DEA-6B6C-FD4B-9B89-ED9B9432CBA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154425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54CB48E-C539-3744-8DF9-E73C31ABC8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1584602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F58B22BB-5AD8-0944-8E54-ECB1CC17F2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3878083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5C10B8-AC2B-5548-B456-1D45426C8F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4729439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B8DE27E-D39F-9E44-AC97-FAFE18448BF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39899802"/>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8545332-B7E5-FF49-A6CB-BAE255EA08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841329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fld id="{89369CCE-F6E9-434C-856D-55E9EBA73D98}" type="slidenum">
              <a:rPr lang="en-US"/>
              <a:pPr/>
              <a:t>‹#›</a:t>
            </a:fld>
            <a:endParaRPr lang="en-US"/>
          </a:p>
        </p:txBody>
      </p:sp>
    </p:spTree>
    <p:extLst>
      <p:ext uri="{BB962C8B-B14F-4D97-AF65-F5344CB8AC3E}">
        <p14:creationId xmlns:p14="http://schemas.microsoft.com/office/powerpoint/2010/main" val="402748725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34547EF-892E-E348-9F22-2BCD1111D7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5251219"/>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F27F3AD-999A-DF4B-88FD-66ECE442B9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92769354"/>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82211208"/>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1878534"/>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17314005"/>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01565547"/>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63294461"/>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312837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7660253"/>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3836132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fld id="{602B6223-FDF2-414E-935C-509787A801AB}" type="slidenum">
              <a:rPr lang="en-US"/>
              <a:pPr/>
              <a:t>‹#›</a:t>
            </a:fld>
            <a:endParaRPr lang="en-US"/>
          </a:p>
        </p:txBody>
      </p:sp>
    </p:spTree>
    <p:extLst>
      <p:ext uri="{BB962C8B-B14F-4D97-AF65-F5344CB8AC3E}">
        <p14:creationId xmlns:p14="http://schemas.microsoft.com/office/powerpoint/2010/main" val="10062596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fld id="{5E2E3D3F-0EF2-2E49-AE9C-2C9208B4112B}" type="slidenum">
              <a:rPr lang="en-US"/>
              <a:pPr/>
              <a:t>‹#›</a:t>
            </a:fld>
            <a:endParaRPr lang="en-US"/>
          </a:p>
        </p:txBody>
      </p:sp>
    </p:spTree>
    <p:extLst>
      <p:ext uri="{BB962C8B-B14F-4D97-AF65-F5344CB8AC3E}">
        <p14:creationId xmlns:p14="http://schemas.microsoft.com/office/powerpoint/2010/main" val="184579133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5213229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4781850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30833568"/>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CD041659-A932-954F-BAC3-2E2DBBB0AC80}" type="slidenum">
              <a:rPr lang="en-US"/>
              <a:pPr>
                <a:defRPr/>
              </a:pPr>
              <a:t>‹#›</a:t>
            </a:fld>
            <a:endParaRPr lang="en-US"/>
          </a:p>
        </p:txBody>
      </p:sp>
    </p:spTree>
    <p:extLst>
      <p:ext uri="{BB962C8B-B14F-4D97-AF65-F5344CB8AC3E}">
        <p14:creationId xmlns:p14="http://schemas.microsoft.com/office/powerpoint/2010/main" val="325789835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DD8DCF77-D3DC-2A44-9554-F38DAC15D26F}" type="slidenum">
              <a:rPr lang="en-US"/>
              <a:pPr>
                <a:defRPr/>
              </a:pPr>
              <a:t>‹#›</a:t>
            </a:fld>
            <a:endParaRPr lang="en-US"/>
          </a:p>
        </p:txBody>
      </p:sp>
    </p:spTree>
    <p:extLst>
      <p:ext uri="{BB962C8B-B14F-4D97-AF65-F5344CB8AC3E}">
        <p14:creationId xmlns:p14="http://schemas.microsoft.com/office/powerpoint/2010/main" val="14793994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CCB99917-C34C-2E4C-B307-81064113059D}" type="slidenum">
              <a:rPr lang="en-US"/>
              <a:pPr>
                <a:defRPr/>
              </a:pPr>
              <a:t>‹#›</a:t>
            </a:fld>
            <a:endParaRPr lang="en-US"/>
          </a:p>
        </p:txBody>
      </p:sp>
    </p:spTree>
    <p:extLst>
      <p:ext uri="{BB962C8B-B14F-4D97-AF65-F5344CB8AC3E}">
        <p14:creationId xmlns:p14="http://schemas.microsoft.com/office/powerpoint/2010/main" val="2809897543"/>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28ABC0E-7D5F-6D4C-A171-7CD9C096BA64}" type="slidenum">
              <a:rPr lang="en-US"/>
              <a:pPr>
                <a:defRPr/>
              </a:pPr>
              <a:t>‹#›</a:t>
            </a:fld>
            <a:endParaRPr lang="en-US"/>
          </a:p>
        </p:txBody>
      </p:sp>
    </p:spTree>
    <p:extLst>
      <p:ext uri="{BB962C8B-B14F-4D97-AF65-F5344CB8AC3E}">
        <p14:creationId xmlns:p14="http://schemas.microsoft.com/office/powerpoint/2010/main" val="230005968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2A5EBB0-90DD-5C44-8A65-89F8C5468659}" type="slidenum">
              <a:rPr lang="en-US"/>
              <a:pPr>
                <a:defRPr/>
              </a:pPr>
              <a:t>‹#›</a:t>
            </a:fld>
            <a:endParaRPr lang="en-US"/>
          </a:p>
        </p:txBody>
      </p:sp>
    </p:spTree>
    <p:extLst>
      <p:ext uri="{BB962C8B-B14F-4D97-AF65-F5344CB8AC3E}">
        <p14:creationId xmlns:p14="http://schemas.microsoft.com/office/powerpoint/2010/main" val="1906875018"/>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28E48B0C-E6BC-FB42-9246-E2056F65E2BA}" type="slidenum">
              <a:rPr lang="en-US"/>
              <a:pPr>
                <a:defRPr/>
              </a:pPr>
              <a:t>‹#›</a:t>
            </a:fld>
            <a:endParaRPr lang="en-US"/>
          </a:p>
        </p:txBody>
      </p:sp>
    </p:spTree>
    <p:extLst>
      <p:ext uri="{BB962C8B-B14F-4D97-AF65-F5344CB8AC3E}">
        <p14:creationId xmlns:p14="http://schemas.microsoft.com/office/powerpoint/2010/main" val="1075649186"/>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B5EC8A7A-D8F5-3947-ACE7-397BF2BAABB3}" type="slidenum">
              <a:rPr lang="en-US"/>
              <a:pPr>
                <a:defRPr/>
              </a:pPr>
              <a:t>‹#›</a:t>
            </a:fld>
            <a:endParaRPr lang="en-US"/>
          </a:p>
        </p:txBody>
      </p:sp>
    </p:spTree>
    <p:extLst>
      <p:ext uri="{BB962C8B-B14F-4D97-AF65-F5344CB8AC3E}">
        <p14:creationId xmlns:p14="http://schemas.microsoft.com/office/powerpoint/2010/main" val="380758140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fld id="{D43AED96-E5C9-954F-86E0-B64FA26E5FE1}" type="slidenum">
              <a:rPr lang="en-US"/>
              <a:pPr/>
              <a:t>‹#›</a:t>
            </a:fld>
            <a:endParaRPr lang="en-US"/>
          </a:p>
        </p:txBody>
      </p:sp>
    </p:spTree>
    <p:extLst>
      <p:ext uri="{BB962C8B-B14F-4D97-AF65-F5344CB8AC3E}">
        <p14:creationId xmlns:p14="http://schemas.microsoft.com/office/powerpoint/2010/main" val="1276950789"/>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FE0B0BDD-6D23-3C4D-9DC8-B3B2FDC9C091}" type="slidenum">
              <a:rPr lang="en-US"/>
              <a:pPr>
                <a:defRPr/>
              </a:pPr>
              <a:t>‹#›</a:t>
            </a:fld>
            <a:endParaRPr lang="en-US"/>
          </a:p>
        </p:txBody>
      </p:sp>
    </p:spTree>
    <p:extLst>
      <p:ext uri="{BB962C8B-B14F-4D97-AF65-F5344CB8AC3E}">
        <p14:creationId xmlns:p14="http://schemas.microsoft.com/office/powerpoint/2010/main" val="317342587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86BDD13C-92A8-584D-A049-F026DA95DF33}" type="slidenum">
              <a:rPr lang="en-US"/>
              <a:pPr>
                <a:defRPr/>
              </a:pPr>
              <a:t>‹#›</a:t>
            </a:fld>
            <a:endParaRPr lang="en-US"/>
          </a:p>
        </p:txBody>
      </p:sp>
    </p:spTree>
    <p:extLst>
      <p:ext uri="{BB962C8B-B14F-4D97-AF65-F5344CB8AC3E}">
        <p14:creationId xmlns:p14="http://schemas.microsoft.com/office/powerpoint/2010/main" val="686877752"/>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893E03B-7812-F94A-B9DB-11A7A855DE21}" type="slidenum">
              <a:rPr lang="en-US"/>
              <a:pPr>
                <a:defRPr/>
              </a:pPr>
              <a:t>‹#›</a:t>
            </a:fld>
            <a:endParaRPr lang="en-US"/>
          </a:p>
        </p:txBody>
      </p:sp>
    </p:spTree>
    <p:extLst>
      <p:ext uri="{BB962C8B-B14F-4D97-AF65-F5344CB8AC3E}">
        <p14:creationId xmlns:p14="http://schemas.microsoft.com/office/powerpoint/2010/main" val="2338554883"/>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76F45FE5-12B1-324C-9F1B-65171C5192D8}" type="slidenum">
              <a:rPr lang="en-US"/>
              <a:pPr>
                <a:defRPr/>
              </a:pPr>
              <a:t>‹#›</a:t>
            </a:fld>
            <a:endParaRPr lang="en-US"/>
          </a:p>
        </p:txBody>
      </p:sp>
    </p:spTree>
    <p:extLst>
      <p:ext uri="{BB962C8B-B14F-4D97-AF65-F5344CB8AC3E}">
        <p14:creationId xmlns:p14="http://schemas.microsoft.com/office/powerpoint/2010/main" val="137648411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ru-RU"/>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ru-RU"/>
              <a:t>Click to edit Master subtitle style</a:t>
            </a:r>
            <a:endParaRPr lang="en-US"/>
          </a:p>
        </p:txBody>
      </p:sp>
    </p:spTree>
    <p:extLst>
      <p:ext uri="{BB962C8B-B14F-4D97-AF65-F5344CB8AC3E}">
        <p14:creationId xmlns:p14="http://schemas.microsoft.com/office/powerpoint/2010/main" val="1585410383"/>
      </p:ext>
    </p:extLst>
  </p:cSld>
  <p:clrMapOvr>
    <a:masterClrMapping/>
  </p:clrMapOvr>
  <p:transition spd="med">
    <p:fade/>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1112633368"/>
      </p:ext>
    </p:extLst>
  </p:cSld>
  <p:clrMapOvr>
    <a:masterClrMapping/>
  </p:clrMapOvr>
  <p:transition spd="med">
    <p:fade/>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ru-RU"/>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ru-RU"/>
              <a:t>Click to edit Master text styles</a:t>
            </a:r>
          </a:p>
        </p:txBody>
      </p:sp>
    </p:spTree>
    <p:extLst>
      <p:ext uri="{BB962C8B-B14F-4D97-AF65-F5344CB8AC3E}">
        <p14:creationId xmlns:p14="http://schemas.microsoft.com/office/powerpoint/2010/main" val="280521831"/>
      </p:ext>
    </p:extLst>
  </p:cSld>
  <p:clrMapOvr>
    <a:masterClrMapping/>
  </p:clrMapOvr>
  <p:transition spd="med">
    <p:fade/>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650460956"/>
      </p:ext>
    </p:extLst>
  </p:cSld>
  <p:clrMapOvr>
    <a:masterClrMapping/>
  </p:clrMapOvr>
  <p:transition spd="med">
    <p:fade/>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ru-RU"/>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414333544"/>
      </p:ext>
    </p:extLst>
  </p:cSld>
  <p:clrMapOvr>
    <a:masterClrMapping/>
  </p:clrMapOvr>
  <p:transition spd="med">
    <p:fade/>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Tree>
    <p:extLst>
      <p:ext uri="{BB962C8B-B14F-4D97-AF65-F5344CB8AC3E}">
        <p14:creationId xmlns:p14="http://schemas.microsoft.com/office/powerpoint/2010/main" val="3081201109"/>
      </p:ext>
    </p:extLst>
  </p:cSld>
  <p:clrMapOvr>
    <a:masterClrMapping/>
  </p:clrMapOvr>
  <p:transition spd="med">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fld id="{C5743D1A-4A87-614D-9AD8-7F2D7C8C9948}" type="slidenum">
              <a:rPr lang="en-US"/>
              <a:pPr/>
              <a:t>‹#›</a:t>
            </a:fld>
            <a:endParaRPr lang="en-US"/>
          </a:p>
        </p:txBody>
      </p:sp>
    </p:spTree>
    <p:extLst>
      <p:ext uri="{BB962C8B-B14F-4D97-AF65-F5344CB8AC3E}">
        <p14:creationId xmlns:p14="http://schemas.microsoft.com/office/powerpoint/2010/main" val="1625260591"/>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40904891"/>
      </p:ext>
    </p:extLst>
  </p:cSld>
  <p:clrMapOvr>
    <a:masterClrMapping/>
  </p:clrMapOvr>
  <p:transition spd="med">
    <p:fade/>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ru-RU"/>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206556704"/>
      </p:ext>
    </p:extLst>
  </p:cSld>
  <p:clrMapOvr>
    <a:masterClrMapping/>
  </p:clrMapOvr>
  <p:transition spd="med">
    <p:fade/>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ru-RU"/>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32752933"/>
      </p:ext>
    </p:extLst>
  </p:cSld>
  <p:clrMapOvr>
    <a:masterClrMapping/>
  </p:clrMapOvr>
  <p:transition spd="med">
    <p:fade/>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1287439365"/>
      </p:ext>
    </p:extLst>
  </p:cSld>
  <p:clrMapOvr>
    <a:masterClrMapping/>
  </p:clrMapOvr>
  <p:transition spd="med">
    <p:fade/>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ru-RU"/>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359931536"/>
      </p:ext>
    </p:extLst>
  </p:cSld>
  <p:clrMapOvr>
    <a:masterClrMapping/>
  </p:clrMapOvr>
  <p:transition spd="med">
    <p:fade/>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19746015"/>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42821588"/>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697716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25145737"/>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212517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762681BE-96B4-3544-ABE1-8811EFD9CAB7}" type="slidenum">
              <a:rPr lang="en-US"/>
              <a:pPr/>
              <a:t>‹#›</a:t>
            </a:fld>
            <a:endParaRPr lang="en-US"/>
          </a:p>
        </p:txBody>
      </p:sp>
    </p:spTree>
    <p:extLst>
      <p:ext uri="{BB962C8B-B14F-4D97-AF65-F5344CB8AC3E}">
        <p14:creationId xmlns:p14="http://schemas.microsoft.com/office/powerpoint/2010/main" val="2393816588"/>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15316545"/>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5313082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08860631"/>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3104242"/>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25547512"/>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81888589"/>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3F69B9-7648-3D44-B1BD-D011BF6A8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11883478"/>
      </p:ext>
    </p:extLst>
  </p:cSld>
  <p:clrMapOvr>
    <a:masterClrMapping/>
  </p:clrMapOvr>
  <p:transition spd="med">
    <p:randomBar dir="vert"/>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5AE105-D29B-E64F-9F9F-D252832BBB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84050183"/>
      </p:ext>
    </p:extLst>
  </p:cSld>
  <p:clrMapOvr>
    <a:masterClrMapping/>
  </p:clrMapOvr>
  <p:transition spd="med">
    <p:randomBar dir="vert"/>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C1AA656-BFB1-6543-92D8-4685E224E5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5802819"/>
      </p:ext>
    </p:extLst>
  </p:cSld>
  <p:clrMapOvr>
    <a:masterClrMapping/>
  </p:clrMapOvr>
  <p:transition spd="med">
    <p:randomBar dir="vert"/>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B23102-0465-8A46-92DA-010C80BF7D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9494088"/>
      </p:ext>
    </p:extLst>
  </p:cSld>
  <p:clrMapOvr>
    <a:masterClrMapping/>
  </p:clrMapOvr>
  <p:transition spd="med">
    <p:randomBar dir="vert"/>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05F6C62E-F939-754C-B820-B2577643DEB9}" type="slidenum">
              <a:rPr lang="en-US"/>
              <a:pPr/>
              <a:t>‹#›</a:t>
            </a:fld>
            <a:endParaRPr lang="en-US"/>
          </a:p>
        </p:txBody>
      </p:sp>
    </p:spTree>
    <p:extLst>
      <p:ext uri="{BB962C8B-B14F-4D97-AF65-F5344CB8AC3E}">
        <p14:creationId xmlns:p14="http://schemas.microsoft.com/office/powerpoint/2010/main" val="760005915"/>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FD148A-3516-8345-82EA-3C7615F28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31306539"/>
      </p:ext>
    </p:extLst>
  </p:cSld>
  <p:clrMapOvr>
    <a:masterClrMapping/>
  </p:clrMapOvr>
  <p:transition spd="med">
    <p:randomBar dir="vert"/>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C90969C-7460-1845-B286-2EEB3BB5E0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6856109"/>
      </p:ext>
    </p:extLst>
  </p:cSld>
  <p:clrMapOvr>
    <a:masterClrMapping/>
  </p:clrMapOvr>
  <p:transition spd="med">
    <p:randomBar dir="vert"/>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295BE5-432F-1C40-8F59-9F1622F8B6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06368292"/>
      </p:ext>
    </p:extLst>
  </p:cSld>
  <p:clrMapOvr>
    <a:masterClrMapping/>
  </p:clrMapOvr>
  <p:transition spd="med">
    <p:randomBar dir="vert"/>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0A4BBE0-6E14-F64E-ADC4-BC195B5681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3421055"/>
      </p:ext>
    </p:extLst>
  </p:cSld>
  <p:clrMapOvr>
    <a:masterClrMapping/>
  </p:clrMapOvr>
  <p:transition spd="med">
    <p:randomBar dir="vert"/>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0F7F30-6993-C24C-806A-08366C513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0574747"/>
      </p:ext>
    </p:extLst>
  </p:cSld>
  <p:clrMapOvr>
    <a:masterClrMapping/>
  </p:clrMapOvr>
  <p:transition spd="med">
    <p:randomBar dir="vert"/>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2FA0FB-B57F-F04A-B262-0501BA0F89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9980479"/>
      </p:ext>
    </p:extLst>
  </p:cSld>
  <p:clrMapOvr>
    <a:masterClrMapping/>
  </p:clrMapOvr>
  <p:transition spd="med">
    <p:randomBar dir="vert"/>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A32EDC-9CEC-1044-8E7F-95EE339CDF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50658691"/>
      </p:ext>
    </p:extLst>
  </p:cSld>
  <p:clrMapOvr>
    <a:masterClrMapping/>
  </p:clrMapOvr>
  <p:transition spd="med">
    <p:randomBar dir="vert"/>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7418111"/>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32638008"/>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6639614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E9E16E8D-5448-2244-A3A8-60AEECA59F22}" type="slidenum">
              <a:rPr lang="en-US"/>
              <a:pPr/>
              <a:t>‹#›</a:t>
            </a:fld>
            <a:endParaRPr lang="en-US"/>
          </a:p>
        </p:txBody>
      </p:sp>
    </p:spTree>
    <p:extLst>
      <p:ext uri="{BB962C8B-B14F-4D97-AF65-F5344CB8AC3E}">
        <p14:creationId xmlns:p14="http://schemas.microsoft.com/office/powerpoint/2010/main" val="4178592677"/>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56671362"/>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22944174"/>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24736353"/>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63442916"/>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844627"/>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53540761"/>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85466328"/>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77365772"/>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3F69B9-7648-3D44-B1BD-D011BF6A8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87672303"/>
      </p:ext>
    </p:extLst>
  </p:cSld>
  <p:clrMapOvr>
    <a:masterClrMapping/>
  </p:clrMapOvr>
  <p:transition spd="med">
    <p:randomBar dir="vert"/>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5AE105-D29B-E64F-9F9F-D252832BBB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51422800"/>
      </p:ext>
    </p:extLst>
  </p:cSld>
  <p:clrMapOvr>
    <a:masterClrMapping/>
  </p:clrMapOvr>
  <p:transition spd="med">
    <p:randomBar dir="vert"/>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D64AAA64-D021-3D40-AE57-DB220FBDE17B}" type="slidenum">
              <a:rPr lang="en-US"/>
              <a:pPr/>
              <a:t>‹#›</a:t>
            </a:fld>
            <a:endParaRPr lang="en-US"/>
          </a:p>
        </p:txBody>
      </p:sp>
    </p:spTree>
    <p:extLst>
      <p:ext uri="{BB962C8B-B14F-4D97-AF65-F5344CB8AC3E}">
        <p14:creationId xmlns:p14="http://schemas.microsoft.com/office/powerpoint/2010/main" val="284980373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C1AA656-BFB1-6543-92D8-4685E224E5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22535062"/>
      </p:ext>
    </p:extLst>
  </p:cSld>
  <p:clrMapOvr>
    <a:masterClrMapping/>
  </p:clrMapOvr>
  <p:transition spd="med">
    <p:randomBar dir="vert"/>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B23102-0465-8A46-92DA-010C80BF7D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99222508"/>
      </p:ext>
    </p:extLst>
  </p:cSld>
  <p:clrMapOvr>
    <a:masterClrMapping/>
  </p:clrMapOvr>
  <p:transition spd="med">
    <p:randomBar dir="vert"/>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FD148A-3516-8345-82EA-3C7615F28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80072911"/>
      </p:ext>
    </p:extLst>
  </p:cSld>
  <p:clrMapOvr>
    <a:masterClrMapping/>
  </p:clrMapOvr>
  <p:transition spd="med">
    <p:randomBar dir="vert"/>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C90969C-7460-1845-B286-2EEB3BB5E0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2979512"/>
      </p:ext>
    </p:extLst>
  </p:cSld>
  <p:clrMapOvr>
    <a:masterClrMapping/>
  </p:clrMapOvr>
  <p:transition spd="med">
    <p:randomBar dir="vert"/>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295BE5-432F-1C40-8F59-9F1622F8B6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42397448"/>
      </p:ext>
    </p:extLst>
  </p:cSld>
  <p:clrMapOvr>
    <a:masterClrMapping/>
  </p:clrMapOvr>
  <p:transition spd="med">
    <p:randomBar dir="vert"/>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0A4BBE0-6E14-F64E-ADC4-BC195B5681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04004391"/>
      </p:ext>
    </p:extLst>
  </p:cSld>
  <p:clrMapOvr>
    <a:masterClrMapping/>
  </p:clrMapOvr>
  <p:transition spd="med">
    <p:randomBar dir="vert"/>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0F7F30-6993-C24C-806A-08366C513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5230482"/>
      </p:ext>
    </p:extLst>
  </p:cSld>
  <p:clrMapOvr>
    <a:masterClrMapping/>
  </p:clrMapOvr>
  <p:transition spd="med">
    <p:randomBar dir="vert"/>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2FA0FB-B57F-F04A-B262-0501BA0F89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8683639"/>
      </p:ext>
    </p:extLst>
  </p:cSld>
  <p:clrMapOvr>
    <a:masterClrMapping/>
  </p:clrMapOvr>
  <p:transition spd="med">
    <p:randomBar dir="vert"/>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A32EDC-9CEC-1044-8E7F-95EE339CDF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5059815"/>
      </p:ext>
    </p:extLst>
  </p:cSld>
  <p:clrMapOvr>
    <a:masterClrMapping/>
  </p:clrMapOvr>
  <p:transition spd="med">
    <p:randomBar dir="vert"/>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997159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fld id="{2E89FFE9-DC86-0146-9B8E-436A2C7E41FB}" type="slidenum">
              <a:rPr lang="en-US"/>
              <a:pPr/>
              <a:t>‹#›</a:t>
            </a:fld>
            <a:endParaRPr lang="en-US"/>
          </a:p>
        </p:txBody>
      </p:sp>
    </p:spTree>
    <p:extLst>
      <p:ext uri="{BB962C8B-B14F-4D97-AF65-F5344CB8AC3E}">
        <p14:creationId xmlns:p14="http://schemas.microsoft.com/office/powerpoint/2010/main" val="1636616379"/>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32261267"/>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57619807"/>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83772613"/>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24852613"/>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26374238"/>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894731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3440108"/>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99412421"/>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27481839"/>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1662241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C6882E98-41FB-FB42-B7FA-8F8F7034F5A2}" type="slidenum">
              <a:rPr lang="en-US"/>
              <a:pPr/>
              <a:t>‹#›</a:t>
            </a:fld>
            <a:endParaRPr lang="en-US"/>
          </a:p>
        </p:txBody>
      </p:sp>
    </p:spTree>
    <p:extLst>
      <p:ext uri="{BB962C8B-B14F-4D97-AF65-F5344CB8AC3E}">
        <p14:creationId xmlns:p14="http://schemas.microsoft.com/office/powerpoint/2010/main" val="4152464746"/>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31884042"/>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27431343"/>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79380277"/>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76011701"/>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88680984"/>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7551367"/>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8620289"/>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54087410"/>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95939274"/>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4631886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E4F5CBE5-33EB-4F4D-9467-3DE2D06D3526}" type="slidenum">
              <a:rPr lang="en-US"/>
              <a:pPr/>
              <a:t>‹#›</a:t>
            </a:fld>
            <a:endParaRPr lang="en-US"/>
          </a:p>
        </p:txBody>
      </p:sp>
    </p:spTree>
    <p:extLst>
      <p:ext uri="{BB962C8B-B14F-4D97-AF65-F5344CB8AC3E}">
        <p14:creationId xmlns:p14="http://schemas.microsoft.com/office/powerpoint/2010/main" val="3912840818"/>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728402"/>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54899544"/>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6197991"/>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35449042"/>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57812828"/>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87767930"/>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08906773"/>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32760000"/>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46235467"/>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6935880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fld id="{02CC21CA-9E8C-3440-B3E1-580AA3300C9A}" type="slidenum">
              <a:rPr lang="en-US"/>
              <a:pPr/>
              <a:t>‹#›</a:t>
            </a:fld>
            <a:endParaRPr lang="en-US"/>
          </a:p>
        </p:txBody>
      </p:sp>
    </p:spTree>
    <p:extLst>
      <p:ext uri="{BB962C8B-B14F-4D97-AF65-F5344CB8AC3E}">
        <p14:creationId xmlns:p14="http://schemas.microsoft.com/office/powerpoint/2010/main" val="381406869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D5092E77-B2B3-C343-86A8-B1089307D5BA}" type="slidenum">
              <a:rPr lang="en-US"/>
              <a:pPr/>
              <a:t>‹#›</a:t>
            </a:fld>
            <a:endParaRPr lang="en-US"/>
          </a:p>
        </p:txBody>
      </p:sp>
    </p:spTree>
    <p:extLst>
      <p:ext uri="{BB962C8B-B14F-4D97-AF65-F5344CB8AC3E}">
        <p14:creationId xmlns:p14="http://schemas.microsoft.com/office/powerpoint/2010/main" val="2948626853"/>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97858883"/>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9870346"/>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6E0C2DB-C6D1-9C40-8552-0D2C9B7788C5}"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672777222"/>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DDD9A15-FB5F-DA45-BE4C-1FFA07DA14CE}"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931888194"/>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04FB825-4FE9-D44B-A560-9D6B174F6AE9}"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353839409"/>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88A7ED3-0F76-0B4E-8925-BFC1A175BAAD}"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36636254"/>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393C486-F664-AB46-8BDD-9E5FA0C2D1E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4283706573"/>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846FA34-DAA4-984D-B375-945784CDB5D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553610451"/>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AE6A398-8032-0F47-B1D7-CC9688A3D33B}"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88541840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4113B95-D561-7F43-A272-DFDFEDA63B9E}"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21794725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1653EC06-362A-DA4D-AC79-40598B07F522}" type="slidenum">
              <a:rPr lang="en-US"/>
              <a:pPr/>
              <a:t>‹#›</a:t>
            </a:fld>
            <a:endParaRPr lang="en-US"/>
          </a:p>
        </p:txBody>
      </p:sp>
    </p:spTree>
    <p:extLst>
      <p:ext uri="{BB962C8B-B14F-4D97-AF65-F5344CB8AC3E}">
        <p14:creationId xmlns:p14="http://schemas.microsoft.com/office/powerpoint/2010/main" val="227587721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34F0F36-4B9E-F549-A2AF-EC241DF8849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335148534"/>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FE7FA95-B24F-6842-8279-3DB76FA8467D}"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856974452"/>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8B5B966-A7BB-F146-B801-2FBADACEEDA2}"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433978245"/>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902075"/>
            <a:ext cx="3400425" cy="2949575"/>
            <a:chOff x="0" y="2458"/>
            <a:chExt cx="2142" cy="1858"/>
          </a:xfrm>
        </p:grpSpPr>
        <p:sp>
          <p:nvSpPr>
            <p:cNvPr id="5"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0">
                <a:solidFill>
                  <a:srgbClr val="FFFFFF"/>
                </a:solidFill>
                <a:latin typeface="Arial" charset="0"/>
              </a:endParaRPr>
            </a:p>
          </p:txBody>
        </p:sp>
        <p:sp>
          <p:nvSpPr>
            <p:cNvPr id="6"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lnSpc>
                  <a:spcPct val="100000"/>
                </a:lnSpc>
                <a:spcBef>
                  <a:spcPct val="0"/>
                </a:spcBef>
                <a:buFontTx/>
                <a:buNone/>
                <a:defRPr/>
              </a:pPr>
              <a:endParaRPr kumimoji="0" lang="en-US" sz="7200" b="0">
                <a:solidFill>
                  <a:srgbClr val="FFFFFF"/>
                </a:solidFill>
                <a:latin typeface="Arial" charset="0"/>
              </a:endParaRPr>
            </a:p>
          </p:txBody>
        </p:sp>
        <p:sp>
          <p:nvSpPr>
            <p:cNvPr id="7"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0">
                <a:solidFill>
                  <a:srgbClr val="FFFFFF"/>
                </a:solidFill>
                <a:latin typeface="Arial" charset="0"/>
              </a:endParaRPr>
            </a:p>
          </p:txBody>
        </p:sp>
        <p:sp>
          <p:nvSpPr>
            <p:cNvPr id="8"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0">
                <a:solidFill>
                  <a:srgbClr val="FFFFFF"/>
                </a:solidFill>
                <a:latin typeface="Arial" charset="0"/>
              </a:endParaRPr>
            </a:p>
          </p:txBody>
        </p:sp>
        <p:sp>
          <p:nvSpPr>
            <p:cNvPr id="9"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7200" b="0">
                <a:solidFill>
                  <a:srgbClr val="FFFFFF"/>
                </a:solidFill>
                <a:latin typeface="Arial" charset="0"/>
              </a:endParaRPr>
            </a:p>
          </p:txBody>
        </p:sp>
        <p:sp>
          <p:nvSpPr>
            <p:cNvPr id="10"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7200" b="0">
                <a:solidFill>
                  <a:srgbClr val="FFFFFF"/>
                </a:solidFill>
                <a:latin typeface="Arial" charset="0"/>
              </a:endParaRPr>
            </a:p>
          </p:txBody>
        </p:sp>
        <p:sp>
          <p:nvSpPr>
            <p:cNvPr id="11"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7200" b="0">
                <a:solidFill>
                  <a:srgbClr val="FFFFFF"/>
                </a:solidFill>
                <a:latin typeface="Arial" charset="0"/>
              </a:endParaRPr>
            </a:p>
          </p:txBody>
        </p:sp>
      </p:grpSp>
      <p:sp>
        <p:nvSpPr>
          <p:cNvPr id="17418" name="Rectangle 10"/>
          <p:cNvSpPr>
            <a:spLocks noGrp="1" noChangeArrowheads="1"/>
          </p:cNvSpPr>
          <p:nvPr>
            <p:ph type="ctrTitle" sz="quarter"/>
          </p:nvPr>
        </p:nvSpPr>
        <p:spPr>
          <a:xfrm>
            <a:off x="685800" y="1873250"/>
            <a:ext cx="7772400" cy="1555750"/>
          </a:xfrm>
        </p:spPr>
        <p:txBody>
          <a:bodyPr/>
          <a:lstStyle>
            <a:lvl1pPr>
              <a:defRPr sz="4800"/>
            </a:lvl1pPr>
          </a:lstStyle>
          <a:p>
            <a:r>
              <a:rPr lang="en-US"/>
              <a:t>Click to edit Master title style</a:t>
            </a:r>
          </a:p>
        </p:txBody>
      </p:sp>
      <p:sp>
        <p:nvSpPr>
          <p:cNvPr id="17419" name="Rectangle 11"/>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2" name="Rectangle 12"/>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13"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sldNum" sz="quarter" idx="12"/>
          </p:nvPr>
        </p:nvSpPr>
        <p:spPr/>
        <p:txBody>
          <a:bodyPr/>
          <a:lstStyle>
            <a:lvl1pPr>
              <a:defRPr/>
            </a:lvl1pPr>
          </a:lstStyle>
          <a:p>
            <a:pPr>
              <a:defRPr/>
            </a:pPr>
            <a:fld id="{EC3CED65-E66F-5B48-A6E8-9690E005AD0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97646464"/>
      </p:ext>
    </p:extLst>
  </p:cSld>
  <p:clrMapOvr>
    <a:masterClrMapping/>
  </p:clrMapOvr>
  <p:transition advClick="0" advTm="5000"/>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0D6D15A7-702D-AE4E-9DC1-C04C2B94813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102011"/>
      </p:ext>
    </p:extLst>
  </p:cSld>
  <p:clrMapOvr>
    <a:masterClrMapping/>
  </p:clrMapOvr>
  <p:transition advClick="0" advTm="5000"/>
</p:sldLayout>
</file>

<file path=ppt/slideLayouts/slideLayout3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178B8B3E-DBF8-5D44-A835-0727D81C16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03777240"/>
      </p:ext>
    </p:extLst>
  </p:cSld>
  <p:clrMapOvr>
    <a:masterClrMapping/>
  </p:clrMapOvr>
  <p:transition advClick="0" advTm="5000"/>
</p:sldLayout>
</file>

<file path=ppt/slideLayouts/slideLayout3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DE8CD89D-867F-4246-B00D-3412393C5DD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77180216"/>
      </p:ext>
    </p:extLst>
  </p:cSld>
  <p:clrMapOvr>
    <a:masterClrMapping/>
  </p:clrMapOvr>
  <p:transition advClick="0" advTm="5000"/>
</p:sldLayout>
</file>

<file path=ppt/slideLayouts/slideLayout3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4"/>
          <p:cNvSpPr>
            <a:spLocks noGrp="1" noChangeArrowheads="1"/>
          </p:cNvSpPr>
          <p:nvPr>
            <p:ph type="sldNum" sz="quarter" idx="12"/>
          </p:nvPr>
        </p:nvSpPr>
        <p:spPr>
          <a:ln/>
        </p:spPr>
        <p:txBody>
          <a:bodyPr/>
          <a:lstStyle>
            <a:lvl1pPr>
              <a:defRPr/>
            </a:lvl1pPr>
          </a:lstStyle>
          <a:p>
            <a:pPr>
              <a:defRPr/>
            </a:pPr>
            <a:fld id="{EF004659-712C-4240-B14A-80D5309798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62548941"/>
      </p:ext>
    </p:extLst>
  </p:cSld>
  <p:clrMapOvr>
    <a:masterClrMapping/>
  </p:clrMapOvr>
  <p:transition advClick="0" advTm="5000"/>
</p:sldLayout>
</file>

<file path=ppt/slideLayouts/slideLayout3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sldNum" sz="quarter" idx="12"/>
          </p:nvPr>
        </p:nvSpPr>
        <p:spPr>
          <a:ln/>
        </p:spPr>
        <p:txBody>
          <a:bodyPr/>
          <a:lstStyle>
            <a:lvl1pPr>
              <a:defRPr/>
            </a:lvl1pPr>
          </a:lstStyle>
          <a:p>
            <a:pPr>
              <a:defRPr/>
            </a:pPr>
            <a:fld id="{4FBC868A-CCC8-304E-B6BF-298BA51A3F0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45460581"/>
      </p:ext>
    </p:extLst>
  </p:cSld>
  <p:clrMapOvr>
    <a:masterClrMapping/>
  </p:clrMapOvr>
  <p:transition advClick="0" advTm="5000"/>
</p:sldLayout>
</file>

<file path=ppt/slideLayouts/slideLayout3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sldNum" sz="quarter" idx="12"/>
          </p:nvPr>
        </p:nvSpPr>
        <p:spPr>
          <a:ln/>
        </p:spPr>
        <p:txBody>
          <a:bodyPr/>
          <a:lstStyle>
            <a:lvl1pPr>
              <a:defRPr/>
            </a:lvl1pPr>
          </a:lstStyle>
          <a:p>
            <a:pPr>
              <a:defRPr/>
            </a:pPr>
            <a:fld id="{12FD3AA5-E459-4348-A7BD-E443D46C2C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62746912"/>
      </p:ext>
    </p:extLst>
  </p:cSld>
  <p:clrMapOvr>
    <a:masterClrMapping/>
  </p:clrMapOvr>
  <p:transition advClick="0" advTm="5000"/>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2CB1F29E-1D3B-2F47-9E88-95D07A1E24A5}" type="slidenum">
              <a:rPr lang="en-US"/>
              <a:pPr/>
              <a:t>‹#›</a:t>
            </a:fld>
            <a:endParaRPr lang="en-US"/>
          </a:p>
        </p:txBody>
      </p:sp>
    </p:spTree>
    <p:extLst>
      <p:ext uri="{BB962C8B-B14F-4D97-AF65-F5344CB8AC3E}">
        <p14:creationId xmlns:p14="http://schemas.microsoft.com/office/powerpoint/2010/main" val="3630955107"/>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DD047CEC-C8A2-EF43-9CE3-B80F4F3976D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90627553"/>
      </p:ext>
    </p:extLst>
  </p:cSld>
  <p:clrMapOvr>
    <a:masterClrMapping/>
  </p:clrMapOvr>
  <p:transition advClick="0" advTm="5000"/>
</p:sldLayout>
</file>

<file path=ppt/slideLayouts/slideLayout3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AE2E63BD-0410-7E4C-8E0E-E4E26039341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66935389"/>
      </p:ext>
    </p:extLst>
  </p:cSld>
  <p:clrMapOvr>
    <a:masterClrMapping/>
  </p:clrMapOvr>
  <p:transition advClick="0" advTm="5000"/>
</p:sldLayout>
</file>

<file path=ppt/slideLayouts/slideLayout3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203EBB1D-143F-9C46-8CB1-1B6E1F41DCC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6883779"/>
      </p:ext>
    </p:extLst>
  </p:cSld>
  <p:clrMapOvr>
    <a:masterClrMapping/>
  </p:clrMapOvr>
  <p:transition advClick="0" advTm="5000"/>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C6F4AB12-6669-CB4C-ACA3-74F651B784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23228369"/>
      </p:ext>
    </p:extLst>
  </p:cSld>
  <p:clrMapOvr>
    <a:masterClrMapping/>
  </p:clrMapOvr>
  <p:transition advClick="0" advTm="5000"/>
</p:sldLayout>
</file>

<file path=ppt/slideLayouts/slideLayout3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E8D361DC-EC87-B949-946C-0E6568EEC020}" type="slidenum">
              <a:rPr lang="en-US"/>
              <a:pPr>
                <a:defRPr/>
              </a:pPr>
              <a:t>‹#›</a:t>
            </a:fld>
            <a:endParaRPr lang="en-US"/>
          </a:p>
        </p:txBody>
      </p:sp>
    </p:spTree>
    <p:extLst>
      <p:ext uri="{BB962C8B-B14F-4D97-AF65-F5344CB8AC3E}">
        <p14:creationId xmlns:p14="http://schemas.microsoft.com/office/powerpoint/2010/main" val="3662575107"/>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F36CF214-0029-5145-B7D9-1AD3DE546FC3}" type="slidenum">
              <a:rPr lang="en-US"/>
              <a:pPr>
                <a:defRPr/>
              </a:pPr>
              <a:t>‹#›</a:t>
            </a:fld>
            <a:endParaRPr lang="en-US"/>
          </a:p>
        </p:txBody>
      </p:sp>
    </p:spTree>
    <p:extLst>
      <p:ext uri="{BB962C8B-B14F-4D97-AF65-F5344CB8AC3E}">
        <p14:creationId xmlns:p14="http://schemas.microsoft.com/office/powerpoint/2010/main" val="257748534"/>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0EF8BAD1-C988-AF45-90DA-FEDA1C9782AF}" type="slidenum">
              <a:rPr lang="en-US"/>
              <a:pPr>
                <a:defRPr/>
              </a:pPr>
              <a:t>‹#›</a:t>
            </a:fld>
            <a:endParaRPr lang="en-US"/>
          </a:p>
        </p:txBody>
      </p:sp>
    </p:spTree>
    <p:extLst>
      <p:ext uri="{BB962C8B-B14F-4D97-AF65-F5344CB8AC3E}">
        <p14:creationId xmlns:p14="http://schemas.microsoft.com/office/powerpoint/2010/main" val="2750213825"/>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936A6B5-5683-A348-8287-BDE0B5F760F4}" type="slidenum">
              <a:rPr lang="en-US"/>
              <a:pPr>
                <a:defRPr/>
              </a:pPr>
              <a:t>‹#›</a:t>
            </a:fld>
            <a:endParaRPr lang="en-US"/>
          </a:p>
        </p:txBody>
      </p:sp>
    </p:spTree>
    <p:extLst>
      <p:ext uri="{BB962C8B-B14F-4D97-AF65-F5344CB8AC3E}">
        <p14:creationId xmlns:p14="http://schemas.microsoft.com/office/powerpoint/2010/main" val="891968724"/>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B32643E-F11D-2746-BFF5-8FBD58D4FC5B}" type="slidenum">
              <a:rPr lang="en-US"/>
              <a:pPr>
                <a:defRPr/>
              </a:pPr>
              <a:t>‹#›</a:t>
            </a:fld>
            <a:endParaRPr lang="en-US"/>
          </a:p>
        </p:txBody>
      </p:sp>
    </p:spTree>
    <p:extLst>
      <p:ext uri="{BB962C8B-B14F-4D97-AF65-F5344CB8AC3E}">
        <p14:creationId xmlns:p14="http://schemas.microsoft.com/office/powerpoint/2010/main" val="4080382876"/>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1DAFBB99-11F7-C74C-B5CB-A38110C4EF56}" type="slidenum">
              <a:rPr lang="en-US"/>
              <a:pPr>
                <a:defRPr/>
              </a:pPr>
              <a:t>‹#›</a:t>
            </a:fld>
            <a:endParaRPr lang="en-US"/>
          </a:p>
        </p:txBody>
      </p:sp>
    </p:spTree>
    <p:extLst>
      <p:ext uri="{BB962C8B-B14F-4D97-AF65-F5344CB8AC3E}">
        <p14:creationId xmlns:p14="http://schemas.microsoft.com/office/powerpoint/2010/main" val="23516900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20FF32AA-AA95-2F45-B220-3A5A3083632F}" type="slidenum">
              <a:rPr lang="en-US"/>
              <a:pPr/>
              <a:t>‹#›</a:t>
            </a:fld>
            <a:endParaRPr lang="en-US"/>
          </a:p>
        </p:txBody>
      </p:sp>
    </p:spTree>
    <p:extLst>
      <p:ext uri="{BB962C8B-B14F-4D97-AF65-F5344CB8AC3E}">
        <p14:creationId xmlns:p14="http://schemas.microsoft.com/office/powerpoint/2010/main" val="180170353"/>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A416B12-381F-574C-8C8E-19D5E222D5BE}" type="slidenum">
              <a:rPr lang="en-US"/>
              <a:pPr>
                <a:defRPr/>
              </a:pPr>
              <a:t>‹#›</a:t>
            </a:fld>
            <a:endParaRPr lang="en-US"/>
          </a:p>
        </p:txBody>
      </p:sp>
    </p:spTree>
    <p:extLst>
      <p:ext uri="{BB962C8B-B14F-4D97-AF65-F5344CB8AC3E}">
        <p14:creationId xmlns:p14="http://schemas.microsoft.com/office/powerpoint/2010/main" val="713813546"/>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56A72C84-35EC-6144-877F-DC9301F7843E}" type="slidenum">
              <a:rPr lang="en-US"/>
              <a:pPr>
                <a:defRPr/>
              </a:pPr>
              <a:t>‹#›</a:t>
            </a:fld>
            <a:endParaRPr lang="en-US"/>
          </a:p>
        </p:txBody>
      </p:sp>
    </p:spTree>
    <p:extLst>
      <p:ext uri="{BB962C8B-B14F-4D97-AF65-F5344CB8AC3E}">
        <p14:creationId xmlns:p14="http://schemas.microsoft.com/office/powerpoint/2010/main" val="1818368589"/>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EC94394-CAEA-8349-8AC5-F7BF3922E97C}" type="slidenum">
              <a:rPr lang="en-US"/>
              <a:pPr>
                <a:defRPr/>
              </a:pPr>
              <a:t>‹#›</a:t>
            </a:fld>
            <a:endParaRPr lang="en-US"/>
          </a:p>
        </p:txBody>
      </p:sp>
    </p:spTree>
    <p:extLst>
      <p:ext uri="{BB962C8B-B14F-4D97-AF65-F5344CB8AC3E}">
        <p14:creationId xmlns:p14="http://schemas.microsoft.com/office/powerpoint/2010/main" val="2312439270"/>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976C61F8-41F0-9546-B645-64E4266A324C}" type="slidenum">
              <a:rPr lang="en-US"/>
              <a:pPr>
                <a:defRPr/>
              </a:pPr>
              <a:t>‹#›</a:t>
            </a:fld>
            <a:endParaRPr lang="en-US"/>
          </a:p>
        </p:txBody>
      </p:sp>
    </p:spTree>
    <p:extLst>
      <p:ext uri="{BB962C8B-B14F-4D97-AF65-F5344CB8AC3E}">
        <p14:creationId xmlns:p14="http://schemas.microsoft.com/office/powerpoint/2010/main" val="3557695410"/>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749B9AA7-15FC-E94A-AAA4-8CFAF6977AE3}" type="slidenum">
              <a:rPr lang="en-US"/>
              <a:pPr>
                <a:defRPr/>
              </a:pPr>
              <a:t>‹#›</a:t>
            </a:fld>
            <a:endParaRPr lang="en-US"/>
          </a:p>
        </p:txBody>
      </p:sp>
    </p:spTree>
    <p:extLst>
      <p:ext uri="{BB962C8B-B14F-4D97-AF65-F5344CB8AC3E}">
        <p14:creationId xmlns:p14="http://schemas.microsoft.com/office/powerpoint/2010/main" val="151271261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7"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714162A-6733-EA46-80A5-F047D30DCDAE}" type="slidenum">
              <a:rPr lang="en-US"/>
              <a:pPr>
                <a:defRPr/>
              </a:pPr>
              <a:t>‹#›</a:t>
            </a:fld>
            <a:endParaRPr lang="en-US"/>
          </a:p>
        </p:txBody>
      </p:sp>
    </p:spTree>
    <p:extLst>
      <p:ext uri="{BB962C8B-B14F-4D97-AF65-F5344CB8AC3E}">
        <p14:creationId xmlns:p14="http://schemas.microsoft.com/office/powerpoint/2010/main" val="2055843562"/>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5457C91-7507-524D-970D-D07E79665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45492567"/>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F1903E6-150B-DF4C-87C9-2852D5C422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9555339"/>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122A33C-5B02-FE40-896E-EAC2D7FBA2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00713513"/>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C30AEF-1A47-E842-B89C-5B2978D701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8839654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821771144"/>
      </p:ext>
    </p:extLst>
  </p:cSld>
  <p:clrMapOvr>
    <a:masterClrMapping/>
  </p:clrMapOvr>
  <p:transition>
    <p:wheel spokes="0"/>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EC1F34D-1BB3-F14C-A3A6-1D1DC26F72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93451683"/>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BCB766C-EAA2-B74F-A348-BF466DA091E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5409796"/>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D25DF8-0291-084D-BA25-47CF3E82EA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8364405"/>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68E6AD7-B133-9F49-9C5B-94147AB2C5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07690066"/>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8311025-9D54-5F4C-9945-9A53D999EDA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14507253"/>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D9D72D-8C07-8648-87C1-F45C285748F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5481422"/>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EEA9DB7-60AF-5246-99E5-10A6A1580B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62728637"/>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271126365"/>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43597319"/>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94802227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11158892"/>
      </p:ext>
    </p:extLst>
  </p:cSld>
  <p:clrMapOvr>
    <a:masterClrMapping/>
  </p:clrMapOvr>
  <p:transition>
    <p:wheel spokes="0"/>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587257266"/>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730003079"/>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409599458"/>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70158843"/>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441493810"/>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535178958"/>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997906338"/>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251769832"/>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025485977"/>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5986988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125168489"/>
      </p:ext>
    </p:extLst>
  </p:cSld>
  <p:clrMapOvr>
    <a:masterClrMapping/>
  </p:clrMapOvr>
  <p:transition>
    <p:wheel spokes="0"/>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50436547"/>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92741083"/>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24013803"/>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99297954"/>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09419810"/>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3001204"/>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42882902"/>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31243729"/>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53031658"/>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152259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92201360"/>
      </p:ext>
    </p:extLst>
  </p:cSld>
  <p:clrMapOvr>
    <a:masterClrMapping/>
  </p:clrMapOvr>
  <p:transition>
    <p:wheel spokes="0"/>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03479719"/>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18455410"/>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01540034"/>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17081281"/>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48438608"/>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43660376"/>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62261499"/>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73935702"/>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55662403"/>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933285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6864564"/>
      </p:ext>
    </p:extLst>
  </p:cSld>
  <p:clrMapOvr>
    <a:masterClrMapping/>
  </p:clrMapOvr>
  <p:transition>
    <p:wheel spokes="0"/>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89282260"/>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27779706"/>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5BE880-4461-654D-ADFA-93695AE92B49}" type="slidenum">
              <a:rPr lang="en-US"/>
              <a:pPr>
                <a:defRPr/>
              </a:pPr>
              <a:t>‹#›</a:t>
            </a:fld>
            <a:endParaRPr lang="en-US"/>
          </a:p>
        </p:txBody>
      </p:sp>
    </p:spTree>
    <p:extLst>
      <p:ext uri="{BB962C8B-B14F-4D97-AF65-F5344CB8AC3E}">
        <p14:creationId xmlns:p14="http://schemas.microsoft.com/office/powerpoint/2010/main" val="1496530167"/>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1FE2BA8-7097-7949-8E9D-B4D527917EDE}" type="slidenum">
              <a:rPr lang="en-US"/>
              <a:pPr>
                <a:defRPr/>
              </a:pPr>
              <a:t>‹#›</a:t>
            </a:fld>
            <a:endParaRPr lang="en-US"/>
          </a:p>
        </p:txBody>
      </p:sp>
    </p:spTree>
    <p:extLst>
      <p:ext uri="{BB962C8B-B14F-4D97-AF65-F5344CB8AC3E}">
        <p14:creationId xmlns:p14="http://schemas.microsoft.com/office/powerpoint/2010/main" val="1576383220"/>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0F90BF8-7C49-AC45-89D2-E8B06D81B5CC}" type="slidenum">
              <a:rPr lang="en-US"/>
              <a:pPr>
                <a:defRPr/>
              </a:pPr>
              <a:t>‹#›</a:t>
            </a:fld>
            <a:endParaRPr lang="en-US"/>
          </a:p>
        </p:txBody>
      </p:sp>
    </p:spTree>
    <p:extLst>
      <p:ext uri="{BB962C8B-B14F-4D97-AF65-F5344CB8AC3E}">
        <p14:creationId xmlns:p14="http://schemas.microsoft.com/office/powerpoint/2010/main" val="2881481714"/>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282618B-0590-A346-995F-A3F22683BB67}" type="slidenum">
              <a:rPr lang="en-US"/>
              <a:pPr>
                <a:defRPr/>
              </a:pPr>
              <a:t>‹#›</a:t>
            </a:fld>
            <a:endParaRPr lang="en-US"/>
          </a:p>
        </p:txBody>
      </p:sp>
    </p:spTree>
    <p:extLst>
      <p:ext uri="{BB962C8B-B14F-4D97-AF65-F5344CB8AC3E}">
        <p14:creationId xmlns:p14="http://schemas.microsoft.com/office/powerpoint/2010/main" val="2315639927"/>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10DD644-60DD-E04D-AAB7-9F61F8D96F8E}" type="slidenum">
              <a:rPr lang="en-US"/>
              <a:pPr>
                <a:defRPr/>
              </a:pPr>
              <a:t>‹#›</a:t>
            </a:fld>
            <a:endParaRPr lang="en-US"/>
          </a:p>
        </p:txBody>
      </p:sp>
    </p:spTree>
    <p:extLst>
      <p:ext uri="{BB962C8B-B14F-4D97-AF65-F5344CB8AC3E}">
        <p14:creationId xmlns:p14="http://schemas.microsoft.com/office/powerpoint/2010/main" val="3873037972"/>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8EAC809-36A5-8342-A98F-A9C85C16ABC9}" type="slidenum">
              <a:rPr lang="en-US"/>
              <a:pPr>
                <a:defRPr/>
              </a:pPr>
              <a:t>‹#›</a:t>
            </a:fld>
            <a:endParaRPr lang="en-US"/>
          </a:p>
        </p:txBody>
      </p:sp>
    </p:spTree>
    <p:extLst>
      <p:ext uri="{BB962C8B-B14F-4D97-AF65-F5344CB8AC3E}">
        <p14:creationId xmlns:p14="http://schemas.microsoft.com/office/powerpoint/2010/main" val="968586844"/>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F3D23FC-2A9B-2B49-B43A-3CE5D2F781C1}" type="slidenum">
              <a:rPr lang="en-US"/>
              <a:pPr>
                <a:defRPr/>
              </a:pPr>
              <a:t>‹#›</a:t>
            </a:fld>
            <a:endParaRPr lang="en-US"/>
          </a:p>
        </p:txBody>
      </p:sp>
    </p:spTree>
    <p:extLst>
      <p:ext uri="{BB962C8B-B14F-4D97-AF65-F5344CB8AC3E}">
        <p14:creationId xmlns:p14="http://schemas.microsoft.com/office/powerpoint/2010/main" val="3178036487"/>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9C7C6EF-3D01-7644-BF9C-8FBD0984A2B2}" type="slidenum">
              <a:rPr lang="en-US"/>
              <a:pPr>
                <a:defRPr/>
              </a:pPr>
              <a:t>‹#›</a:t>
            </a:fld>
            <a:endParaRPr lang="en-US"/>
          </a:p>
        </p:txBody>
      </p:sp>
    </p:spTree>
    <p:extLst>
      <p:ext uri="{BB962C8B-B14F-4D97-AF65-F5344CB8AC3E}">
        <p14:creationId xmlns:p14="http://schemas.microsoft.com/office/powerpoint/2010/main" val="321596580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4288189308"/>
      </p:ext>
    </p:extLst>
  </p:cSld>
  <p:clrMapOvr>
    <a:masterClrMapping/>
  </p:clrMapOvr>
  <p:transition>
    <p:wheel spokes="0"/>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A77D63B-A798-6741-8C71-6762FA17C75C}" type="slidenum">
              <a:rPr lang="en-US"/>
              <a:pPr>
                <a:defRPr/>
              </a:pPr>
              <a:t>‹#›</a:t>
            </a:fld>
            <a:endParaRPr lang="en-US"/>
          </a:p>
        </p:txBody>
      </p:sp>
    </p:spTree>
    <p:extLst>
      <p:ext uri="{BB962C8B-B14F-4D97-AF65-F5344CB8AC3E}">
        <p14:creationId xmlns:p14="http://schemas.microsoft.com/office/powerpoint/2010/main" val="2602897144"/>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13C889-5613-A84A-BF0F-B18051C72377}" type="slidenum">
              <a:rPr lang="en-US"/>
              <a:pPr>
                <a:defRPr/>
              </a:pPr>
              <a:t>‹#›</a:t>
            </a:fld>
            <a:endParaRPr lang="en-US"/>
          </a:p>
        </p:txBody>
      </p:sp>
    </p:spTree>
    <p:extLst>
      <p:ext uri="{BB962C8B-B14F-4D97-AF65-F5344CB8AC3E}">
        <p14:creationId xmlns:p14="http://schemas.microsoft.com/office/powerpoint/2010/main" val="615193104"/>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CEAA01-A484-C640-AD54-AA5B9878009C}" type="slidenum">
              <a:rPr lang="en-US"/>
              <a:pPr>
                <a:defRPr/>
              </a:pPr>
              <a:t>‹#›</a:t>
            </a:fld>
            <a:endParaRPr lang="en-US"/>
          </a:p>
        </p:txBody>
      </p:sp>
    </p:spTree>
    <p:extLst>
      <p:ext uri="{BB962C8B-B14F-4D97-AF65-F5344CB8AC3E}">
        <p14:creationId xmlns:p14="http://schemas.microsoft.com/office/powerpoint/2010/main" val="4203506728"/>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825AE983-F2DC-4542-88E5-0D93BF5A1159}" type="slidenum">
              <a:rPr lang="en-US"/>
              <a:pPr>
                <a:defRPr/>
              </a:pPr>
              <a:t>‹#›</a:t>
            </a:fld>
            <a:endParaRPr lang="en-US"/>
          </a:p>
        </p:txBody>
      </p:sp>
    </p:spTree>
    <p:extLst>
      <p:ext uri="{BB962C8B-B14F-4D97-AF65-F5344CB8AC3E}">
        <p14:creationId xmlns:p14="http://schemas.microsoft.com/office/powerpoint/2010/main" val="1271906676"/>
      </p:ext>
    </p:extLst>
  </p:cSld>
  <p:clrMapOvr>
    <a:masterClrMapping/>
  </p:clrMapOvr>
  <p:transition spd="med">
    <p:randomBar dir="vert"/>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253DA4C4-FCDA-2448-BC37-78BEE8E6F8B5}" type="slidenum">
              <a:rPr lang="en-US"/>
              <a:pPr>
                <a:defRPr/>
              </a:pPr>
              <a:t>‹#›</a:t>
            </a:fld>
            <a:endParaRPr lang="en-US"/>
          </a:p>
        </p:txBody>
      </p:sp>
    </p:spTree>
    <p:extLst>
      <p:ext uri="{BB962C8B-B14F-4D97-AF65-F5344CB8AC3E}">
        <p14:creationId xmlns:p14="http://schemas.microsoft.com/office/powerpoint/2010/main" val="4149527332"/>
      </p:ext>
    </p:extLst>
  </p:cSld>
  <p:clrMapOvr>
    <a:masterClrMapping/>
  </p:clrMapOvr>
  <p:transition spd="med">
    <p:randomBar dir="vert"/>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4C744F0-DC22-8B44-9840-F85B16DC91B6}" type="slidenum">
              <a:rPr lang="en-US"/>
              <a:pPr>
                <a:defRPr/>
              </a:pPr>
              <a:t>‹#›</a:t>
            </a:fld>
            <a:endParaRPr lang="en-US"/>
          </a:p>
        </p:txBody>
      </p:sp>
    </p:spTree>
    <p:extLst>
      <p:ext uri="{BB962C8B-B14F-4D97-AF65-F5344CB8AC3E}">
        <p14:creationId xmlns:p14="http://schemas.microsoft.com/office/powerpoint/2010/main" val="1009719974"/>
      </p:ext>
    </p:extLst>
  </p:cSld>
  <p:clrMapOvr>
    <a:masterClrMapping/>
  </p:clrMapOvr>
  <p:transition spd="med">
    <p:randomBar dir="vert"/>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4E58C9DD-8C44-F245-839D-10F9FE3F3811}" type="slidenum">
              <a:rPr lang="en-US"/>
              <a:pPr>
                <a:defRPr/>
              </a:pPr>
              <a:t>‹#›</a:t>
            </a:fld>
            <a:endParaRPr lang="en-US"/>
          </a:p>
        </p:txBody>
      </p:sp>
    </p:spTree>
    <p:extLst>
      <p:ext uri="{BB962C8B-B14F-4D97-AF65-F5344CB8AC3E}">
        <p14:creationId xmlns:p14="http://schemas.microsoft.com/office/powerpoint/2010/main" val="972408986"/>
      </p:ext>
    </p:extLst>
  </p:cSld>
  <p:clrMapOvr>
    <a:masterClrMapping/>
  </p:clrMapOvr>
  <p:transition spd="med">
    <p:randomBar dir="vert"/>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CF7F716E-9D11-6345-9C47-C40E320C533E}" type="slidenum">
              <a:rPr lang="en-US"/>
              <a:pPr>
                <a:defRPr/>
              </a:pPr>
              <a:t>‹#›</a:t>
            </a:fld>
            <a:endParaRPr lang="en-US"/>
          </a:p>
        </p:txBody>
      </p:sp>
    </p:spTree>
    <p:extLst>
      <p:ext uri="{BB962C8B-B14F-4D97-AF65-F5344CB8AC3E}">
        <p14:creationId xmlns:p14="http://schemas.microsoft.com/office/powerpoint/2010/main" val="1538442413"/>
      </p:ext>
    </p:extLst>
  </p:cSld>
  <p:clrMapOvr>
    <a:masterClrMapping/>
  </p:clrMapOvr>
  <p:transition spd="med">
    <p:randomBar dir="vert"/>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925E6A7-EB35-A54A-8B93-D585C7D04074}" type="slidenum">
              <a:rPr lang="en-US"/>
              <a:pPr>
                <a:defRPr/>
              </a:pPr>
              <a:t>‹#›</a:t>
            </a:fld>
            <a:endParaRPr lang="en-US"/>
          </a:p>
        </p:txBody>
      </p:sp>
    </p:spTree>
    <p:extLst>
      <p:ext uri="{BB962C8B-B14F-4D97-AF65-F5344CB8AC3E}">
        <p14:creationId xmlns:p14="http://schemas.microsoft.com/office/powerpoint/2010/main" val="1163999263"/>
      </p:ext>
    </p:extLst>
  </p:cSld>
  <p:clrMapOvr>
    <a:masterClrMapping/>
  </p:clrMapOvr>
  <p:transition spd="med">
    <p:randomBar dir="vert"/>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76F94063-C7BD-BA43-974C-A85FCBBEEB72}" type="slidenum">
              <a:rPr lang="en-US"/>
              <a:pPr>
                <a:defRPr/>
              </a:pPr>
              <a:t>‹#›</a:t>
            </a:fld>
            <a:endParaRPr lang="en-US"/>
          </a:p>
        </p:txBody>
      </p:sp>
    </p:spTree>
    <p:extLst>
      <p:ext uri="{BB962C8B-B14F-4D97-AF65-F5344CB8AC3E}">
        <p14:creationId xmlns:p14="http://schemas.microsoft.com/office/powerpoint/2010/main" val="2272835077"/>
      </p:ext>
    </p:extLst>
  </p:cSld>
  <p:clrMapOvr>
    <a:masterClrMapping/>
  </p:clrMapOvr>
  <p:transition spd="med">
    <p:randomBar dir="vert"/>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fld id="{39F05BF2-B5F2-A540-A176-6E15CCAFEB72}" type="slidenum">
              <a:rPr lang="en-US"/>
              <a:pPr/>
              <a:t>‹#›</a:t>
            </a:fld>
            <a:endParaRPr lang="en-US"/>
          </a:p>
        </p:txBody>
      </p:sp>
    </p:spTree>
    <p:extLst>
      <p:ext uri="{BB962C8B-B14F-4D97-AF65-F5344CB8AC3E}">
        <p14:creationId xmlns:p14="http://schemas.microsoft.com/office/powerpoint/2010/main" val="338753548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03161713"/>
      </p:ext>
    </p:extLst>
  </p:cSld>
  <p:clrMapOvr>
    <a:masterClrMapping/>
  </p:clrMapOvr>
  <p:transition>
    <p:wheel spokes="0"/>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16EE9BB8-F978-8643-95A8-D004FFFA0996}" type="slidenum">
              <a:rPr lang="en-US"/>
              <a:pPr>
                <a:defRPr/>
              </a:pPr>
              <a:t>‹#›</a:t>
            </a:fld>
            <a:endParaRPr lang="en-US"/>
          </a:p>
        </p:txBody>
      </p:sp>
    </p:spTree>
    <p:extLst>
      <p:ext uri="{BB962C8B-B14F-4D97-AF65-F5344CB8AC3E}">
        <p14:creationId xmlns:p14="http://schemas.microsoft.com/office/powerpoint/2010/main" val="2373760563"/>
      </p:ext>
    </p:extLst>
  </p:cSld>
  <p:clrMapOvr>
    <a:masterClrMapping/>
  </p:clrMapOvr>
  <p:transition spd="med">
    <p:randomBar dir="vert"/>
  </p:transition>
</p:sldLayout>
</file>

<file path=ppt/slideLayouts/slideLayout4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AC5639E3-3F89-304F-8309-0CD2D99507D7}" type="slidenum">
              <a:rPr lang="en-US"/>
              <a:pPr>
                <a:defRPr/>
              </a:pPr>
              <a:t>‹#›</a:t>
            </a:fld>
            <a:endParaRPr lang="en-US"/>
          </a:p>
        </p:txBody>
      </p:sp>
    </p:spTree>
    <p:extLst>
      <p:ext uri="{BB962C8B-B14F-4D97-AF65-F5344CB8AC3E}">
        <p14:creationId xmlns:p14="http://schemas.microsoft.com/office/powerpoint/2010/main" val="2182791926"/>
      </p:ext>
    </p:extLst>
  </p:cSld>
  <p:clrMapOvr>
    <a:masterClrMapping/>
  </p:clrMapOvr>
  <p:transition spd="med">
    <p:randomBar dir="vert"/>
  </p:transition>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D7E4AB61-6C36-EB47-A67D-F56D2AE5C22A}" type="slidenum">
              <a:rPr lang="en-US"/>
              <a:pPr>
                <a:defRPr/>
              </a:pPr>
              <a:t>‹#›</a:t>
            </a:fld>
            <a:endParaRPr lang="en-US"/>
          </a:p>
        </p:txBody>
      </p:sp>
    </p:spTree>
    <p:extLst>
      <p:ext uri="{BB962C8B-B14F-4D97-AF65-F5344CB8AC3E}">
        <p14:creationId xmlns:p14="http://schemas.microsoft.com/office/powerpoint/2010/main" val="3128146956"/>
      </p:ext>
    </p:extLst>
  </p:cSld>
  <p:clrMapOvr>
    <a:masterClrMapping/>
  </p:clrMapOvr>
  <p:transition spd="med">
    <p:randomBar dir="vert"/>
  </p:transition>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B9E0CE9C-AD37-2F40-AC34-0A7BF6D36FB1}" type="slidenum">
              <a:rPr lang="en-US"/>
              <a:pPr>
                <a:defRPr/>
              </a:pPr>
              <a:t>‹#›</a:t>
            </a:fld>
            <a:endParaRPr lang="en-US"/>
          </a:p>
        </p:txBody>
      </p:sp>
    </p:spTree>
    <p:extLst>
      <p:ext uri="{BB962C8B-B14F-4D97-AF65-F5344CB8AC3E}">
        <p14:creationId xmlns:p14="http://schemas.microsoft.com/office/powerpoint/2010/main" val="4255880935"/>
      </p:ext>
    </p:extLst>
  </p:cSld>
  <p:clrMapOvr>
    <a:masterClrMapping/>
  </p:clrMapOvr>
  <p:transition spd="med">
    <p:randomBar dir="vert"/>
  </p:transition>
</p:sldLayout>
</file>

<file path=ppt/slideLayouts/slideLayout4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14215197"/>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64860276"/>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5788384"/>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29934791"/>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02338096"/>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1932403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648245041"/>
      </p:ext>
    </p:extLst>
  </p:cSld>
  <p:clrMapOvr>
    <a:masterClrMapping/>
  </p:clrMapOvr>
  <p:transition>
    <p:wheel spokes="0"/>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12483867"/>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00598226"/>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97974020"/>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67998800"/>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2174347"/>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23512030"/>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4587532"/>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05608045"/>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86783906"/>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731086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770809686"/>
      </p:ext>
    </p:extLst>
  </p:cSld>
  <p:clrMapOvr>
    <a:masterClrMapping/>
  </p:clrMapOvr>
  <p:transition>
    <p:wheel spokes="0"/>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979945"/>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85165002"/>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6431332"/>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95875443"/>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37971565"/>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04658835"/>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22551249"/>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367599"/>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24695489"/>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7549554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50235401"/>
      </p:ext>
    </p:extLst>
  </p:cSld>
  <p:clrMapOvr>
    <a:masterClrMapping/>
  </p:clrMapOvr>
  <p:transition>
    <p:wheel spokes="0"/>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28904740"/>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89011682"/>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54170769"/>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4487158"/>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67466982"/>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9638626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73419313"/>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19369569"/>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9897450"/>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5334783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80008859"/>
      </p:ext>
    </p:extLst>
  </p:cSld>
  <p:clrMapOvr>
    <a:masterClrMapping/>
  </p:clrMapOvr>
  <p:transition>
    <p:wheel spokes="0"/>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9205393"/>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5846288"/>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78852751"/>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3670373"/>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4173644"/>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98476438"/>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4043109"/>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41518586"/>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smtClean="0"/>
            </a:lvl1pPr>
          </a:lstStyle>
          <a:p>
            <a:pPr>
              <a:defRPr/>
            </a:pPr>
            <a:fld id="{9678E538-9304-BF4D-9496-36E1AEA681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56874162"/>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F7244D41-04E6-F144-A33E-041F1F4DF6DA}"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09800669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132387789"/>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CA982D95-0814-B449-BCC0-FCABB5AF98CB}"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13056015"/>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927DC4D7-1009-AF4F-810F-6B1B61B7031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716287590"/>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1E31A9FD-1BC4-BD44-ABF7-F4725D749ED9}"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924559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2DFB0007-89F6-B943-AD74-AFD5A7A20786}"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68775646"/>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3FFFEDF1-0621-AF4C-8125-142A322A876A}"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636315810"/>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FC5AAD23-AE3C-8B4F-955D-6A69368A04D3}"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186055176"/>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BA6D13CB-D244-CC44-83C6-A26BAC6D75A1}"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677621682"/>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2E673D40-FCFD-7241-B821-EFB8D126D632}"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753246415"/>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9F391F39-E2B0-6B48-80CA-B6171B0BDA45}"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12342505"/>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825AE983-F2DC-4542-88E5-0D93BF5A1159}" type="slidenum">
              <a:rPr lang="en-US"/>
              <a:pPr>
                <a:defRPr/>
              </a:pPr>
              <a:t>‹#›</a:t>
            </a:fld>
            <a:endParaRPr lang="en-US"/>
          </a:p>
        </p:txBody>
      </p:sp>
    </p:spTree>
    <p:extLst>
      <p:ext uri="{BB962C8B-B14F-4D97-AF65-F5344CB8AC3E}">
        <p14:creationId xmlns:p14="http://schemas.microsoft.com/office/powerpoint/2010/main" val="2549386695"/>
      </p:ext>
    </p:extLst>
  </p:cSld>
  <p:clrMapOvr>
    <a:masterClrMapping/>
  </p:clrMapOvr>
  <p:transition spd="med">
    <p:randomBar dir="vert"/>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314856493"/>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253DA4C4-FCDA-2448-BC37-78BEE8E6F8B5}" type="slidenum">
              <a:rPr lang="en-US"/>
              <a:pPr>
                <a:defRPr/>
              </a:pPr>
              <a:t>‹#›</a:t>
            </a:fld>
            <a:endParaRPr lang="en-US"/>
          </a:p>
        </p:txBody>
      </p:sp>
    </p:spTree>
    <p:extLst>
      <p:ext uri="{BB962C8B-B14F-4D97-AF65-F5344CB8AC3E}">
        <p14:creationId xmlns:p14="http://schemas.microsoft.com/office/powerpoint/2010/main" val="4132291337"/>
      </p:ext>
    </p:extLst>
  </p:cSld>
  <p:clrMapOvr>
    <a:masterClrMapping/>
  </p:clrMapOvr>
  <p:transition spd="med">
    <p:randomBar dir="vert"/>
  </p:transition>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4C744F0-DC22-8B44-9840-F85B16DC91B6}" type="slidenum">
              <a:rPr lang="en-US"/>
              <a:pPr>
                <a:defRPr/>
              </a:pPr>
              <a:t>‹#›</a:t>
            </a:fld>
            <a:endParaRPr lang="en-US"/>
          </a:p>
        </p:txBody>
      </p:sp>
    </p:spTree>
    <p:extLst>
      <p:ext uri="{BB962C8B-B14F-4D97-AF65-F5344CB8AC3E}">
        <p14:creationId xmlns:p14="http://schemas.microsoft.com/office/powerpoint/2010/main" val="3445040898"/>
      </p:ext>
    </p:extLst>
  </p:cSld>
  <p:clrMapOvr>
    <a:masterClrMapping/>
  </p:clrMapOvr>
  <p:transition spd="med">
    <p:randomBar dir="vert"/>
  </p:transition>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4E58C9DD-8C44-F245-839D-10F9FE3F3811}" type="slidenum">
              <a:rPr lang="en-US"/>
              <a:pPr>
                <a:defRPr/>
              </a:pPr>
              <a:t>‹#›</a:t>
            </a:fld>
            <a:endParaRPr lang="en-US"/>
          </a:p>
        </p:txBody>
      </p:sp>
    </p:spTree>
    <p:extLst>
      <p:ext uri="{BB962C8B-B14F-4D97-AF65-F5344CB8AC3E}">
        <p14:creationId xmlns:p14="http://schemas.microsoft.com/office/powerpoint/2010/main" val="236461381"/>
      </p:ext>
    </p:extLst>
  </p:cSld>
  <p:clrMapOvr>
    <a:masterClrMapping/>
  </p:clrMapOvr>
  <p:transition spd="med">
    <p:randomBar dir="vert"/>
  </p:transition>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CF7F716E-9D11-6345-9C47-C40E320C533E}" type="slidenum">
              <a:rPr lang="en-US"/>
              <a:pPr>
                <a:defRPr/>
              </a:pPr>
              <a:t>‹#›</a:t>
            </a:fld>
            <a:endParaRPr lang="en-US"/>
          </a:p>
        </p:txBody>
      </p:sp>
    </p:spTree>
    <p:extLst>
      <p:ext uri="{BB962C8B-B14F-4D97-AF65-F5344CB8AC3E}">
        <p14:creationId xmlns:p14="http://schemas.microsoft.com/office/powerpoint/2010/main" val="1794235395"/>
      </p:ext>
    </p:extLst>
  </p:cSld>
  <p:clrMapOvr>
    <a:masterClrMapping/>
  </p:clrMapOvr>
  <p:transition spd="med">
    <p:randomBar dir="vert"/>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925E6A7-EB35-A54A-8B93-D585C7D04074}" type="slidenum">
              <a:rPr lang="en-US"/>
              <a:pPr>
                <a:defRPr/>
              </a:pPr>
              <a:t>‹#›</a:t>
            </a:fld>
            <a:endParaRPr lang="en-US"/>
          </a:p>
        </p:txBody>
      </p:sp>
    </p:spTree>
    <p:extLst>
      <p:ext uri="{BB962C8B-B14F-4D97-AF65-F5344CB8AC3E}">
        <p14:creationId xmlns:p14="http://schemas.microsoft.com/office/powerpoint/2010/main" val="3568490720"/>
      </p:ext>
    </p:extLst>
  </p:cSld>
  <p:clrMapOvr>
    <a:masterClrMapping/>
  </p:clrMapOvr>
  <p:transition spd="med">
    <p:randomBar dir="vert"/>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76F94063-C7BD-BA43-974C-A85FCBBEEB72}" type="slidenum">
              <a:rPr lang="en-US"/>
              <a:pPr>
                <a:defRPr/>
              </a:pPr>
              <a:t>‹#›</a:t>
            </a:fld>
            <a:endParaRPr lang="en-US"/>
          </a:p>
        </p:txBody>
      </p:sp>
    </p:spTree>
    <p:extLst>
      <p:ext uri="{BB962C8B-B14F-4D97-AF65-F5344CB8AC3E}">
        <p14:creationId xmlns:p14="http://schemas.microsoft.com/office/powerpoint/2010/main" val="219507759"/>
      </p:ext>
    </p:extLst>
  </p:cSld>
  <p:clrMapOvr>
    <a:masterClrMapping/>
  </p:clrMapOvr>
  <p:transition spd="med">
    <p:randomBar dir="vert"/>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16EE9BB8-F978-8643-95A8-D004FFFA0996}" type="slidenum">
              <a:rPr lang="en-US"/>
              <a:pPr>
                <a:defRPr/>
              </a:pPr>
              <a:t>‹#›</a:t>
            </a:fld>
            <a:endParaRPr lang="en-US"/>
          </a:p>
        </p:txBody>
      </p:sp>
    </p:spTree>
    <p:extLst>
      <p:ext uri="{BB962C8B-B14F-4D97-AF65-F5344CB8AC3E}">
        <p14:creationId xmlns:p14="http://schemas.microsoft.com/office/powerpoint/2010/main" val="2706140351"/>
      </p:ext>
    </p:extLst>
  </p:cSld>
  <p:clrMapOvr>
    <a:masterClrMapping/>
  </p:clrMapOvr>
  <p:transition spd="med">
    <p:randomBar dir="vert"/>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AC5639E3-3F89-304F-8309-0CD2D99507D7}" type="slidenum">
              <a:rPr lang="en-US"/>
              <a:pPr>
                <a:defRPr/>
              </a:pPr>
              <a:t>‹#›</a:t>
            </a:fld>
            <a:endParaRPr lang="en-US"/>
          </a:p>
        </p:txBody>
      </p:sp>
    </p:spTree>
    <p:extLst>
      <p:ext uri="{BB962C8B-B14F-4D97-AF65-F5344CB8AC3E}">
        <p14:creationId xmlns:p14="http://schemas.microsoft.com/office/powerpoint/2010/main" val="1007917978"/>
      </p:ext>
    </p:extLst>
  </p:cSld>
  <p:clrMapOvr>
    <a:masterClrMapping/>
  </p:clrMapOvr>
  <p:transition spd="med">
    <p:randomBar dir="vert"/>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D7E4AB61-6C36-EB47-A67D-F56D2AE5C22A}" type="slidenum">
              <a:rPr lang="en-US"/>
              <a:pPr>
                <a:defRPr/>
              </a:pPr>
              <a:t>‹#›</a:t>
            </a:fld>
            <a:endParaRPr lang="en-US"/>
          </a:p>
        </p:txBody>
      </p:sp>
    </p:spTree>
    <p:extLst>
      <p:ext uri="{BB962C8B-B14F-4D97-AF65-F5344CB8AC3E}">
        <p14:creationId xmlns:p14="http://schemas.microsoft.com/office/powerpoint/2010/main" val="2303774797"/>
      </p:ext>
    </p:extLst>
  </p:cSld>
  <p:clrMapOvr>
    <a:masterClrMapping/>
  </p:clrMapOvr>
  <p:transition spd="med">
    <p:randomBar dir="vert"/>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B9E0CE9C-AD37-2F40-AC34-0A7BF6D36FB1}" type="slidenum">
              <a:rPr lang="en-US"/>
              <a:pPr>
                <a:defRPr/>
              </a:pPr>
              <a:t>‹#›</a:t>
            </a:fld>
            <a:endParaRPr lang="en-US"/>
          </a:p>
        </p:txBody>
      </p:sp>
    </p:spTree>
    <p:extLst>
      <p:ext uri="{BB962C8B-B14F-4D97-AF65-F5344CB8AC3E}">
        <p14:creationId xmlns:p14="http://schemas.microsoft.com/office/powerpoint/2010/main" val="2483228668"/>
      </p:ext>
    </p:extLst>
  </p:cSld>
  <p:clrMapOvr>
    <a:masterClrMapping/>
  </p:clrMapOvr>
  <p:transition spd="med">
    <p:randomBar dir="vert"/>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613924575"/>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02121369"/>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21735194"/>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30073149"/>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06748816"/>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51954341"/>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8174920"/>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5348015"/>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22566526"/>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01086880"/>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3887868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4281491363"/>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30205608"/>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69171579"/>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81633482"/>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6067703"/>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07646515"/>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49459158"/>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28801858"/>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28368748"/>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63322894"/>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1791137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020609535"/>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3673580"/>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21199008"/>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0602425"/>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1353599"/>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26863587"/>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60359231"/>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2156763"/>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3752536"/>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64116230"/>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455177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p>
        </p:txBody>
      </p:sp>
      <p:sp>
        <p:nvSpPr>
          <p:cNvPr id="8" name="Rectangle 20"/>
          <p:cNvSpPr>
            <a:spLocks noGrp="1" noChangeArrowheads="1"/>
          </p:cNvSpPr>
          <p:nvPr>
            <p:ph type="ftr" sz="quarter" idx="11"/>
          </p:nvPr>
        </p:nvSpPr>
        <p:spPr>
          <a:ln/>
        </p:spPr>
        <p:txBody>
          <a:bodyPr/>
          <a:lstStyle>
            <a:lvl1pPr>
              <a:defRPr/>
            </a:lvl1pPr>
          </a:lstStyle>
          <a:p>
            <a:pPr>
              <a:defRPr/>
            </a:pPr>
            <a:endParaRPr lang="en-US"/>
          </a:p>
        </p:txBody>
      </p:sp>
      <p:sp>
        <p:nvSpPr>
          <p:cNvPr id="9" name="Rectangle 21"/>
          <p:cNvSpPr>
            <a:spLocks noGrp="1" noChangeArrowheads="1"/>
          </p:cNvSpPr>
          <p:nvPr>
            <p:ph type="sldNum" sz="quarter" idx="12"/>
          </p:nvPr>
        </p:nvSpPr>
        <p:spPr>
          <a:ln/>
        </p:spPr>
        <p:txBody>
          <a:bodyPr/>
          <a:lstStyle>
            <a:lvl1pPr>
              <a:defRPr/>
            </a:lvl1pPr>
          </a:lstStyle>
          <a:p>
            <a:fld id="{94806878-981C-EC4A-9A3F-18CB757C838C}" type="slidenum">
              <a:rPr lang="en-US"/>
              <a:pPr/>
              <a:t>‹#›</a:t>
            </a:fld>
            <a:endParaRPr lang="en-US"/>
          </a:p>
        </p:txBody>
      </p:sp>
    </p:spTree>
    <p:extLst>
      <p:ext uri="{BB962C8B-B14F-4D97-AF65-F5344CB8AC3E}">
        <p14:creationId xmlns:p14="http://schemas.microsoft.com/office/powerpoint/2010/main" val="108355731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519436584"/>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23044130"/>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86003569"/>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48461937"/>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7170"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mn-cs"/>
            </a:endParaRPr>
          </a:p>
        </p:txBody>
      </p:sp>
      <p:pic>
        <p:nvPicPr>
          <p:cNvPr id="7171"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extLst>
            <a:ext uri="{909E8E84-426E-40dd-AFC4-6F175D3DCCD1}">
              <a14:hiddenFill xmlns="" xmlns:a14="http://schemas.microsoft.com/office/drawing/2010/main">
                <a:solidFill>
                  <a:srgbClr val="FFFFFF"/>
                </a:solidFill>
              </a14:hiddenFill>
            </a:ext>
          </a:extLst>
        </p:spPr>
      </p:pic>
      <p:sp>
        <p:nvSpPr>
          <p:cNvPr id="7172"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mn-cs"/>
            </a:endParaRPr>
          </a:p>
        </p:txBody>
      </p:sp>
      <p:pic>
        <p:nvPicPr>
          <p:cNvPr id="7173" name="Picture 5" descr="minispi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extLst>
            <a:ext uri="{909E8E84-426E-40dd-AFC4-6F175D3DCCD1}">
              <a14:hiddenFill xmlns="" xmlns:a14="http://schemas.microsoft.com/office/drawing/2010/main">
                <a:solidFill>
                  <a:srgbClr val="FFFFFF"/>
                </a:solidFill>
              </a14:hiddenFill>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pPr lvl="0"/>
            <a:r>
              <a:rPr lang="en-US" noProof="0"/>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pPr lvl="0"/>
            <a:r>
              <a:rPr lang="en-US" noProof="0"/>
              <a:t>Click to edit Master subtitle style</a:t>
            </a:r>
          </a:p>
        </p:txBody>
      </p:sp>
      <p:sp>
        <p:nvSpPr>
          <p:cNvPr id="7176" name="Rectangle 8"/>
          <p:cNvSpPr>
            <a:spLocks noGrp="1" noChangeArrowheads="1"/>
          </p:cNvSpPr>
          <p:nvPr>
            <p:ph type="dt" sz="quarter" idx="2"/>
          </p:nvPr>
        </p:nvSpPr>
        <p:spPr>
          <a:xfrm>
            <a:off x="1084263" y="6096000"/>
            <a:ext cx="1905000" cy="457200"/>
          </a:xfrm>
        </p:spPr>
        <p:txBody>
          <a:bodyPr/>
          <a:lstStyle>
            <a:lvl1pPr>
              <a:defRPr/>
            </a:lvl1pPr>
          </a:lstStyle>
          <a:p>
            <a:endParaRPr lang="en-US">
              <a:solidFill>
                <a:srgbClr val="000000"/>
              </a:solidFill>
            </a:endParaRPr>
          </a:p>
        </p:txBody>
      </p:sp>
      <p:sp>
        <p:nvSpPr>
          <p:cNvPr id="7177" name="Rectangle 9"/>
          <p:cNvSpPr>
            <a:spLocks noGrp="1" noChangeArrowheads="1"/>
          </p:cNvSpPr>
          <p:nvPr>
            <p:ph type="ftr" sz="quarter" idx="3"/>
          </p:nvPr>
        </p:nvSpPr>
        <p:spPr>
          <a:xfrm>
            <a:off x="3522663" y="6096000"/>
            <a:ext cx="2895600" cy="457200"/>
          </a:xfrm>
        </p:spPr>
        <p:txBody>
          <a:bodyPr/>
          <a:lstStyle>
            <a:lvl1pPr>
              <a:defRPr/>
            </a:lvl1pPr>
          </a:lstStyle>
          <a:p>
            <a:endParaRPr lang="en-US">
              <a:solidFill>
                <a:srgbClr val="000000"/>
              </a:solidFill>
            </a:endParaRPr>
          </a:p>
        </p:txBody>
      </p:sp>
      <p:sp>
        <p:nvSpPr>
          <p:cNvPr id="7178" name="Rectangle 10"/>
          <p:cNvSpPr>
            <a:spLocks noGrp="1" noChangeArrowheads="1"/>
          </p:cNvSpPr>
          <p:nvPr>
            <p:ph type="sldNum" sz="quarter" idx="4"/>
          </p:nvPr>
        </p:nvSpPr>
        <p:spPr>
          <a:xfrm>
            <a:off x="6951663" y="6096000"/>
            <a:ext cx="1905000" cy="457200"/>
          </a:xfrm>
        </p:spPr>
        <p:txBody>
          <a:bodyPr/>
          <a:lstStyle>
            <a:lvl1pPr>
              <a:defRPr/>
            </a:lvl1pPr>
          </a:lstStyle>
          <a:p>
            <a:fld id="{B6ACF18A-6676-F44D-B6B4-DE5280BA5A9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82699271"/>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3AEB644E-B90F-BB44-8643-10F366BE0A1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89999883"/>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1195CF70-58FE-E94D-BDC5-56A67D925F5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1738346"/>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03E8CE05-669C-9140-BE63-EA601C6F8EC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79091987"/>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F3BA48DA-FEC5-B647-BDEE-69BC1C3C731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9281084"/>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315FC839-07A8-F64F-9CB4-FB5AFA0E441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28443087"/>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DFF797AB-C201-6444-B929-BF48647F84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9468383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585096213"/>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36E35591-0D08-094C-AF64-3A75B6C23B6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86444540"/>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809C424-576D-F64B-8D7F-76619330510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25499243"/>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34F83FF-3726-A746-BBB9-8D112591066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68331107"/>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2FE5E986-A0DC-C94D-80EF-2DE55439CE4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02175235"/>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1014413" y="6107113"/>
            <a:ext cx="1905000" cy="457200"/>
          </a:xfrm>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a:xfrm>
            <a:off x="3452813" y="6107113"/>
            <a:ext cx="2895600" cy="457200"/>
          </a:xfrm>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a:xfrm>
            <a:off x="6881813" y="6107113"/>
            <a:ext cx="1905000" cy="457200"/>
          </a:xfrm>
        </p:spPr>
        <p:txBody>
          <a:bodyPr/>
          <a:lstStyle>
            <a:lvl1pPr>
              <a:defRPr/>
            </a:lvl1pPr>
          </a:lstStyle>
          <a:p>
            <a:fld id="{C1A2C79B-5898-614C-A99C-269554200CA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25976081"/>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7170"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mn-cs"/>
            </a:endParaRPr>
          </a:p>
        </p:txBody>
      </p:sp>
      <p:pic>
        <p:nvPicPr>
          <p:cNvPr id="7171"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extLst>
            <a:ext uri="{909E8E84-426E-40dd-AFC4-6F175D3DCCD1}">
              <a14:hiddenFill xmlns="" xmlns:a14="http://schemas.microsoft.com/office/drawing/2010/main">
                <a:solidFill>
                  <a:srgbClr val="FFFFFF"/>
                </a:solidFill>
              </a14:hiddenFill>
            </a:ext>
          </a:extLst>
        </p:spPr>
      </p:pic>
      <p:sp>
        <p:nvSpPr>
          <p:cNvPr id="7172"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mn-cs"/>
            </a:endParaRPr>
          </a:p>
        </p:txBody>
      </p:sp>
      <p:pic>
        <p:nvPicPr>
          <p:cNvPr id="7173" name="Picture 5" descr="minispi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extLst>
            <a:ext uri="{909E8E84-426E-40dd-AFC4-6F175D3DCCD1}">
              <a14:hiddenFill xmlns="" xmlns:a14="http://schemas.microsoft.com/office/drawing/2010/main">
                <a:solidFill>
                  <a:srgbClr val="FFFFFF"/>
                </a:solidFill>
              </a14:hiddenFill>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pPr lvl="0"/>
            <a:r>
              <a:rPr lang="en-US" noProof="0"/>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pPr lvl="0"/>
            <a:r>
              <a:rPr lang="en-US" noProof="0"/>
              <a:t>Click to edit Master subtitle style</a:t>
            </a:r>
          </a:p>
        </p:txBody>
      </p:sp>
      <p:sp>
        <p:nvSpPr>
          <p:cNvPr id="7176" name="Rectangle 8"/>
          <p:cNvSpPr>
            <a:spLocks noGrp="1" noChangeArrowheads="1"/>
          </p:cNvSpPr>
          <p:nvPr>
            <p:ph type="dt" sz="quarter" idx="2"/>
          </p:nvPr>
        </p:nvSpPr>
        <p:spPr>
          <a:xfrm>
            <a:off x="1084263" y="6096000"/>
            <a:ext cx="1905000" cy="457200"/>
          </a:xfrm>
        </p:spPr>
        <p:txBody>
          <a:bodyPr/>
          <a:lstStyle>
            <a:lvl1pPr>
              <a:defRPr/>
            </a:lvl1pPr>
          </a:lstStyle>
          <a:p>
            <a:endParaRPr lang="en-US">
              <a:solidFill>
                <a:srgbClr val="000000"/>
              </a:solidFill>
            </a:endParaRPr>
          </a:p>
        </p:txBody>
      </p:sp>
      <p:sp>
        <p:nvSpPr>
          <p:cNvPr id="7177" name="Rectangle 9"/>
          <p:cNvSpPr>
            <a:spLocks noGrp="1" noChangeArrowheads="1"/>
          </p:cNvSpPr>
          <p:nvPr>
            <p:ph type="ftr" sz="quarter" idx="3"/>
          </p:nvPr>
        </p:nvSpPr>
        <p:spPr>
          <a:xfrm>
            <a:off x="3522663" y="6096000"/>
            <a:ext cx="2895600" cy="457200"/>
          </a:xfrm>
        </p:spPr>
        <p:txBody>
          <a:bodyPr/>
          <a:lstStyle>
            <a:lvl1pPr>
              <a:defRPr/>
            </a:lvl1pPr>
          </a:lstStyle>
          <a:p>
            <a:endParaRPr lang="en-US">
              <a:solidFill>
                <a:srgbClr val="000000"/>
              </a:solidFill>
            </a:endParaRPr>
          </a:p>
        </p:txBody>
      </p:sp>
      <p:sp>
        <p:nvSpPr>
          <p:cNvPr id="7178" name="Rectangle 10"/>
          <p:cNvSpPr>
            <a:spLocks noGrp="1" noChangeArrowheads="1"/>
          </p:cNvSpPr>
          <p:nvPr>
            <p:ph type="sldNum" sz="quarter" idx="4"/>
          </p:nvPr>
        </p:nvSpPr>
        <p:spPr>
          <a:xfrm>
            <a:off x="6951663" y="6096000"/>
            <a:ext cx="1905000" cy="457200"/>
          </a:xfrm>
        </p:spPr>
        <p:txBody>
          <a:bodyPr/>
          <a:lstStyle>
            <a:lvl1pPr>
              <a:defRPr/>
            </a:lvl1pPr>
          </a:lstStyle>
          <a:p>
            <a:fld id="{B6ACF18A-6676-F44D-B6B4-DE5280BA5A9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9245741"/>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3AEB644E-B90F-BB44-8643-10F366BE0A1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67235099"/>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1195CF70-58FE-E94D-BDC5-56A67D925F5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28467932"/>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03E8CE05-669C-9140-BE63-EA601C6F8EC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15294323"/>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F3BA48DA-FEC5-B647-BDEE-69BC1C3C731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25743850"/>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702436499"/>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315FC839-07A8-F64F-9CB4-FB5AFA0E441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722468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DFF797AB-C201-6444-B929-BF48647F84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60643569"/>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36E35591-0D08-094C-AF64-3A75B6C23B6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78650534"/>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809C424-576D-F64B-8D7F-76619330510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1071254"/>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34F83FF-3726-A746-BBB9-8D112591066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95498014"/>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2FE5E986-A0DC-C94D-80EF-2DE55439CE4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16356277"/>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1014413" y="6107113"/>
            <a:ext cx="1905000" cy="457200"/>
          </a:xfrm>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a:xfrm>
            <a:off x="3452813" y="6107113"/>
            <a:ext cx="2895600" cy="457200"/>
          </a:xfrm>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a:xfrm>
            <a:off x="6881813" y="6107113"/>
            <a:ext cx="1905000" cy="457200"/>
          </a:xfrm>
        </p:spPr>
        <p:txBody>
          <a:bodyPr/>
          <a:lstStyle>
            <a:lvl1pPr>
              <a:defRPr/>
            </a:lvl1pPr>
          </a:lstStyle>
          <a:p>
            <a:fld id="{C1A2C79B-5898-614C-A99C-269554200CA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22426902"/>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7" name="Picture 5" descr="minispi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3C291DB0-D0C3-AC40-8DB7-E2C3E8837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19331"/>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87CEFBB-2EBE-034D-A2C5-8DB1733267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6842470"/>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7805564-145F-8F41-AA2F-9CE690E5A6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4078431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503715568"/>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9A742C0-CF90-6245-A6D0-BE7CC0F1583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4574747"/>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CC1A3DEA-6B6C-FD4B-9B89-ED9B9432CBA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997726"/>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54CB48E-C539-3744-8DF9-E73C31ABC8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9687811"/>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F58B22BB-5AD8-0944-8E54-ECB1CC17F2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9209973"/>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5C10B8-AC2B-5548-B456-1D45426C8F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4844327"/>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B8DE27E-D39F-9E44-AC97-FAFE18448BF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6781677"/>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8545332-B7E5-FF49-A6CB-BAE255EA08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1592733"/>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34547EF-892E-E348-9F22-2BCD1111D7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4960932"/>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F27F3AD-999A-DF4B-88FD-66ECE442B9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9265115"/>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7" name="Picture 5" descr="minispi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3C291DB0-D0C3-AC40-8DB7-E2C3E8837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1933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791930838"/>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87CEFBB-2EBE-034D-A2C5-8DB1733267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6842470"/>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7805564-145F-8F41-AA2F-9CE690E5A6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40784314"/>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9A742C0-CF90-6245-A6D0-BE7CC0F1583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4574747"/>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CC1A3DEA-6B6C-FD4B-9B89-ED9B9432CBA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997726"/>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54CB48E-C539-3744-8DF9-E73C31ABC8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9687811"/>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F58B22BB-5AD8-0944-8E54-ECB1CC17F2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9209973"/>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5C10B8-AC2B-5548-B456-1D45426C8F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4844327"/>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B8DE27E-D39F-9E44-AC97-FAFE18448BF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6781677"/>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8545332-B7E5-FF49-A6CB-BAE255EA08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1592733"/>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34547EF-892E-E348-9F22-2BCD1111D7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496093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009749337"/>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F27F3AD-999A-DF4B-88FD-66ECE442B9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9265115"/>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7" name="Picture 5" descr="minispi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3C291DB0-D0C3-AC40-8DB7-E2C3E8837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0520465"/>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87CEFBB-2EBE-034D-A2C5-8DB1733267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13631306"/>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7805564-145F-8F41-AA2F-9CE690E5A6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0610479"/>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9A742C0-CF90-6245-A6D0-BE7CC0F1583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98022582"/>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CC1A3DEA-6B6C-FD4B-9B89-ED9B9432CBA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19002226"/>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54CB48E-C539-3744-8DF9-E73C31ABC8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18845345"/>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F58B22BB-5AD8-0944-8E54-ECB1CC17F2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49228469"/>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5C10B8-AC2B-5548-B456-1D45426C8F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7851855"/>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B8DE27E-D39F-9E44-AC97-FAFE18448BF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269374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796965062"/>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8545332-B7E5-FF49-A6CB-BAE255EA08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1350837"/>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34547EF-892E-E348-9F22-2BCD1111D7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1381031"/>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F27F3AD-999A-DF4B-88FD-66ECE442B9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8342104"/>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7" name="Picture 5" descr="minispi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3C291DB0-D0C3-AC40-8DB7-E2C3E8837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0520465"/>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87CEFBB-2EBE-034D-A2C5-8DB1733267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13631306"/>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7805564-145F-8F41-AA2F-9CE690E5A6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0610479"/>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9A742C0-CF90-6245-A6D0-BE7CC0F1583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98022582"/>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CC1A3DEA-6B6C-FD4B-9B89-ED9B9432CBA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19002226"/>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54CB48E-C539-3744-8DF9-E73C31ABC8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18845345"/>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F58B22BB-5AD8-0944-8E54-ECB1CC17F2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4922846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410973457"/>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5C10B8-AC2B-5548-B456-1D45426C8F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7851855"/>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B8DE27E-D39F-9E44-AC97-FAFE18448BF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2693746"/>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8545332-B7E5-FF49-A6CB-BAE255EA08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1350837"/>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34547EF-892E-E348-9F22-2BCD1111D7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1381031"/>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F27F3AD-999A-DF4B-88FD-66ECE442B9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8342104"/>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7" name="Picture 5" descr="minispi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3C291DB0-D0C3-AC40-8DB7-E2C3E8837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0520465"/>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87CEFBB-2EBE-034D-A2C5-8DB1733267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13631306"/>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7805564-145F-8F41-AA2F-9CE690E5A6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0610479"/>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9A742C0-CF90-6245-A6D0-BE7CC0F1583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98022582"/>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CC1A3DEA-6B6C-FD4B-9B89-ED9B9432CBA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1900222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8/4/2020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15260358"/>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54CB48E-C539-3744-8DF9-E73C31ABC8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18845345"/>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F58B22BB-5AD8-0944-8E54-ECB1CC17F2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49228469"/>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5C10B8-AC2B-5548-B456-1D45426C8F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7851855"/>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B8DE27E-D39F-9E44-AC97-FAFE18448BF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2693746"/>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8545332-B7E5-FF49-A6CB-BAE255EA08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1350837"/>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34547EF-892E-E348-9F22-2BCD1111D7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1381031"/>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F27F3AD-999A-DF4B-88FD-66ECE442B9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8342104"/>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3CBFF501-8334-684D-9B7C-9A83D4D05918}" type="slidenum">
              <a:rPr lang="en-US"/>
              <a:pPr>
                <a:defRPr/>
              </a:pPr>
              <a:t>‹#›</a:t>
            </a:fld>
            <a:endParaRPr lang="en-US"/>
          </a:p>
        </p:txBody>
      </p:sp>
    </p:spTree>
    <p:extLst>
      <p:ext uri="{BB962C8B-B14F-4D97-AF65-F5344CB8AC3E}">
        <p14:creationId xmlns:p14="http://schemas.microsoft.com/office/powerpoint/2010/main" val="1449971099"/>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1CA993B5-EABE-3B40-A4F1-ACCADA627531}" type="slidenum">
              <a:rPr lang="en-US"/>
              <a:pPr>
                <a:defRPr/>
              </a:pPr>
              <a:t>‹#›</a:t>
            </a:fld>
            <a:endParaRPr lang="en-US"/>
          </a:p>
        </p:txBody>
      </p:sp>
    </p:spTree>
    <p:extLst>
      <p:ext uri="{BB962C8B-B14F-4D97-AF65-F5344CB8AC3E}">
        <p14:creationId xmlns:p14="http://schemas.microsoft.com/office/powerpoint/2010/main" val="1770240340"/>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6223F282-3AB8-374E-A1E0-5C87E42FA214}" type="slidenum">
              <a:rPr lang="en-US"/>
              <a:pPr>
                <a:defRPr/>
              </a:pPr>
              <a:t>‹#›</a:t>
            </a:fld>
            <a:endParaRPr lang="en-US"/>
          </a:p>
        </p:txBody>
      </p:sp>
    </p:spTree>
    <p:extLst>
      <p:ext uri="{BB962C8B-B14F-4D97-AF65-F5344CB8AC3E}">
        <p14:creationId xmlns:p14="http://schemas.microsoft.com/office/powerpoint/2010/main" val="182733381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8/4/2020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44525364"/>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ED8C8C98-702B-E94A-B024-1619B7FC424C}" type="slidenum">
              <a:rPr lang="en-US"/>
              <a:pPr>
                <a:defRPr/>
              </a:pPr>
              <a:t>‹#›</a:t>
            </a:fld>
            <a:endParaRPr lang="en-US"/>
          </a:p>
        </p:txBody>
      </p:sp>
    </p:spTree>
    <p:extLst>
      <p:ext uri="{BB962C8B-B14F-4D97-AF65-F5344CB8AC3E}">
        <p14:creationId xmlns:p14="http://schemas.microsoft.com/office/powerpoint/2010/main" val="1851649522"/>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vl1pPr>
          </a:lstStyle>
          <a:p>
            <a:pPr>
              <a:defRPr/>
            </a:pPr>
            <a:endParaRPr lang="en-US"/>
          </a:p>
        </p:txBody>
      </p:sp>
      <p:sp>
        <p:nvSpPr>
          <p:cNvPr id="8" name="Rectangle 5"/>
          <p:cNvSpPr>
            <a:spLocks noGrp="1" noChangeArrowheads="1"/>
          </p:cNvSpPr>
          <p:nvPr>
            <p:ph type="ftr" sz="quarter" idx="11"/>
          </p:nvPr>
        </p:nvSpPr>
        <p:spPr/>
        <p:txBody>
          <a:bodyPr/>
          <a:lstStyle>
            <a:lvl1pPr>
              <a:defRPr b="1"/>
            </a:lvl1pPr>
          </a:lstStyle>
          <a:p>
            <a:pPr>
              <a:defRPr/>
            </a:pPr>
            <a:endParaRPr lang="en-US"/>
          </a:p>
        </p:txBody>
      </p:sp>
      <p:sp>
        <p:nvSpPr>
          <p:cNvPr id="9" name="Rectangle 6"/>
          <p:cNvSpPr>
            <a:spLocks noGrp="1" noChangeArrowheads="1"/>
          </p:cNvSpPr>
          <p:nvPr>
            <p:ph type="sldNum" sz="quarter" idx="12"/>
          </p:nvPr>
        </p:nvSpPr>
        <p:spPr/>
        <p:txBody>
          <a:bodyPr/>
          <a:lstStyle>
            <a:lvl1pPr>
              <a:defRPr b="1"/>
            </a:lvl1pPr>
          </a:lstStyle>
          <a:p>
            <a:pPr>
              <a:defRPr/>
            </a:pPr>
            <a:fld id="{1D04F2EC-38EB-2049-AD58-18B06ED20D52}" type="slidenum">
              <a:rPr lang="en-US"/>
              <a:pPr>
                <a:defRPr/>
              </a:pPr>
              <a:t>‹#›</a:t>
            </a:fld>
            <a:endParaRPr lang="en-US"/>
          </a:p>
        </p:txBody>
      </p:sp>
    </p:spTree>
    <p:extLst>
      <p:ext uri="{BB962C8B-B14F-4D97-AF65-F5344CB8AC3E}">
        <p14:creationId xmlns:p14="http://schemas.microsoft.com/office/powerpoint/2010/main" val="3194789528"/>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vl1pPr>
          </a:lstStyle>
          <a:p>
            <a:pPr>
              <a:defRPr/>
            </a:pPr>
            <a:endParaRPr lang="en-US"/>
          </a:p>
        </p:txBody>
      </p:sp>
      <p:sp>
        <p:nvSpPr>
          <p:cNvPr id="4" name="Rectangle 5"/>
          <p:cNvSpPr>
            <a:spLocks noGrp="1" noChangeArrowheads="1"/>
          </p:cNvSpPr>
          <p:nvPr>
            <p:ph type="ftr" sz="quarter" idx="11"/>
          </p:nvPr>
        </p:nvSpPr>
        <p:spPr/>
        <p:txBody>
          <a:bodyPr/>
          <a:lstStyle>
            <a:lvl1pPr>
              <a:defRPr b="1"/>
            </a:lvl1pPr>
          </a:lstStyle>
          <a:p>
            <a:pPr>
              <a:defRPr/>
            </a:pPr>
            <a:endParaRPr lang="en-US"/>
          </a:p>
        </p:txBody>
      </p:sp>
      <p:sp>
        <p:nvSpPr>
          <p:cNvPr id="5" name="Rectangle 6"/>
          <p:cNvSpPr>
            <a:spLocks noGrp="1" noChangeArrowheads="1"/>
          </p:cNvSpPr>
          <p:nvPr>
            <p:ph type="sldNum" sz="quarter" idx="12"/>
          </p:nvPr>
        </p:nvSpPr>
        <p:spPr/>
        <p:txBody>
          <a:bodyPr/>
          <a:lstStyle>
            <a:lvl1pPr>
              <a:defRPr b="1"/>
            </a:lvl1pPr>
          </a:lstStyle>
          <a:p>
            <a:pPr>
              <a:defRPr/>
            </a:pPr>
            <a:fld id="{707A832A-BD89-D445-BD38-7EB82002DAD0}" type="slidenum">
              <a:rPr lang="en-US"/>
              <a:pPr>
                <a:defRPr/>
              </a:pPr>
              <a:t>‹#›</a:t>
            </a:fld>
            <a:endParaRPr lang="en-US"/>
          </a:p>
        </p:txBody>
      </p:sp>
    </p:spTree>
    <p:extLst>
      <p:ext uri="{BB962C8B-B14F-4D97-AF65-F5344CB8AC3E}">
        <p14:creationId xmlns:p14="http://schemas.microsoft.com/office/powerpoint/2010/main" val="2954541668"/>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pPr>
              <a:defRPr/>
            </a:pPr>
            <a:fld id="{FDFA8B13-C50A-EE45-B0D7-F9F9C8F5D1C4}" type="slidenum">
              <a:rPr lang="en-US"/>
              <a:pPr>
                <a:defRPr/>
              </a:pPr>
              <a:t>‹#›</a:t>
            </a:fld>
            <a:endParaRPr lang="en-US"/>
          </a:p>
        </p:txBody>
      </p:sp>
    </p:spTree>
    <p:extLst>
      <p:ext uri="{BB962C8B-B14F-4D97-AF65-F5344CB8AC3E}">
        <p14:creationId xmlns:p14="http://schemas.microsoft.com/office/powerpoint/2010/main" val="2360841838"/>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BA1FE23-18B8-4E49-B42A-5BD901A20CB7}" type="slidenum">
              <a:rPr lang="en-US"/>
              <a:pPr>
                <a:defRPr/>
              </a:pPr>
              <a:t>‹#›</a:t>
            </a:fld>
            <a:endParaRPr lang="en-US"/>
          </a:p>
        </p:txBody>
      </p:sp>
    </p:spTree>
    <p:extLst>
      <p:ext uri="{BB962C8B-B14F-4D97-AF65-F5344CB8AC3E}">
        <p14:creationId xmlns:p14="http://schemas.microsoft.com/office/powerpoint/2010/main" val="2157465561"/>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5ED936D-AE43-5A40-BC73-E35470F7A1F8}" type="slidenum">
              <a:rPr lang="en-US"/>
              <a:pPr>
                <a:defRPr/>
              </a:pPr>
              <a:t>‹#›</a:t>
            </a:fld>
            <a:endParaRPr lang="en-US"/>
          </a:p>
        </p:txBody>
      </p:sp>
    </p:spTree>
    <p:extLst>
      <p:ext uri="{BB962C8B-B14F-4D97-AF65-F5344CB8AC3E}">
        <p14:creationId xmlns:p14="http://schemas.microsoft.com/office/powerpoint/2010/main" val="2957833249"/>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AD4834D6-DDB6-4541-83C6-D176203DC6AA}" type="slidenum">
              <a:rPr lang="en-US"/>
              <a:pPr>
                <a:defRPr/>
              </a:pPr>
              <a:t>‹#›</a:t>
            </a:fld>
            <a:endParaRPr lang="en-US"/>
          </a:p>
        </p:txBody>
      </p:sp>
    </p:spTree>
    <p:extLst>
      <p:ext uri="{BB962C8B-B14F-4D97-AF65-F5344CB8AC3E}">
        <p14:creationId xmlns:p14="http://schemas.microsoft.com/office/powerpoint/2010/main" val="2765274729"/>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58D766AE-6BF5-BA44-890B-5539EBEB7EFE}" type="slidenum">
              <a:rPr lang="en-US"/>
              <a:pPr>
                <a:defRPr/>
              </a:pPr>
              <a:t>‹#›</a:t>
            </a:fld>
            <a:endParaRPr lang="en-US"/>
          </a:p>
        </p:txBody>
      </p:sp>
    </p:spTree>
    <p:extLst>
      <p:ext uri="{BB962C8B-B14F-4D97-AF65-F5344CB8AC3E}">
        <p14:creationId xmlns:p14="http://schemas.microsoft.com/office/powerpoint/2010/main" val="2790041037"/>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3CBFF501-8334-684D-9B7C-9A83D4D05918}" type="slidenum">
              <a:rPr lang="en-US"/>
              <a:pPr>
                <a:defRPr/>
              </a:pPr>
              <a:t>‹#›</a:t>
            </a:fld>
            <a:endParaRPr lang="en-US"/>
          </a:p>
        </p:txBody>
      </p:sp>
    </p:spTree>
    <p:extLst>
      <p:ext uri="{BB962C8B-B14F-4D97-AF65-F5344CB8AC3E}">
        <p14:creationId xmlns:p14="http://schemas.microsoft.com/office/powerpoint/2010/main" val="1383893348"/>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1CA993B5-EABE-3B40-A4F1-ACCADA627531}" type="slidenum">
              <a:rPr lang="en-US"/>
              <a:pPr>
                <a:defRPr/>
              </a:pPr>
              <a:t>‹#›</a:t>
            </a:fld>
            <a:endParaRPr lang="en-US"/>
          </a:p>
        </p:txBody>
      </p:sp>
    </p:spTree>
    <p:extLst>
      <p:ext uri="{BB962C8B-B14F-4D97-AF65-F5344CB8AC3E}">
        <p14:creationId xmlns:p14="http://schemas.microsoft.com/office/powerpoint/2010/main" val="281813597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p>
        </p:txBody>
      </p:sp>
      <p:sp>
        <p:nvSpPr>
          <p:cNvPr id="4" name="Rectangle 20"/>
          <p:cNvSpPr>
            <a:spLocks noGrp="1" noChangeArrowheads="1"/>
          </p:cNvSpPr>
          <p:nvPr>
            <p:ph type="ftr" sz="quarter" idx="11"/>
          </p:nvPr>
        </p:nvSpPr>
        <p:spPr>
          <a:ln/>
        </p:spPr>
        <p:txBody>
          <a:bodyPr/>
          <a:lstStyle>
            <a:lvl1pPr>
              <a:defRPr/>
            </a:lvl1pPr>
          </a:lstStyle>
          <a:p>
            <a:pPr>
              <a:defRPr/>
            </a:pPr>
            <a:endParaRPr lang="en-US"/>
          </a:p>
        </p:txBody>
      </p:sp>
      <p:sp>
        <p:nvSpPr>
          <p:cNvPr id="5" name="Rectangle 21"/>
          <p:cNvSpPr>
            <a:spLocks noGrp="1" noChangeArrowheads="1"/>
          </p:cNvSpPr>
          <p:nvPr>
            <p:ph type="sldNum" sz="quarter" idx="12"/>
          </p:nvPr>
        </p:nvSpPr>
        <p:spPr>
          <a:ln/>
        </p:spPr>
        <p:txBody>
          <a:bodyPr/>
          <a:lstStyle>
            <a:lvl1pPr>
              <a:defRPr/>
            </a:lvl1pPr>
          </a:lstStyle>
          <a:p>
            <a:fld id="{A7D96067-20C4-5149-A44A-9AEC345CD363}" type="slidenum">
              <a:rPr lang="en-US"/>
              <a:pPr/>
              <a:t>‹#›</a:t>
            </a:fld>
            <a:endParaRPr lang="en-US"/>
          </a:p>
        </p:txBody>
      </p:sp>
    </p:spTree>
    <p:extLst>
      <p:ext uri="{BB962C8B-B14F-4D97-AF65-F5344CB8AC3E}">
        <p14:creationId xmlns:p14="http://schemas.microsoft.com/office/powerpoint/2010/main" val="138672802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8/4/2020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75467994"/>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6223F282-3AB8-374E-A1E0-5C87E42FA214}" type="slidenum">
              <a:rPr lang="en-US"/>
              <a:pPr>
                <a:defRPr/>
              </a:pPr>
              <a:t>‹#›</a:t>
            </a:fld>
            <a:endParaRPr lang="en-US"/>
          </a:p>
        </p:txBody>
      </p:sp>
    </p:spTree>
    <p:extLst>
      <p:ext uri="{BB962C8B-B14F-4D97-AF65-F5344CB8AC3E}">
        <p14:creationId xmlns:p14="http://schemas.microsoft.com/office/powerpoint/2010/main" val="3392202709"/>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ED8C8C98-702B-E94A-B024-1619B7FC424C}" type="slidenum">
              <a:rPr lang="en-US"/>
              <a:pPr>
                <a:defRPr/>
              </a:pPr>
              <a:t>‹#›</a:t>
            </a:fld>
            <a:endParaRPr lang="en-US"/>
          </a:p>
        </p:txBody>
      </p:sp>
    </p:spTree>
    <p:extLst>
      <p:ext uri="{BB962C8B-B14F-4D97-AF65-F5344CB8AC3E}">
        <p14:creationId xmlns:p14="http://schemas.microsoft.com/office/powerpoint/2010/main" val="2024258092"/>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vl1pPr>
          </a:lstStyle>
          <a:p>
            <a:pPr>
              <a:defRPr/>
            </a:pPr>
            <a:endParaRPr lang="en-US"/>
          </a:p>
        </p:txBody>
      </p:sp>
      <p:sp>
        <p:nvSpPr>
          <p:cNvPr id="8" name="Rectangle 5"/>
          <p:cNvSpPr>
            <a:spLocks noGrp="1" noChangeArrowheads="1"/>
          </p:cNvSpPr>
          <p:nvPr>
            <p:ph type="ftr" sz="quarter" idx="11"/>
          </p:nvPr>
        </p:nvSpPr>
        <p:spPr/>
        <p:txBody>
          <a:bodyPr/>
          <a:lstStyle>
            <a:lvl1pPr>
              <a:defRPr b="1"/>
            </a:lvl1pPr>
          </a:lstStyle>
          <a:p>
            <a:pPr>
              <a:defRPr/>
            </a:pPr>
            <a:endParaRPr lang="en-US"/>
          </a:p>
        </p:txBody>
      </p:sp>
      <p:sp>
        <p:nvSpPr>
          <p:cNvPr id="9" name="Rectangle 6"/>
          <p:cNvSpPr>
            <a:spLocks noGrp="1" noChangeArrowheads="1"/>
          </p:cNvSpPr>
          <p:nvPr>
            <p:ph type="sldNum" sz="quarter" idx="12"/>
          </p:nvPr>
        </p:nvSpPr>
        <p:spPr/>
        <p:txBody>
          <a:bodyPr/>
          <a:lstStyle>
            <a:lvl1pPr>
              <a:defRPr b="1"/>
            </a:lvl1pPr>
          </a:lstStyle>
          <a:p>
            <a:pPr>
              <a:defRPr/>
            </a:pPr>
            <a:fld id="{1D04F2EC-38EB-2049-AD58-18B06ED20D52}" type="slidenum">
              <a:rPr lang="en-US"/>
              <a:pPr>
                <a:defRPr/>
              </a:pPr>
              <a:t>‹#›</a:t>
            </a:fld>
            <a:endParaRPr lang="en-US"/>
          </a:p>
        </p:txBody>
      </p:sp>
    </p:spTree>
    <p:extLst>
      <p:ext uri="{BB962C8B-B14F-4D97-AF65-F5344CB8AC3E}">
        <p14:creationId xmlns:p14="http://schemas.microsoft.com/office/powerpoint/2010/main" val="937288892"/>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vl1pPr>
          </a:lstStyle>
          <a:p>
            <a:pPr>
              <a:defRPr/>
            </a:pPr>
            <a:endParaRPr lang="en-US"/>
          </a:p>
        </p:txBody>
      </p:sp>
      <p:sp>
        <p:nvSpPr>
          <p:cNvPr id="4" name="Rectangle 5"/>
          <p:cNvSpPr>
            <a:spLocks noGrp="1" noChangeArrowheads="1"/>
          </p:cNvSpPr>
          <p:nvPr>
            <p:ph type="ftr" sz="quarter" idx="11"/>
          </p:nvPr>
        </p:nvSpPr>
        <p:spPr/>
        <p:txBody>
          <a:bodyPr/>
          <a:lstStyle>
            <a:lvl1pPr>
              <a:defRPr b="1"/>
            </a:lvl1pPr>
          </a:lstStyle>
          <a:p>
            <a:pPr>
              <a:defRPr/>
            </a:pPr>
            <a:endParaRPr lang="en-US"/>
          </a:p>
        </p:txBody>
      </p:sp>
      <p:sp>
        <p:nvSpPr>
          <p:cNvPr id="5" name="Rectangle 6"/>
          <p:cNvSpPr>
            <a:spLocks noGrp="1" noChangeArrowheads="1"/>
          </p:cNvSpPr>
          <p:nvPr>
            <p:ph type="sldNum" sz="quarter" idx="12"/>
          </p:nvPr>
        </p:nvSpPr>
        <p:spPr/>
        <p:txBody>
          <a:bodyPr/>
          <a:lstStyle>
            <a:lvl1pPr>
              <a:defRPr b="1"/>
            </a:lvl1pPr>
          </a:lstStyle>
          <a:p>
            <a:pPr>
              <a:defRPr/>
            </a:pPr>
            <a:fld id="{707A832A-BD89-D445-BD38-7EB82002DAD0}" type="slidenum">
              <a:rPr lang="en-US"/>
              <a:pPr>
                <a:defRPr/>
              </a:pPr>
              <a:t>‹#›</a:t>
            </a:fld>
            <a:endParaRPr lang="en-US"/>
          </a:p>
        </p:txBody>
      </p:sp>
    </p:spTree>
    <p:extLst>
      <p:ext uri="{BB962C8B-B14F-4D97-AF65-F5344CB8AC3E}">
        <p14:creationId xmlns:p14="http://schemas.microsoft.com/office/powerpoint/2010/main" val="112182231"/>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pPr>
              <a:defRPr/>
            </a:pPr>
            <a:fld id="{FDFA8B13-C50A-EE45-B0D7-F9F9C8F5D1C4}" type="slidenum">
              <a:rPr lang="en-US"/>
              <a:pPr>
                <a:defRPr/>
              </a:pPr>
              <a:t>‹#›</a:t>
            </a:fld>
            <a:endParaRPr lang="en-US"/>
          </a:p>
        </p:txBody>
      </p:sp>
    </p:spTree>
    <p:extLst>
      <p:ext uri="{BB962C8B-B14F-4D97-AF65-F5344CB8AC3E}">
        <p14:creationId xmlns:p14="http://schemas.microsoft.com/office/powerpoint/2010/main" val="507407544"/>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BA1FE23-18B8-4E49-B42A-5BD901A20CB7}" type="slidenum">
              <a:rPr lang="en-US"/>
              <a:pPr>
                <a:defRPr/>
              </a:pPr>
              <a:t>‹#›</a:t>
            </a:fld>
            <a:endParaRPr lang="en-US"/>
          </a:p>
        </p:txBody>
      </p:sp>
    </p:spTree>
    <p:extLst>
      <p:ext uri="{BB962C8B-B14F-4D97-AF65-F5344CB8AC3E}">
        <p14:creationId xmlns:p14="http://schemas.microsoft.com/office/powerpoint/2010/main" val="515130892"/>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5ED936D-AE43-5A40-BC73-E35470F7A1F8}" type="slidenum">
              <a:rPr lang="en-US"/>
              <a:pPr>
                <a:defRPr/>
              </a:pPr>
              <a:t>‹#›</a:t>
            </a:fld>
            <a:endParaRPr lang="en-US"/>
          </a:p>
        </p:txBody>
      </p:sp>
    </p:spTree>
    <p:extLst>
      <p:ext uri="{BB962C8B-B14F-4D97-AF65-F5344CB8AC3E}">
        <p14:creationId xmlns:p14="http://schemas.microsoft.com/office/powerpoint/2010/main" val="4006723702"/>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AD4834D6-DDB6-4541-83C6-D176203DC6AA}" type="slidenum">
              <a:rPr lang="en-US"/>
              <a:pPr>
                <a:defRPr/>
              </a:pPr>
              <a:t>‹#›</a:t>
            </a:fld>
            <a:endParaRPr lang="en-US"/>
          </a:p>
        </p:txBody>
      </p:sp>
    </p:spTree>
    <p:extLst>
      <p:ext uri="{BB962C8B-B14F-4D97-AF65-F5344CB8AC3E}">
        <p14:creationId xmlns:p14="http://schemas.microsoft.com/office/powerpoint/2010/main" val="3256389210"/>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58D766AE-6BF5-BA44-890B-5539EBEB7EFE}" type="slidenum">
              <a:rPr lang="en-US"/>
              <a:pPr>
                <a:defRPr/>
              </a:pPr>
              <a:t>‹#›</a:t>
            </a:fld>
            <a:endParaRPr lang="en-US"/>
          </a:p>
        </p:txBody>
      </p:sp>
    </p:spTree>
    <p:extLst>
      <p:ext uri="{BB962C8B-B14F-4D97-AF65-F5344CB8AC3E}">
        <p14:creationId xmlns:p14="http://schemas.microsoft.com/office/powerpoint/2010/main" val="4212029216"/>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19050BF3-7514-5744-945B-2271E948E10F}" type="slidenum">
              <a:rPr lang="en-US"/>
              <a:pPr>
                <a:defRPr/>
              </a:pPr>
              <a:t>‹#›</a:t>
            </a:fld>
            <a:endParaRPr lang="en-US"/>
          </a:p>
        </p:txBody>
      </p:sp>
    </p:spTree>
    <p:extLst>
      <p:ext uri="{BB962C8B-B14F-4D97-AF65-F5344CB8AC3E}">
        <p14:creationId xmlns:p14="http://schemas.microsoft.com/office/powerpoint/2010/main" val="161128101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8/4/2020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63716700"/>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A61DFB66-BC26-4845-8A5F-970411C04AFE}" type="slidenum">
              <a:rPr lang="en-US"/>
              <a:pPr>
                <a:defRPr/>
              </a:pPr>
              <a:t>‹#›</a:t>
            </a:fld>
            <a:endParaRPr lang="en-US"/>
          </a:p>
        </p:txBody>
      </p:sp>
    </p:spTree>
    <p:extLst>
      <p:ext uri="{BB962C8B-B14F-4D97-AF65-F5344CB8AC3E}">
        <p14:creationId xmlns:p14="http://schemas.microsoft.com/office/powerpoint/2010/main" val="675765670"/>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5BE84C16-DB4D-9444-8F2F-091F656EFF27}" type="slidenum">
              <a:rPr lang="en-US"/>
              <a:pPr>
                <a:defRPr/>
              </a:pPr>
              <a:t>‹#›</a:t>
            </a:fld>
            <a:endParaRPr lang="en-US"/>
          </a:p>
        </p:txBody>
      </p:sp>
    </p:spTree>
    <p:extLst>
      <p:ext uri="{BB962C8B-B14F-4D97-AF65-F5344CB8AC3E}">
        <p14:creationId xmlns:p14="http://schemas.microsoft.com/office/powerpoint/2010/main" val="4065352842"/>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C46A367B-9692-BB42-A413-CE306ECAD3CD}" type="slidenum">
              <a:rPr lang="en-US"/>
              <a:pPr>
                <a:defRPr/>
              </a:pPr>
              <a:t>‹#›</a:t>
            </a:fld>
            <a:endParaRPr lang="en-US"/>
          </a:p>
        </p:txBody>
      </p:sp>
    </p:spTree>
    <p:extLst>
      <p:ext uri="{BB962C8B-B14F-4D97-AF65-F5344CB8AC3E}">
        <p14:creationId xmlns:p14="http://schemas.microsoft.com/office/powerpoint/2010/main" val="3982801552"/>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9" name="Rectangle 6"/>
          <p:cNvSpPr>
            <a:spLocks noGrp="1" noChangeArrowheads="1"/>
          </p:cNvSpPr>
          <p:nvPr>
            <p:ph type="sldNum" sz="quarter" idx="12"/>
          </p:nvPr>
        </p:nvSpPr>
        <p:spPr/>
        <p:txBody>
          <a:bodyPr/>
          <a:lstStyle>
            <a:lvl1pPr>
              <a:spcBef>
                <a:spcPct val="50000"/>
              </a:spcBef>
              <a:defRPr/>
            </a:lvl1pPr>
          </a:lstStyle>
          <a:p>
            <a:pPr>
              <a:defRPr/>
            </a:pPr>
            <a:fld id="{F9B74900-588F-B549-A296-EC5846F9177A}" type="slidenum">
              <a:rPr lang="en-US"/>
              <a:pPr>
                <a:defRPr/>
              </a:pPr>
              <a:t>‹#›</a:t>
            </a:fld>
            <a:endParaRPr lang="en-US"/>
          </a:p>
        </p:txBody>
      </p:sp>
    </p:spTree>
    <p:extLst>
      <p:ext uri="{BB962C8B-B14F-4D97-AF65-F5344CB8AC3E}">
        <p14:creationId xmlns:p14="http://schemas.microsoft.com/office/powerpoint/2010/main" val="2277125835"/>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5" name="Rectangle 6"/>
          <p:cNvSpPr>
            <a:spLocks noGrp="1" noChangeArrowheads="1"/>
          </p:cNvSpPr>
          <p:nvPr>
            <p:ph type="sldNum" sz="quarter" idx="12"/>
          </p:nvPr>
        </p:nvSpPr>
        <p:spPr/>
        <p:txBody>
          <a:bodyPr/>
          <a:lstStyle>
            <a:lvl1pPr>
              <a:spcBef>
                <a:spcPct val="50000"/>
              </a:spcBef>
              <a:defRPr/>
            </a:lvl1pPr>
          </a:lstStyle>
          <a:p>
            <a:pPr>
              <a:defRPr/>
            </a:pPr>
            <a:fld id="{D6BE322C-1ECC-EC4A-A1E6-6A29437ADE85}" type="slidenum">
              <a:rPr lang="en-US"/>
              <a:pPr>
                <a:defRPr/>
              </a:pPr>
              <a:t>‹#›</a:t>
            </a:fld>
            <a:endParaRPr lang="en-US"/>
          </a:p>
        </p:txBody>
      </p:sp>
    </p:spTree>
    <p:extLst>
      <p:ext uri="{BB962C8B-B14F-4D97-AF65-F5344CB8AC3E}">
        <p14:creationId xmlns:p14="http://schemas.microsoft.com/office/powerpoint/2010/main" val="2328826076"/>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4" name="Rectangle 6"/>
          <p:cNvSpPr>
            <a:spLocks noGrp="1" noChangeArrowheads="1"/>
          </p:cNvSpPr>
          <p:nvPr>
            <p:ph type="sldNum" sz="quarter" idx="12"/>
          </p:nvPr>
        </p:nvSpPr>
        <p:spPr/>
        <p:txBody>
          <a:bodyPr/>
          <a:lstStyle>
            <a:lvl1pPr>
              <a:spcBef>
                <a:spcPct val="50000"/>
              </a:spcBef>
              <a:defRPr/>
            </a:lvl1pPr>
          </a:lstStyle>
          <a:p>
            <a:pPr>
              <a:defRPr/>
            </a:pPr>
            <a:fld id="{69830E2A-F559-7846-90F6-3C083716559E}" type="slidenum">
              <a:rPr lang="en-US"/>
              <a:pPr>
                <a:defRPr/>
              </a:pPr>
              <a:t>‹#›</a:t>
            </a:fld>
            <a:endParaRPr lang="en-US"/>
          </a:p>
        </p:txBody>
      </p:sp>
    </p:spTree>
    <p:extLst>
      <p:ext uri="{BB962C8B-B14F-4D97-AF65-F5344CB8AC3E}">
        <p14:creationId xmlns:p14="http://schemas.microsoft.com/office/powerpoint/2010/main" val="306324817"/>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F9D7F114-DC44-C24D-A102-5B1826C64E6E}" type="slidenum">
              <a:rPr lang="en-US"/>
              <a:pPr>
                <a:defRPr/>
              </a:pPr>
              <a:t>‹#›</a:t>
            </a:fld>
            <a:endParaRPr lang="en-US"/>
          </a:p>
        </p:txBody>
      </p:sp>
    </p:spTree>
    <p:extLst>
      <p:ext uri="{BB962C8B-B14F-4D97-AF65-F5344CB8AC3E}">
        <p14:creationId xmlns:p14="http://schemas.microsoft.com/office/powerpoint/2010/main" val="1782038717"/>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D5F705F1-6A24-9C41-B03F-04E8990777E4}" type="slidenum">
              <a:rPr lang="en-US"/>
              <a:pPr>
                <a:defRPr/>
              </a:pPr>
              <a:t>‹#›</a:t>
            </a:fld>
            <a:endParaRPr lang="en-US"/>
          </a:p>
        </p:txBody>
      </p:sp>
    </p:spTree>
    <p:extLst>
      <p:ext uri="{BB962C8B-B14F-4D97-AF65-F5344CB8AC3E}">
        <p14:creationId xmlns:p14="http://schemas.microsoft.com/office/powerpoint/2010/main" val="1010776349"/>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098AE9A5-9FE6-5647-AFBA-8303EA4CD790}" type="slidenum">
              <a:rPr lang="en-US"/>
              <a:pPr>
                <a:defRPr/>
              </a:pPr>
              <a:t>‹#›</a:t>
            </a:fld>
            <a:endParaRPr lang="en-US"/>
          </a:p>
        </p:txBody>
      </p:sp>
    </p:spTree>
    <p:extLst>
      <p:ext uri="{BB962C8B-B14F-4D97-AF65-F5344CB8AC3E}">
        <p14:creationId xmlns:p14="http://schemas.microsoft.com/office/powerpoint/2010/main" val="4219008308"/>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90D24245-6915-BD46-8BC8-D50B2572EF04}" type="slidenum">
              <a:rPr lang="en-US"/>
              <a:pPr>
                <a:defRPr/>
              </a:pPr>
              <a:t>‹#›</a:t>
            </a:fld>
            <a:endParaRPr lang="en-US"/>
          </a:p>
        </p:txBody>
      </p:sp>
    </p:spTree>
    <p:extLst>
      <p:ext uri="{BB962C8B-B14F-4D97-AF65-F5344CB8AC3E}">
        <p14:creationId xmlns:p14="http://schemas.microsoft.com/office/powerpoint/2010/main" val="342357323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8/4/2020</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15620869"/>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19050BF3-7514-5744-945B-2271E948E10F}" type="slidenum">
              <a:rPr lang="en-US"/>
              <a:pPr>
                <a:defRPr/>
              </a:pPr>
              <a:t>‹#›</a:t>
            </a:fld>
            <a:endParaRPr lang="en-US"/>
          </a:p>
        </p:txBody>
      </p:sp>
    </p:spTree>
    <p:extLst>
      <p:ext uri="{BB962C8B-B14F-4D97-AF65-F5344CB8AC3E}">
        <p14:creationId xmlns:p14="http://schemas.microsoft.com/office/powerpoint/2010/main" val="115026648"/>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A61DFB66-BC26-4845-8A5F-970411C04AFE}" type="slidenum">
              <a:rPr lang="en-US"/>
              <a:pPr>
                <a:defRPr/>
              </a:pPr>
              <a:t>‹#›</a:t>
            </a:fld>
            <a:endParaRPr lang="en-US"/>
          </a:p>
        </p:txBody>
      </p:sp>
    </p:spTree>
    <p:extLst>
      <p:ext uri="{BB962C8B-B14F-4D97-AF65-F5344CB8AC3E}">
        <p14:creationId xmlns:p14="http://schemas.microsoft.com/office/powerpoint/2010/main" val="2350481373"/>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5BE84C16-DB4D-9444-8F2F-091F656EFF27}" type="slidenum">
              <a:rPr lang="en-US"/>
              <a:pPr>
                <a:defRPr/>
              </a:pPr>
              <a:t>‹#›</a:t>
            </a:fld>
            <a:endParaRPr lang="en-US"/>
          </a:p>
        </p:txBody>
      </p:sp>
    </p:spTree>
    <p:extLst>
      <p:ext uri="{BB962C8B-B14F-4D97-AF65-F5344CB8AC3E}">
        <p14:creationId xmlns:p14="http://schemas.microsoft.com/office/powerpoint/2010/main" val="3225202415"/>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C46A367B-9692-BB42-A413-CE306ECAD3CD}" type="slidenum">
              <a:rPr lang="en-US"/>
              <a:pPr>
                <a:defRPr/>
              </a:pPr>
              <a:t>‹#›</a:t>
            </a:fld>
            <a:endParaRPr lang="en-US"/>
          </a:p>
        </p:txBody>
      </p:sp>
    </p:spTree>
    <p:extLst>
      <p:ext uri="{BB962C8B-B14F-4D97-AF65-F5344CB8AC3E}">
        <p14:creationId xmlns:p14="http://schemas.microsoft.com/office/powerpoint/2010/main" val="4222386975"/>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9" name="Rectangle 6"/>
          <p:cNvSpPr>
            <a:spLocks noGrp="1" noChangeArrowheads="1"/>
          </p:cNvSpPr>
          <p:nvPr>
            <p:ph type="sldNum" sz="quarter" idx="12"/>
          </p:nvPr>
        </p:nvSpPr>
        <p:spPr/>
        <p:txBody>
          <a:bodyPr/>
          <a:lstStyle>
            <a:lvl1pPr>
              <a:spcBef>
                <a:spcPct val="50000"/>
              </a:spcBef>
              <a:defRPr/>
            </a:lvl1pPr>
          </a:lstStyle>
          <a:p>
            <a:pPr>
              <a:defRPr/>
            </a:pPr>
            <a:fld id="{F9B74900-588F-B549-A296-EC5846F9177A}" type="slidenum">
              <a:rPr lang="en-US"/>
              <a:pPr>
                <a:defRPr/>
              </a:pPr>
              <a:t>‹#›</a:t>
            </a:fld>
            <a:endParaRPr lang="en-US"/>
          </a:p>
        </p:txBody>
      </p:sp>
    </p:spTree>
    <p:extLst>
      <p:ext uri="{BB962C8B-B14F-4D97-AF65-F5344CB8AC3E}">
        <p14:creationId xmlns:p14="http://schemas.microsoft.com/office/powerpoint/2010/main" val="3572604137"/>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5" name="Rectangle 6"/>
          <p:cNvSpPr>
            <a:spLocks noGrp="1" noChangeArrowheads="1"/>
          </p:cNvSpPr>
          <p:nvPr>
            <p:ph type="sldNum" sz="quarter" idx="12"/>
          </p:nvPr>
        </p:nvSpPr>
        <p:spPr/>
        <p:txBody>
          <a:bodyPr/>
          <a:lstStyle>
            <a:lvl1pPr>
              <a:spcBef>
                <a:spcPct val="50000"/>
              </a:spcBef>
              <a:defRPr/>
            </a:lvl1pPr>
          </a:lstStyle>
          <a:p>
            <a:pPr>
              <a:defRPr/>
            </a:pPr>
            <a:fld id="{D6BE322C-1ECC-EC4A-A1E6-6A29437ADE85}" type="slidenum">
              <a:rPr lang="en-US"/>
              <a:pPr>
                <a:defRPr/>
              </a:pPr>
              <a:t>‹#›</a:t>
            </a:fld>
            <a:endParaRPr lang="en-US"/>
          </a:p>
        </p:txBody>
      </p:sp>
    </p:spTree>
    <p:extLst>
      <p:ext uri="{BB962C8B-B14F-4D97-AF65-F5344CB8AC3E}">
        <p14:creationId xmlns:p14="http://schemas.microsoft.com/office/powerpoint/2010/main" val="2554069628"/>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4" name="Rectangle 6"/>
          <p:cNvSpPr>
            <a:spLocks noGrp="1" noChangeArrowheads="1"/>
          </p:cNvSpPr>
          <p:nvPr>
            <p:ph type="sldNum" sz="quarter" idx="12"/>
          </p:nvPr>
        </p:nvSpPr>
        <p:spPr/>
        <p:txBody>
          <a:bodyPr/>
          <a:lstStyle>
            <a:lvl1pPr>
              <a:spcBef>
                <a:spcPct val="50000"/>
              </a:spcBef>
              <a:defRPr/>
            </a:lvl1pPr>
          </a:lstStyle>
          <a:p>
            <a:pPr>
              <a:defRPr/>
            </a:pPr>
            <a:fld id="{69830E2A-F559-7846-90F6-3C083716559E}" type="slidenum">
              <a:rPr lang="en-US"/>
              <a:pPr>
                <a:defRPr/>
              </a:pPr>
              <a:t>‹#›</a:t>
            </a:fld>
            <a:endParaRPr lang="en-US"/>
          </a:p>
        </p:txBody>
      </p:sp>
    </p:spTree>
    <p:extLst>
      <p:ext uri="{BB962C8B-B14F-4D97-AF65-F5344CB8AC3E}">
        <p14:creationId xmlns:p14="http://schemas.microsoft.com/office/powerpoint/2010/main" val="3209314829"/>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F9D7F114-DC44-C24D-A102-5B1826C64E6E}" type="slidenum">
              <a:rPr lang="en-US"/>
              <a:pPr>
                <a:defRPr/>
              </a:pPr>
              <a:t>‹#›</a:t>
            </a:fld>
            <a:endParaRPr lang="en-US"/>
          </a:p>
        </p:txBody>
      </p:sp>
    </p:spTree>
    <p:extLst>
      <p:ext uri="{BB962C8B-B14F-4D97-AF65-F5344CB8AC3E}">
        <p14:creationId xmlns:p14="http://schemas.microsoft.com/office/powerpoint/2010/main" val="2118653476"/>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D5F705F1-6A24-9C41-B03F-04E8990777E4}" type="slidenum">
              <a:rPr lang="en-US"/>
              <a:pPr>
                <a:defRPr/>
              </a:pPr>
              <a:t>‹#›</a:t>
            </a:fld>
            <a:endParaRPr lang="en-US"/>
          </a:p>
        </p:txBody>
      </p:sp>
    </p:spTree>
    <p:extLst>
      <p:ext uri="{BB962C8B-B14F-4D97-AF65-F5344CB8AC3E}">
        <p14:creationId xmlns:p14="http://schemas.microsoft.com/office/powerpoint/2010/main" val="3585636793"/>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098AE9A5-9FE6-5647-AFBA-8303EA4CD790}" type="slidenum">
              <a:rPr lang="en-US"/>
              <a:pPr>
                <a:defRPr/>
              </a:pPr>
              <a:t>‹#›</a:t>
            </a:fld>
            <a:endParaRPr lang="en-US"/>
          </a:p>
        </p:txBody>
      </p:sp>
    </p:spTree>
    <p:extLst>
      <p:ext uri="{BB962C8B-B14F-4D97-AF65-F5344CB8AC3E}">
        <p14:creationId xmlns:p14="http://schemas.microsoft.com/office/powerpoint/2010/main" val="151345790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8/4/2020</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61584384"/>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90D24245-6915-BD46-8BC8-D50B2572EF04}" type="slidenum">
              <a:rPr lang="en-US"/>
              <a:pPr>
                <a:defRPr/>
              </a:pPr>
              <a:t>‹#›</a:t>
            </a:fld>
            <a:endParaRPr lang="en-US"/>
          </a:p>
        </p:txBody>
      </p:sp>
    </p:spTree>
    <p:extLst>
      <p:ext uri="{BB962C8B-B14F-4D97-AF65-F5344CB8AC3E}">
        <p14:creationId xmlns:p14="http://schemas.microsoft.com/office/powerpoint/2010/main" val="2773398858"/>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19050BF3-7514-5744-945B-2271E948E10F}" type="slidenum">
              <a:rPr lang="en-US"/>
              <a:pPr>
                <a:defRPr/>
              </a:pPr>
              <a:t>‹#›</a:t>
            </a:fld>
            <a:endParaRPr lang="en-US"/>
          </a:p>
        </p:txBody>
      </p:sp>
    </p:spTree>
    <p:extLst>
      <p:ext uri="{BB962C8B-B14F-4D97-AF65-F5344CB8AC3E}">
        <p14:creationId xmlns:p14="http://schemas.microsoft.com/office/powerpoint/2010/main" val="581874226"/>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A61DFB66-BC26-4845-8A5F-970411C04AFE}" type="slidenum">
              <a:rPr lang="en-US"/>
              <a:pPr>
                <a:defRPr/>
              </a:pPr>
              <a:t>‹#›</a:t>
            </a:fld>
            <a:endParaRPr lang="en-US"/>
          </a:p>
        </p:txBody>
      </p:sp>
    </p:spTree>
    <p:extLst>
      <p:ext uri="{BB962C8B-B14F-4D97-AF65-F5344CB8AC3E}">
        <p14:creationId xmlns:p14="http://schemas.microsoft.com/office/powerpoint/2010/main" val="1123268040"/>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5BE84C16-DB4D-9444-8F2F-091F656EFF27}" type="slidenum">
              <a:rPr lang="en-US"/>
              <a:pPr>
                <a:defRPr/>
              </a:pPr>
              <a:t>‹#›</a:t>
            </a:fld>
            <a:endParaRPr lang="en-US"/>
          </a:p>
        </p:txBody>
      </p:sp>
    </p:spTree>
    <p:extLst>
      <p:ext uri="{BB962C8B-B14F-4D97-AF65-F5344CB8AC3E}">
        <p14:creationId xmlns:p14="http://schemas.microsoft.com/office/powerpoint/2010/main" val="3175534833"/>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C46A367B-9692-BB42-A413-CE306ECAD3CD}" type="slidenum">
              <a:rPr lang="en-US"/>
              <a:pPr>
                <a:defRPr/>
              </a:pPr>
              <a:t>‹#›</a:t>
            </a:fld>
            <a:endParaRPr lang="en-US"/>
          </a:p>
        </p:txBody>
      </p:sp>
    </p:spTree>
    <p:extLst>
      <p:ext uri="{BB962C8B-B14F-4D97-AF65-F5344CB8AC3E}">
        <p14:creationId xmlns:p14="http://schemas.microsoft.com/office/powerpoint/2010/main" val="2006502749"/>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9" name="Rectangle 6"/>
          <p:cNvSpPr>
            <a:spLocks noGrp="1" noChangeArrowheads="1"/>
          </p:cNvSpPr>
          <p:nvPr>
            <p:ph type="sldNum" sz="quarter" idx="12"/>
          </p:nvPr>
        </p:nvSpPr>
        <p:spPr/>
        <p:txBody>
          <a:bodyPr/>
          <a:lstStyle>
            <a:lvl1pPr>
              <a:spcBef>
                <a:spcPct val="50000"/>
              </a:spcBef>
              <a:defRPr/>
            </a:lvl1pPr>
          </a:lstStyle>
          <a:p>
            <a:pPr>
              <a:defRPr/>
            </a:pPr>
            <a:fld id="{F9B74900-588F-B549-A296-EC5846F9177A}" type="slidenum">
              <a:rPr lang="en-US"/>
              <a:pPr>
                <a:defRPr/>
              </a:pPr>
              <a:t>‹#›</a:t>
            </a:fld>
            <a:endParaRPr lang="en-US"/>
          </a:p>
        </p:txBody>
      </p:sp>
    </p:spTree>
    <p:extLst>
      <p:ext uri="{BB962C8B-B14F-4D97-AF65-F5344CB8AC3E}">
        <p14:creationId xmlns:p14="http://schemas.microsoft.com/office/powerpoint/2010/main" val="3462231738"/>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5" name="Rectangle 6"/>
          <p:cNvSpPr>
            <a:spLocks noGrp="1" noChangeArrowheads="1"/>
          </p:cNvSpPr>
          <p:nvPr>
            <p:ph type="sldNum" sz="quarter" idx="12"/>
          </p:nvPr>
        </p:nvSpPr>
        <p:spPr/>
        <p:txBody>
          <a:bodyPr/>
          <a:lstStyle>
            <a:lvl1pPr>
              <a:spcBef>
                <a:spcPct val="50000"/>
              </a:spcBef>
              <a:defRPr/>
            </a:lvl1pPr>
          </a:lstStyle>
          <a:p>
            <a:pPr>
              <a:defRPr/>
            </a:pPr>
            <a:fld id="{D6BE322C-1ECC-EC4A-A1E6-6A29437ADE85}" type="slidenum">
              <a:rPr lang="en-US"/>
              <a:pPr>
                <a:defRPr/>
              </a:pPr>
              <a:t>‹#›</a:t>
            </a:fld>
            <a:endParaRPr lang="en-US"/>
          </a:p>
        </p:txBody>
      </p:sp>
    </p:spTree>
    <p:extLst>
      <p:ext uri="{BB962C8B-B14F-4D97-AF65-F5344CB8AC3E}">
        <p14:creationId xmlns:p14="http://schemas.microsoft.com/office/powerpoint/2010/main" val="1619798928"/>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4" name="Rectangle 6"/>
          <p:cNvSpPr>
            <a:spLocks noGrp="1" noChangeArrowheads="1"/>
          </p:cNvSpPr>
          <p:nvPr>
            <p:ph type="sldNum" sz="quarter" idx="12"/>
          </p:nvPr>
        </p:nvSpPr>
        <p:spPr/>
        <p:txBody>
          <a:bodyPr/>
          <a:lstStyle>
            <a:lvl1pPr>
              <a:spcBef>
                <a:spcPct val="50000"/>
              </a:spcBef>
              <a:defRPr/>
            </a:lvl1pPr>
          </a:lstStyle>
          <a:p>
            <a:pPr>
              <a:defRPr/>
            </a:pPr>
            <a:fld id="{69830E2A-F559-7846-90F6-3C083716559E}" type="slidenum">
              <a:rPr lang="en-US"/>
              <a:pPr>
                <a:defRPr/>
              </a:pPr>
              <a:t>‹#›</a:t>
            </a:fld>
            <a:endParaRPr lang="en-US"/>
          </a:p>
        </p:txBody>
      </p:sp>
    </p:spTree>
    <p:extLst>
      <p:ext uri="{BB962C8B-B14F-4D97-AF65-F5344CB8AC3E}">
        <p14:creationId xmlns:p14="http://schemas.microsoft.com/office/powerpoint/2010/main" val="3043727468"/>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F9D7F114-DC44-C24D-A102-5B1826C64E6E}" type="slidenum">
              <a:rPr lang="en-US"/>
              <a:pPr>
                <a:defRPr/>
              </a:pPr>
              <a:t>‹#›</a:t>
            </a:fld>
            <a:endParaRPr lang="en-US"/>
          </a:p>
        </p:txBody>
      </p:sp>
    </p:spTree>
    <p:extLst>
      <p:ext uri="{BB962C8B-B14F-4D97-AF65-F5344CB8AC3E}">
        <p14:creationId xmlns:p14="http://schemas.microsoft.com/office/powerpoint/2010/main" val="55607168"/>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D5F705F1-6A24-9C41-B03F-04E8990777E4}" type="slidenum">
              <a:rPr lang="en-US"/>
              <a:pPr>
                <a:defRPr/>
              </a:pPr>
              <a:t>‹#›</a:t>
            </a:fld>
            <a:endParaRPr lang="en-US"/>
          </a:p>
        </p:txBody>
      </p:sp>
    </p:spTree>
    <p:extLst>
      <p:ext uri="{BB962C8B-B14F-4D97-AF65-F5344CB8AC3E}">
        <p14:creationId xmlns:p14="http://schemas.microsoft.com/office/powerpoint/2010/main" val="308365056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8/4/2020</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27700395"/>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098AE9A5-9FE6-5647-AFBA-8303EA4CD790}" type="slidenum">
              <a:rPr lang="en-US"/>
              <a:pPr>
                <a:defRPr/>
              </a:pPr>
              <a:t>‹#›</a:t>
            </a:fld>
            <a:endParaRPr lang="en-US"/>
          </a:p>
        </p:txBody>
      </p:sp>
    </p:spTree>
    <p:extLst>
      <p:ext uri="{BB962C8B-B14F-4D97-AF65-F5344CB8AC3E}">
        <p14:creationId xmlns:p14="http://schemas.microsoft.com/office/powerpoint/2010/main" val="654214916"/>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90D24245-6915-BD46-8BC8-D50B2572EF04}" type="slidenum">
              <a:rPr lang="en-US"/>
              <a:pPr>
                <a:defRPr/>
              </a:pPr>
              <a:t>‹#›</a:t>
            </a:fld>
            <a:endParaRPr lang="en-US"/>
          </a:p>
        </p:txBody>
      </p:sp>
    </p:spTree>
    <p:extLst>
      <p:ext uri="{BB962C8B-B14F-4D97-AF65-F5344CB8AC3E}">
        <p14:creationId xmlns:p14="http://schemas.microsoft.com/office/powerpoint/2010/main" val="1941435251"/>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5"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4F34CECB-4102-6F43-9D88-B17A94AB69FF}" type="slidenum">
              <a:rPr lang="en-GB"/>
              <a:pPr>
                <a:defRPr/>
              </a:pPr>
              <a:t>‹#›</a:t>
            </a:fld>
            <a:endParaRPr lang="en-GB"/>
          </a:p>
        </p:txBody>
      </p:sp>
    </p:spTree>
    <p:extLst>
      <p:ext uri="{BB962C8B-B14F-4D97-AF65-F5344CB8AC3E}">
        <p14:creationId xmlns:p14="http://schemas.microsoft.com/office/powerpoint/2010/main" val="1731051106"/>
      </p:ext>
    </p:extLst>
  </p:cSld>
  <p:clrMapOvr>
    <a:masterClrMapping/>
  </p:clrMapOvr>
  <p:transition>
    <p:random/>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5"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B47E898B-482E-2F4B-89A5-0F2AF9D05462}" type="slidenum">
              <a:rPr lang="en-GB"/>
              <a:pPr>
                <a:defRPr/>
              </a:pPr>
              <a:t>‹#›</a:t>
            </a:fld>
            <a:endParaRPr lang="en-GB"/>
          </a:p>
        </p:txBody>
      </p:sp>
    </p:spTree>
    <p:extLst>
      <p:ext uri="{BB962C8B-B14F-4D97-AF65-F5344CB8AC3E}">
        <p14:creationId xmlns:p14="http://schemas.microsoft.com/office/powerpoint/2010/main" val="310517992"/>
      </p:ext>
    </p:extLst>
  </p:cSld>
  <p:clrMapOvr>
    <a:masterClrMapping/>
  </p:clrMapOvr>
  <p:transition>
    <p:random/>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5"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D3868283-953A-DB41-A9FD-01BEABC070CE}" type="slidenum">
              <a:rPr lang="en-GB"/>
              <a:pPr>
                <a:defRPr/>
              </a:pPr>
              <a:t>‹#›</a:t>
            </a:fld>
            <a:endParaRPr lang="en-GB"/>
          </a:p>
        </p:txBody>
      </p:sp>
    </p:spTree>
    <p:extLst>
      <p:ext uri="{BB962C8B-B14F-4D97-AF65-F5344CB8AC3E}">
        <p14:creationId xmlns:p14="http://schemas.microsoft.com/office/powerpoint/2010/main" val="2851428544"/>
      </p:ext>
    </p:extLst>
  </p:cSld>
  <p:clrMapOvr>
    <a:masterClrMapping/>
  </p:clrMapOvr>
  <p:transition>
    <p:random/>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6"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7"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F3896598-01A5-694B-9845-A3432C0D9722}" type="slidenum">
              <a:rPr lang="en-GB"/>
              <a:pPr>
                <a:defRPr/>
              </a:pPr>
              <a:t>‹#›</a:t>
            </a:fld>
            <a:endParaRPr lang="en-GB"/>
          </a:p>
        </p:txBody>
      </p:sp>
    </p:spTree>
    <p:extLst>
      <p:ext uri="{BB962C8B-B14F-4D97-AF65-F5344CB8AC3E}">
        <p14:creationId xmlns:p14="http://schemas.microsoft.com/office/powerpoint/2010/main" val="1206625550"/>
      </p:ext>
    </p:extLst>
  </p:cSld>
  <p:clrMapOvr>
    <a:masterClrMapping/>
  </p:clrMapOvr>
  <p:transition>
    <p:random/>
  </p:transition>
</p:sldLayout>
</file>

<file path=ppt/slideLayouts/slideLayout6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8"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9"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9C618A43-FCD0-0A48-9340-7597E68AEE6C}" type="slidenum">
              <a:rPr lang="en-GB"/>
              <a:pPr>
                <a:defRPr/>
              </a:pPr>
              <a:t>‹#›</a:t>
            </a:fld>
            <a:endParaRPr lang="en-GB"/>
          </a:p>
        </p:txBody>
      </p:sp>
    </p:spTree>
    <p:extLst>
      <p:ext uri="{BB962C8B-B14F-4D97-AF65-F5344CB8AC3E}">
        <p14:creationId xmlns:p14="http://schemas.microsoft.com/office/powerpoint/2010/main" val="2315871309"/>
      </p:ext>
    </p:extLst>
  </p:cSld>
  <p:clrMapOvr>
    <a:masterClrMapping/>
  </p:clrMapOvr>
  <p:transition>
    <p:random/>
  </p:transition>
</p:sldLayout>
</file>

<file path=ppt/slideLayouts/slideLayout6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4"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5"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D60245AE-120D-C048-A96B-C8B5D699C559}" type="slidenum">
              <a:rPr lang="en-GB"/>
              <a:pPr>
                <a:defRPr/>
              </a:pPr>
              <a:t>‹#›</a:t>
            </a:fld>
            <a:endParaRPr lang="en-GB"/>
          </a:p>
        </p:txBody>
      </p:sp>
    </p:spTree>
    <p:extLst>
      <p:ext uri="{BB962C8B-B14F-4D97-AF65-F5344CB8AC3E}">
        <p14:creationId xmlns:p14="http://schemas.microsoft.com/office/powerpoint/2010/main" val="2110798256"/>
      </p:ext>
    </p:extLst>
  </p:cSld>
  <p:clrMapOvr>
    <a:masterClrMapping/>
  </p:clrMapOvr>
  <p:transition>
    <p:random/>
  </p:transition>
</p:sldLayout>
</file>

<file path=ppt/slideLayouts/slideLayout6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3"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4"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D013DAFE-5728-2745-88E3-5774FAC7D10B}" type="slidenum">
              <a:rPr lang="en-GB"/>
              <a:pPr>
                <a:defRPr/>
              </a:pPr>
              <a:t>‹#›</a:t>
            </a:fld>
            <a:endParaRPr lang="en-GB"/>
          </a:p>
        </p:txBody>
      </p:sp>
    </p:spTree>
    <p:extLst>
      <p:ext uri="{BB962C8B-B14F-4D97-AF65-F5344CB8AC3E}">
        <p14:creationId xmlns:p14="http://schemas.microsoft.com/office/powerpoint/2010/main" val="2457852919"/>
      </p:ext>
    </p:extLst>
  </p:cSld>
  <p:clrMapOvr>
    <a:masterClrMapping/>
  </p:clrMapOvr>
  <p:transition>
    <p:random/>
  </p:transition>
</p:sldLayout>
</file>

<file path=ppt/slideLayouts/slideLayout6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6"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7"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CACE8875-5918-6844-B62F-EBFACE0E77C5}" type="slidenum">
              <a:rPr lang="en-GB"/>
              <a:pPr>
                <a:defRPr/>
              </a:pPr>
              <a:t>‹#›</a:t>
            </a:fld>
            <a:endParaRPr lang="en-GB"/>
          </a:p>
        </p:txBody>
      </p:sp>
    </p:spTree>
    <p:extLst>
      <p:ext uri="{BB962C8B-B14F-4D97-AF65-F5344CB8AC3E}">
        <p14:creationId xmlns:p14="http://schemas.microsoft.com/office/powerpoint/2010/main" val="3960181655"/>
      </p:ext>
    </p:extLst>
  </p:cSld>
  <p:clrMapOvr>
    <a:masterClrMapping/>
  </p:clrMapOvr>
  <p:transition>
    <p:random/>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8/4/2020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08660154"/>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6"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7"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FDA3FFF8-4B46-054D-95A0-5424AE8DF74D}" type="slidenum">
              <a:rPr lang="en-GB"/>
              <a:pPr>
                <a:defRPr/>
              </a:pPr>
              <a:t>‹#›</a:t>
            </a:fld>
            <a:endParaRPr lang="en-GB"/>
          </a:p>
        </p:txBody>
      </p:sp>
    </p:spTree>
    <p:extLst>
      <p:ext uri="{BB962C8B-B14F-4D97-AF65-F5344CB8AC3E}">
        <p14:creationId xmlns:p14="http://schemas.microsoft.com/office/powerpoint/2010/main" val="2560673709"/>
      </p:ext>
    </p:extLst>
  </p:cSld>
  <p:clrMapOvr>
    <a:masterClrMapping/>
  </p:clrMapOvr>
  <p:transition>
    <p:random/>
  </p:transition>
</p:sldLayout>
</file>

<file path=ppt/slideLayouts/slideLayout6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5"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DA7BB078-D468-AD49-ADAF-27014ECD05D2}" type="slidenum">
              <a:rPr lang="en-GB"/>
              <a:pPr>
                <a:defRPr/>
              </a:pPr>
              <a:t>‹#›</a:t>
            </a:fld>
            <a:endParaRPr lang="en-GB"/>
          </a:p>
        </p:txBody>
      </p:sp>
    </p:spTree>
    <p:extLst>
      <p:ext uri="{BB962C8B-B14F-4D97-AF65-F5344CB8AC3E}">
        <p14:creationId xmlns:p14="http://schemas.microsoft.com/office/powerpoint/2010/main" val="1001645570"/>
      </p:ext>
    </p:extLst>
  </p:cSld>
  <p:clrMapOvr>
    <a:masterClrMapping/>
  </p:clrMapOvr>
  <p:transition>
    <p:random/>
  </p:transition>
</p:sldLayout>
</file>

<file path=ppt/slideLayouts/slideLayout6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atin typeface="Times New Roman" charset="0"/>
              </a:defRPr>
            </a:lvl1pPr>
          </a:lstStyle>
          <a:p>
            <a:pPr>
              <a:defRPr/>
            </a:pPr>
            <a:endParaRPr lang="en-GB"/>
          </a:p>
        </p:txBody>
      </p:sp>
      <p:sp>
        <p:nvSpPr>
          <p:cNvPr id="5" name="Rectangle 5"/>
          <p:cNvSpPr>
            <a:spLocks noGrp="1" noChangeArrowheads="1"/>
          </p:cNvSpPr>
          <p:nvPr>
            <p:ph type="ftr" sz="quarter" idx="11"/>
          </p:nvPr>
        </p:nvSpPr>
        <p:spPr/>
        <p:txBody>
          <a:bodyPr/>
          <a:lstStyle>
            <a:lvl1pPr>
              <a:spcBef>
                <a:spcPct val="50000"/>
              </a:spcBef>
              <a:defRPr>
                <a:latin typeface="Times New Roman" charset="0"/>
              </a:defRPr>
            </a:lvl1pPr>
          </a:lstStyle>
          <a:p>
            <a:pPr>
              <a:defRPr/>
            </a:pPr>
            <a:endParaRPr lang="en-GB"/>
          </a:p>
        </p:txBody>
      </p:sp>
      <p:sp>
        <p:nvSpPr>
          <p:cNvPr id="6" name="Rectangle 6"/>
          <p:cNvSpPr>
            <a:spLocks noGrp="1" noChangeArrowheads="1"/>
          </p:cNvSpPr>
          <p:nvPr>
            <p:ph type="sldNum" sz="quarter" idx="12"/>
          </p:nvPr>
        </p:nvSpPr>
        <p:spPr/>
        <p:txBody>
          <a:bodyPr/>
          <a:lstStyle>
            <a:lvl1pPr>
              <a:spcBef>
                <a:spcPct val="50000"/>
              </a:spcBef>
              <a:defRPr>
                <a:latin typeface="Times New Roman" charset="0"/>
              </a:defRPr>
            </a:lvl1pPr>
          </a:lstStyle>
          <a:p>
            <a:pPr>
              <a:defRPr/>
            </a:pPr>
            <a:fld id="{EFAD62F0-964B-744C-9A7A-7BF5A246F4E2}" type="slidenum">
              <a:rPr lang="en-GB"/>
              <a:pPr>
                <a:defRPr/>
              </a:pPr>
              <a:t>‹#›</a:t>
            </a:fld>
            <a:endParaRPr lang="en-GB"/>
          </a:p>
        </p:txBody>
      </p:sp>
    </p:spTree>
    <p:extLst>
      <p:ext uri="{BB962C8B-B14F-4D97-AF65-F5344CB8AC3E}">
        <p14:creationId xmlns:p14="http://schemas.microsoft.com/office/powerpoint/2010/main" val="2720891663"/>
      </p:ext>
    </p:extLst>
  </p:cSld>
  <p:clrMapOvr>
    <a:masterClrMapping/>
  </p:clrMapOvr>
  <p:transition>
    <p:random/>
  </p:transition>
</p:sldLayout>
</file>

<file path=ppt/slideLayouts/slideLayout6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03087B38-C937-F74D-AFFC-DF0507C6C3A5}" type="slidenum">
              <a:rPr lang="en-US"/>
              <a:pPr>
                <a:defRPr/>
              </a:pPr>
              <a:t>‹#›</a:t>
            </a:fld>
            <a:endParaRPr lang="en-US"/>
          </a:p>
        </p:txBody>
      </p:sp>
    </p:spTree>
    <p:extLst>
      <p:ext uri="{BB962C8B-B14F-4D97-AF65-F5344CB8AC3E}">
        <p14:creationId xmlns:p14="http://schemas.microsoft.com/office/powerpoint/2010/main" val="3030950217"/>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BA95EC9D-2A75-4F40-9309-B18626315D1E}" type="slidenum">
              <a:rPr lang="en-US"/>
              <a:pPr>
                <a:defRPr/>
              </a:pPr>
              <a:t>‹#›</a:t>
            </a:fld>
            <a:endParaRPr lang="en-US"/>
          </a:p>
        </p:txBody>
      </p:sp>
    </p:spTree>
    <p:extLst>
      <p:ext uri="{BB962C8B-B14F-4D97-AF65-F5344CB8AC3E}">
        <p14:creationId xmlns:p14="http://schemas.microsoft.com/office/powerpoint/2010/main" val="900223033"/>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EDB38BD2-27BA-0640-B69E-7A7DCACAE452}" type="slidenum">
              <a:rPr lang="en-US"/>
              <a:pPr>
                <a:defRPr/>
              </a:pPr>
              <a:t>‹#›</a:t>
            </a:fld>
            <a:endParaRPr lang="en-US"/>
          </a:p>
        </p:txBody>
      </p:sp>
    </p:spTree>
    <p:extLst>
      <p:ext uri="{BB962C8B-B14F-4D97-AF65-F5344CB8AC3E}">
        <p14:creationId xmlns:p14="http://schemas.microsoft.com/office/powerpoint/2010/main" val="1123613866"/>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5B1FE291-8E35-8C4B-9EE7-1CBA905936B0}" type="slidenum">
              <a:rPr lang="en-US"/>
              <a:pPr>
                <a:defRPr/>
              </a:pPr>
              <a:t>‹#›</a:t>
            </a:fld>
            <a:endParaRPr lang="en-US"/>
          </a:p>
        </p:txBody>
      </p:sp>
    </p:spTree>
    <p:extLst>
      <p:ext uri="{BB962C8B-B14F-4D97-AF65-F5344CB8AC3E}">
        <p14:creationId xmlns:p14="http://schemas.microsoft.com/office/powerpoint/2010/main" val="1203189292"/>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55CCA0E2-750A-D643-84F7-B19F6408E288}" type="slidenum">
              <a:rPr lang="en-US"/>
              <a:pPr>
                <a:defRPr/>
              </a:pPr>
              <a:t>‹#›</a:t>
            </a:fld>
            <a:endParaRPr lang="en-US"/>
          </a:p>
        </p:txBody>
      </p:sp>
    </p:spTree>
    <p:extLst>
      <p:ext uri="{BB962C8B-B14F-4D97-AF65-F5344CB8AC3E}">
        <p14:creationId xmlns:p14="http://schemas.microsoft.com/office/powerpoint/2010/main" val="376354428"/>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24426014-0F4F-714C-84B7-34093F9275FC}" type="slidenum">
              <a:rPr lang="en-US"/>
              <a:pPr>
                <a:defRPr/>
              </a:pPr>
              <a:t>‹#›</a:t>
            </a:fld>
            <a:endParaRPr lang="en-US"/>
          </a:p>
        </p:txBody>
      </p:sp>
    </p:spTree>
    <p:extLst>
      <p:ext uri="{BB962C8B-B14F-4D97-AF65-F5344CB8AC3E}">
        <p14:creationId xmlns:p14="http://schemas.microsoft.com/office/powerpoint/2010/main" val="1130308774"/>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50C8BDCE-BE99-E74C-B97D-0E9F863A8F63}" type="slidenum">
              <a:rPr lang="en-US"/>
              <a:pPr>
                <a:defRPr/>
              </a:pPr>
              <a:t>‹#›</a:t>
            </a:fld>
            <a:endParaRPr lang="en-US"/>
          </a:p>
        </p:txBody>
      </p:sp>
    </p:spTree>
    <p:extLst>
      <p:ext uri="{BB962C8B-B14F-4D97-AF65-F5344CB8AC3E}">
        <p14:creationId xmlns:p14="http://schemas.microsoft.com/office/powerpoint/2010/main" val="376853549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8/4/2020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33067797"/>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40923400-AD16-B24C-A792-B90AB7DFA518}" type="slidenum">
              <a:rPr lang="en-US"/>
              <a:pPr>
                <a:defRPr/>
              </a:pPr>
              <a:t>‹#›</a:t>
            </a:fld>
            <a:endParaRPr lang="en-US"/>
          </a:p>
        </p:txBody>
      </p:sp>
    </p:spTree>
    <p:extLst>
      <p:ext uri="{BB962C8B-B14F-4D97-AF65-F5344CB8AC3E}">
        <p14:creationId xmlns:p14="http://schemas.microsoft.com/office/powerpoint/2010/main" val="894354941"/>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3F45C6A8-09DE-2649-8446-349BD775A717}" type="slidenum">
              <a:rPr lang="en-US"/>
              <a:pPr>
                <a:defRPr/>
              </a:pPr>
              <a:t>‹#›</a:t>
            </a:fld>
            <a:endParaRPr lang="en-US"/>
          </a:p>
        </p:txBody>
      </p:sp>
    </p:spTree>
    <p:extLst>
      <p:ext uri="{BB962C8B-B14F-4D97-AF65-F5344CB8AC3E}">
        <p14:creationId xmlns:p14="http://schemas.microsoft.com/office/powerpoint/2010/main" val="2937230367"/>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A14AD0B6-C29C-194E-A542-93507E068A30}" type="slidenum">
              <a:rPr lang="en-US"/>
              <a:pPr>
                <a:defRPr/>
              </a:pPr>
              <a:t>‹#›</a:t>
            </a:fld>
            <a:endParaRPr lang="en-US"/>
          </a:p>
        </p:txBody>
      </p:sp>
    </p:spTree>
    <p:extLst>
      <p:ext uri="{BB962C8B-B14F-4D97-AF65-F5344CB8AC3E}">
        <p14:creationId xmlns:p14="http://schemas.microsoft.com/office/powerpoint/2010/main" val="1303968107"/>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spcBef>
                <a:spcPct val="50000"/>
              </a:spcBef>
              <a:defRPr>
                <a:latin typeface="Times New Roman" charset="0"/>
              </a:defRPr>
            </a:lvl1pPr>
          </a:lstStyle>
          <a:p>
            <a:pPr>
              <a:defRPr/>
            </a:pPr>
            <a:fld id="{C3BB005A-6E58-0140-A0E9-77A5D30D141D}" type="slidenum">
              <a:rPr lang="en-US"/>
              <a:pPr>
                <a:defRPr/>
              </a:pPr>
              <a:t>‹#›</a:t>
            </a:fld>
            <a:endParaRPr lang="en-US"/>
          </a:p>
        </p:txBody>
      </p:sp>
    </p:spTree>
    <p:extLst>
      <p:ext uri="{BB962C8B-B14F-4D97-AF65-F5344CB8AC3E}">
        <p14:creationId xmlns:p14="http://schemas.microsoft.com/office/powerpoint/2010/main" val="3980282550"/>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19050BF3-7514-5744-945B-2271E948E10F}" type="slidenum">
              <a:rPr lang="en-US"/>
              <a:pPr>
                <a:defRPr/>
              </a:pPr>
              <a:t>‹#›</a:t>
            </a:fld>
            <a:endParaRPr lang="en-US"/>
          </a:p>
        </p:txBody>
      </p:sp>
    </p:spTree>
    <p:extLst>
      <p:ext uri="{BB962C8B-B14F-4D97-AF65-F5344CB8AC3E}">
        <p14:creationId xmlns:p14="http://schemas.microsoft.com/office/powerpoint/2010/main" val="774092683"/>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A61DFB66-BC26-4845-8A5F-970411C04AFE}" type="slidenum">
              <a:rPr lang="en-US"/>
              <a:pPr>
                <a:defRPr/>
              </a:pPr>
              <a:t>‹#›</a:t>
            </a:fld>
            <a:endParaRPr lang="en-US"/>
          </a:p>
        </p:txBody>
      </p:sp>
    </p:spTree>
    <p:extLst>
      <p:ext uri="{BB962C8B-B14F-4D97-AF65-F5344CB8AC3E}">
        <p14:creationId xmlns:p14="http://schemas.microsoft.com/office/powerpoint/2010/main" val="2806214350"/>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5BE84C16-DB4D-9444-8F2F-091F656EFF27}" type="slidenum">
              <a:rPr lang="en-US"/>
              <a:pPr>
                <a:defRPr/>
              </a:pPr>
              <a:t>‹#›</a:t>
            </a:fld>
            <a:endParaRPr lang="en-US"/>
          </a:p>
        </p:txBody>
      </p:sp>
    </p:spTree>
    <p:extLst>
      <p:ext uri="{BB962C8B-B14F-4D97-AF65-F5344CB8AC3E}">
        <p14:creationId xmlns:p14="http://schemas.microsoft.com/office/powerpoint/2010/main" val="2910564508"/>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C46A367B-9692-BB42-A413-CE306ECAD3CD}" type="slidenum">
              <a:rPr lang="en-US"/>
              <a:pPr>
                <a:defRPr/>
              </a:pPr>
              <a:t>‹#›</a:t>
            </a:fld>
            <a:endParaRPr lang="en-US"/>
          </a:p>
        </p:txBody>
      </p:sp>
    </p:spTree>
    <p:extLst>
      <p:ext uri="{BB962C8B-B14F-4D97-AF65-F5344CB8AC3E}">
        <p14:creationId xmlns:p14="http://schemas.microsoft.com/office/powerpoint/2010/main" val="166033608"/>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9" name="Rectangle 6"/>
          <p:cNvSpPr>
            <a:spLocks noGrp="1" noChangeArrowheads="1"/>
          </p:cNvSpPr>
          <p:nvPr>
            <p:ph type="sldNum" sz="quarter" idx="12"/>
          </p:nvPr>
        </p:nvSpPr>
        <p:spPr/>
        <p:txBody>
          <a:bodyPr/>
          <a:lstStyle>
            <a:lvl1pPr>
              <a:spcBef>
                <a:spcPct val="50000"/>
              </a:spcBef>
              <a:defRPr/>
            </a:lvl1pPr>
          </a:lstStyle>
          <a:p>
            <a:pPr>
              <a:defRPr/>
            </a:pPr>
            <a:fld id="{F9B74900-588F-B549-A296-EC5846F9177A}" type="slidenum">
              <a:rPr lang="en-US"/>
              <a:pPr>
                <a:defRPr/>
              </a:pPr>
              <a:t>‹#›</a:t>
            </a:fld>
            <a:endParaRPr lang="en-US"/>
          </a:p>
        </p:txBody>
      </p:sp>
    </p:spTree>
    <p:extLst>
      <p:ext uri="{BB962C8B-B14F-4D97-AF65-F5344CB8AC3E}">
        <p14:creationId xmlns:p14="http://schemas.microsoft.com/office/powerpoint/2010/main" val="2326011948"/>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5" name="Rectangle 6"/>
          <p:cNvSpPr>
            <a:spLocks noGrp="1" noChangeArrowheads="1"/>
          </p:cNvSpPr>
          <p:nvPr>
            <p:ph type="sldNum" sz="quarter" idx="12"/>
          </p:nvPr>
        </p:nvSpPr>
        <p:spPr/>
        <p:txBody>
          <a:bodyPr/>
          <a:lstStyle>
            <a:lvl1pPr>
              <a:spcBef>
                <a:spcPct val="50000"/>
              </a:spcBef>
              <a:defRPr/>
            </a:lvl1pPr>
          </a:lstStyle>
          <a:p>
            <a:pPr>
              <a:defRPr/>
            </a:pPr>
            <a:fld id="{D6BE322C-1ECC-EC4A-A1E6-6A29437ADE85}" type="slidenum">
              <a:rPr lang="en-US"/>
              <a:pPr>
                <a:defRPr/>
              </a:pPr>
              <a:t>‹#›</a:t>
            </a:fld>
            <a:endParaRPr lang="en-US"/>
          </a:p>
        </p:txBody>
      </p:sp>
    </p:spTree>
    <p:extLst>
      <p:ext uri="{BB962C8B-B14F-4D97-AF65-F5344CB8AC3E}">
        <p14:creationId xmlns:p14="http://schemas.microsoft.com/office/powerpoint/2010/main" val="89180711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8/4/2020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92495560"/>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4" name="Rectangle 6"/>
          <p:cNvSpPr>
            <a:spLocks noGrp="1" noChangeArrowheads="1"/>
          </p:cNvSpPr>
          <p:nvPr>
            <p:ph type="sldNum" sz="quarter" idx="12"/>
          </p:nvPr>
        </p:nvSpPr>
        <p:spPr/>
        <p:txBody>
          <a:bodyPr/>
          <a:lstStyle>
            <a:lvl1pPr>
              <a:spcBef>
                <a:spcPct val="50000"/>
              </a:spcBef>
              <a:defRPr/>
            </a:lvl1pPr>
          </a:lstStyle>
          <a:p>
            <a:pPr>
              <a:defRPr/>
            </a:pPr>
            <a:fld id="{69830E2A-F559-7846-90F6-3C083716559E}" type="slidenum">
              <a:rPr lang="en-US"/>
              <a:pPr>
                <a:defRPr/>
              </a:pPr>
              <a:t>‹#›</a:t>
            </a:fld>
            <a:endParaRPr lang="en-US"/>
          </a:p>
        </p:txBody>
      </p:sp>
    </p:spTree>
    <p:extLst>
      <p:ext uri="{BB962C8B-B14F-4D97-AF65-F5344CB8AC3E}">
        <p14:creationId xmlns:p14="http://schemas.microsoft.com/office/powerpoint/2010/main" val="2695863020"/>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F9D7F114-DC44-C24D-A102-5B1826C64E6E}" type="slidenum">
              <a:rPr lang="en-US"/>
              <a:pPr>
                <a:defRPr/>
              </a:pPr>
              <a:t>‹#›</a:t>
            </a:fld>
            <a:endParaRPr lang="en-US"/>
          </a:p>
        </p:txBody>
      </p:sp>
    </p:spTree>
    <p:extLst>
      <p:ext uri="{BB962C8B-B14F-4D97-AF65-F5344CB8AC3E}">
        <p14:creationId xmlns:p14="http://schemas.microsoft.com/office/powerpoint/2010/main" val="2946345082"/>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D5F705F1-6A24-9C41-B03F-04E8990777E4}" type="slidenum">
              <a:rPr lang="en-US"/>
              <a:pPr>
                <a:defRPr/>
              </a:pPr>
              <a:t>‹#›</a:t>
            </a:fld>
            <a:endParaRPr lang="en-US"/>
          </a:p>
        </p:txBody>
      </p:sp>
    </p:spTree>
    <p:extLst>
      <p:ext uri="{BB962C8B-B14F-4D97-AF65-F5344CB8AC3E}">
        <p14:creationId xmlns:p14="http://schemas.microsoft.com/office/powerpoint/2010/main" val="1839713191"/>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098AE9A5-9FE6-5647-AFBA-8303EA4CD790}" type="slidenum">
              <a:rPr lang="en-US"/>
              <a:pPr>
                <a:defRPr/>
              </a:pPr>
              <a:t>‹#›</a:t>
            </a:fld>
            <a:endParaRPr lang="en-US"/>
          </a:p>
        </p:txBody>
      </p:sp>
    </p:spTree>
    <p:extLst>
      <p:ext uri="{BB962C8B-B14F-4D97-AF65-F5344CB8AC3E}">
        <p14:creationId xmlns:p14="http://schemas.microsoft.com/office/powerpoint/2010/main" val="917886651"/>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90D24245-6915-BD46-8BC8-D50B2572EF04}" type="slidenum">
              <a:rPr lang="en-US"/>
              <a:pPr>
                <a:defRPr/>
              </a:pPr>
              <a:t>‹#›</a:t>
            </a:fld>
            <a:endParaRPr lang="en-US"/>
          </a:p>
        </p:txBody>
      </p:sp>
    </p:spTree>
    <p:extLst>
      <p:ext uri="{BB962C8B-B14F-4D97-AF65-F5344CB8AC3E}">
        <p14:creationId xmlns:p14="http://schemas.microsoft.com/office/powerpoint/2010/main" val="94939085"/>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19050BF3-7514-5744-945B-2271E948E10F}" type="slidenum">
              <a:rPr lang="en-US"/>
              <a:pPr>
                <a:defRPr/>
              </a:pPr>
              <a:t>‹#›</a:t>
            </a:fld>
            <a:endParaRPr lang="en-US"/>
          </a:p>
        </p:txBody>
      </p:sp>
    </p:spTree>
    <p:extLst>
      <p:ext uri="{BB962C8B-B14F-4D97-AF65-F5344CB8AC3E}">
        <p14:creationId xmlns:p14="http://schemas.microsoft.com/office/powerpoint/2010/main" val="2730442750"/>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A61DFB66-BC26-4845-8A5F-970411C04AFE}" type="slidenum">
              <a:rPr lang="en-US"/>
              <a:pPr>
                <a:defRPr/>
              </a:pPr>
              <a:t>‹#›</a:t>
            </a:fld>
            <a:endParaRPr lang="en-US"/>
          </a:p>
        </p:txBody>
      </p:sp>
    </p:spTree>
    <p:extLst>
      <p:ext uri="{BB962C8B-B14F-4D97-AF65-F5344CB8AC3E}">
        <p14:creationId xmlns:p14="http://schemas.microsoft.com/office/powerpoint/2010/main" val="3175840571"/>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5BE84C16-DB4D-9444-8F2F-091F656EFF27}" type="slidenum">
              <a:rPr lang="en-US"/>
              <a:pPr>
                <a:defRPr/>
              </a:pPr>
              <a:t>‹#›</a:t>
            </a:fld>
            <a:endParaRPr lang="en-US"/>
          </a:p>
        </p:txBody>
      </p:sp>
    </p:spTree>
    <p:extLst>
      <p:ext uri="{BB962C8B-B14F-4D97-AF65-F5344CB8AC3E}">
        <p14:creationId xmlns:p14="http://schemas.microsoft.com/office/powerpoint/2010/main" val="2116575560"/>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C46A367B-9692-BB42-A413-CE306ECAD3CD}" type="slidenum">
              <a:rPr lang="en-US"/>
              <a:pPr>
                <a:defRPr/>
              </a:pPr>
              <a:t>‹#›</a:t>
            </a:fld>
            <a:endParaRPr lang="en-US"/>
          </a:p>
        </p:txBody>
      </p:sp>
    </p:spTree>
    <p:extLst>
      <p:ext uri="{BB962C8B-B14F-4D97-AF65-F5344CB8AC3E}">
        <p14:creationId xmlns:p14="http://schemas.microsoft.com/office/powerpoint/2010/main" val="1419203611"/>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9" name="Rectangle 6"/>
          <p:cNvSpPr>
            <a:spLocks noGrp="1" noChangeArrowheads="1"/>
          </p:cNvSpPr>
          <p:nvPr>
            <p:ph type="sldNum" sz="quarter" idx="12"/>
          </p:nvPr>
        </p:nvSpPr>
        <p:spPr/>
        <p:txBody>
          <a:bodyPr/>
          <a:lstStyle>
            <a:lvl1pPr>
              <a:spcBef>
                <a:spcPct val="50000"/>
              </a:spcBef>
              <a:defRPr/>
            </a:lvl1pPr>
          </a:lstStyle>
          <a:p>
            <a:pPr>
              <a:defRPr/>
            </a:pPr>
            <a:fld id="{F9B74900-588F-B549-A296-EC5846F9177A}" type="slidenum">
              <a:rPr lang="en-US"/>
              <a:pPr>
                <a:defRPr/>
              </a:pPr>
              <a:t>‹#›</a:t>
            </a:fld>
            <a:endParaRPr lang="en-US"/>
          </a:p>
        </p:txBody>
      </p:sp>
    </p:spTree>
    <p:extLst>
      <p:ext uri="{BB962C8B-B14F-4D97-AF65-F5344CB8AC3E}">
        <p14:creationId xmlns:p14="http://schemas.microsoft.com/office/powerpoint/2010/main" val="405048026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8/4/2020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56178781"/>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5" name="Rectangle 6"/>
          <p:cNvSpPr>
            <a:spLocks noGrp="1" noChangeArrowheads="1"/>
          </p:cNvSpPr>
          <p:nvPr>
            <p:ph type="sldNum" sz="quarter" idx="12"/>
          </p:nvPr>
        </p:nvSpPr>
        <p:spPr/>
        <p:txBody>
          <a:bodyPr/>
          <a:lstStyle>
            <a:lvl1pPr>
              <a:spcBef>
                <a:spcPct val="50000"/>
              </a:spcBef>
              <a:defRPr/>
            </a:lvl1pPr>
          </a:lstStyle>
          <a:p>
            <a:pPr>
              <a:defRPr/>
            </a:pPr>
            <a:fld id="{D6BE322C-1ECC-EC4A-A1E6-6A29437ADE85}" type="slidenum">
              <a:rPr lang="en-US"/>
              <a:pPr>
                <a:defRPr/>
              </a:pPr>
              <a:t>‹#›</a:t>
            </a:fld>
            <a:endParaRPr lang="en-US"/>
          </a:p>
        </p:txBody>
      </p:sp>
    </p:spTree>
    <p:extLst>
      <p:ext uri="{BB962C8B-B14F-4D97-AF65-F5344CB8AC3E}">
        <p14:creationId xmlns:p14="http://schemas.microsoft.com/office/powerpoint/2010/main" val="978883284"/>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4" name="Rectangle 6"/>
          <p:cNvSpPr>
            <a:spLocks noGrp="1" noChangeArrowheads="1"/>
          </p:cNvSpPr>
          <p:nvPr>
            <p:ph type="sldNum" sz="quarter" idx="12"/>
          </p:nvPr>
        </p:nvSpPr>
        <p:spPr/>
        <p:txBody>
          <a:bodyPr/>
          <a:lstStyle>
            <a:lvl1pPr>
              <a:spcBef>
                <a:spcPct val="50000"/>
              </a:spcBef>
              <a:defRPr/>
            </a:lvl1pPr>
          </a:lstStyle>
          <a:p>
            <a:pPr>
              <a:defRPr/>
            </a:pPr>
            <a:fld id="{69830E2A-F559-7846-90F6-3C083716559E}" type="slidenum">
              <a:rPr lang="en-US"/>
              <a:pPr>
                <a:defRPr/>
              </a:pPr>
              <a:t>‹#›</a:t>
            </a:fld>
            <a:endParaRPr lang="en-US"/>
          </a:p>
        </p:txBody>
      </p:sp>
    </p:spTree>
    <p:extLst>
      <p:ext uri="{BB962C8B-B14F-4D97-AF65-F5344CB8AC3E}">
        <p14:creationId xmlns:p14="http://schemas.microsoft.com/office/powerpoint/2010/main" val="2453684428"/>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F9D7F114-DC44-C24D-A102-5B1826C64E6E}" type="slidenum">
              <a:rPr lang="en-US"/>
              <a:pPr>
                <a:defRPr/>
              </a:pPr>
              <a:t>‹#›</a:t>
            </a:fld>
            <a:endParaRPr lang="en-US"/>
          </a:p>
        </p:txBody>
      </p:sp>
    </p:spTree>
    <p:extLst>
      <p:ext uri="{BB962C8B-B14F-4D97-AF65-F5344CB8AC3E}">
        <p14:creationId xmlns:p14="http://schemas.microsoft.com/office/powerpoint/2010/main" val="2918243931"/>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D5F705F1-6A24-9C41-B03F-04E8990777E4}" type="slidenum">
              <a:rPr lang="en-US"/>
              <a:pPr>
                <a:defRPr/>
              </a:pPr>
              <a:t>‹#›</a:t>
            </a:fld>
            <a:endParaRPr lang="en-US"/>
          </a:p>
        </p:txBody>
      </p:sp>
    </p:spTree>
    <p:extLst>
      <p:ext uri="{BB962C8B-B14F-4D97-AF65-F5344CB8AC3E}">
        <p14:creationId xmlns:p14="http://schemas.microsoft.com/office/powerpoint/2010/main" val="1357820158"/>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098AE9A5-9FE6-5647-AFBA-8303EA4CD790}" type="slidenum">
              <a:rPr lang="en-US"/>
              <a:pPr>
                <a:defRPr/>
              </a:pPr>
              <a:t>‹#›</a:t>
            </a:fld>
            <a:endParaRPr lang="en-US"/>
          </a:p>
        </p:txBody>
      </p:sp>
    </p:spTree>
    <p:extLst>
      <p:ext uri="{BB962C8B-B14F-4D97-AF65-F5344CB8AC3E}">
        <p14:creationId xmlns:p14="http://schemas.microsoft.com/office/powerpoint/2010/main" val="1068258028"/>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90D24245-6915-BD46-8BC8-D50B2572EF04}" type="slidenum">
              <a:rPr lang="en-US"/>
              <a:pPr>
                <a:defRPr/>
              </a:pPr>
              <a:t>‹#›</a:t>
            </a:fld>
            <a:endParaRPr lang="en-US"/>
          </a:p>
        </p:txBody>
      </p:sp>
    </p:spTree>
    <p:extLst>
      <p:ext uri="{BB962C8B-B14F-4D97-AF65-F5344CB8AC3E}">
        <p14:creationId xmlns:p14="http://schemas.microsoft.com/office/powerpoint/2010/main" val="1080518699"/>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19050BF3-7514-5744-945B-2271E948E10F}" type="slidenum">
              <a:rPr lang="en-US"/>
              <a:pPr>
                <a:defRPr/>
              </a:pPr>
              <a:t>‹#›</a:t>
            </a:fld>
            <a:endParaRPr lang="en-US"/>
          </a:p>
        </p:txBody>
      </p:sp>
    </p:spTree>
    <p:extLst>
      <p:ext uri="{BB962C8B-B14F-4D97-AF65-F5344CB8AC3E}">
        <p14:creationId xmlns:p14="http://schemas.microsoft.com/office/powerpoint/2010/main" val="3974786065"/>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A61DFB66-BC26-4845-8A5F-970411C04AFE}" type="slidenum">
              <a:rPr lang="en-US"/>
              <a:pPr>
                <a:defRPr/>
              </a:pPr>
              <a:t>‹#›</a:t>
            </a:fld>
            <a:endParaRPr lang="en-US"/>
          </a:p>
        </p:txBody>
      </p:sp>
    </p:spTree>
    <p:extLst>
      <p:ext uri="{BB962C8B-B14F-4D97-AF65-F5344CB8AC3E}">
        <p14:creationId xmlns:p14="http://schemas.microsoft.com/office/powerpoint/2010/main" val="4161296931"/>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5BE84C16-DB4D-9444-8F2F-091F656EFF27}" type="slidenum">
              <a:rPr lang="en-US"/>
              <a:pPr>
                <a:defRPr/>
              </a:pPr>
              <a:t>‹#›</a:t>
            </a:fld>
            <a:endParaRPr lang="en-US"/>
          </a:p>
        </p:txBody>
      </p:sp>
    </p:spTree>
    <p:extLst>
      <p:ext uri="{BB962C8B-B14F-4D97-AF65-F5344CB8AC3E}">
        <p14:creationId xmlns:p14="http://schemas.microsoft.com/office/powerpoint/2010/main" val="1884207022"/>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C46A367B-9692-BB42-A413-CE306ECAD3CD}" type="slidenum">
              <a:rPr lang="en-US"/>
              <a:pPr>
                <a:defRPr/>
              </a:pPr>
              <a:t>‹#›</a:t>
            </a:fld>
            <a:endParaRPr lang="en-US"/>
          </a:p>
        </p:txBody>
      </p:sp>
    </p:spTree>
    <p:extLst>
      <p:ext uri="{BB962C8B-B14F-4D97-AF65-F5344CB8AC3E}">
        <p14:creationId xmlns:p14="http://schemas.microsoft.com/office/powerpoint/2010/main" val="358821199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789828565"/>
      </p:ext>
    </p:extLst>
  </p:cSld>
  <p:clrMapOvr>
    <a:masterClrMapping/>
  </p:clrMapOvr>
  <p:transition spd="med">
    <p:fade/>
  </p:transition>
</p:sldLayout>
</file>

<file path=ppt/slideLayouts/slideLayout6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9" name="Rectangle 6"/>
          <p:cNvSpPr>
            <a:spLocks noGrp="1" noChangeArrowheads="1"/>
          </p:cNvSpPr>
          <p:nvPr>
            <p:ph type="sldNum" sz="quarter" idx="12"/>
          </p:nvPr>
        </p:nvSpPr>
        <p:spPr/>
        <p:txBody>
          <a:bodyPr/>
          <a:lstStyle>
            <a:lvl1pPr>
              <a:spcBef>
                <a:spcPct val="50000"/>
              </a:spcBef>
              <a:defRPr/>
            </a:lvl1pPr>
          </a:lstStyle>
          <a:p>
            <a:pPr>
              <a:defRPr/>
            </a:pPr>
            <a:fld id="{F9B74900-588F-B549-A296-EC5846F9177A}" type="slidenum">
              <a:rPr lang="en-US"/>
              <a:pPr>
                <a:defRPr/>
              </a:pPr>
              <a:t>‹#›</a:t>
            </a:fld>
            <a:endParaRPr lang="en-US"/>
          </a:p>
        </p:txBody>
      </p:sp>
    </p:spTree>
    <p:extLst>
      <p:ext uri="{BB962C8B-B14F-4D97-AF65-F5344CB8AC3E}">
        <p14:creationId xmlns:p14="http://schemas.microsoft.com/office/powerpoint/2010/main" val="1603682044"/>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5" name="Rectangle 6"/>
          <p:cNvSpPr>
            <a:spLocks noGrp="1" noChangeArrowheads="1"/>
          </p:cNvSpPr>
          <p:nvPr>
            <p:ph type="sldNum" sz="quarter" idx="12"/>
          </p:nvPr>
        </p:nvSpPr>
        <p:spPr/>
        <p:txBody>
          <a:bodyPr/>
          <a:lstStyle>
            <a:lvl1pPr>
              <a:spcBef>
                <a:spcPct val="50000"/>
              </a:spcBef>
              <a:defRPr/>
            </a:lvl1pPr>
          </a:lstStyle>
          <a:p>
            <a:pPr>
              <a:defRPr/>
            </a:pPr>
            <a:fld id="{D6BE322C-1ECC-EC4A-A1E6-6A29437ADE85}" type="slidenum">
              <a:rPr lang="en-US"/>
              <a:pPr>
                <a:defRPr/>
              </a:pPr>
              <a:t>‹#›</a:t>
            </a:fld>
            <a:endParaRPr lang="en-US"/>
          </a:p>
        </p:txBody>
      </p:sp>
    </p:spTree>
    <p:extLst>
      <p:ext uri="{BB962C8B-B14F-4D97-AF65-F5344CB8AC3E}">
        <p14:creationId xmlns:p14="http://schemas.microsoft.com/office/powerpoint/2010/main" val="856027040"/>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4" name="Rectangle 6"/>
          <p:cNvSpPr>
            <a:spLocks noGrp="1" noChangeArrowheads="1"/>
          </p:cNvSpPr>
          <p:nvPr>
            <p:ph type="sldNum" sz="quarter" idx="12"/>
          </p:nvPr>
        </p:nvSpPr>
        <p:spPr/>
        <p:txBody>
          <a:bodyPr/>
          <a:lstStyle>
            <a:lvl1pPr>
              <a:spcBef>
                <a:spcPct val="50000"/>
              </a:spcBef>
              <a:defRPr/>
            </a:lvl1pPr>
          </a:lstStyle>
          <a:p>
            <a:pPr>
              <a:defRPr/>
            </a:pPr>
            <a:fld id="{69830E2A-F559-7846-90F6-3C083716559E}" type="slidenum">
              <a:rPr lang="en-US"/>
              <a:pPr>
                <a:defRPr/>
              </a:pPr>
              <a:t>‹#›</a:t>
            </a:fld>
            <a:endParaRPr lang="en-US"/>
          </a:p>
        </p:txBody>
      </p:sp>
    </p:spTree>
    <p:extLst>
      <p:ext uri="{BB962C8B-B14F-4D97-AF65-F5344CB8AC3E}">
        <p14:creationId xmlns:p14="http://schemas.microsoft.com/office/powerpoint/2010/main" val="2514351152"/>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F9D7F114-DC44-C24D-A102-5B1826C64E6E}" type="slidenum">
              <a:rPr lang="en-US"/>
              <a:pPr>
                <a:defRPr/>
              </a:pPr>
              <a:t>‹#›</a:t>
            </a:fld>
            <a:endParaRPr lang="en-US"/>
          </a:p>
        </p:txBody>
      </p:sp>
    </p:spTree>
    <p:extLst>
      <p:ext uri="{BB962C8B-B14F-4D97-AF65-F5344CB8AC3E}">
        <p14:creationId xmlns:p14="http://schemas.microsoft.com/office/powerpoint/2010/main" val="4251380914"/>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50000"/>
              </a:spcBef>
              <a:defRPr/>
            </a:lvl1pPr>
          </a:lstStyle>
          <a:p>
            <a:pPr>
              <a:defRPr/>
            </a:pPr>
            <a:fld id="{D5F705F1-6A24-9C41-B03F-04E8990777E4}" type="slidenum">
              <a:rPr lang="en-US"/>
              <a:pPr>
                <a:defRPr/>
              </a:pPr>
              <a:t>‹#›</a:t>
            </a:fld>
            <a:endParaRPr lang="en-US"/>
          </a:p>
        </p:txBody>
      </p:sp>
    </p:spTree>
    <p:extLst>
      <p:ext uri="{BB962C8B-B14F-4D97-AF65-F5344CB8AC3E}">
        <p14:creationId xmlns:p14="http://schemas.microsoft.com/office/powerpoint/2010/main" val="518850805"/>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098AE9A5-9FE6-5647-AFBA-8303EA4CD790}" type="slidenum">
              <a:rPr lang="en-US"/>
              <a:pPr>
                <a:defRPr/>
              </a:pPr>
              <a:t>‹#›</a:t>
            </a:fld>
            <a:endParaRPr lang="en-US"/>
          </a:p>
        </p:txBody>
      </p:sp>
    </p:spTree>
    <p:extLst>
      <p:ext uri="{BB962C8B-B14F-4D97-AF65-F5344CB8AC3E}">
        <p14:creationId xmlns:p14="http://schemas.microsoft.com/office/powerpoint/2010/main" val="726833543"/>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50000"/>
              </a:spcBef>
              <a:defRPr/>
            </a:lvl1pPr>
          </a:lstStyle>
          <a:p>
            <a:pPr>
              <a:defRPr/>
            </a:pPr>
            <a:fld id="{90D24245-6915-BD46-8BC8-D50B2572EF04}" type="slidenum">
              <a:rPr lang="en-US"/>
              <a:pPr>
                <a:defRPr/>
              </a:pPr>
              <a:t>‹#›</a:t>
            </a:fld>
            <a:endParaRPr lang="en-US"/>
          </a:p>
        </p:txBody>
      </p:sp>
    </p:spTree>
    <p:extLst>
      <p:ext uri="{BB962C8B-B14F-4D97-AF65-F5344CB8AC3E}">
        <p14:creationId xmlns:p14="http://schemas.microsoft.com/office/powerpoint/2010/main" val="3973540514"/>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FF02F86-F0D1-D148-8E71-029D43C64BA0}" type="slidenum">
              <a:rPr lang="en-US"/>
              <a:pPr/>
              <a:t>‹#›</a:t>
            </a:fld>
            <a:endParaRPr lang="en-US"/>
          </a:p>
        </p:txBody>
      </p:sp>
    </p:spTree>
    <p:extLst>
      <p:ext uri="{BB962C8B-B14F-4D97-AF65-F5344CB8AC3E}">
        <p14:creationId xmlns:p14="http://schemas.microsoft.com/office/powerpoint/2010/main" val="3750758356"/>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E70F8E9B-E471-F446-B2DA-B18EF30943BB}" type="slidenum">
              <a:rPr lang="en-US"/>
              <a:pPr/>
              <a:t>‹#›</a:t>
            </a:fld>
            <a:endParaRPr lang="en-US"/>
          </a:p>
        </p:txBody>
      </p:sp>
    </p:spTree>
    <p:extLst>
      <p:ext uri="{BB962C8B-B14F-4D97-AF65-F5344CB8AC3E}">
        <p14:creationId xmlns:p14="http://schemas.microsoft.com/office/powerpoint/2010/main" val="799765616"/>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8E3684AA-747A-F34E-9AB6-A8F75F43F76E}" type="slidenum">
              <a:rPr lang="en-US"/>
              <a:pPr/>
              <a:t>‹#›</a:t>
            </a:fld>
            <a:endParaRPr lang="en-US"/>
          </a:p>
        </p:txBody>
      </p:sp>
    </p:spTree>
    <p:extLst>
      <p:ext uri="{BB962C8B-B14F-4D97-AF65-F5344CB8AC3E}">
        <p14:creationId xmlns:p14="http://schemas.microsoft.com/office/powerpoint/2010/main" val="170367915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p>
        </p:txBody>
      </p:sp>
      <p:sp>
        <p:nvSpPr>
          <p:cNvPr id="3" name="Rectangle 20"/>
          <p:cNvSpPr>
            <a:spLocks noGrp="1" noChangeArrowheads="1"/>
          </p:cNvSpPr>
          <p:nvPr>
            <p:ph type="ftr" sz="quarter" idx="11"/>
          </p:nvPr>
        </p:nvSpPr>
        <p:spPr>
          <a:ln/>
        </p:spPr>
        <p:txBody>
          <a:bodyPr/>
          <a:lstStyle>
            <a:lvl1pPr>
              <a:defRPr/>
            </a:lvl1pPr>
          </a:lstStyle>
          <a:p>
            <a:pPr>
              <a:defRPr/>
            </a:pPr>
            <a:endParaRPr lang="en-US"/>
          </a:p>
        </p:txBody>
      </p:sp>
      <p:sp>
        <p:nvSpPr>
          <p:cNvPr id="4" name="Rectangle 21"/>
          <p:cNvSpPr>
            <a:spLocks noGrp="1" noChangeArrowheads="1"/>
          </p:cNvSpPr>
          <p:nvPr>
            <p:ph type="sldNum" sz="quarter" idx="12"/>
          </p:nvPr>
        </p:nvSpPr>
        <p:spPr>
          <a:ln/>
        </p:spPr>
        <p:txBody>
          <a:bodyPr/>
          <a:lstStyle>
            <a:lvl1pPr>
              <a:defRPr/>
            </a:lvl1pPr>
          </a:lstStyle>
          <a:p>
            <a:fld id="{5D451FE7-DA64-BD47-8933-B77D11809657}" type="slidenum">
              <a:rPr lang="en-US"/>
              <a:pPr/>
              <a:t>‹#›</a:t>
            </a:fld>
            <a:endParaRPr lang="en-US"/>
          </a:p>
        </p:txBody>
      </p:sp>
    </p:spTree>
    <p:extLst>
      <p:ext uri="{BB962C8B-B14F-4D97-AF65-F5344CB8AC3E}">
        <p14:creationId xmlns:p14="http://schemas.microsoft.com/office/powerpoint/2010/main" val="256599696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18702874"/>
      </p:ext>
    </p:extLst>
  </p:cSld>
  <p:clrMapOvr>
    <a:masterClrMapping/>
  </p:clrMapOvr>
  <p:transition spd="med">
    <p:fade/>
  </p:transition>
</p:sldLayout>
</file>

<file path=ppt/slideLayouts/slideLayout7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3B81A6F9-A58C-4544-AE01-883D7FB34475}" type="slidenum">
              <a:rPr lang="en-US"/>
              <a:pPr/>
              <a:t>‹#›</a:t>
            </a:fld>
            <a:endParaRPr lang="en-US"/>
          </a:p>
        </p:txBody>
      </p:sp>
    </p:spTree>
    <p:extLst>
      <p:ext uri="{BB962C8B-B14F-4D97-AF65-F5344CB8AC3E}">
        <p14:creationId xmlns:p14="http://schemas.microsoft.com/office/powerpoint/2010/main" val="2944138767"/>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a:latin typeface="Book Antiqua" charset="0"/>
              </a:defRPr>
            </a:lvl1pPr>
          </a:lstStyle>
          <a:p>
            <a:fld id="{E6CB433B-B211-5F48-A3A6-93DF062A72F1}" type="slidenum">
              <a:rPr lang="en-US"/>
              <a:pPr/>
              <a:t>‹#›</a:t>
            </a:fld>
            <a:endParaRPr lang="en-US"/>
          </a:p>
        </p:txBody>
      </p:sp>
    </p:spTree>
    <p:extLst>
      <p:ext uri="{BB962C8B-B14F-4D97-AF65-F5344CB8AC3E}">
        <p14:creationId xmlns:p14="http://schemas.microsoft.com/office/powerpoint/2010/main" val="896428155"/>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a:latin typeface="Book Antiqua" charset="0"/>
              </a:defRPr>
            </a:lvl1pPr>
          </a:lstStyle>
          <a:p>
            <a:fld id="{BAD18714-DCC4-A54E-8617-E59C8BC596C1}" type="slidenum">
              <a:rPr lang="en-US"/>
              <a:pPr/>
              <a:t>‹#›</a:t>
            </a:fld>
            <a:endParaRPr lang="en-US"/>
          </a:p>
        </p:txBody>
      </p:sp>
    </p:spTree>
    <p:extLst>
      <p:ext uri="{BB962C8B-B14F-4D97-AF65-F5344CB8AC3E}">
        <p14:creationId xmlns:p14="http://schemas.microsoft.com/office/powerpoint/2010/main" val="1029988582"/>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a:latin typeface="Book Antiqua" charset="0"/>
              </a:defRPr>
            </a:lvl1pPr>
          </a:lstStyle>
          <a:p>
            <a:fld id="{D9D389D7-8313-9248-AC3D-1CBCFB2AD466}" type="slidenum">
              <a:rPr lang="en-US"/>
              <a:pPr/>
              <a:t>‹#›</a:t>
            </a:fld>
            <a:endParaRPr lang="en-US"/>
          </a:p>
        </p:txBody>
      </p:sp>
    </p:spTree>
    <p:extLst>
      <p:ext uri="{BB962C8B-B14F-4D97-AF65-F5344CB8AC3E}">
        <p14:creationId xmlns:p14="http://schemas.microsoft.com/office/powerpoint/2010/main" val="1448649270"/>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8AE8EDFA-EF51-1244-9BDF-15D6EB397CF7}" type="slidenum">
              <a:rPr lang="en-US"/>
              <a:pPr/>
              <a:t>‹#›</a:t>
            </a:fld>
            <a:endParaRPr lang="en-US"/>
          </a:p>
        </p:txBody>
      </p:sp>
    </p:spTree>
    <p:extLst>
      <p:ext uri="{BB962C8B-B14F-4D97-AF65-F5344CB8AC3E}">
        <p14:creationId xmlns:p14="http://schemas.microsoft.com/office/powerpoint/2010/main" val="318657915"/>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C2F44DCB-E444-6949-9F48-6DF817B198B3}" type="slidenum">
              <a:rPr lang="en-US"/>
              <a:pPr/>
              <a:t>‹#›</a:t>
            </a:fld>
            <a:endParaRPr lang="en-US"/>
          </a:p>
        </p:txBody>
      </p:sp>
    </p:spTree>
    <p:extLst>
      <p:ext uri="{BB962C8B-B14F-4D97-AF65-F5344CB8AC3E}">
        <p14:creationId xmlns:p14="http://schemas.microsoft.com/office/powerpoint/2010/main" val="3433422123"/>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C9D2D043-21EC-EB4B-9CB2-15CA99403EDC}" type="slidenum">
              <a:rPr lang="en-US"/>
              <a:pPr/>
              <a:t>‹#›</a:t>
            </a:fld>
            <a:endParaRPr lang="en-US"/>
          </a:p>
        </p:txBody>
      </p:sp>
    </p:spTree>
    <p:extLst>
      <p:ext uri="{BB962C8B-B14F-4D97-AF65-F5344CB8AC3E}">
        <p14:creationId xmlns:p14="http://schemas.microsoft.com/office/powerpoint/2010/main" val="66847139"/>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0164CA6-8770-BF4D-898A-B43DDFF46069}" type="slidenum">
              <a:rPr lang="en-US"/>
              <a:pPr/>
              <a:t>‹#›</a:t>
            </a:fld>
            <a:endParaRPr lang="en-US"/>
          </a:p>
        </p:txBody>
      </p:sp>
    </p:spTree>
    <p:extLst>
      <p:ext uri="{BB962C8B-B14F-4D97-AF65-F5344CB8AC3E}">
        <p14:creationId xmlns:p14="http://schemas.microsoft.com/office/powerpoint/2010/main" val="4183078234"/>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4117950115"/>
      </p:ext>
    </p:extLst>
  </p:cSld>
  <p:clrMapOvr>
    <a:masterClrMapping/>
  </p:clrMapOvr>
  <p:transition/>
</p:sldLayout>
</file>

<file path=ppt/slideLayouts/slideLayout7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4276704565"/>
      </p:ext>
    </p:extLst>
  </p:cSld>
  <p:clrMapOvr>
    <a:masterClrMapping/>
  </p:clrMapOvr>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295225021"/>
      </p:ext>
    </p:extLst>
  </p:cSld>
  <p:clrMapOvr>
    <a:masterClrMapping/>
  </p:clrMapOvr>
  <p:transition spd="med">
    <p:fade/>
  </p:transition>
</p:sldLayout>
</file>

<file path=ppt/slideLayouts/slideLayout7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1698084089"/>
      </p:ext>
    </p:extLst>
  </p:cSld>
  <p:clrMapOvr>
    <a:masterClrMapping/>
  </p:clrMapOvr>
  <p:transition/>
</p:sldLayout>
</file>

<file path=ppt/slideLayouts/slideLayout7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247163151"/>
      </p:ext>
    </p:extLst>
  </p:cSld>
  <p:clrMapOvr>
    <a:masterClrMapping/>
  </p:clrMapOvr>
  <p:transition/>
</p:sldLayout>
</file>

<file path=ppt/slideLayouts/slideLayout7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526333149"/>
      </p:ext>
    </p:extLst>
  </p:cSld>
  <p:clrMapOvr>
    <a:masterClrMapping/>
  </p:clrMapOvr>
  <p:transition/>
</p:sldLayout>
</file>

<file path=ppt/slideLayouts/slideLayout7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1448744019"/>
      </p:ext>
    </p:extLst>
  </p:cSld>
  <p:clrMapOvr>
    <a:masterClrMapping/>
  </p:clrMapOvr>
  <p:transition/>
</p:sldLayout>
</file>

<file path=ppt/slideLayouts/slideLayout7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2225258985"/>
      </p:ext>
    </p:extLst>
  </p:cSld>
  <p:clrMapOvr>
    <a:masterClrMapping/>
  </p:clrMapOvr>
  <p:transition/>
</p:sldLayout>
</file>

<file path=ppt/slideLayouts/slideLayout7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2934438275"/>
      </p:ext>
    </p:extLst>
  </p:cSld>
  <p:clrMapOvr>
    <a:masterClrMapping/>
  </p:clrMapOvr>
  <p:transition/>
</p:sldLayout>
</file>

<file path=ppt/slideLayouts/slideLayout7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1822680298"/>
      </p:ext>
    </p:extLst>
  </p:cSld>
  <p:clrMapOvr>
    <a:masterClrMapping/>
  </p:clrMapOvr>
  <p:transition/>
</p:sldLayout>
</file>

<file path=ppt/slideLayouts/slideLayout7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2068118500"/>
      </p:ext>
    </p:extLst>
  </p:cSld>
  <p:clrMapOvr>
    <a:masterClrMapping/>
  </p:clrMapOvr>
  <p:transition/>
</p:sldLayout>
</file>

<file path=ppt/slideLayouts/slideLayout71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2741070707"/>
      </p:ext>
    </p:extLst>
  </p:cSld>
  <p:clrMapOvr>
    <a:masterClrMapping/>
  </p:clrMapOvr>
  <p:transition/>
</p:sldLayout>
</file>

<file path=ppt/slideLayouts/slideLayout7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F277FFBC-995C-FE42-9061-E8E6BB351958}" type="slidenum">
              <a:rPr lang="en-GB"/>
              <a:pPr>
                <a:defRPr/>
              </a:pPr>
              <a:t>‹#›</a:t>
            </a:fld>
            <a:endParaRPr lang="en-GB"/>
          </a:p>
        </p:txBody>
      </p:sp>
    </p:spTree>
    <p:extLst>
      <p:ext uri="{BB962C8B-B14F-4D97-AF65-F5344CB8AC3E}">
        <p14:creationId xmlns:p14="http://schemas.microsoft.com/office/powerpoint/2010/main" val="92883438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39894421"/>
      </p:ext>
    </p:extLst>
  </p:cSld>
  <p:clrMapOvr>
    <a:masterClrMapping/>
  </p:clrMapOvr>
  <p:transition spd="med">
    <p:fade/>
  </p:transition>
</p:sldLayout>
</file>

<file path=ppt/slideLayouts/slideLayout7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23092C67-A84D-7A42-81F2-8D6B89B30594}" type="slidenum">
              <a:rPr lang="en-GB"/>
              <a:pPr>
                <a:defRPr/>
              </a:pPr>
              <a:t>‹#›</a:t>
            </a:fld>
            <a:endParaRPr lang="en-GB"/>
          </a:p>
        </p:txBody>
      </p:sp>
    </p:spTree>
    <p:extLst>
      <p:ext uri="{BB962C8B-B14F-4D97-AF65-F5344CB8AC3E}">
        <p14:creationId xmlns:p14="http://schemas.microsoft.com/office/powerpoint/2010/main" val="1706280881"/>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11536FF9-B3F6-224E-82C8-0263109B4FC7}" type="slidenum">
              <a:rPr lang="en-GB"/>
              <a:pPr>
                <a:defRPr/>
              </a:pPr>
              <a:t>‹#›</a:t>
            </a:fld>
            <a:endParaRPr lang="en-GB"/>
          </a:p>
        </p:txBody>
      </p:sp>
    </p:spTree>
    <p:extLst>
      <p:ext uri="{BB962C8B-B14F-4D97-AF65-F5344CB8AC3E}">
        <p14:creationId xmlns:p14="http://schemas.microsoft.com/office/powerpoint/2010/main" val="1706560626"/>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6DD56079-F295-4847-901C-0091A163F244}" type="slidenum">
              <a:rPr lang="en-GB"/>
              <a:pPr>
                <a:defRPr/>
              </a:pPr>
              <a:t>‹#›</a:t>
            </a:fld>
            <a:endParaRPr lang="en-GB"/>
          </a:p>
        </p:txBody>
      </p:sp>
    </p:spTree>
    <p:extLst>
      <p:ext uri="{BB962C8B-B14F-4D97-AF65-F5344CB8AC3E}">
        <p14:creationId xmlns:p14="http://schemas.microsoft.com/office/powerpoint/2010/main" val="3964582648"/>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5BBEBD96-D909-C148-9D82-905AB802EFE7}" type="slidenum">
              <a:rPr lang="en-GB"/>
              <a:pPr>
                <a:defRPr/>
              </a:pPr>
              <a:t>‹#›</a:t>
            </a:fld>
            <a:endParaRPr lang="en-GB"/>
          </a:p>
        </p:txBody>
      </p:sp>
    </p:spTree>
    <p:extLst>
      <p:ext uri="{BB962C8B-B14F-4D97-AF65-F5344CB8AC3E}">
        <p14:creationId xmlns:p14="http://schemas.microsoft.com/office/powerpoint/2010/main" val="378206967"/>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p>
        </p:txBody>
      </p:sp>
      <p:sp>
        <p:nvSpPr>
          <p:cNvPr id="4" name="Rectangle 5"/>
          <p:cNvSpPr>
            <a:spLocks noGrp="1" noChangeArrowheads="1"/>
          </p:cNvSpPr>
          <p:nvPr>
            <p:ph type="ftr" sz="quarter" idx="11"/>
          </p:nvPr>
        </p:nvSpPr>
        <p:spPr>
          <a:ln/>
        </p:spPr>
        <p:txBody>
          <a:bodyPr/>
          <a:lstStyle>
            <a:lvl1pPr>
              <a:defRPr/>
            </a:lvl1pPr>
          </a:lstStyle>
          <a:p>
            <a:pPr>
              <a:defRPr/>
            </a:pPr>
            <a:endParaRPr lang="en-GB"/>
          </a:p>
        </p:txBody>
      </p:sp>
      <p:sp>
        <p:nvSpPr>
          <p:cNvPr id="5" name="Rectangle 6"/>
          <p:cNvSpPr>
            <a:spLocks noGrp="1" noChangeArrowheads="1"/>
          </p:cNvSpPr>
          <p:nvPr>
            <p:ph type="sldNum" sz="quarter" idx="12"/>
          </p:nvPr>
        </p:nvSpPr>
        <p:spPr>
          <a:ln/>
        </p:spPr>
        <p:txBody>
          <a:bodyPr/>
          <a:lstStyle>
            <a:lvl1pPr>
              <a:defRPr/>
            </a:lvl1pPr>
          </a:lstStyle>
          <a:p>
            <a:pPr>
              <a:defRPr/>
            </a:pPr>
            <a:fld id="{768C0E0F-3F07-F045-8F43-B580804D2415}" type="slidenum">
              <a:rPr lang="en-GB"/>
              <a:pPr>
                <a:defRPr/>
              </a:pPr>
              <a:t>‹#›</a:t>
            </a:fld>
            <a:endParaRPr lang="en-GB"/>
          </a:p>
        </p:txBody>
      </p:sp>
    </p:spTree>
    <p:extLst>
      <p:ext uri="{BB962C8B-B14F-4D97-AF65-F5344CB8AC3E}">
        <p14:creationId xmlns:p14="http://schemas.microsoft.com/office/powerpoint/2010/main" val="2584276796"/>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892708D3-37E3-1649-9835-3EF4CC915AF5}" type="slidenum">
              <a:rPr lang="en-GB"/>
              <a:pPr>
                <a:defRPr/>
              </a:pPr>
              <a:t>‹#›</a:t>
            </a:fld>
            <a:endParaRPr lang="en-GB"/>
          </a:p>
        </p:txBody>
      </p:sp>
    </p:spTree>
    <p:extLst>
      <p:ext uri="{BB962C8B-B14F-4D97-AF65-F5344CB8AC3E}">
        <p14:creationId xmlns:p14="http://schemas.microsoft.com/office/powerpoint/2010/main" val="2689167664"/>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B7361A57-155A-8E40-B2E0-E9F4085C56DA}" type="slidenum">
              <a:rPr lang="en-GB"/>
              <a:pPr>
                <a:defRPr/>
              </a:pPr>
              <a:t>‹#›</a:t>
            </a:fld>
            <a:endParaRPr lang="en-GB"/>
          </a:p>
        </p:txBody>
      </p:sp>
    </p:spTree>
    <p:extLst>
      <p:ext uri="{BB962C8B-B14F-4D97-AF65-F5344CB8AC3E}">
        <p14:creationId xmlns:p14="http://schemas.microsoft.com/office/powerpoint/2010/main" val="4104493902"/>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06B8D849-55D7-7248-A4DE-1655C660F3DD}" type="slidenum">
              <a:rPr lang="en-GB"/>
              <a:pPr>
                <a:defRPr/>
              </a:pPr>
              <a:t>‹#›</a:t>
            </a:fld>
            <a:endParaRPr lang="en-GB"/>
          </a:p>
        </p:txBody>
      </p:sp>
    </p:spTree>
    <p:extLst>
      <p:ext uri="{BB962C8B-B14F-4D97-AF65-F5344CB8AC3E}">
        <p14:creationId xmlns:p14="http://schemas.microsoft.com/office/powerpoint/2010/main" val="1922577079"/>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464F7C3F-C895-EA4C-892A-F3A0F715DD91}" type="slidenum">
              <a:rPr lang="en-GB"/>
              <a:pPr>
                <a:defRPr/>
              </a:pPr>
              <a:t>‹#›</a:t>
            </a:fld>
            <a:endParaRPr lang="en-GB"/>
          </a:p>
        </p:txBody>
      </p:sp>
    </p:spTree>
    <p:extLst>
      <p:ext uri="{BB962C8B-B14F-4D97-AF65-F5344CB8AC3E}">
        <p14:creationId xmlns:p14="http://schemas.microsoft.com/office/powerpoint/2010/main" val="2338471550"/>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56F9C8FE-9B96-3D4A-A5C3-F8444FAA1A50}" type="slidenum">
              <a:rPr lang="en-GB"/>
              <a:pPr>
                <a:defRPr/>
              </a:pPr>
              <a:t>‹#›</a:t>
            </a:fld>
            <a:endParaRPr lang="en-GB"/>
          </a:p>
        </p:txBody>
      </p:sp>
    </p:spTree>
    <p:extLst>
      <p:ext uri="{BB962C8B-B14F-4D97-AF65-F5344CB8AC3E}">
        <p14:creationId xmlns:p14="http://schemas.microsoft.com/office/powerpoint/2010/main" val="188582618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1902961"/>
      </p:ext>
    </p:extLst>
  </p:cSld>
  <p:clrMapOvr>
    <a:masterClrMapping/>
  </p:clrMapOvr>
  <p:transition spd="med">
    <p:fade/>
  </p:transition>
</p:sldLayout>
</file>

<file path=ppt/slideLayouts/slideLayout73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D450800F-C253-5647-82B7-AF33D4F1F377}" type="slidenum">
              <a:rPr lang="en-GB"/>
              <a:pPr>
                <a:defRPr/>
              </a:pPr>
              <a:t>‹#›</a:t>
            </a:fld>
            <a:endParaRPr lang="en-GB"/>
          </a:p>
        </p:txBody>
      </p:sp>
    </p:spTree>
    <p:extLst>
      <p:ext uri="{BB962C8B-B14F-4D97-AF65-F5344CB8AC3E}">
        <p14:creationId xmlns:p14="http://schemas.microsoft.com/office/powerpoint/2010/main" val="2934917778"/>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p>
        </p:txBody>
      </p:sp>
      <p:sp>
        <p:nvSpPr>
          <p:cNvPr id="7" name="Rectangle 5"/>
          <p:cNvSpPr>
            <a:spLocks noGrp="1" noChangeArrowheads="1"/>
          </p:cNvSpPr>
          <p:nvPr>
            <p:ph type="ftr" sz="quarter" idx="11"/>
          </p:nvPr>
        </p:nvSpPr>
        <p:spPr>
          <a:ln/>
        </p:spPr>
        <p:txBody>
          <a:bodyPr/>
          <a:lstStyle>
            <a:lvl1pPr>
              <a:defRPr/>
            </a:lvl1pPr>
          </a:lstStyle>
          <a:p>
            <a:pPr>
              <a:defRPr/>
            </a:pPr>
            <a:endParaRPr lang="en-GB"/>
          </a:p>
        </p:txBody>
      </p:sp>
      <p:sp>
        <p:nvSpPr>
          <p:cNvPr id="8" name="Rectangle 6"/>
          <p:cNvSpPr>
            <a:spLocks noGrp="1" noChangeArrowheads="1"/>
          </p:cNvSpPr>
          <p:nvPr>
            <p:ph type="sldNum" sz="quarter" idx="12"/>
          </p:nvPr>
        </p:nvSpPr>
        <p:spPr>
          <a:ln/>
        </p:spPr>
        <p:txBody>
          <a:bodyPr/>
          <a:lstStyle>
            <a:lvl1pPr>
              <a:defRPr/>
            </a:lvl1pPr>
          </a:lstStyle>
          <a:p>
            <a:pPr>
              <a:defRPr/>
            </a:pPr>
            <a:fld id="{F84B85F7-0282-D844-A527-BC0EE462B463}" type="slidenum">
              <a:rPr lang="en-GB"/>
              <a:pPr>
                <a:defRPr/>
              </a:pPr>
              <a:t>‹#›</a:t>
            </a:fld>
            <a:endParaRPr lang="en-GB"/>
          </a:p>
        </p:txBody>
      </p:sp>
    </p:spTree>
    <p:extLst>
      <p:ext uri="{BB962C8B-B14F-4D97-AF65-F5344CB8AC3E}">
        <p14:creationId xmlns:p14="http://schemas.microsoft.com/office/powerpoint/2010/main" val="1187020757"/>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p>
        </p:txBody>
      </p:sp>
      <p:sp>
        <p:nvSpPr>
          <p:cNvPr id="6" name="Rectangle 5"/>
          <p:cNvSpPr>
            <a:spLocks noGrp="1" noChangeArrowheads="1"/>
          </p:cNvSpPr>
          <p:nvPr>
            <p:ph type="ftr" sz="quarter" idx="11"/>
          </p:nvPr>
        </p:nvSpPr>
        <p:spPr>
          <a:ln/>
        </p:spPr>
        <p:txBody>
          <a:bodyPr/>
          <a:lstStyle>
            <a:lvl1pPr>
              <a:defRPr/>
            </a:lvl1pPr>
          </a:lstStyle>
          <a:p>
            <a:pPr>
              <a:defRPr/>
            </a:pPr>
            <a:endParaRPr lang="en-GB"/>
          </a:p>
        </p:txBody>
      </p:sp>
      <p:sp>
        <p:nvSpPr>
          <p:cNvPr id="7" name="Rectangle 6"/>
          <p:cNvSpPr>
            <a:spLocks noGrp="1" noChangeArrowheads="1"/>
          </p:cNvSpPr>
          <p:nvPr>
            <p:ph type="sldNum" sz="quarter" idx="12"/>
          </p:nvPr>
        </p:nvSpPr>
        <p:spPr>
          <a:ln/>
        </p:spPr>
        <p:txBody>
          <a:bodyPr/>
          <a:lstStyle>
            <a:lvl1pPr>
              <a:defRPr/>
            </a:lvl1pPr>
          </a:lstStyle>
          <a:p>
            <a:pPr>
              <a:defRPr/>
            </a:pPr>
            <a:fld id="{F9BDD41A-C22B-1045-AD95-F65EF64DD020}" type="slidenum">
              <a:rPr lang="en-GB"/>
              <a:pPr>
                <a:defRPr/>
              </a:pPr>
              <a:t>‹#›</a:t>
            </a:fld>
            <a:endParaRPr lang="en-GB"/>
          </a:p>
        </p:txBody>
      </p:sp>
    </p:spTree>
    <p:extLst>
      <p:ext uri="{BB962C8B-B14F-4D97-AF65-F5344CB8AC3E}">
        <p14:creationId xmlns:p14="http://schemas.microsoft.com/office/powerpoint/2010/main" val="3569098424"/>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p>
        </p:txBody>
      </p:sp>
      <p:sp>
        <p:nvSpPr>
          <p:cNvPr id="7" name="Rectangle 5"/>
          <p:cNvSpPr>
            <a:spLocks noGrp="1" noChangeArrowheads="1"/>
          </p:cNvSpPr>
          <p:nvPr>
            <p:ph type="ftr" sz="quarter" idx="11"/>
          </p:nvPr>
        </p:nvSpPr>
        <p:spPr>
          <a:ln/>
        </p:spPr>
        <p:txBody>
          <a:bodyPr/>
          <a:lstStyle>
            <a:lvl1pPr>
              <a:defRPr/>
            </a:lvl1pPr>
          </a:lstStyle>
          <a:p>
            <a:pPr>
              <a:defRPr/>
            </a:pPr>
            <a:endParaRPr lang="en-GB"/>
          </a:p>
        </p:txBody>
      </p:sp>
      <p:sp>
        <p:nvSpPr>
          <p:cNvPr id="8" name="Rectangle 6"/>
          <p:cNvSpPr>
            <a:spLocks noGrp="1" noChangeArrowheads="1"/>
          </p:cNvSpPr>
          <p:nvPr>
            <p:ph type="sldNum" sz="quarter" idx="12"/>
          </p:nvPr>
        </p:nvSpPr>
        <p:spPr>
          <a:ln/>
        </p:spPr>
        <p:txBody>
          <a:bodyPr/>
          <a:lstStyle>
            <a:lvl1pPr>
              <a:defRPr/>
            </a:lvl1pPr>
          </a:lstStyle>
          <a:p>
            <a:pPr>
              <a:defRPr/>
            </a:pPr>
            <a:fld id="{F4E39DBD-5C9E-104C-A15D-B488AEB00A07}" type="slidenum">
              <a:rPr lang="en-GB"/>
              <a:pPr>
                <a:defRPr/>
              </a:pPr>
              <a:t>‹#›</a:t>
            </a:fld>
            <a:endParaRPr lang="en-GB"/>
          </a:p>
        </p:txBody>
      </p:sp>
    </p:spTree>
    <p:extLst>
      <p:ext uri="{BB962C8B-B14F-4D97-AF65-F5344CB8AC3E}">
        <p14:creationId xmlns:p14="http://schemas.microsoft.com/office/powerpoint/2010/main" val="2193911656"/>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p>
        </p:txBody>
      </p:sp>
      <p:sp>
        <p:nvSpPr>
          <p:cNvPr id="8" name="Rectangle 5"/>
          <p:cNvSpPr>
            <a:spLocks noGrp="1" noChangeArrowheads="1"/>
          </p:cNvSpPr>
          <p:nvPr>
            <p:ph type="ftr" sz="quarter" idx="11"/>
          </p:nvPr>
        </p:nvSpPr>
        <p:spPr>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ln/>
        </p:spPr>
        <p:txBody>
          <a:bodyPr/>
          <a:lstStyle>
            <a:lvl1pPr>
              <a:defRPr/>
            </a:lvl1pPr>
          </a:lstStyle>
          <a:p>
            <a:pPr>
              <a:defRPr/>
            </a:pPr>
            <a:fld id="{97CD56C2-078D-1F4D-AB4F-DEEAD8FFEE96}" type="slidenum">
              <a:rPr lang="en-GB"/>
              <a:pPr>
                <a:defRPr/>
              </a:pPr>
              <a:t>‹#›</a:t>
            </a:fld>
            <a:endParaRPr lang="en-GB"/>
          </a:p>
        </p:txBody>
      </p:sp>
    </p:spTree>
    <p:extLst>
      <p:ext uri="{BB962C8B-B14F-4D97-AF65-F5344CB8AC3E}">
        <p14:creationId xmlns:p14="http://schemas.microsoft.com/office/powerpoint/2010/main" val="2455112304"/>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3F69B9-7648-3D44-B1BD-D011BF6A8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29390364"/>
      </p:ext>
    </p:extLst>
  </p:cSld>
  <p:clrMapOvr>
    <a:masterClrMapping/>
  </p:clrMapOvr>
  <p:transition spd="med">
    <p:randomBar dir="vert"/>
  </p:transition>
</p:sldLayout>
</file>

<file path=ppt/slideLayouts/slideLayout7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5AE105-D29B-E64F-9F9F-D252832BBB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822367"/>
      </p:ext>
    </p:extLst>
  </p:cSld>
  <p:clrMapOvr>
    <a:masterClrMapping/>
  </p:clrMapOvr>
  <p:transition spd="med">
    <p:randomBar dir="vert"/>
  </p:transition>
</p:sldLayout>
</file>

<file path=ppt/slideLayouts/slideLayout7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C1AA656-BFB1-6543-92D8-4685E224E5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91654156"/>
      </p:ext>
    </p:extLst>
  </p:cSld>
  <p:clrMapOvr>
    <a:masterClrMapping/>
  </p:clrMapOvr>
  <p:transition spd="med">
    <p:randomBar dir="vert"/>
  </p:transition>
</p:sldLayout>
</file>

<file path=ppt/slideLayouts/slideLayout7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B23102-0465-8A46-92DA-010C80BF7D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4452337"/>
      </p:ext>
    </p:extLst>
  </p:cSld>
  <p:clrMapOvr>
    <a:masterClrMapping/>
  </p:clrMapOvr>
  <p:transition spd="med">
    <p:randomBar dir="vert"/>
  </p:transition>
</p:sldLayout>
</file>

<file path=ppt/slideLayouts/slideLayout7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FD148A-3516-8345-82EA-3C7615F28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20412793"/>
      </p:ext>
    </p:extLst>
  </p:cSld>
  <p:clrMapOvr>
    <a:masterClrMapping/>
  </p:clrMapOvr>
  <p:transition spd="med">
    <p:randomBar dir="vert"/>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278896548"/>
      </p:ext>
    </p:extLst>
  </p:cSld>
  <p:clrMapOvr>
    <a:masterClrMapping/>
  </p:clrMapOvr>
  <p:transition spd="med">
    <p:fade/>
  </p:transition>
</p:sldLayout>
</file>

<file path=ppt/slideLayouts/slideLayout7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C90969C-7460-1845-B286-2EEB3BB5E0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6778446"/>
      </p:ext>
    </p:extLst>
  </p:cSld>
  <p:clrMapOvr>
    <a:masterClrMapping/>
  </p:clrMapOvr>
  <p:transition spd="med">
    <p:randomBar dir="vert"/>
  </p:transition>
</p:sldLayout>
</file>

<file path=ppt/slideLayouts/slideLayout7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295BE5-432F-1C40-8F59-9F1622F8B6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16812115"/>
      </p:ext>
    </p:extLst>
  </p:cSld>
  <p:clrMapOvr>
    <a:masterClrMapping/>
  </p:clrMapOvr>
  <p:transition spd="med">
    <p:randomBar dir="vert"/>
  </p:transition>
</p:sldLayout>
</file>

<file path=ppt/slideLayouts/slideLayout7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0A4BBE0-6E14-F64E-ADC4-BC195B5681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66906619"/>
      </p:ext>
    </p:extLst>
  </p:cSld>
  <p:clrMapOvr>
    <a:masterClrMapping/>
  </p:clrMapOvr>
  <p:transition spd="med">
    <p:randomBar dir="vert"/>
  </p:transition>
</p:sldLayout>
</file>

<file path=ppt/slideLayouts/slideLayout7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0F7F30-6993-C24C-806A-08366C513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13661605"/>
      </p:ext>
    </p:extLst>
  </p:cSld>
  <p:clrMapOvr>
    <a:masterClrMapping/>
  </p:clrMapOvr>
  <p:transition spd="med">
    <p:randomBar dir="vert"/>
  </p:transition>
</p:sldLayout>
</file>

<file path=ppt/slideLayouts/slideLayout7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2FA0FB-B57F-F04A-B262-0501BA0F89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89224650"/>
      </p:ext>
    </p:extLst>
  </p:cSld>
  <p:clrMapOvr>
    <a:masterClrMapping/>
  </p:clrMapOvr>
  <p:transition spd="med">
    <p:randomBar dir="vert"/>
  </p:transition>
</p:sldLayout>
</file>

<file path=ppt/slideLayouts/slideLayout7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A32EDC-9CEC-1044-8E7F-95EE339CDF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3324246"/>
      </p:ext>
    </p:extLst>
  </p:cSld>
  <p:clrMapOvr>
    <a:masterClrMapping/>
  </p:clrMapOvr>
  <p:transition spd="med">
    <p:randomBar dir="vert"/>
  </p:transition>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8" name="Freeform 6"/>
            <p:cNvSpPr>
              <a:spLocks/>
            </p:cNvSpPr>
            <p:nvPr/>
          </p:nvSpPr>
          <p:spPr bwMode="hidden">
            <a:xfrm>
              <a:off x="4038" y="3577"/>
              <a:ext cx="1720" cy="65"/>
            </a:xfrm>
            <a:custGeom>
              <a:avLst/>
              <a:gdLst>
                <a:gd name="T0" fmla="*/ 1720 w 1722"/>
                <a:gd name="T1" fmla="*/ 65 h 66"/>
                <a:gd name="T2" fmla="*/ 1720 w 1722"/>
                <a:gd name="T3" fmla="*/ 59 h 66"/>
                <a:gd name="T4" fmla="*/ 0 w 1722"/>
                <a:gd name="T5" fmla="*/ 0 h 66"/>
                <a:gd name="T6" fmla="*/ 0 w 1722"/>
                <a:gd name="T7" fmla="*/ 47 h 66"/>
                <a:gd name="T8" fmla="*/ 1720 w 1722"/>
                <a:gd name="T9" fmla="*/ 65 h 66"/>
                <a:gd name="T10" fmla="*/ 1720 w 1722"/>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9" name="Freeform 7"/>
            <p:cNvSpPr>
              <a:spLocks/>
            </p:cNvSpPr>
            <p:nvPr/>
          </p:nvSpPr>
          <p:spPr bwMode="hidden">
            <a:xfrm>
              <a:off x="0" y="3726"/>
              <a:ext cx="4784" cy="329"/>
            </a:xfrm>
            <a:custGeom>
              <a:avLst/>
              <a:gdLst>
                <a:gd name="T0" fmla="*/ 0 w 4789"/>
                <a:gd name="T1" fmla="*/ 329 h 329"/>
                <a:gd name="T2" fmla="*/ 4784 w 4789"/>
                <a:gd name="T3" fmla="*/ 77 h 329"/>
                <a:gd name="T4" fmla="*/ 4784 w 4789"/>
                <a:gd name="T5" fmla="*/ 0 h 329"/>
                <a:gd name="T6" fmla="*/ 0 w 4789"/>
                <a:gd name="T7" fmla="*/ 107 h 329"/>
                <a:gd name="T8" fmla="*/ 0 w 4789"/>
                <a:gd name="T9" fmla="*/ 329 h 329"/>
                <a:gd name="T10" fmla="*/ 0 w 4789"/>
                <a:gd name="T11" fmla="*/ 329 h 3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89" h="329">
                  <a:moveTo>
                    <a:pt x="0" y="329"/>
                  </a:moveTo>
                  <a:lnTo>
                    <a:pt x="4789" y="77"/>
                  </a:lnTo>
                  <a:lnTo>
                    <a:pt x="4789" y="0"/>
                  </a:lnTo>
                  <a:lnTo>
                    <a:pt x="0" y="107"/>
                  </a:lnTo>
                  <a:lnTo>
                    <a:pt x="0" y="329"/>
                  </a:lnTo>
                  <a:close/>
                </a:path>
              </a:pathLst>
            </a:custGeom>
            <a:gradFill rotWithShape="0">
              <a:gsLst>
                <a:gs pos="0">
                  <a:srgbClr val="00007D"/>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10" name="Freeform 8"/>
            <p:cNvSpPr>
              <a:spLocks/>
            </p:cNvSpPr>
            <p:nvPr/>
          </p:nvSpPr>
          <p:spPr bwMode="hidden">
            <a:xfrm>
              <a:off x="4784" y="3702"/>
              <a:ext cx="974" cy="101"/>
            </a:xfrm>
            <a:custGeom>
              <a:avLst/>
              <a:gdLst>
                <a:gd name="T0" fmla="*/ 974 w 975"/>
                <a:gd name="T1" fmla="*/ 48 h 101"/>
                <a:gd name="T2" fmla="*/ 974 w 975"/>
                <a:gd name="T3" fmla="*/ 0 h 101"/>
                <a:gd name="T4" fmla="*/ 0 w 975"/>
                <a:gd name="T5" fmla="*/ 24 h 101"/>
                <a:gd name="T6" fmla="*/ 0 w 975"/>
                <a:gd name="T7" fmla="*/ 101 h 101"/>
                <a:gd name="T8" fmla="*/ 974 w 975"/>
                <a:gd name="T9" fmla="*/ 48 h 101"/>
                <a:gd name="T10" fmla="*/ 97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11" name="Freeform 9"/>
            <p:cNvSpPr>
              <a:spLocks/>
            </p:cNvSpPr>
            <p:nvPr/>
          </p:nvSpPr>
          <p:spPr bwMode="hidden">
            <a:xfrm>
              <a:off x="3619" y="3815"/>
              <a:ext cx="2139" cy="198"/>
            </a:xfrm>
            <a:custGeom>
              <a:avLst/>
              <a:gdLst>
                <a:gd name="T0" fmla="*/ 2139 w 2141"/>
                <a:gd name="T1" fmla="*/ 0 h 198"/>
                <a:gd name="T2" fmla="*/ 0 w 2141"/>
                <a:gd name="T3" fmla="*/ 156 h 198"/>
                <a:gd name="T4" fmla="*/ 0 w 2141"/>
                <a:gd name="T5" fmla="*/ 198 h 198"/>
                <a:gd name="T6" fmla="*/ 2139 w 2141"/>
                <a:gd name="T7" fmla="*/ 0 h 198"/>
                <a:gd name="T8" fmla="*/ 213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3" name="Freeform 11"/>
            <p:cNvSpPr>
              <a:spLocks/>
            </p:cNvSpPr>
            <p:nvPr/>
          </p:nvSpPr>
          <p:spPr bwMode="hidden">
            <a:xfrm>
              <a:off x="2097" y="4043"/>
              <a:ext cx="2514" cy="276"/>
            </a:xfrm>
            <a:custGeom>
              <a:avLst/>
              <a:gdLst>
                <a:gd name="T0" fmla="*/ 2179 w 2517"/>
                <a:gd name="T1" fmla="*/ 276 h 276"/>
                <a:gd name="T2" fmla="*/ 2514 w 2517"/>
                <a:gd name="T3" fmla="*/ 204 h 276"/>
                <a:gd name="T4" fmla="*/ 2257 w 2517"/>
                <a:gd name="T5" fmla="*/ 0 h 276"/>
                <a:gd name="T6" fmla="*/ 0 w 2517"/>
                <a:gd name="T7" fmla="*/ 276 h 276"/>
                <a:gd name="T8" fmla="*/ 2179 w 2517"/>
                <a:gd name="T9" fmla="*/ 276 h 276"/>
                <a:gd name="T10" fmla="*/ 217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5" name="Freeform 13"/>
            <p:cNvSpPr>
              <a:spLocks/>
            </p:cNvSpPr>
            <p:nvPr/>
          </p:nvSpPr>
          <p:spPr bwMode="hidden">
            <a:xfrm>
              <a:off x="5030" y="3151"/>
              <a:ext cx="728" cy="240"/>
            </a:xfrm>
            <a:custGeom>
              <a:avLst/>
              <a:gdLst>
                <a:gd name="T0" fmla="*/ 728 w 729"/>
                <a:gd name="T1" fmla="*/ 240 h 240"/>
                <a:gd name="T2" fmla="*/ 0 w 729"/>
                <a:gd name="T3" fmla="*/ 0 h 240"/>
                <a:gd name="T4" fmla="*/ 0 w 729"/>
                <a:gd name="T5" fmla="*/ 6 h 240"/>
                <a:gd name="T6" fmla="*/ 728 w 729"/>
                <a:gd name="T7" fmla="*/ 240 h 240"/>
                <a:gd name="T8" fmla="*/ 72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7" name="Freeform 15"/>
            <p:cNvSpPr>
              <a:spLocks/>
            </p:cNvSpPr>
            <p:nvPr/>
          </p:nvSpPr>
          <p:spPr bwMode="hidden">
            <a:xfrm>
              <a:off x="5030" y="3049"/>
              <a:ext cx="728" cy="318"/>
            </a:xfrm>
            <a:custGeom>
              <a:avLst/>
              <a:gdLst>
                <a:gd name="T0" fmla="*/ 728 w 729"/>
                <a:gd name="T1" fmla="*/ 318 h 318"/>
                <a:gd name="T2" fmla="*/ 728 w 729"/>
                <a:gd name="T3" fmla="*/ 312 h 318"/>
                <a:gd name="T4" fmla="*/ 0 w 729"/>
                <a:gd name="T5" fmla="*/ 0 h 318"/>
                <a:gd name="T6" fmla="*/ 0 w 729"/>
                <a:gd name="T7" fmla="*/ 54 h 318"/>
                <a:gd name="T8" fmla="*/ 728 w 729"/>
                <a:gd name="T9" fmla="*/ 318 h 318"/>
                <a:gd name="T10" fmla="*/ 72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5" name="Freeform 23"/>
            <p:cNvSpPr>
              <a:spLocks/>
            </p:cNvSpPr>
            <p:nvPr/>
          </p:nvSpPr>
          <p:spPr bwMode="hidden">
            <a:xfrm>
              <a:off x="3488" y="0"/>
              <a:ext cx="2198" cy="2480"/>
            </a:xfrm>
            <a:custGeom>
              <a:avLst/>
              <a:gdLst>
                <a:gd name="T0" fmla="*/ 0 w 2200"/>
                <a:gd name="T1" fmla="*/ 0 h 2482"/>
                <a:gd name="T2" fmla="*/ 2186 w 2200"/>
                <a:gd name="T3" fmla="*/ 2480 h 2482"/>
                <a:gd name="T4" fmla="*/ 2198 w 2200"/>
                <a:gd name="T5" fmla="*/ 2474 h 2482"/>
                <a:gd name="T6" fmla="*/ 317 w 2200"/>
                <a:gd name="T7" fmla="*/ 0 h 2482"/>
                <a:gd name="T8" fmla="*/ 0 w 2200"/>
                <a:gd name="T9" fmla="*/ 0 h 2482"/>
                <a:gd name="T10" fmla="*/ 0 w 2200"/>
                <a:gd name="T11" fmla="*/ 0 h 24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0" h="2482">
                  <a:moveTo>
                    <a:pt x="0" y="0"/>
                  </a:moveTo>
                  <a:lnTo>
                    <a:pt x="2188" y="2482"/>
                  </a:lnTo>
                  <a:lnTo>
                    <a:pt x="2200" y="2476"/>
                  </a:lnTo>
                  <a:lnTo>
                    <a:pt x="317" y="0"/>
                  </a:lnTo>
                  <a:lnTo>
                    <a:pt x="0" y="0"/>
                  </a:lnTo>
                  <a:close/>
                </a:path>
              </a:pathLst>
            </a:custGeom>
            <a:gradFill rotWithShape="0">
              <a:gsLst>
                <a:gs pos="0">
                  <a:srgbClr val="000065"/>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grpSp>
      </p:grpSp>
      <p:sp>
        <p:nvSpPr>
          <p:cNvPr id="24618"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461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a:extLst>
            <a:ext uri="{FAA26D3D-D897-4be2-8F04-BA451C77F1D7}">
              <ma14:placeholderFlag xmlns="" xmlns:ma14="http://schemas.microsoft.com/office/mac/drawingml/2011/main" val="1"/>
            </a:ext>
          </a:extLst>
        </p:spPr>
        <p:txBody>
          <a:bodyPr/>
          <a:lstStyle>
            <a:lvl1pPr>
              <a:defRPr/>
            </a:lvl1pPr>
          </a:lstStyle>
          <a:p>
            <a:endParaRPr lang="en-US" altLang="en-US">
              <a:solidFill>
                <a:srgbClr val="FFFFFF"/>
              </a:solidFill>
            </a:endParaRPr>
          </a:p>
        </p:txBody>
      </p:sp>
      <p:sp>
        <p:nvSpPr>
          <p:cNvPr id="45" name="Rectangle 45"/>
          <p:cNvSpPr>
            <a:spLocks noGrp="1" noChangeArrowheads="1"/>
          </p:cNvSpPr>
          <p:nvPr>
            <p:ph type="ftr" sz="quarter" idx="11"/>
          </p:nvPr>
        </p:nvSpPr>
        <p:spPr>
          <a:extLst>
            <a:ext uri="{FAA26D3D-D897-4be2-8F04-BA451C77F1D7}">
              <ma14:placeholderFlag xmlns="" xmlns:ma14="http://schemas.microsoft.com/office/mac/drawingml/2011/main" val="1"/>
            </a:ext>
          </a:extLst>
        </p:spPr>
        <p:txBody>
          <a:bodyPr/>
          <a:lstStyle>
            <a:lvl1pPr>
              <a:defRPr/>
            </a:lvl1pPr>
          </a:lstStyle>
          <a:p>
            <a:endParaRPr lang="en-US" altLang="en-US">
              <a:solidFill>
                <a:srgbClr val="FFFFFF"/>
              </a:solidFill>
            </a:endParaRPr>
          </a:p>
        </p:txBody>
      </p:sp>
      <p:sp>
        <p:nvSpPr>
          <p:cNvPr id="46" name="Rectangle 46"/>
          <p:cNvSpPr>
            <a:spLocks noGrp="1" noChangeArrowheads="1"/>
          </p:cNvSpPr>
          <p:nvPr>
            <p:ph type="sldNum" sz="quarter" idx="12"/>
          </p:nvPr>
        </p:nvSpPr>
        <p:spPr>
          <a:extLst>
            <a:ext uri="{FAA26D3D-D897-4be2-8F04-BA451C77F1D7}">
              <ma14:placeholderFlag xmlns="" xmlns:ma14="http://schemas.microsoft.com/office/mac/drawingml/2011/main" val="1"/>
            </a:ext>
          </a:extLst>
        </p:spPr>
        <p:txBody>
          <a:bodyPr/>
          <a:lstStyle>
            <a:lvl1pPr>
              <a:defRPr/>
            </a:lvl1pPr>
          </a:lstStyle>
          <a:p>
            <a:fld id="{FFB6DE7F-939C-4456-B1F2-6DEFABC1F29B}"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476647523"/>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5C6957E1-F85A-4526-830C-164244246860}"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318991840"/>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FBDA6BED-4CF8-4763-AE34-E9FC67294152}"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621420015"/>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6D54442D-54EC-478F-B7C2-087D8BD2D7C5}"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49358983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67520677"/>
      </p:ext>
    </p:extLst>
  </p:cSld>
  <p:clrMapOvr>
    <a:masterClrMapping/>
  </p:clrMapOvr>
  <p:transition spd="med">
    <p:fade/>
  </p:transition>
</p:sldLayout>
</file>

<file path=ppt/slideLayouts/slideLayout7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fld id="{4E1A6E06-88A6-40D2-8F62-C3DEED1C780F}"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268990090"/>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fld id="{E1A84A92-B78E-4B15-AAEA-8F9B7F26FE0F}"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172314006"/>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fld id="{C6F3D98A-F0E5-417F-A80A-86210B95C30A}"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82783254"/>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C7495036-585C-4386-AFA3-93253276F6E1}"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316726922"/>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F3504C64-C134-4B18-BCC6-B1BBF9A7C69D}"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733600854"/>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04DD227A-9BDF-4845-BFD2-C6492DCE8002}"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179827074"/>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fld id="{7B1A1AFA-0D29-4524-9A11-61B340C99DEA}"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4126715524"/>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fld id="{1502981B-2CDC-4056-B2C3-91B0CC132271}"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53980034"/>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7" name="Rectangle 45"/>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8" name="Rectangle 46"/>
          <p:cNvSpPr>
            <a:spLocks noGrp="1" noChangeArrowheads="1"/>
          </p:cNvSpPr>
          <p:nvPr>
            <p:ph type="sldNum" sz="quarter" idx="12"/>
          </p:nvPr>
        </p:nvSpPr>
        <p:spPr>
          <a:ln/>
        </p:spPr>
        <p:txBody>
          <a:bodyPr/>
          <a:lstStyle>
            <a:lvl1pPr>
              <a:defRPr/>
            </a:lvl1pPr>
          </a:lstStyle>
          <a:p>
            <a:fld id="{61E7D5F5-3694-4DF5-9832-02A5581BC747}"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054142955"/>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9257F917-7D2D-F140-8C41-7B8200A926F7}" type="slidenum">
              <a:rPr lang="en-US"/>
              <a:pPr>
                <a:defRPr/>
              </a:pPr>
              <a:t>‹#›</a:t>
            </a:fld>
            <a:endParaRPr lang="en-US"/>
          </a:p>
        </p:txBody>
      </p:sp>
    </p:spTree>
    <p:extLst>
      <p:ext uri="{BB962C8B-B14F-4D97-AF65-F5344CB8AC3E}">
        <p14:creationId xmlns:p14="http://schemas.microsoft.com/office/powerpoint/2010/main" val="151516034"/>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5142451"/>
      </p:ext>
    </p:extLst>
  </p:cSld>
  <p:clrMapOvr>
    <a:masterClrMapping/>
  </p:clrMapOvr>
  <p:transition spd="med">
    <p:fade/>
  </p:transition>
</p:sldLayout>
</file>

<file path=ppt/slideLayouts/slideLayout7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25843339-0B9C-5A40-93B2-10ED5A82CF0B}" type="slidenum">
              <a:rPr lang="en-US"/>
              <a:pPr>
                <a:defRPr/>
              </a:pPr>
              <a:t>‹#›</a:t>
            </a:fld>
            <a:endParaRPr lang="en-US"/>
          </a:p>
        </p:txBody>
      </p:sp>
    </p:spTree>
    <p:extLst>
      <p:ext uri="{BB962C8B-B14F-4D97-AF65-F5344CB8AC3E}">
        <p14:creationId xmlns:p14="http://schemas.microsoft.com/office/powerpoint/2010/main" val="399568382"/>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FE1E2132-B1F4-FC44-AB12-79EFFE980AC2}" type="slidenum">
              <a:rPr lang="en-US"/>
              <a:pPr>
                <a:defRPr/>
              </a:pPr>
              <a:t>‹#›</a:t>
            </a:fld>
            <a:endParaRPr lang="en-US"/>
          </a:p>
        </p:txBody>
      </p:sp>
    </p:spTree>
    <p:extLst>
      <p:ext uri="{BB962C8B-B14F-4D97-AF65-F5344CB8AC3E}">
        <p14:creationId xmlns:p14="http://schemas.microsoft.com/office/powerpoint/2010/main" val="74026837"/>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7AA34E6F-CA10-3147-8252-9C4958545CD2}" type="slidenum">
              <a:rPr lang="en-US"/>
              <a:pPr>
                <a:defRPr/>
              </a:pPr>
              <a:t>‹#›</a:t>
            </a:fld>
            <a:endParaRPr lang="en-US"/>
          </a:p>
        </p:txBody>
      </p:sp>
    </p:spTree>
    <p:extLst>
      <p:ext uri="{BB962C8B-B14F-4D97-AF65-F5344CB8AC3E}">
        <p14:creationId xmlns:p14="http://schemas.microsoft.com/office/powerpoint/2010/main" val="2795807302"/>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defRPr>
            </a:lvl1pPr>
          </a:lstStyle>
          <a:p>
            <a:pPr>
              <a:defRPr/>
            </a:pPr>
            <a:fld id="{7762A564-AC02-B045-BF40-738C35163219}" type="slidenum">
              <a:rPr lang="en-US"/>
              <a:pPr>
                <a:defRPr/>
              </a:pPr>
              <a:t>‹#›</a:t>
            </a:fld>
            <a:endParaRPr lang="en-US"/>
          </a:p>
        </p:txBody>
      </p:sp>
    </p:spTree>
    <p:extLst>
      <p:ext uri="{BB962C8B-B14F-4D97-AF65-F5344CB8AC3E}">
        <p14:creationId xmlns:p14="http://schemas.microsoft.com/office/powerpoint/2010/main" val="2927072465"/>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defRPr>
            </a:lvl1pPr>
          </a:lstStyle>
          <a:p>
            <a:pPr>
              <a:defRPr/>
            </a:pPr>
            <a:fld id="{4CA2C462-B6B6-D543-81D8-429CAC242376}" type="slidenum">
              <a:rPr lang="en-US"/>
              <a:pPr>
                <a:defRPr/>
              </a:pPr>
              <a:t>‹#›</a:t>
            </a:fld>
            <a:endParaRPr lang="en-US"/>
          </a:p>
        </p:txBody>
      </p:sp>
    </p:spTree>
    <p:extLst>
      <p:ext uri="{BB962C8B-B14F-4D97-AF65-F5344CB8AC3E}">
        <p14:creationId xmlns:p14="http://schemas.microsoft.com/office/powerpoint/2010/main" val="808339838"/>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98B5F796-7F7C-5043-BF86-E06A2CB9B154}" type="slidenum">
              <a:rPr lang="en-US"/>
              <a:pPr>
                <a:defRPr/>
              </a:pPr>
              <a:t>‹#›</a:t>
            </a:fld>
            <a:endParaRPr lang="en-US"/>
          </a:p>
        </p:txBody>
      </p:sp>
    </p:spTree>
    <p:extLst>
      <p:ext uri="{BB962C8B-B14F-4D97-AF65-F5344CB8AC3E}">
        <p14:creationId xmlns:p14="http://schemas.microsoft.com/office/powerpoint/2010/main" val="2982784791"/>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E5CB08AE-033C-B74E-B8FB-F788F81742C3}" type="slidenum">
              <a:rPr lang="en-US"/>
              <a:pPr>
                <a:defRPr/>
              </a:pPr>
              <a:t>‹#›</a:t>
            </a:fld>
            <a:endParaRPr lang="en-US"/>
          </a:p>
        </p:txBody>
      </p:sp>
    </p:spTree>
    <p:extLst>
      <p:ext uri="{BB962C8B-B14F-4D97-AF65-F5344CB8AC3E}">
        <p14:creationId xmlns:p14="http://schemas.microsoft.com/office/powerpoint/2010/main" val="872161243"/>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84525C8E-EA52-6E45-904B-258CBF8A0FB0}" type="slidenum">
              <a:rPr lang="en-US"/>
              <a:pPr>
                <a:defRPr/>
              </a:pPr>
              <a:t>‹#›</a:t>
            </a:fld>
            <a:endParaRPr lang="en-US"/>
          </a:p>
        </p:txBody>
      </p:sp>
    </p:spTree>
    <p:extLst>
      <p:ext uri="{BB962C8B-B14F-4D97-AF65-F5344CB8AC3E}">
        <p14:creationId xmlns:p14="http://schemas.microsoft.com/office/powerpoint/2010/main" val="1819922889"/>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56F99277-05D3-084E-9408-BE7959A43196}" type="slidenum">
              <a:rPr lang="en-US"/>
              <a:pPr>
                <a:defRPr/>
              </a:pPr>
              <a:t>‹#›</a:t>
            </a:fld>
            <a:endParaRPr lang="en-US"/>
          </a:p>
        </p:txBody>
      </p:sp>
    </p:spTree>
    <p:extLst>
      <p:ext uri="{BB962C8B-B14F-4D97-AF65-F5344CB8AC3E}">
        <p14:creationId xmlns:p14="http://schemas.microsoft.com/office/powerpoint/2010/main" val="2872352563"/>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DDC2039A-515F-9342-BAD5-8C2357D11FF0}" type="slidenum">
              <a:rPr lang="en-US"/>
              <a:pPr>
                <a:defRPr/>
              </a:pPr>
              <a:t>‹#›</a:t>
            </a:fld>
            <a:endParaRPr lang="en-US"/>
          </a:p>
        </p:txBody>
      </p:sp>
    </p:spTree>
    <p:extLst>
      <p:ext uri="{BB962C8B-B14F-4D97-AF65-F5344CB8AC3E}">
        <p14:creationId xmlns:p14="http://schemas.microsoft.com/office/powerpoint/2010/main" val="303533828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809524672"/>
      </p:ext>
    </p:extLst>
  </p:cSld>
  <p:clrMapOvr>
    <a:masterClrMapping/>
  </p:clrMapOvr>
  <p:transition spd="med">
    <p:fade/>
  </p:transition>
</p:sldLayout>
</file>

<file path=ppt/slideLayouts/slideLayout770.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7"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atin typeface="Times New Roman" charset="0"/>
              </a:defRPr>
            </a:lvl1pPr>
          </a:lstStyle>
          <a:p>
            <a:pPr>
              <a:defRPr/>
            </a:pPr>
            <a:fld id="{402EB74F-A998-F84D-A039-DA2DBA957189}" type="slidenum">
              <a:rPr lang="en-US"/>
              <a:pPr>
                <a:defRPr/>
              </a:pPr>
              <a:t>‹#›</a:t>
            </a:fld>
            <a:endParaRPr lang="en-US"/>
          </a:p>
        </p:txBody>
      </p:sp>
    </p:spTree>
    <p:extLst>
      <p:ext uri="{BB962C8B-B14F-4D97-AF65-F5344CB8AC3E}">
        <p14:creationId xmlns:p14="http://schemas.microsoft.com/office/powerpoint/2010/main" val="85220225"/>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91592591"/>
      </p:ext>
    </p:extLst>
  </p:cSld>
  <p:clrMapOvr>
    <a:masterClrMapping/>
  </p:clrMapOvr>
  <p:transition spd="med">
    <p:dissolve/>
  </p:transition>
</p:sldLayout>
</file>

<file path=ppt/slideLayouts/slideLayout7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43050497"/>
      </p:ext>
    </p:extLst>
  </p:cSld>
  <p:clrMapOvr>
    <a:masterClrMapping/>
  </p:clrMapOvr>
  <p:transition spd="med">
    <p:dissolve/>
  </p:transition>
</p:sldLayout>
</file>

<file path=ppt/slideLayouts/slideLayout7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668967628"/>
      </p:ext>
    </p:extLst>
  </p:cSld>
  <p:clrMapOvr>
    <a:masterClrMapping/>
  </p:clrMapOvr>
  <p:transition spd="med">
    <p:dissolve/>
  </p:transition>
</p:sldLayout>
</file>

<file path=ppt/slideLayouts/slideLayout7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9762001"/>
      </p:ext>
    </p:extLst>
  </p:cSld>
  <p:clrMapOvr>
    <a:masterClrMapping/>
  </p:clrMapOvr>
  <p:transition spd="med">
    <p:dissolve/>
  </p:transition>
</p:sldLayout>
</file>

<file path=ppt/slideLayouts/slideLayout7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38494112"/>
      </p:ext>
    </p:extLst>
  </p:cSld>
  <p:clrMapOvr>
    <a:masterClrMapping/>
  </p:clrMapOvr>
  <p:transition spd="med">
    <p:dissolve/>
  </p:transition>
</p:sldLayout>
</file>

<file path=ppt/slideLayouts/slideLayout7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358121741"/>
      </p:ext>
    </p:extLst>
  </p:cSld>
  <p:clrMapOvr>
    <a:masterClrMapping/>
  </p:clrMapOvr>
  <p:transition spd="med">
    <p:dissolve/>
  </p:transition>
</p:sldLayout>
</file>

<file path=ppt/slideLayouts/slideLayout7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19106553"/>
      </p:ext>
    </p:extLst>
  </p:cSld>
  <p:clrMapOvr>
    <a:masterClrMapping/>
  </p:clrMapOvr>
  <p:transition spd="med">
    <p:dissolve/>
  </p:transition>
</p:sldLayout>
</file>

<file path=ppt/slideLayouts/slideLayout7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003671619"/>
      </p:ext>
    </p:extLst>
  </p:cSld>
  <p:clrMapOvr>
    <a:masterClrMapping/>
  </p:clrMapOvr>
  <p:transition spd="med">
    <p:dissolve/>
  </p:transition>
</p:sldLayout>
</file>

<file path=ppt/slideLayouts/slideLayout7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167396455"/>
      </p:ext>
    </p:extLst>
  </p:cSld>
  <p:clrMapOvr>
    <a:masterClrMapping/>
  </p:clrMapOvr>
  <p:transition spd="med">
    <p:dissolve/>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55539981"/>
      </p:ext>
    </p:extLst>
  </p:cSld>
  <p:clrMapOvr>
    <a:masterClrMapping/>
  </p:clrMapOvr>
  <p:transition spd="med">
    <p:fade/>
  </p:transition>
</p:sldLayout>
</file>

<file path=ppt/slideLayouts/slideLayout7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61528815"/>
      </p:ext>
    </p:extLst>
  </p:cSld>
  <p:clrMapOvr>
    <a:masterClrMapping/>
  </p:clrMapOvr>
  <p:transition spd="med">
    <p:dissolve/>
  </p:transition>
</p:sldLayout>
</file>

<file path=ppt/slideLayouts/slideLayout7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79413618"/>
      </p:ext>
    </p:extLst>
  </p:cSld>
  <p:clrMapOvr>
    <a:masterClrMapping/>
  </p:clrMapOvr>
  <p:transition spd="med">
    <p:dissolve/>
  </p:transition>
</p:sldLayout>
</file>

<file path=ppt/slideLayouts/slideLayout7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049645017"/>
      </p:ext>
    </p:extLst>
  </p:cSld>
  <p:clrMapOvr>
    <a:masterClrMapping/>
  </p:clrMapOvr>
  <p:transition spd="med">
    <p:dissolve/>
  </p:transition>
</p:sldLayout>
</file>

<file path=ppt/slideLayouts/slideLayout7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6652222"/>
      </p:ext>
    </p:extLst>
  </p:cSld>
  <p:clrMapOvr>
    <a:masterClrMapping/>
  </p:clrMapOvr>
  <p:transition spd="med">
    <p:dissolve/>
  </p:transition>
</p:sldLayout>
</file>

<file path=ppt/slideLayouts/slideLayout7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346257719"/>
      </p:ext>
    </p:extLst>
  </p:cSld>
  <p:clrMapOvr>
    <a:masterClrMapping/>
  </p:clrMapOvr>
  <p:transition spd="med">
    <p:dissolve/>
  </p:transition>
</p:sldLayout>
</file>

<file path=ppt/slideLayouts/slideLayout7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26464749"/>
      </p:ext>
    </p:extLst>
  </p:cSld>
  <p:clrMapOvr>
    <a:masterClrMapping/>
  </p:clrMapOvr>
  <p:transition spd="med">
    <p:dissolve/>
  </p:transition>
</p:sldLayout>
</file>

<file path=ppt/slideLayouts/slideLayout7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52173077"/>
      </p:ext>
    </p:extLst>
  </p:cSld>
  <p:clrMapOvr>
    <a:masterClrMapping/>
  </p:clrMapOvr>
  <p:transition spd="med">
    <p:dissolve/>
  </p:transition>
</p:sldLayout>
</file>

<file path=ppt/slideLayouts/slideLayout7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379181815"/>
      </p:ext>
    </p:extLst>
  </p:cSld>
  <p:clrMapOvr>
    <a:masterClrMapping/>
  </p:clrMapOvr>
  <p:transition spd="med">
    <p:dissolve/>
  </p:transition>
</p:sldLayout>
</file>

<file path=ppt/slideLayouts/slideLayout7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2336622"/>
      </p:ext>
    </p:extLst>
  </p:cSld>
  <p:clrMapOvr>
    <a:masterClrMapping/>
  </p:clrMapOvr>
  <p:transition spd="med">
    <p:dissolve/>
  </p:transition>
</p:sldLayout>
</file>

<file path=ppt/slideLayouts/slideLayout7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081086970"/>
      </p:ext>
    </p:extLst>
  </p:cSld>
  <p:clrMapOvr>
    <a:masterClrMapping/>
  </p:clrMapOvr>
  <p:transition spd="med">
    <p:dissolve/>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30761201"/>
      </p:ext>
    </p:extLst>
  </p:cSld>
  <p:clrMapOvr>
    <a:masterClrMapping/>
  </p:clrMapOvr>
  <p:transition spd="med">
    <p:fade/>
  </p:transition>
</p:sldLayout>
</file>

<file path=ppt/slideLayouts/slideLayout7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037448517"/>
      </p:ext>
    </p:extLst>
  </p:cSld>
  <p:clrMapOvr>
    <a:masterClrMapping/>
  </p:clrMapOvr>
  <p:transition spd="med">
    <p:dissolve/>
  </p:transition>
</p:sldLayout>
</file>

<file path=ppt/slideLayouts/slideLayout7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89343927"/>
      </p:ext>
    </p:extLst>
  </p:cSld>
  <p:clrMapOvr>
    <a:masterClrMapping/>
  </p:clrMapOvr>
  <p:transition spd="med">
    <p:dissolve/>
  </p:transition>
</p:sldLayout>
</file>

<file path=ppt/slideLayouts/slideLayout7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29316060"/>
      </p:ext>
    </p:extLst>
  </p:cSld>
  <p:clrMapOvr>
    <a:masterClrMapping/>
  </p:clrMapOvr>
  <p:transition spd="med">
    <p:dissolve/>
  </p:transition>
</p:sldLayout>
</file>

<file path=ppt/slideLayouts/slideLayout7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323522123"/>
      </p:ext>
    </p:extLst>
  </p:cSld>
  <p:clrMapOvr>
    <a:masterClrMapping/>
  </p:clrMapOvr>
  <p:transition spd="med">
    <p:dissolve/>
  </p:transition>
</p:sldLayout>
</file>

<file path=ppt/slideLayouts/slideLayout7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1638"/>
      </p:ext>
    </p:extLst>
  </p:cSld>
  <p:clrMapOvr>
    <a:masterClrMapping/>
  </p:clrMapOvr>
  <p:transition spd="med">
    <p:dissolve/>
  </p:transition>
</p:sldLayout>
</file>

<file path=ppt/slideLayouts/slideLayout7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900352321"/>
      </p:ext>
    </p:extLst>
  </p:cSld>
  <p:clrMapOvr>
    <a:masterClrMapping/>
  </p:clrMapOvr>
  <p:transition spd="med">
    <p:dissolve/>
  </p:transition>
</p:sldLayout>
</file>

<file path=ppt/slideLayouts/slideLayout7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4940561"/>
      </p:ext>
    </p:extLst>
  </p:cSld>
  <p:clrMapOvr>
    <a:masterClrMapping/>
  </p:clrMapOvr>
  <p:transition spd="med">
    <p:dissolve/>
  </p:transition>
</p:sldLayout>
</file>

<file path=ppt/slideLayouts/slideLayout7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27009983"/>
      </p:ext>
    </p:extLst>
  </p:cSld>
  <p:clrMapOvr>
    <a:masterClrMapping/>
  </p:clrMapOvr>
  <p:transition spd="med">
    <p:dissolve/>
  </p:transition>
</p:sldLayout>
</file>

<file path=ppt/slideLayouts/slideLayout7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193116063"/>
      </p:ext>
    </p:extLst>
  </p:cSld>
  <p:clrMapOvr>
    <a:masterClrMapping/>
  </p:clrMapOvr>
  <p:transition spd="med">
    <p:dissolve/>
  </p:transition>
</p:sldLayout>
</file>

<file path=ppt/slideLayouts/slideLayout7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13572174"/>
      </p:ext>
    </p:extLst>
  </p:cSld>
  <p:clrMapOvr>
    <a:masterClrMapping/>
  </p:clrMapOvr>
  <p:transition spd="med">
    <p:dissolv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fld id="{260D028A-DAB0-9545-935E-ADDF1C018918}" type="slidenum">
              <a:rPr lang="en-US"/>
              <a:pPr/>
              <a:t>‹#›</a:t>
            </a:fld>
            <a:endParaRPr lang="en-US"/>
          </a:p>
        </p:txBody>
      </p:sp>
    </p:spTree>
    <p:extLst>
      <p:ext uri="{BB962C8B-B14F-4D97-AF65-F5344CB8AC3E}">
        <p14:creationId xmlns:p14="http://schemas.microsoft.com/office/powerpoint/2010/main" val="367706695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FFFFFF"/>
                </a:solidFill>
                <a:latin typeface="Arial"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1" hangingPunct="1">
                  <a:lnSpc>
                    <a:spcPct val="100000"/>
                  </a:lnSpc>
                  <a:spcBef>
                    <a:spcPct val="0"/>
                  </a:spcBef>
                  <a:buFontTx/>
                  <a:buNone/>
                  <a:defRPr/>
                </a:pPr>
                <a:endParaRPr kumimoji="0" lang="en-US" b="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FFFFFF"/>
                  </a:solidFill>
                  <a:latin typeface="Arial"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eaLnBrk="1" hangingPunct="1">
              <a:lnSpc>
                <a:spcPct val="100000"/>
              </a:lnSpc>
              <a:spcBef>
                <a:spcPct val="0"/>
              </a:spcBef>
              <a:buFontTx/>
              <a:buNone/>
              <a:defRPr/>
            </a:pPr>
            <a:endParaRPr kumimoji="0" lang="en-US" b="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1" hangingPunct="1">
              <a:lnSpc>
                <a:spcPct val="100000"/>
              </a:lnSpc>
              <a:spcBef>
                <a:spcPct val="0"/>
              </a:spcBef>
              <a:buFontTx/>
              <a:buNone/>
              <a:defRPr/>
            </a:pPr>
            <a:endParaRPr kumimoji="0" lang="en-US" b="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1" hangingPunct="1">
              <a:lnSpc>
                <a:spcPct val="100000"/>
              </a:lnSpc>
              <a:spcBef>
                <a:spcPct val="0"/>
              </a:spcBef>
              <a:buFontTx/>
              <a:buNone/>
              <a:defRPr/>
            </a:pPr>
            <a:r>
              <a:rPr kumimoji="0" lang="en-US" sz="2000">
                <a:solidFill>
                  <a:srgbClr val="FFD34A"/>
                </a:solidFill>
                <a:latin typeface="Times" pitchFamily="-112" charset="0"/>
                <a:ea typeface="ＭＳ Ｐゴシック" pitchFamily="-112" charset="-128"/>
                <a:cs typeface="ＭＳ Ｐゴシック" pitchFamily="-112" charset="-128"/>
              </a:rPr>
              <a:t> DRESSING</a:t>
            </a:r>
          </a:p>
          <a:p>
            <a:pPr eaLnBrk="1" hangingPunct="1">
              <a:lnSpc>
                <a:spcPct val="100000"/>
              </a:lnSpc>
              <a:spcBef>
                <a:spcPct val="0"/>
              </a:spcBef>
              <a:buFontTx/>
              <a:buNone/>
              <a:defRPr/>
            </a:pPr>
            <a:r>
              <a:rPr kumimoji="0" lang="en-US" sz="2000">
                <a:solidFill>
                  <a:srgbClr val="FFD34A"/>
                </a:solidFill>
                <a:latin typeface="Times" pitchFamily="-112" charset="0"/>
                <a:ea typeface="ＭＳ Ｐゴシック" pitchFamily="-112" charset="-128"/>
                <a:cs typeface="ＭＳ Ｐゴシック" pitchFamily="-112" charset="-128"/>
              </a:rPr>
              <a:t>        THE                                    </a:t>
            </a:r>
          </a:p>
          <a:p>
            <a:pPr eaLnBrk="1" hangingPunct="1">
              <a:lnSpc>
                <a:spcPct val="100000"/>
              </a:lnSpc>
              <a:spcBef>
                <a:spcPct val="0"/>
              </a:spcBef>
              <a:buFontTx/>
              <a:buNone/>
              <a:defRPr/>
            </a:pPr>
            <a:r>
              <a:rPr kumimoji="0" lang="en-US" sz="2000">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1" hangingPunct="1">
              <a:lnSpc>
                <a:spcPct val="100000"/>
              </a:lnSpc>
              <a:spcBef>
                <a:spcPct val="0"/>
              </a:spcBef>
              <a:buFontTx/>
              <a:buNone/>
              <a:defRPr/>
            </a:pPr>
            <a:endParaRPr kumimoji="0" lang="en-US" b="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476820510"/>
      </p:ext>
    </p:extLst>
  </p:cSld>
  <p:clrMapOvr>
    <a:masterClrMapping/>
  </p:clrMapOvr>
  <p:transition spd="med">
    <p:cut/>
  </p:transition>
</p:sldLayout>
</file>

<file path=ppt/slideLayouts/slideLayout8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81128176"/>
      </p:ext>
    </p:extLst>
  </p:cSld>
  <p:clrMapOvr>
    <a:masterClrMapping/>
  </p:clrMapOvr>
  <p:transition spd="med">
    <p:dissolve/>
  </p:transition>
</p:sldLayout>
</file>

<file path=ppt/slideLayouts/slideLayout8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90608881"/>
      </p:ext>
    </p:extLst>
  </p:cSld>
  <p:clrMapOvr>
    <a:masterClrMapping/>
  </p:clrMapOvr>
  <p:transition spd="med">
    <p:dissolve/>
  </p:transition>
</p:sldLayout>
</file>

<file path=ppt/slideLayouts/slideLayout8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16262905"/>
      </p:ext>
    </p:extLst>
  </p:cSld>
  <p:clrMapOvr>
    <a:masterClrMapping/>
  </p:clrMapOvr>
  <p:transition spd="med">
    <p:dissolve/>
  </p:transition>
</p:sldLayout>
</file>

<file path=ppt/slideLayouts/slideLayout8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61158839"/>
      </p:ext>
    </p:extLst>
  </p:cSld>
  <p:clrMapOvr>
    <a:masterClrMapping/>
  </p:clrMapOvr>
  <p:transition spd="med">
    <p:dissolve/>
  </p:transition>
</p:sldLayout>
</file>

<file path=ppt/slideLayouts/slideLayout8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583723021"/>
      </p:ext>
    </p:extLst>
  </p:cSld>
  <p:clrMapOvr>
    <a:masterClrMapping/>
  </p:clrMapOvr>
  <p:transition spd="med">
    <p:dissolve/>
  </p:transition>
</p:sldLayout>
</file>

<file path=ppt/slideLayouts/slideLayout8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01886302"/>
      </p:ext>
    </p:extLst>
  </p:cSld>
  <p:clrMapOvr>
    <a:masterClrMapping/>
  </p:clrMapOvr>
  <p:transition spd="med">
    <p:dissolve/>
  </p:transition>
</p:sldLayout>
</file>

<file path=ppt/slideLayouts/slideLayout8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987624963"/>
      </p:ext>
    </p:extLst>
  </p:cSld>
  <p:clrMapOvr>
    <a:masterClrMapping/>
  </p:clrMapOvr>
  <p:transition spd="med">
    <p:dissolve/>
  </p:transition>
</p:sldLayout>
</file>

<file path=ppt/slideLayouts/slideLayout8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88264387"/>
      </p:ext>
    </p:extLst>
  </p:cSld>
  <p:clrMapOvr>
    <a:masterClrMapping/>
  </p:clrMapOvr>
  <p:transition spd="med">
    <p:dissolve/>
  </p:transition>
</p:sldLayout>
</file>

<file path=ppt/slideLayouts/slideLayout8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50362414"/>
      </p:ext>
    </p:extLst>
  </p:cSld>
  <p:clrMapOvr>
    <a:masterClrMapping/>
  </p:clrMapOvr>
  <p:transition spd="med">
    <p:dissolve/>
  </p:transition>
</p:sldLayout>
</file>

<file path=ppt/slideLayouts/slideLayout8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603649331"/>
      </p:ext>
    </p:extLst>
  </p:cSld>
  <p:clrMapOvr>
    <a:masterClrMapping/>
  </p:clrMapOvr>
  <p:transition spd="med">
    <p:dissolve/>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4/08/2020</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4250158015"/>
      </p:ext>
    </p:extLst>
  </p:cSld>
  <p:clrMapOvr>
    <a:overrideClrMapping bg1="dk1" tx1="lt1" bg2="dk2" tx2="lt2" accent1="accent1" accent2="accent2" accent3="accent3" accent4="accent4" accent5="accent5" accent6="accent6" hlink="hlink" folHlink="folHlink"/>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24174231"/>
      </p:ext>
    </p:extLst>
  </p:cSld>
  <p:clrMapOvr>
    <a:masterClrMapping/>
  </p:clrMapOvr>
  <p:transition spd="med">
    <p:dissolve/>
  </p:transition>
</p:sldLayout>
</file>

<file path=ppt/slideLayouts/slideLayout8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812296803"/>
      </p:ext>
    </p:extLst>
  </p:cSld>
  <p:clrMapOvr>
    <a:masterClrMapping/>
  </p:clrMapOvr>
  <p:transition spd="med">
    <p:dissolve/>
  </p:transition>
</p:sldLayout>
</file>

<file path=ppt/slideLayouts/slideLayout8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106038196"/>
      </p:ext>
    </p:extLst>
  </p:cSld>
  <p:clrMapOvr>
    <a:masterClrMapping/>
  </p:clrMapOvr>
  <p:transition spd="med">
    <p:dissolve/>
  </p:transition>
</p:sldLayout>
</file>

<file path=ppt/slideLayouts/slideLayout8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31117131"/>
      </p:ext>
    </p:extLst>
  </p:cSld>
  <p:clrMapOvr>
    <a:masterClrMapping/>
  </p:clrMapOvr>
  <p:transition spd="med">
    <p:dissolve/>
  </p:transition>
</p:sldLayout>
</file>

<file path=ppt/slideLayouts/slideLayout8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43984770"/>
      </p:ext>
    </p:extLst>
  </p:cSld>
  <p:clrMapOvr>
    <a:masterClrMapping/>
  </p:clrMapOvr>
  <p:transition spd="med">
    <p:dissolve/>
  </p:transition>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grpSp>
      <p:sp>
        <p:nvSpPr>
          <p:cNvPr id="74786" name="Rectangle 34"/>
          <p:cNvSpPr>
            <a:spLocks noGrp="1" noChangeArrowheads="1"/>
          </p:cNvSpPr>
          <p:nvPr>
            <p:ph type="ctrTitle" sz="quarter"/>
          </p:nvPr>
        </p:nvSpPr>
        <p:spPr>
          <a:xfrm>
            <a:off x="1143000" y="2286000"/>
            <a:ext cx="7772400" cy="1143000"/>
          </a:xfrm>
        </p:spPr>
        <p:txBody>
          <a:bodyPr/>
          <a:lstStyle>
            <a:lvl1pPr algn="ctr">
              <a:defRPr>
                <a:solidFill>
                  <a:srgbClr val="00FFFF"/>
                </a:solidFill>
              </a:defRPr>
            </a:lvl1pPr>
          </a:lstStyle>
          <a:p>
            <a:r>
              <a:rPr lang="en-US"/>
              <a:t>Click to edit Master title style</a:t>
            </a:r>
          </a:p>
        </p:txBody>
      </p:sp>
      <p:sp>
        <p:nvSpPr>
          <p:cNvPr id="7478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128" charset="0"/>
              <a:buNone/>
              <a:defRPr>
                <a:solidFill>
                  <a:srgbClr val="FFFFFF"/>
                </a:solidFill>
              </a:defRPr>
            </a:lvl1pPr>
          </a:lstStyle>
          <a:p>
            <a:r>
              <a:rPr lang="en-US"/>
              <a:t>Click to edit Master subtitle style</a:t>
            </a:r>
          </a:p>
        </p:txBody>
      </p:sp>
      <p:sp>
        <p:nvSpPr>
          <p:cNvPr id="36" name="Rectangle 36"/>
          <p:cNvSpPr>
            <a:spLocks noGrp="1" noChangeArrowheads="1"/>
          </p:cNvSpPr>
          <p:nvPr>
            <p:ph type="dt" sz="quarter" idx="10"/>
          </p:nvPr>
        </p:nvSpPr>
        <p:spPr/>
        <p:txBody>
          <a:bodyPr/>
          <a:lstStyle>
            <a:lvl1pPr>
              <a:defRPr/>
            </a:lvl1pPr>
          </a:lstStyle>
          <a:p>
            <a:endParaRPr lang="en-US" altLang="en-US"/>
          </a:p>
        </p:txBody>
      </p:sp>
      <p:sp>
        <p:nvSpPr>
          <p:cNvPr id="37" name="Rectangle 37"/>
          <p:cNvSpPr>
            <a:spLocks noGrp="1" noChangeArrowheads="1"/>
          </p:cNvSpPr>
          <p:nvPr>
            <p:ph type="ftr" sz="quarter" idx="11"/>
          </p:nvPr>
        </p:nvSpPr>
        <p:spPr/>
        <p:txBody>
          <a:bodyPr/>
          <a:lstStyle>
            <a:lvl1pPr>
              <a:defRPr/>
            </a:lvl1pPr>
          </a:lstStyle>
          <a:p>
            <a:endParaRPr lang="en-US" altLang="en-US"/>
          </a:p>
        </p:txBody>
      </p:sp>
      <p:sp>
        <p:nvSpPr>
          <p:cNvPr id="38" name="Rectangle 38"/>
          <p:cNvSpPr>
            <a:spLocks noGrp="1" noChangeArrowheads="1"/>
          </p:cNvSpPr>
          <p:nvPr>
            <p:ph type="sldNum" sz="quarter" idx="12"/>
          </p:nvPr>
        </p:nvSpPr>
        <p:spPr/>
        <p:txBody>
          <a:bodyPr/>
          <a:lstStyle>
            <a:lvl1pPr>
              <a:defRPr/>
            </a:lvl1pPr>
          </a:lstStyle>
          <a:p>
            <a:fld id="{97C368B5-6C09-4851-8BFC-4718E60C7E4F}" type="slidenum">
              <a:rPr lang="en-US" altLang="en-US"/>
              <a:pPr/>
              <a:t>‹#›</a:t>
            </a:fld>
            <a:endParaRPr lang="en-US" altLang="en-US"/>
          </a:p>
        </p:txBody>
      </p:sp>
    </p:spTree>
    <p:extLst>
      <p:ext uri="{BB962C8B-B14F-4D97-AF65-F5344CB8AC3E}">
        <p14:creationId xmlns:p14="http://schemas.microsoft.com/office/powerpoint/2010/main" val="2543981997"/>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p:txBody>
          <a:bodyPr/>
          <a:lstStyle>
            <a:lvl1pPr>
              <a:defRPr/>
            </a:lvl1pPr>
          </a:lstStyle>
          <a:p>
            <a:endParaRPr lang="en-US" altLang="en-US"/>
          </a:p>
        </p:txBody>
      </p:sp>
      <p:sp>
        <p:nvSpPr>
          <p:cNvPr id="5" name="Rectangle 36"/>
          <p:cNvSpPr>
            <a:spLocks noGrp="1" noChangeArrowheads="1"/>
          </p:cNvSpPr>
          <p:nvPr>
            <p:ph type="ftr" sz="quarter" idx="11"/>
          </p:nvPr>
        </p:nvSpPr>
        <p:spPr/>
        <p:txBody>
          <a:bodyPr/>
          <a:lstStyle>
            <a:lvl1pPr>
              <a:defRPr/>
            </a:lvl1pPr>
          </a:lstStyle>
          <a:p>
            <a:endParaRPr lang="en-US" altLang="en-US"/>
          </a:p>
        </p:txBody>
      </p:sp>
      <p:sp>
        <p:nvSpPr>
          <p:cNvPr id="6" name="Rectangle 37"/>
          <p:cNvSpPr>
            <a:spLocks noGrp="1" noChangeArrowheads="1"/>
          </p:cNvSpPr>
          <p:nvPr>
            <p:ph type="sldNum" sz="quarter" idx="12"/>
          </p:nvPr>
        </p:nvSpPr>
        <p:spPr/>
        <p:txBody>
          <a:bodyPr/>
          <a:lstStyle>
            <a:lvl1pPr>
              <a:defRPr/>
            </a:lvl1pPr>
          </a:lstStyle>
          <a:p>
            <a:fld id="{B2C7AC18-FF3A-4B48-8164-B993CA20CDA3}" type="slidenum">
              <a:rPr lang="en-US" altLang="en-US"/>
              <a:pPr/>
              <a:t>‹#›</a:t>
            </a:fld>
            <a:endParaRPr lang="en-US" altLang="en-US"/>
          </a:p>
        </p:txBody>
      </p:sp>
    </p:spTree>
    <p:extLst>
      <p:ext uri="{BB962C8B-B14F-4D97-AF65-F5344CB8AC3E}">
        <p14:creationId xmlns:p14="http://schemas.microsoft.com/office/powerpoint/2010/main" val="3334506178"/>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5"/>
          <p:cNvSpPr>
            <a:spLocks noGrp="1" noChangeArrowheads="1"/>
          </p:cNvSpPr>
          <p:nvPr>
            <p:ph type="dt" sz="half" idx="10"/>
          </p:nvPr>
        </p:nvSpPr>
        <p:spPr/>
        <p:txBody>
          <a:bodyPr/>
          <a:lstStyle>
            <a:lvl1pPr>
              <a:defRPr/>
            </a:lvl1pPr>
          </a:lstStyle>
          <a:p>
            <a:endParaRPr lang="en-US" altLang="en-US"/>
          </a:p>
        </p:txBody>
      </p:sp>
      <p:sp>
        <p:nvSpPr>
          <p:cNvPr id="5" name="Rectangle 36"/>
          <p:cNvSpPr>
            <a:spLocks noGrp="1" noChangeArrowheads="1"/>
          </p:cNvSpPr>
          <p:nvPr>
            <p:ph type="ftr" sz="quarter" idx="11"/>
          </p:nvPr>
        </p:nvSpPr>
        <p:spPr/>
        <p:txBody>
          <a:bodyPr/>
          <a:lstStyle>
            <a:lvl1pPr>
              <a:defRPr/>
            </a:lvl1pPr>
          </a:lstStyle>
          <a:p>
            <a:endParaRPr lang="en-US" altLang="en-US"/>
          </a:p>
        </p:txBody>
      </p:sp>
      <p:sp>
        <p:nvSpPr>
          <p:cNvPr id="6" name="Rectangle 37"/>
          <p:cNvSpPr>
            <a:spLocks noGrp="1" noChangeArrowheads="1"/>
          </p:cNvSpPr>
          <p:nvPr>
            <p:ph type="sldNum" sz="quarter" idx="12"/>
          </p:nvPr>
        </p:nvSpPr>
        <p:spPr/>
        <p:txBody>
          <a:bodyPr/>
          <a:lstStyle>
            <a:lvl1pPr>
              <a:defRPr/>
            </a:lvl1pPr>
          </a:lstStyle>
          <a:p>
            <a:fld id="{65FB59B9-FB83-4ABB-9713-752685D810C2}" type="slidenum">
              <a:rPr lang="en-US" altLang="en-US"/>
              <a:pPr/>
              <a:t>‹#›</a:t>
            </a:fld>
            <a:endParaRPr lang="en-US" altLang="en-US"/>
          </a:p>
        </p:txBody>
      </p:sp>
    </p:spTree>
    <p:extLst>
      <p:ext uri="{BB962C8B-B14F-4D97-AF65-F5344CB8AC3E}">
        <p14:creationId xmlns:p14="http://schemas.microsoft.com/office/powerpoint/2010/main" val="1048412261"/>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5"/>
          <p:cNvSpPr>
            <a:spLocks noGrp="1" noChangeArrowheads="1"/>
          </p:cNvSpPr>
          <p:nvPr>
            <p:ph type="dt" sz="half" idx="10"/>
          </p:nvPr>
        </p:nvSpPr>
        <p:spPr/>
        <p:txBody>
          <a:bodyPr/>
          <a:lstStyle>
            <a:lvl1pPr>
              <a:defRPr/>
            </a:lvl1pPr>
          </a:lstStyle>
          <a:p>
            <a:endParaRPr lang="en-US" altLang="en-US"/>
          </a:p>
        </p:txBody>
      </p:sp>
      <p:sp>
        <p:nvSpPr>
          <p:cNvPr id="6" name="Rectangle 36"/>
          <p:cNvSpPr>
            <a:spLocks noGrp="1" noChangeArrowheads="1"/>
          </p:cNvSpPr>
          <p:nvPr>
            <p:ph type="ftr" sz="quarter" idx="11"/>
          </p:nvPr>
        </p:nvSpPr>
        <p:spPr/>
        <p:txBody>
          <a:bodyPr/>
          <a:lstStyle>
            <a:lvl1pPr>
              <a:defRPr/>
            </a:lvl1pPr>
          </a:lstStyle>
          <a:p>
            <a:endParaRPr lang="en-US" altLang="en-US"/>
          </a:p>
        </p:txBody>
      </p:sp>
      <p:sp>
        <p:nvSpPr>
          <p:cNvPr id="7" name="Rectangle 37"/>
          <p:cNvSpPr>
            <a:spLocks noGrp="1" noChangeArrowheads="1"/>
          </p:cNvSpPr>
          <p:nvPr>
            <p:ph type="sldNum" sz="quarter" idx="12"/>
          </p:nvPr>
        </p:nvSpPr>
        <p:spPr/>
        <p:txBody>
          <a:bodyPr/>
          <a:lstStyle>
            <a:lvl1pPr>
              <a:defRPr/>
            </a:lvl1pPr>
          </a:lstStyle>
          <a:p>
            <a:fld id="{958938B8-8E4A-4E73-8256-CF5DC2C44431}" type="slidenum">
              <a:rPr lang="en-US" altLang="en-US"/>
              <a:pPr/>
              <a:t>‹#›</a:t>
            </a:fld>
            <a:endParaRPr lang="en-US" altLang="en-US"/>
          </a:p>
        </p:txBody>
      </p:sp>
    </p:spTree>
    <p:extLst>
      <p:ext uri="{BB962C8B-B14F-4D97-AF65-F5344CB8AC3E}">
        <p14:creationId xmlns:p14="http://schemas.microsoft.com/office/powerpoint/2010/main" val="835722512"/>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5"/>
          <p:cNvSpPr>
            <a:spLocks noGrp="1" noChangeArrowheads="1"/>
          </p:cNvSpPr>
          <p:nvPr>
            <p:ph type="dt" sz="half" idx="10"/>
          </p:nvPr>
        </p:nvSpPr>
        <p:spPr/>
        <p:txBody>
          <a:bodyPr/>
          <a:lstStyle>
            <a:lvl1pPr>
              <a:defRPr/>
            </a:lvl1pPr>
          </a:lstStyle>
          <a:p>
            <a:endParaRPr lang="en-US" altLang="en-US"/>
          </a:p>
        </p:txBody>
      </p:sp>
      <p:sp>
        <p:nvSpPr>
          <p:cNvPr id="8" name="Rectangle 36"/>
          <p:cNvSpPr>
            <a:spLocks noGrp="1" noChangeArrowheads="1"/>
          </p:cNvSpPr>
          <p:nvPr>
            <p:ph type="ftr" sz="quarter" idx="11"/>
          </p:nvPr>
        </p:nvSpPr>
        <p:spPr/>
        <p:txBody>
          <a:bodyPr/>
          <a:lstStyle>
            <a:lvl1pPr>
              <a:defRPr/>
            </a:lvl1pPr>
          </a:lstStyle>
          <a:p>
            <a:endParaRPr lang="en-US" altLang="en-US"/>
          </a:p>
        </p:txBody>
      </p:sp>
      <p:sp>
        <p:nvSpPr>
          <p:cNvPr id="9" name="Rectangle 37"/>
          <p:cNvSpPr>
            <a:spLocks noGrp="1" noChangeArrowheads="1"/>
          </p:cNvSpPr>
          <p:nvPr>
            <p:ph type="sldNum" sz="quarter" idx="12"/>
          </p:nvPr>
        </p:nvSpPr>
        <p:spPr/>
        <p:txBody>
          <a:bodyPr/>
          <a:lstStyle>
            <a:lvl1pPr>
              <a:defRPr/>
            </a:lvl1pPr>
          </a:lstStyle>
          <a:p>
            <a:fld id="{3DDF9F94-FDD8-413D-BEDE-9D259A8C2716}" type="slidenum">
              <a:rPr lang="en-US" altLang="en-US"/>
              <a:pPr/>
              <a:t>‹#›</a:t>
            </a:fld>
            <a:endParaRPr lang="en-US" altLang="en-US"/>
          </a:p>
        </p:txBody>
      </p:sp>
    </p:spTree>
    <p:extLst>
      <p:ext uri="{BB962C8B-B14F-4D97-AF65-F5344CB8AC3E}">
        <p14:creationId xmlns:p14="http://schemas.microsoft.com/office/powerpoint/2010/main" val="324908063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4/08/2020</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1017733065"/>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5"/>
          <p:cNvSpPr>
            <a:spLocks noGrp="1" noChangeArrowheads="1"/>
          </p:cNvSpPr>
          <p:nvPr>
            <p:ph type="dt" sz="half" idx="10"/>
          </p:nvPr>
        </p:nvSpPr>
        <p:spPr/>
        <p:txBody>
          <a:bodyPr/>
          <a:lstStyle>
            <a:lvl1pPr>
              <a:defRPr/>
            </a:lvl1pPr>
          </a:lstStyle>
          <a:p>
            <a:endParaRPr lang="en-US" altLang="en-US"/>
          </a:p>
        </p:txBody>
      </p:sp>
      <p:sp>
        <p:nvSpPr>
          <p:cNvPr id="4" name="Rectangle 36"/>
          <p:cNvSpPr>
            <a:spLocks noGrp="1" noChangeArrowheads="1"/>
          </p:cNvSpPr>
          <p:nvPr>
            <p:ph type="ftr" sz="quarter" idx="11"/>
          </p:nvPr>
        </p:nvSpPr>
        <p:spPr/>
        <p:txBody>
          <a:bodyPr/>
          <a:lstStyle>
            <a:lvl1pPr>
              <a:defRPr/>
            </a:lvl1pPr>
          </a:lstStyle>
          <a:p>
            <a:endParaRPr lang="en-US" altLang="en-US"/>
          </a:p>
        </p:txBody>
      </p:sp>
      <p:sp>
        <p:nvSpPr>
          <p:cNvPr id="5" name="Rectangle 37"/>
          <p:cNvSpPr>
            <a:spLocks noGrp="1" noChangeArrowheads="1"/>
          </p:cNvSpPr>
          <p:nvPr>
            <p:ph type="sldNum" sz="quarter" idx="12"/>
          </p:nvPr>
        </p:nvSpPr>
        <p:spPr/>
        <p:txBody>
          <a:bodyPr/>
          <a:lstStyle>
            <a:lvl1pPr>
              <a:defRPr/>
            </a:lvl1pPr>
          </a:lstStyle>
          <a:p>
            <a:fld id="{36C26374-F659-43B2-B1D6-7DD2A331983A}" type="slidenum">
              <a:rPr lang="en-US" altLang="en-US"/>
              <a:pPr/>
              <a:t>‹#›</a:t>
            </a:fld>
            <a:endParaRPr lang="en-US" altLang="en-US"/>
          </a:p>
        </p:txBody>
      </p:sp>
    </p:spTree>
    <p:extLst>
      <p:ext uri="{BB962C8B-B14F-4D97-AF65-F5344CB8AC3E}">
        <p14:creationId xmlns:p14="http://schemas.microsoft.com/office/powerpoint/2010/main" val="2704496422"/>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5"/>
          <p:cNvSpPr>
            <a:spLocks noGrp="1" noChangeArrowheads="1"/>
          </p:cNvSpPr>
          <p:nvPr>
            <p:ph type="dt" sz="half" idx="10"/>
          </p:nvPr>
        </p:nvSpPr>
        <p:spPr/>
        <p:txBody>
          <a:bodyPr/>
          <a:lstStyle>
            <a:lvl1pPr>
              <a:defRPr/>
            </a:lvl1pPr>
          </a:lstStyle>
          <a:p>
            <a:endParaRPr lang="en-US" altLang="en-US"/>
          </a:p>
        </p:txBody>
      </p:sp>
      <p:sp>
        <p:nvSpPr>
          <p:cNvPr id="3" name="Rectangle 36"/>
          <p:cNvSpPr>
            <a:spLocks noGrp="1" noChangeArrowheads="1"/>
          </p:cNvSpPr>
          <p:nvPr>
            <p:ph type="ftr" sz="quarter" idx="11"/>
          </p:nvPr>
        </p:nvSpPr>
        <p:spPr/>
        <p:txBody>
          <a:bodyPr/>
          <a:lstStyle>
            <a:lvl1pPr>
              <a:defRPr/>
            </a:lvl1pPr>
          </a:lstStyle>
          <a:p>
            <a:endParaRPr lang="en-US" altLang="en-US"/>
          </a:p>
        </p:txBody>
      </p:sp>
      <p:sp>
        <p:nvSpPr>
          <p:cNvPr id="4" name="Rectangle 37"/>
          <p:cNvSpPr>
            <a:spLocks noGrp="1" noChangeArrowheads="1"/>
          </p:cNvSpPr>
          <p:nvPr>
            <p:ph type="sldNum" sz="quarter" idx="12"/>
          </p:nvPr>
        </p:nvSpPr>
        <p:spPr/>
        <p:txBody>
          <a:bodyPr/>
          <a:lstStyle>
            <a:lvl1pPr>
              <a:defRPr/>
            </a:lvl1pPr>
          </a:lstStyle>
          <a:p>
            <a:fld id="{16533EC8-F990-4ED3-88DB-FDD3263DB8FF}" type="slidenum">
              <a:rPr lang="en-US" altLang="en-US"/>
              <a:pPr/>
              <a:t>‹#›</a:t>
            </a:fld>
            <a:endParaRPr lang="en-US" altLang="en-US"/>
          </a:p>
        </p:txBody>
      </p:sp>
    </p:spTree>
    <p:extLst>
      <p:ext uri="{BB962C8B-B14F-4D97-AF65-F5344CB8AC3E}">
        <p14:creationId xmlns:p14="http://schemas.microsoft.com/office/powerpoint/2010/main" val="1227282669"/>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p:txBody>
          <a:bodyPr/>
          <a:lstStyle>
            <a:lvl1pPr>
              <a:defRPr/>
            </a:lvl1pPr>
          </a:lstStyle>
          <a:p>
            <a:endParaRPr lang="en-US" altLang="en-US"/>
          </a:p>
        </p:txBody>
      </p:sp>
      <p:sp>
        <p:nvSpPr>
          <p:cNvPr id="6" name="Rectangle 36"/>
          <p:cNvSpPr>
            <a:spLocks noGrp="1" noChangeArrowheads="1"/>
          </p:cNvSpPr>
          <p:nvPr>
            <p:ph type="ftr" sz="quarter" idx="11"/>
          </p:nvPr>
        </p:nvSpPr>
        <p:spPr/>
        <p:txBody>
          <a:bodyPr/>
          <a:lstStyle>
            <a:lvl1pPr>
              <a:defRPr/>
            </a:lvl1pPr>
          </a:lstStyle>
          <a:p>
            <a:endParaRPr lang="en-US" altLang="en-US"/>
          </a:p>
        </p:txBody>
      </p:sp>
      <p:sp>
        <p:nvSpPr>
          <p:cNvPr id="7" name="Rectangle 37"/>
          <p:cNvSpPr>
            <a:spLocks noGrp="1" noChangeArrowheads="1"/>
          </p:cNvSpPr>
          <p:nvPr>
            <p:ph type="sldNum" sz="quarter" idx="12"/>
          </p:nvPr>
        </p:nvSpPr>
        <p:spPr/>
        <p:txBody>
          <a:bodyPr/>
          <a:lstStyle>
            <a:lvl1pPr>
              <a:defRPr/>
            </a:lvl1pPr>
          </a:lstStyle>
          <a:p>
            <a:fld id="{ED925650-EFEA-40AD-985A-C57E90F2E6DF}" type="slidenum">
              <a:rPr lang="en-US" altLang="en-US"/>
              <a:pPr/>
              <a:t>‹#›</a:t>
            </a:fld>
            <a:endParaRPr lang="en-US" altLang="en-US"/>
          </a:p>
        </p:txBody>
      </p:sp>
    </p:spTree>
    <p:extLst>
      <p:ext uri="{BB962C8B-B14F-4D97-AF65-F5344CB8AC3E}">
        <p14:creationId xmlns:p14="http://schemas.microsoft.com/office/powerpoint/2010/main" val="4147814219"/>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p:txBody>
          <a:bodyPr/>
          <a:lstStyle>
            <a:lvl1pPr>
              <a:defRPr/>
            </a:lvl1pPr>
          </a:lstStyle>
          <a:p>
            <a:endParaRPr lang="en-US" altLang="en-US"/>
          </a:p>
        </p:txBody>
      </p:sp>
      <p:sp>
        <p:nvSpPr>
          <p:cNvPr id="6" name="Rectangle 36"/>
          <p:cNvSpPr>
            <a:spLocks noGrp="1" noChangeArrowheads="1"/>
          </p:cNvSpPr>
          <p:nvPr>
            <p:ph type="ftr" sz="quarter" idx="11"/>
          </p:nvPr>
        </p:nvSpPr>
        <p:spPr/>
        <p:txBody>
          <a:bodyPr/>
          <a:lstStyle>
            <a:lvl1pPr>
              <a:defRPr/>
            </a:lvl1pPr>
          </a:lstStyle>
          <a:p>
            <a:endParaRPr lang="en-US" altLang="en-US"/>
          </a:p>
        </p:txBody>
      </p:sp>
      <p:sp>
        <p:nvSpPr>
          <p:cNvPr id="7" name="Rectangle 37"/>
          <p:cNvSpPr>
            <a:spLocks noGrp="1" noChangeArrowheads="1"/>
          </p:cNvSpPr>
          <p:nvPr>
            <p:ph type="sldNum" sz="quarter" idx="12"/>
          </p:nvPr>
        </p:nvSpPr>
        <p:spPr/>
        <p:txBody>
          <a:bodyPr/>
          <a:lstStyle>
            <a:lvl1pPr>
              <a:defRPr/>
            </a:lvl1pPr>
          </a:lstStyle>
          <a:p>
            <a:fld id="{1AD38D73-FC63-4872-9073-15FB717A1C2E}" type="slidenum">
              <a:rPr lang="en-US" altLang="en-US"/>
              <a:pPr/>
              <a:t>‹#›</a:t>
            </a:fld>
            <a:endParaRPr lang="en-US" altLang="en-US"/>
          </a:p>
        </p:txBody>
      </p:sp>
    </p:spTree>
    <p:extLst>
      <p:ext uri="{BB962C8B-B14F-4D97-AF65-F5344CB8AC3E}">
        <p14:creationId xmlns:p14="http://schemas.microsoft.com/office/powerpoint/2010/main" val="4160691954"/>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p:txBody>
          <a:bodyPr/>
          <a:lstStyle>
            <a:lvl1pPr>
              <a:defRPr/>
            </a:lvl1pPr>
          </a:lstStyle>
          <a:p>
            <a:endParaRPr lang="en-US" altLang="en-US"/>
          </a:p>
        </p:txBody>
      </p:sp>
      <p:sp>
        <p:nvSpPr>
          <p:cNvPr id="5" name="Rectangle 36"/>
          <p:cNvSpPr>
            <a:spLocks noGrp="1" noChangeArrowheads="1"/>
          </p:cNvSpPr>
          <p:nvPr>
            <p:ph type="ftr" sz="quarter" idx="11"/>
          </p:nvPr>
        </p:nvSpPr>
        <p:spPr/>
        <p:txBody>
          <a:bodyPr/>
          <a:lstStyle>
            <a:lvl1pPr>
              <a:defRPr/>
            </a:lvl1pPr>
          </a:lstStyle>
          <a:p>
            <a:endParaRPr lang="en-US" altLang="en-US"/>
          </a:p>
        </p:txBody>
      </p:sp>
      <p:sp>
        <p:nvSpPr>
          <p:cNvPr id="6" name="Rectangle 37"/>
          <p:cNvSpPr>
            <a:spLocks noGrp="1" noChangeArrowheads="1"/>
          </p:cNvSpPr>
          <p:nvPr>
            <p:ph type="sldNum" sz="quarter" idx="12"/>
          </p:nvPr>
        </p:nvSpPr>
        <p:spPr/>
        <p:txBody>
          <a:bodyPr/>
          <a:lstStyle>
            <a:lvl1pPr>
              <a:defRPr/>
            </a:lvl1pPr>
          </a:lstStyle>
          <a:p>
            <a:fld id="{BF8F4162-5B0F-4A67-A0F6-453D17A8F196}" type="slidenum">
              <a:rPr lang="en-US" altLang="en-US"/>
              <a:pPr/>
              <a:t>‹#›</a:t>
            </a:fld>
            <a:endParaRPr lang="en-US" altLang="en-US"/>
          </a:p>
        </p:txBody>
      </p:sp>
    </p:spTree>
    <p:extLst>
      <p:ext uri="{BB962C8B-B14F-4D97-AF65-F5344CB8AC3E}">
        <p14:creationId xmlns:p14="http://schemas.microsoft.com/office/powerpoint/2010/main" val="3127316752"/>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p:txBody>
          <a:bodyPr/>
          <a:lstStyle>
            <a:lvl1pPr>
              <a:defRPr/>
            </a:lvl1pPr>
          </a:lstStyle>
          <a:p>
            <a:endParaRPr lang="en-US" altLang="en-US"/>
          </a:p>
        </p:txBody>
      </p:sp>
      <p:sp>
        <p:nvSpPr>
          <p:cNvPr id="5" name="Rectangle 36"/>
          <p:cNvSpPr>
            <a:spLocks noGrp="1" noChangeArrowheads="1"/>
          </p:cNvSpPr>
          <p:nvPr>
            <p:ph type="ftr" sz="quarter" idx="11"/>
          </p:nvPr>
        </p:nvSpPr>
        <p:spPr/>
        <p:txBody>
          <a:bodyPr/>
          <a:lstStyle>
            <a:lvl1pPr>
              <a:defRPr/>
            </a:lvl1pPr>
          </a:lstStyle>
          <a:p>
            <a:endParaRPr lang="en-US" altLang="en-US"/>
          </a:p>
        </p:txBody>
      </p:sp>
      <p:sp>
        <p:nvSpPr>
          <p:cNvPr id="6" name="Rectangle 37"/>
          <p:cNvSpPr>
            <a:spLocks noGrp="1" noChangeArrowheads="1"/>
          </p:cNvSpPr>
          <p:nvPr>
            <p:ph type="sldNum" sz="quarter" idx="12"/>
          </p:nvPr>
        </p:nvSpPr>
        <p:spPr/>
        <p:txBody>
          <a:bodyPr/>
          <a:lstStyle>
            <a:lvl1pPr>
              <a:defRPr/>
            </a:lvl1pPr>
          </a:lstStyle>
          <a:p>
            <a:fld id="{9091327C-77D9-4B1B-BBEA-68D4CD897EA0}" type="slidenum">
              <a:rPr lang="en-US" altLang="en-US"/>
              <a:pPr/>
              <a:t>‹#›</a:t>
            </a:fld>
            <a:endParaRPr lang="en-US" altLang="en-US"/>
          </a:p>
        </p:txBody>
      </p:sp>
    </p:spTree>
    <p:extLst>
      <p:ext uri="{BB962C8B-B14F-4D97-AF65-F5344CB8AC3E}">
        <p14:creationId xmlns:p14="http://schemas.microsoft.com/office/powerpoint/2010/main" val="1952681903"/>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5"/>
          <p:cNvSpPr>
            <a:spLocks noGrp="1" noChangeArrowheads="1"/>
          </p:cNvSpPr>
          <p:nvPr>
            <p:ph type="dt" sz="half" idx="10"/>
          </p:nvPr>
        </p:nvSpPr>
        <p:spPr/>
        <p:txBody>
          <a:bodyPr/>
          <a:lstStyle>
            <a:lvl1pPr>
              <a:defRPr/>
            </a:lvl1pPr>
          </a:lstStyle>
          <a:p>
            <a:endParaRPr lang="en-US" altLang="en-US"/>
          </a:p>
        </p:txBody>
      </p:sp>
      <p:sp>
        <p:nvSpPr>
          <p:cNvPr id="6" name="Rectangle 36"/>
          <p:cNvSpPr>
            <a:spLocks noGrp="1" noChangeArrowheads="1"/>
          </p:cNvSpPr>
          <p:nvPr>
            <p:ph type="ftr" sz="quarter" idx="11"/>
          </p:nvPr>
        </p:nvSpPr>
        <p:spPr/>
        <p:txBody>
          <a:bodyPr/>
          <a:lstStyle>
            <a:lvl1pPr>
              <a:defRPr/>
            </a:lvl1pPr>
          </a:lstStyle>
          <a:p>
            <a:endParaRPr lang="en-US" altLang="en-US"/>
          </a:p>
        </p:txBody>
      </p:sp>
      <p:sp>
        <p:nvSpPr>
          <p:cNvPr id="7" name="Rectangle 37"/>
          <p:cNvSpPr>
            <a:spLocks noGrp="1" noChangeArrowheads="1"/>
          </p:cNvSpPr>
          <p:nvPr>
            <p:ph type="sldNum" sz="quarter" idx="12"/>
          </p:nvPr>
        </p:nvSpPr>
        <p:spPr/>
        <p:txBody>
          <a:bodyPr/>
          <a:lstStyle>
            <a:lvl1pPr>
              <a:defRPr/>
            </a:lvl1pPr>
          </a:lstStyle>
          <a:p>
            <a:fld id="{B15EC953-3DF6-4826-8A82-26773407D4A2}" type="slidenum">
              <a:rPr lang="en-US" altLang="en-US"/>
              <a:pPr/>
              <a:t>‹#›</a:t>
            </a:fld>
            <a:endParaRPr lang="en-US" altLang="en-US"/>
          </a:p>
        </p:txBody>
      </p:sp>
    </p:spTree>
    <p:extLst>
      <p:ext uri="{BB962C8B-B14F-4D97-AF65-F5344CB8AC3E}">
        <p14:creationId xmlns:p14="http://schemas.microsoft.com/office/powerpoint/2010/main" val="1227637698"/>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grpSp>
      <p:sp>
        <p:nvSpPr>
          <p:cNvPr id="74786" name="Rectangle 34"/>
          <p:cNvSpPr>
            <a:spLocks noGrp="1" noChangeArrowheads="1"/>
          </p:cNvSpPr>
          <p:nvPr>
            <p:ph type="ctrTitle" sz="quarter"/>
          </p:nvPr>
        </p:nvSpPr>
        <p:spPr>
          <a:xfrm>
            <a:off x="1143000" y="2286000"/>
            <a:ext cx="7772400" cy="1143000"/>
          </a:xfrm>
        </p:spPr>
        <p:txBody>
          <a:bodyPr/>
          <a:lstStyle>
            <a:lvl1pPr algn="ctr">
              <a:defRPr>
                <a:solidFill>
                  <a:srgbClr val="00FFFF"/>
                </a:solidFill>
              </a:defRPr>
            </a:lvl1pPr>
          </a:lstStyle>
          <a:p>
            <a:r>
              <a:rPr lang="en-US"/>
              <a:t>Click to edit Master title style</a:t>
            </a:r>
          </a:p>
        </p:txBody>
      </p:sp>
      <p:sp>
        <p:nvSpPr>
          <p:cNvPr id="7478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128" charset="0"/>
              <a:buNone/>
              <a:defRPr>
                <a:solidFill>
                  <a:srgbClr val="FFFFFF"/>
                </a:solidFill>
              </a:defRPr>
            </a:lvl1pPr>
          </a:lstStyle>
          <a:p>
            <a:r>
              <a:rPr lang="en-US"/>
              <a:t>Click to edit Master subtitle style</a:t>
            </a:r>
          </a:p>
        </p:txBody>
      </p:sp>
      <p:sp>
        <p:nvSpPr>
          <p:cNvPr id="36" name="Rectangle 36"/>
          <p:cNvSpPr>
            <a:spLocks noGrp="1" noChangeArrowheads="1"/>
          </p:cNvSpPr>
          <p:nvPr>
            <p:ph type="dt" sz="quarter" idx="10"/>
          </p:nvPr>
        </p:nvSpPr>
        <p:spPr/>
        <p:txBody>
          <a:bodyPr/>
          <a:lstStyle>
            <a:lvl1pPr>
              <a:defRPr>
                <a:solidFill>
                  <a:srgbClr val="FFFFFF"/>
                </a:solidFill>
              </a:defRPr>
            </a:lvl1pPr>
          </a:lstStyle>
          <a:p>
            <a:endParaRPr lang="en-US" altLang="en-US"/>
          </a:p>
        </p:txBody>
      </p:sp>
      <p:sp>
        <p:nvSpPr>
          <p:cNvPr id="37" name="Rectangle 37"/>
          <p:cNvSpPr>
            <a:spLocks noGrp="1" noChangeArrowheads="1"/>
          </p:cNvSpPr>
          <p:nvPr>
            <p:ph type="ftr" sz="quarter" idx="11"/>
          </p:nvPr>
        </p:nvSpPr>
        <p:spPr/>
        <p:txBody>
          <a:bodyPr/>
          <a:lstStyle>
            <a:lvl1pPr>
              <a:defRPr>
                <a:solidFill>
                  <a:srgbClr val="FFFFFF"/>
                </a:solidFill>
              </a:defRPr>
            </a:lvl1pPr>
          </a:lstStyle>
          <a:p>
            <a:endParaRPr lang="en-US" altLang="en-US"/>
          </a:p>
        </p:txBody>
      </p:sp>
      <p:sp>
        <p:nvSpPr>
          <p:cNvPr id="38" name="Rectangle 38"/>
          <p:cNvSpPr>
            <a:spLocks noGrp="1" noChangeArrowheads="1"/>
          </p:cNvSpPr>
          <p:nvPr>
            <p:ph type="sldNum" sz="quarter" idx="12"/>
          </p:nvPr>
        </p:nvSpPr>
        <p:spPr/>
        <p:txBody>
          <a:bodyPr/>
          <a:lstStyle>
            <a:lvl1pPr>
              <a:defRPr>
                <a:solidFill>
                  <a:srgbClr val="FFFFFF"/>
                </a:solidFill>
              </a:defRPr>
            </a:lvl1pPr>
          </a:lstStyle>
          <a:p>
            <a:fld id="{B378F3A5-5722-4FD2-B547-2D4AAE7FB2E5}" type="slidenum">
              <a:rPr lang="en-US" altLang="en-US"/>
              <a:pPr/>
              <a:t>‹#›</a:t>
            </a:fld>
            <a:endParaRPr lang="en-US" altLang="en-US"/>
          </a:p>
        </p:txBody>
      </p:sp>
    </p:spTree>
    <p:extLst>
      <p:ext uri="{BB962C8B-B14F-4D97-AF65-F5344CB8AC3E}">
        <p14:creationId xmlns:p14="http://schemas.microsoft.com/office/powerpoint/2010/main" val="3218052497"/>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fld id="{1E6C67BA-1784-445A-BCDF-7CD435C62614}"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939856296"/>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fld id="{4061A450-706C-4710-B27B-A6C6FA093ADA}"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23159936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4/08/2020</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307980064"/>
      </p:ext>
    </p:extLst>
  </p:cSld>
  <p:clrMapOvr>
    <a:overrideClrMapping bg1="lt1" tx1="dk1" bg2="lt2" tx2="dk2" accent1="accent1" accent2="accent2" accent3="accent3" accent4="accent4" accent5="accent5" accent6="accent6" hlink="hlink" folHlink="folHlink"/>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fld id="{756AB15F-1A60-49DD-A424-30C5C1312452}"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932198054"/>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8"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9" name="Rectangle 37"/>
          <p:cNvSpPr>
            <a:spLocks noGrp="1" noChangeArrowheads="1"/>
          </p:cNvSpPr>
          <p:nvPr>
            <p:ph type="sldNum" sz="quarter" idx="12"/>
          </p:nvPr>
        </p:nvSpPr>
        <p:spPr>
          <a:ln/>
        </p:spPr>
        <p:txBody>
          <a:bodyPr/>
          <a:lstStyle>
            <a:lvl1pPr>
              <a:defRPr/>
            </a:lvl1pPr>
          </a:lstStyle>
          <a:p>
            <a:fld id="{F6FDCE5F-1D8A-4063-AE01-C4B0AA7A3DEE}"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72721495"/>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4"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5" name="Rectangle 37"/>
          <p:cNvSpPr>
            <a:spLocks noGrp="1" noChangeArrowheads="1"/>
          </p:cNvSpPr>
          <p:nvPr>
            <p:ph type="sldNum" sz="quarter" idx="12"/>
          </p:nvPr>
        </p:nvSpPr>
        <p:spPr>
          <a:ln/>
        </p:spPr>
        <p:txBody>
          <a:bodyPr/>
          <a:lstStyle>
            <a:lvl1pPr>
              <a:defRPr/>
            </a:lvl1pPr>
          </a:lstStyle>
          <a:p>
            <a:fld id="{CBAE4221-18DF-44FC-84FC-7B66496321E4}"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133993022"/>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3"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4" name="Rectangle 37"/>
          <p:cNvSpPr>
            <a:spLocks noGrp="1" noChangeArrowheads="1"/>
          </p:cNvSpPr>
          <p:nvPr>
            <p:ph type="sldNum" sz="quarter" idx="12"/>
          </p:nvPr>
        </p:nvSpPr>
        <p:spPr>
          <a:ln/>
        </p:spPr>
        <p:txBody>
          <a:bodyPr/>
          <a:lstStyle>
            <a:lvl1pPr>
              <a:defRPr/>
            </a:lvl1pPr>
          </a:lstStyle>
          <a:p>
            <a:fld id="{BBBD5451-812E-45B2-AF51-07ADBD10060D}"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690874036"/>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fld id="{5913D702-DA6D-454D-98EB-E19B189623B4}"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263391914"/>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fld id="{7755788E-C7F7-4D98-9C71-3B887D20BB26}"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629716859"/>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fld id="{6A3B4A39-BE0B-496B-A3B5-4D5AD7B61D45}"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10126794"/>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fld id="{8044B02E-7122-44A0-8926-BD966BB30F9A}"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1337802"/>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5"/>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fld id="{6510ED66-22E8-4A2B-B8DA-D7C549571F8A}"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260490035"/>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76130"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pPr eaLnBrk="1" hangingPunct="1">
              <a:lnSpc>
                <a:spcPct val="100000"/>
              </a:lnSpc>
              <a:spcBef>
                <a:spcPct val="0"/>
              </a:spcBef>
              <a:buFontTx/>
              <a:buNone/>
            </a:pPr>
            <a:endParaRPr kumimoji="0" lang="en-GB" sz="1800">
              <a:solidFill>
                <a:srgbClr val="FFFFFF"/>
              </a:solidFill>
              <a:latin typeface="Arial" pitchFamily="34" charset="0"/>
              <a:cs typeface="ＭＳ Ｐゴシック" charset="0"/>
            </a:endParaRPr>
          </a:p>
        </p:txBody>
      </p:sp>
      <p:sp>
        <p:nvSpPr>
          <p:cNvPr id="176131"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pPr eaLnBrk="1" hangingPunct="1">
              <a:lnSpc>
                <a:spcPct val="100000"/>
              </a:lnSpc>
              <a:spcBef>
                <a:spcPct val="0"/>
              </a:spcBef>
              <a:buFontTx/>
              <a:buNone/>
            </a:pPr>
            <a:endParaRPr kumimoji="0" lang="en-GB" sz="1800">
              <a:solidFill>
                <a:srgbClr val="FFFFFF"/>
              </a:solidFill>
              <a:latin typeface="Arial" pitchFamily="34" charset="0"/>
              <a:cs typeface="ＭＳ Ｐゴシック" charset="0"/>
            </a:endParaRPr>
          </a:p>
        </p:txBody>
      </p:sp>
      <p:sp>
        <p:nvSpPr>
          <p:cNvPr id="176132" name="Rectangle 4"/>
          <p:cNvSpPr>
            <a:spLocks noGrp="1" noChangeArrowheads="1"/>
          </p:cNvSpPr>
          <p:nvPr>
            <p:ph type="ctrTitle" sz="quarter"/>
          </p:nvPr>
        </p:nvSpPr>
        <p:spPr>
          <a:xfrm>
            <a:off x="685800" y="2286000"/>
            <a:ext cx="7772400" cy="1143000"/>
          </a:xfrm>
        </p:spPr>
        <p:txBody>
          <a:bodyPr/>
          <a:lstStyle>
            <a:lvl1pPr>
              <a:defRPr/>
            </a:lvl1pPr>
          </a:lstStyle>
          <a:p>
            <a:pPr lvl="0"/>
            <a:r>
              <a:rPr lang="en-US" altLang="en-US" noProof="0"/>
              <a:t>Click to edit Master title style</a:t>
            </a:r>
          </a:p>
        </p:txBody>
      </p:sp>
      <p:sp>
        <p:nvSpPr>
          <p:cNvPr id="176133"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2" charset="2"/>
              <a:buNone/>
              <a:defRPr b="0">
                <a:latin typeface="Times New Roman" pitchFamily="18" charset="0"/>
              </a:defRPr>
            </a:lvl1pPr>
          </a:lstStyle>
          <a:p>
            <a:pPr lvl="0"/>
            <a:r>
              <a:rPr lang="en-US" altLang="en-US" noProof="0"/>
              <a:t>Click to edit Master subtitle style</a:t>
            </a:r>
          </a:p>
        </p:txBody>
      </p:sp>
      <p:sp>
        <p:nvSpPr>
          <p:cNvPr id="176134" name="Rectangle 6"/>
          <p:cNvSpPr>
            <a:spLocks noGrp="1" noChangeArrowheads="1"/>
          </p:cNvSpPr>
          <p:nvPr>
            <p:ph type="dt" sz="quarter" idx="2"/>
          </p:nvPr>
        </p:nvSpPr>
        <p:spPr/>
        <p:txBody>
          <a:bodyPr/>
          <a:lstStyle>
            <a:lvl1pPr>
              <a:defRPr/>
            </a:lvl1pPr>
          </a:lstStyle>
          <a:p>
            <a:endParaRPr lang="en-US" altLang="en-US">
              <a:solidFill>
                <a:srgbClr val="FFFFFF"/>
              </a:solidFill>
              <a:latin typeface="Times New Roman"/>
            </a:endParaRPr>
          </a:p>
        </p:txBody>
      </p:sp>
      <p:sp>
        <p:nvSpPr>
          <p:cNvPr id="176135" name="Rectangle 7"/>
          <p:cNvSpPr>
            <a:spLocks noGrp="1" noChangeArrowheads="1"/>
          </p:cNvSpPr>
          <p:nvPr>
            <p:ph type="ftr" sz="quarter" idx="3"/>
          </p:nvPr>
        </p:nvSpPr>
        <p:spPr/>
        <p:txBody>
          <a:bodyPr/>
          <a:lstStyle>
            <a:lvl1pPr>
              <a:defRPr/>
            </a:lvl1pPr>
          </a:lstStyle>
          <a:p>
            <a:endParaRPr lang="en-US" altLang="en-US">
              <a:solidFill>
                <a:srgbClr val="FFFFFF"/>
              </a:solidFill>
              <a:latin typeface="Times New Roman"/>
            </a:endParaRPr>
          </a:p>
        </p:txBody>
      </p:sp>
      <p:sp>
        <p:nvSpPr>
          <p:cNvPr id="176136" name="Rectangle 8"/>
          <p:cNvSpPr>
            <a:spLocks noGrp="1" noChangeArrowheads="1"/>
          </p:cNvSpPr>
          <p:nvPr>
            <p:ph type="sldNum" sz="quarter" idx="4"/>
          </p:nvPr>
        </p:nvSpPr>
        <p:spPr/>
        <p:txBody>
          <a:bodyPr/>
          <a:lstStyle>
            <a:lvl1pPr>
              <a:defRPr/>
            </a:lvl1pPr>
          </a:lstStyle>
          <a:p>
            <a:endParaRPr lang="en-US" altLang="en-US">
              <a:solidFill>
                <a:srgbClr val="FFFFFF"/>
              </a:solidFill>
              <a:latin typeface="Times New Roman"/>
            </a:endParaRPr>
          </a:p>
        </p:txBody>
      </p:sp>
      <p:sp>
        <p:nvSpPr>
          <p:cNvPr id="176137" name="Rectangle 9"/>
          <p:cNvSpPr>
            <a:spLocks noChangeArrowheads="1"/>
          </p:cNvSpPr>
          <p:nvPr/>
        </p:nvSpPr>
        <p:spPr bwMode="auto">
          <a:xfrm>
            <a:off x="0" y="3505200"/>
            <a:ext cx="4724400" cy="152400"/>
          </a:xfrm>
          <a:prstGeom prst="rect">
            <a:avLst/>
          </a:prstGeom>
          <a:solidFill>
            <a:schemeClr val="accent1">
              <a:alpha val="50000"/>
            </a:schemeClr>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pPr eaLnBrk="1" hangingPunct="1">
              <a:lnSpc>
                <a:spcPct val="100000"/>
              </a:lnSpc>
              <a:spcBef>
                <a:spcPct val="0"/>
              </a:spcBef>
              <a:buFontTx/>
              <a:buNone/>
            </a:pPr>
            <a:endParaRPr kumimoji="0" lang="en-GB" sz="1800">
              <a:solidFill>
                <a:srgbClr val="FFFFFF"/>
              </a:solidFill>
              <a:latin typeface="Arial" pitchFamily="34" charset="0"/>
              <a:cs typeface="ＭＳ Ｐゴシック" charset="0"/>
            </a:endParaRPr>
          </a:p>
        </p:txBody>
      </p:sp>
    </p:spTree>
    <p:extLst>
      <p:ext uri="{BB962C8B-B14F-4D97-AF65-F5344CB8AC3E}">
        <p14:creationId xmlns:p14="http://schemas.microsoft.com/office/powerpoint/2010/main" val="617926440"/>
      </p:ext>
    </p:extLst>
  </p:cSld>
  <p:clrMapOvr>
    <a:masterClrMapping/>
  </p:clrMapOvr>
  <p:transition spd="med">
    <p:zoom dir="in"/>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4/08/2020</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494009375"/>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FFFFFF"/>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FFFFFF"/>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endParaRPr lang="en-US" altLang="en-US">
              <a:solidFill>
                <a:srgbClr val="FFFFFF"/>
              </a:solidFill>
              <a:latin typeface="Times New Roman"/>
            </a:endParaRPr>
          </a:p>
        </p:txBody>
      </p:sp>
    </p:spTree>
    <p:extLst>
      <p:ext uri="{BB962C8B-B14F-4D97-AF65-F5344CB8AC3E}">
        <p14:creationId xmlns:p14="http://schemas.microsoft.com/office/powerpoint/2010/main" val="1620958744"/>
      </p:ext>
    </p:extLst>
  </p:cSld>
  <p:clrMapOvr>
    <a:masterClrMapping/>
  </p:clrMapOvr>
  <p:transition spd="med">
    <p:zoom dir="in"/>
  </p:transition>
</p:sldLayout>
</file>

<file path=ppt/slideLayouts/slideLayout8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ltLang="en-US">
              <a:solidFill>
                <a:srgbClr val="FFFFFF"/>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FFFFFF"/>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endParaRPr lang="en-US" altLang="en-US">
              <a:solidFill>
                <a:srgbClr val="FFFFFF"/>
              </a:solidFill>
              <a:latin typeface="Times New Roman"/>
            </a:endParaRPr>
          </a:p>
        </p:txBody>
      </p:sp>
    </p:spTree>
    <p:extLst>
      <p:ext uri="{BB962C8B-B14F-4D97-AF65-F5344CB8AC3E}">
        <p14:creationId xmlns:p14="http://schemas.microsoft.com/office/powerpoint/2010/main" val="1967585587"/>
      </p:ext>
    </p:extLst>
  </p:cSld>
  <p:clrMapOvr>
    <a:masterClrMapping/>
  </p:clrMapOvr>
  <p:transition spd="med">
    <p:zoom dir="in"/>
  </p:transition>
</p:sldLayout>
</file>

<file path=ppt/slideLayouts/slideLayout8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lvl1pPr>
              <a:defRPr/>
            </a:lvl1pPr>
          </a:lstStyle>
          <a:p>
            <a:endParaRPr lang="en-US" altLang="en-US">
              <a:solidFill>
                <a:srgbClr val="FFFFFF"/>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FFFFFF"/>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endParaRPr lang="en-US" altLang="en-US">
              <a:solidFill>
                <a:srgbClr val="FFFFFF"/>
              </a:solidFill>
              <a:latin typeface="Times New Roman"/>
            </a:endParaRPr>
          </a:p>
        </p:txBody>
      </p:sp>
    </p:spTree>
    <p:extLst>
      <p:ext uri="{BB962C8B-B14F-4D97-AF65-F5344CB8AC3E}">
        <p14:creationId xmlns:p14="http://schemas.microsoft.com/office/powerpoint/2010/main" val="1000354314"/>
      </p:ext>
    </p:extLst>
  </p:cSld>
  <p:clrMapOvr>
    <a:masterClrMapping/>
  </p:clrMapOvr>
  <p:transition spd="med">
    <p:zoom dir="in"/>
  </p:transition>
</p:sldLayout>
</file>

<file path=ppt/slideLayouts/slideLayout8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lvl1pPr>
              <a:defRPr/>
            </a:lvl1pPr>
          </a:lstStyle>
          <a:p>
            <a:endParaRPr lang="en-US" altLang="en-US">
              <a:solidFill>
                <a:srgbClr val="FFFFFF"/>
              </a:solidFill>
              <a:latin typeface="Times New Roman"/>
            </a:endParaRPr>
          </a:p>
        </p:txBody>
      </p:sp>
      <p:sp>
        <p:nvSpPr>
          <p:cNvPr id="8" name="Footer Placeholder 7"/>
          <p:cNvSpPr>
            <a:spLocks noGrp="1"/>
          </p:cNvSpPr>
          <p:nvPr>
            <p:ph type="ftr" sz="quarter" idx="11"/>
          </p:nvPr>
        </p:nvSpPr>
        <p:spPr/>
        <p:txBody>
          <a:bodyPr/>
          <a:lstStyle>
            <a:lvl1pPr>
              <a:defRPr/>
            </a:lvl1pPr>
          </a:lstStyle>
          <a:p>
            <a:endParaRPr lang="en-US" altLang="en-US">
              <a:solidFill>
                <a:srgbClr val="FFFFFF"/>
              </a:solidFill>
              <a:latin typeface="Times New Roman"/>
            </a:endParaRPr>
          </a:p>
        </p:txBody>
      </p:sp>
      <p:sp>
        <p:nvSpPr>
          <p:cNvPr id="9" name="Slide Number Placeholder 8"/>
          <p:cNvSpPr>
            <a:spLocks noGrp="1"/>
          </p:cNvSpPr>
          <p:nvPr>
            <p:ph type="sldNum" sz="quarter" idx="12"/>
          </p:nvPr>
        </p:nvSpPr>
        <p:spPr/>
        <p:txBody>
          <a:bodyPr/>
          <a:lstStyle>
            <a:lvl1pPr>
              <a:defRPr/>
            </a:lvl1pPr>
          </a:lstStyle>
          <a:p>
            <a:endParaRPr lang="en-US" altLang="en-US">
              <a:solidFill>
                <a:srgbClr val="FFFFFF"/>
              </a:solidFill>
              <a:latin typeface="Times New Roman"/>
            </a:endParaRPr>
          </a:p>
        </p:txBody>
      </p:sp>
    </p:spTree>
    <p:extLst>
      <p:ext uri="{BB962C8B-B14F-4D97-AF65-F5344CB8AC3E}">
        <p14:creationId xmlns:p14="http://schemas.microsoft.com/office/powerpoint/2010/main" val="804072353"/>
      </p:ext>
    </p:extLst>
  </p:cSld>
  <p:clrMapOvr>
    <a:masterClrMapping/>
  </p:clrMapOvr>
  <p:transition spd="med">
    <p:zoom dir="in"/>
  </p:transition>
</p:sldLayout>
</file>

<file path=ppt/slideLayouts/slideLayout8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lvl1pPr>
              <a:defRPr/>
            </a:lvl1pPr>
          </a:lstStyle>
          <a:p>
            <a:endParaRPr lang="en-US" altLang="en-US">
              <a:solidFill>
                <a:srgbClr val="FFFFFF"/>
              </a:solidFill>
              <a:latin typeface="Times New Roman"/>
            </a:endParaRPr>
          </a:p>
        </p:txBody>
      </p:sp>
      <p:sp>
        <p:nvSpPr>
          <p:cNvPr id="4" name="Footer Placeholder 3"/>
          <p:cNvSpPr>
            <a:spLocks noGrp="1"/>
          </p:cNvSpPr>
          <p:nvPr>
            <p:ph type="ftr" sz="quarter" idx="11"/>
          </p:nvPr>
        </p:nvSpPr>
        <p:spPr/>
        <p:txBody>
          <a:bodyPr/>
          <a:lstStyle>
            <a:lvl1pPr>
              <a:defRPr/>
            </a:lvl1pPr>
          </a:lstStyle>
          <a:p>
            <a:endParaRPr lang="en-US" altLang="en-US">
              <a:solidFill>
                <a:srgbClr val="FFFFFF"/>
              </a:solidFill>
              <a:latin typeface="Times New Roman"/>
            </a:endParaRPr>
          </a:p>
        </p:txBody>
      </p:sp>
      <p:sp>
        <p:nvSpPr>
          <p:cNvPr id="5" name="Slide Number Placeholder 4"/>
          <p:cNvSpPr>
            <a:spLocks noGrp="1"/>
          </p:cNvSpPr>
          <p:nvPr>
            <p:ph type="sldNum" sz="quarter" idx="12"/>
          </p:nvPr>
        </p:nvSpPr>
        <p:spPr/>
        <p:txBody>
          <a:bodyPr/>
          <a:lstStyle>
            <a:lvl1pPr>
              <a:defRPr/>
            </a:lvl1pPr>
          </a:lstStyle>
          <a:p>
            <a:endParaRPr lang="en-US" altLang="en-US">
              <a:solidFill>
                <a:srgbClr val="FFFFFF"/>
              </a:solidFill>
              <a:latin typeface="Times New Roman"/>
            </a:endParaRPr>
          </a:p>
        </p:txBody>
      </p:sp>
    </p:spTree>
    <p:extLst>
      <p:ext uri="{BB962C8B-B14F-4D97-AF65-F5344CB8AC3E}">
        <p14:creationId xmlns:p14="http://schemas.microsoft.com/office/powerpoint/2010/main" val="213086037"/>
      </p:ext>
    </p:extLst>
  </p:cSld>
  <p:clrMapOvr>
    <a:masterClrMapping/>
  </p:clrMapOvr>
  <p:transition spd="med">
    <p:zoom dir="in"/>
  </p:transition>
</p:sldLayout>
</file>

<file path=ppt/slideLayouts/slideLayout8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solidFill>
                <a:srgbClr val="FFFFFF"/>
              </a:solidFill>
              <a:latin typeface="Times New Roman"/>
            </a:endParaRPr>
          </a:p>
        </p:txBody>
      </p:sp>
      <p:sp>
        <p:nvSpPr>
          <p:cNvPr id="3" name="Footer Placeholder 2"/>
          <p:cNvSpPr>
            <a:spLocks noGrp="1"/>
          </p:cNvSpPr>
          <p:nvPr>
            <p:ph type="ftr" sz="quarter" idx="11"/>
          </p:nvPr>
        </p:nvSpPr>
        <p:spPr/>
        <p:txBody>
          <a:bodyPr/>
          <a:lstStyle>
            <a:lvl1pPr>
              <a:defRPr/>
            </a:lvl1pPr>
          </a:lstStyle>
          <a:p>
            <a:endParaRPr lang="en-US" altLang="en-US">
              <a:solidFill>
                <a:srgbClr val="FFFFFF"/>
              </a:solidFill>
              <a:latin typeface="Times New Roman"/>
            </a:endParaRPr>
          </a:p>
        </p:txBody>
      </p:sp>
      <p:sp>
        <p:nvSpPr>
          <p:cNvPr id="4" name="Slide Number Placeholder 3"/>
          <p:cNvSpPr>
            <a:spLocks noGrp="1"/>
          </p:cNvSpPr>
          <p:nvPr>
            <p:ph type="sldNum" sz="quarter" idx="12"/>
          </p:nvPr>
        </p:nvSpPr>
        <p:spPr/>
        <p:txBody>
          <a:bodyPr/>
          <a:lstStyle>
            <a:lvl1pPr>
              <a:defRPr/>
            </a:lvl1pPr>
          </a:lstStyle>
          <a:p>
            <a:endParaRPr lang="en-US" altLang="en-US">
              <a:solidFill>
                <a:srgbClr val="FFFFFF"/>
              </a:solidFill>
              <a:latin typeface="Times New Roman"/>
            </a:endParaRPr>
          </a:p>
        </p:txBody>
      </p:sp>
    </p:spTree>
    <p:extLst>
      <p:ext uri="{BB962C8B-B14F-4D97-AF65-F5344CB8AC3E}">
        <p14:creationId xmlns:p14="http://schemas.microsoft.com/office/powerpoint/2010/main" val="3095307825"/>
      </p:ext>
    </p:extLst>
  </p:cSld>
  <p:clrMapOvr>
    <a:masterClrMapping/>
  </p:clrMapOvr>
  <p:transition spd="med">
    <p:zoom dir="in"/>
  </p:transition>
</p:sldLayout>
</file>

<file path=ppt/slideLayouts/slideLayout8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FFFFFF"/>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FFFFFF"/>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endParaRPr lang="en-US" altLang="en-US">
              <a:solidFill>
                <a:srgbClr val="FFFFFF"/>
              </a:solidFill>
              <a:latin typeface="Times New Roman"/>
            </a:endParaRPr>
          </a:p>
        </p:txBody>
      </p:sp>
    </p:spTree>
    <p:extLst>
      <p:ext uri="{BB962C8B-B14F-4D97-AF65-F5344CB8AC3E}">
        <p14:creationId xmlns:p14="http://schemas.microsoft.com/office/powerpoint/2010/main" val="164042151"/>
      </p:ext>
    </p:extLst>
  </p:cSld>
  <p:clrMapOvr>
    <a:masterClrMapping/>
  </p:clrMapOvr>
  <p:transition spd="med">
    <p:zoom dir="in"/>
  </p:transition>
</p:sldLayout>
</file>

<file path=ppt/slideLayouts/slideLayout8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tLang="en-US">
              <a:solidFill>
                <a:srgbClr val="FFFFFF"/>
              </a:solidFill>
              <a:latin typeface="Times New Roman"/>
            </a:endParaRPr>
          </a:p>
        </p:txBody>
      </p:sp>
      <p:sp>
        <p:nvSpPr>
          <p:cNvPr id="6" name="Footer Placeholder 5"/>
          <p:cNvSpPr>
            <a:spLocks noGrp="1"/>
          </p:cNvSpPr>
          <p:nvPr>
            <p:ph type="ftr" sz="quarter" idx="11"/>
          </p:nvPr>
        </p:nvSpPr>
        <p:spPr/>
        <p:txBody>
          <a:bodyPr/>
          <a:lstStyle>
            <a:lvl1pPr>
              <a:defRPr/>
            </a:lvl1pPr>
          </a:lstStyle>
          <a:p>
            <a:endParaRPr lang="en-US" altLang="en-US">
              <a:solidFill>
                <a:srgbClr val="FFFFFF"/>
              </a:solidFill>
              <a:latin typeface="Times New Roman"/>
            </a:endParaRPr>
          </a:p>
        </p:txBody>
      </p:sp>
      <p:sp>
        <p:nvSpPr>
          <p:cNvPr id="7" name="Slide Number Placeholder 6"/>
          <p:cNvSpPr>
            <a:spLocks noGrp="1"/>
          </p:cNvSpPr>
          <p:nvPr>
            <p:ph type="sldNum" sz="quarter" idx="12"/>
          </p:nvPr>
        </p:nvSpPr>
        <p:spPr/>
        <p:txBody>
          <a:bodyPr/>
          <a:lstStyle>
            <a:lvl1pPr>
              <a:defRPr/>
            </a:lvl1pPr>
          </a:lstStyle>
          <a:p>
            <a:endParaRPr lang="en-US" altLang="en-US">
              <a:solidFill>
                <a:srgbClr val="FFFFFF"/>
              </a:solidFill>
              <a:latin typeface="Times New Roman"/>
            </a:endParaRPr>
          </a:p>
        </p:txBody>
      </p:sp>
    </p:spTree>
    <p:extLst>
      <p:ext uri="{BB962C8B-B14F-4D97-AF65-F5344CB8AC3E}">
        <p14:creationId xmlns:p14="http://schemas.microsoft.com/office/powerpoint/2010/main" val="1052487952"/>
      </p:ext>
    </p:extLst>
  </p:cSld>
  <p:clrMapOvr>
    <a:masterClrMapping/>
  </p:clrMapOvr>
  <p:transition spd="med">
    <p:zoom dir="in"/>
  </p:transition>
</p:sldLayout>
</file>

<file path=ppt/slideLayouts/slideLayout8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FFFFFF"/>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FFFFFF"/>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endParaRPr lang="en-US" altLang="en-US">
              <a:solidFill>
                <a:srgbClr val="FFFFFF"/>
              </a:solidFill>
              <a:latin typeface="Times New Roman"/>
            </a:endParaRPr>
          </a:p>
        </p:txBody>
      </p:sp>
    </p:spTree>
    <p:extLst>
      <p:ext uri="{BB962C8B-B14F-4D97-AF65-F5344CB8AC3E}">
        <p14:creationId xmlns:p14="http://schemas.microsoft.com/office/powerpoint/2010/main" val="2480397342"/>
      </p:ext>
    </p:extLst>
  </p:cSld>
  <p:clrMapOvr>
    <a:masterClrMapping/>
  </p:clrMapOvr>
  <p:transition spd="med">
    <p:zoom dir="in"/>
  </p:transition>
</p:sldLayout>
</file>

<file path=ppt/slideLayouts/slideLayout8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a:defRPr/>
            </a:lvl1pPr>
          </a:lstStyle>
          <a:p>
            <a:endParaRPr lang="en-US" altLang="en-US">
              <a:solidFill>
                <a:srgbClr val="FFFFFF"/>
              </a:solidFill>
              <a:latin typeface="Times New Roman"/>
            </a:endParaRPr>
          </a:p>
        </p:txBody>
      </p:sp>
      <p:sp>
        <p:nvSpPr>
          <p:cNvPr id="5" name="Footer Placeholder 4"/>
          <p:cNvSpPr>
            <a:spLocks noGrp="1"/>
          </p:cNvSpPr>
          <p:nvPr>
            <p:ph type="ftr" sz="quarter" idx="11"/>
          </p:nvPr>
        </p:nvSpPr>
        <p:spPr/>
        <p:txBody>
          <a:bodyPr/>
          <a:lstStyle>
            <a:lvl1pPr>
              <a:defRPr/>
            </a:lvl1pPr>
          </a:lstStyle>
          <a:p>
            <a:endParaRPr lang="en-US" altLang="en-US">
              <a:solidFill>
                <a:srgbClr val="FFFFFF"/>
              </a:solidFill>
              <a:latin typeface="Times New Roman"/>
            </a:endParaRPr>
          </a:p>
        </p:txBody>
      </p:sp>
      <p:sp>
        <p:nvSpPr>
          <p:cNvPr id="6" name="Slide Number Placeholder 5"/>
          <p:cNvSpPr>
            <a:spLocks noGrp="1"/>
          </p:cNvSpPr>
          <p:nvPr>
            <p:ph type="sldNum" sz="quarter" idx="12"/>
          </p:nvPr>
        </p:nvSpPr>
        <p:spPr/>
        <p:txBody>
          <a:bodyPr/>
          <a:lstStyle>
            <a:lvl1pPr>
              <a:defRPr/>
            </a:lvl1pPr>
          </a:lstStyle>
          <a:p>
            <a:endParaRPr lang="en-US" altLang="en-US">
              <a:solidFill>
                <a:srgbClr val="FFFFFF"/>
              </a:solidFill>
              <a:latin typeface="Times New Roman"/>
            </a:endParaRPr>
          </a:p>
        </p:txBody>
      </p:sp>
    </p:spTree>
    <p:extLst>
      <p:ext uri="{BB962C8B-B14F-4D97-AF65-F5344CB8AC3E}">
        <p14:creationId xmlns:p14="http://schemas.microsoft.com/office/powerpoint/2010/main" val="2217428807"/>
      </p:ext>
    </p:extLst>
  </p:cSld>
  <p:clrMapOvr>
    <a:masterClrMapping/>
  </p:clrMapOvr>
  <p:transition spd="med">
    <p:zoom dir="in"/>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4/08/2020</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551931401"/>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D7FD504-80AB-C94B-B6F1-8D7CFC11748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23883220"/>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A37326-C7ED-174D-8D92-82B8787443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21365481"/>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94D8CDE-4CAB-6349-8220-F5643A7E923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1115340"/>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C22FECF-DB2B-7C48-9798-19D1BBBBAA1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576480"/>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D7E0B8E-0218-B041-88AF-5196DA8361C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08900797"/>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70367CDF-D725-5841-8DB4-7923FF75711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76094302"/>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11A264C-74CF-A146-8AEE-EC7229978F8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81449559"/>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582C084-299D-4646-AA33-4CE07BF2E28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89620654"/>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72524CE-D065-0D4B-A952-D5D9068CCCC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23200618"/>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67B980B-D6D9-6543-A58F-0B4067B079F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16923072"/>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4/08/2020</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1892001938"/>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9511C3-3898-1249-B856-B06037B06E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11668891"/>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lnSpc>
                <a:spcPct val="90000"/>
              </a:lnSpc>
              <a:spcBef>
                <a:spcPct val="20000"/>
              </a:spcBef>
              <a:buFontTx/>
              <a:buChar char="•"/>
              <a:defRPr kumimoji="1" b="1" smtClean="0"/>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a:lnSpc>
                <a:spcPct val="90000"/>
              </a:lnSpc>
              <a:spcBef>
                <a:spcPct val="20000"/>
              </a:spcBef>
              <a:buFontTx/>
              <a:buChar char="•"/>
              <a:defRPr kumimoji="1" b="1" smtClean="0"/>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a:lnSpc>
                <a:spcPct val="90000"/>
              </a:lnSpc>
              <a:spcBef>
                <a:spcPct val="20000"/>
              </a:spcBef>
              <a:buFontTx/>
              <a:buChar char="•"/>
              <a:defRPr kumimoji="1" b="1" smtClean="0">
                <a:latin typeface="Arial Narrow" charset="0"/>
              </a:defRPr>
            </a:lvl1pPr>
          </a:lstStyle>
          <a:p>
            <a:pPr>
              <a:defRPr/>
            </a:pPr>
            <a:fld id="{05C1200B-62F4-1844-832B-8CB4CEF826AF}" type="slidenum">
              <a:rPr lang="en-US"/>
              <a:pPr>
                <a:defRPr/>
              </a:pPr>
              <a:t>‹#›</a:t>
            </a:fld>
            <a:endParaRPr lang="en-US"/>
          </a:p>
        </p:txBody>
      </p:sp>
    </p:spTree>
    <p:extLst>
      <p:ext uri="{BB962C8B-B14F-4D97-AF65-F5344CB8AC3E}">
        <p14:creationId xmlns:p14="http://schemas.microsoft.com/office/powerpoint/2010/main" val="2903842942"/>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BF4668D0-456A-1844-89FA-D171998EE75F}" type="slidenum">
              <a:rPr lang="en-US"/>
              <a:pPr>
                <a:defRPr/>
              </a:pPr>
              <a:t>‹#›</a:t>
            </a:fld>
            <a:endParaRPr lang="en-US"/>
          </a:p>
        </p:txBody>
      </p:sp>
    </p:spTree>
    <p:extLst>
      <p:ext uri="{BB962C8B-B14F-4D97-AF65-F5344CB8AC3E}">
        <p14:creationId xmlns:p14="http://schemas.microsoft.com/office/powerpoint/2010/main" val="320333525"/>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6E83DE9D-86A1-C34D-8C2A-F7C58C2A1732}" type="slidenum">
              <a:rPr lang="en-US"/>
              <a:pPr>
                <a:defRPr/>
              </a:pPr>
              <a:t>‹#›</a:t>
            </a:fld>
            <a:endParaRPr lang="en-US"/>
          </a:p>
        </p:txBody>
      </p:sp>
    </p:spTree>
    <p:extLst>
      <p:ext uri="{BB962C8B-B14F-4D97-AF65-F5344CB8AC3E}">
        <p14:creationId xmlns:p14="http://schemas.microsoft.com/office/powerpoint/2010/main" val="876690528"/>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533F095C-1AD4-B54C-B846-F4200A5E1103}" type="slidenum">
              <a:rPr lang="en-US"/>
              <a:pPr>
                <a:defRPr/>
              </a:pPr>
              <a:t>‹#›</a:t>
            </a:fld>
            <a:endParaRPr lang="en-US"/>
          </a:p>
        </p:txBody>
      </p:sp>
    </p:spTree>
    <p:extLst>
      <p:ext uri="{BB962C8B-B14F-4D97-AF65-F5344CB8AC3E}">
        <p14:creationId xmlns:p14="http://schemas.microsoft.com/office/powerpoint/2010/main" val="3239159875"/>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8"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9"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5ED9743A-FF50-D541-BE5F-65541ACDF2C4}" type="slidenum">
              <a:rPr lang="en-US"/>
              <a:pPr>
                <a:defRPr/>
              </a:pPr>
              <a:t>‹#›</a:t>
            </a:fld>
            <a:endParaRPr lang="en-US"/>
          </a:p>
        </p:txBody>
      </p:sp>
    </p:spTree>
    <p:extLst>
      <p:ext uri="{BB962C8B-B14F-4D97-AF65-F5344CB8AC3E}">
        <p14:creationId xmlns:p14="http://schemas.microsoft.com/office/powerpoint/2010/main" val="1117631028"/>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4"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5"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0C831621-B521-0940-B6D6-710E920E3C50}" type="slidenum">
              <a:rPr lang="en-US"/>
              <a:pPr>
                <a:defRPr/>
              </a:pPr>
              <a:t>‹#›</a:t>
            </a:fld>
            <a:endParaRPr lang="en-US"/>
          </a:p>
        </p:txBody>
      </p:sp>
    </p:spTree>
    <p:extLst>
      <p:ext uri="{BB962C8B-B14F-4D97-AF65-F5344CB8AC3E}">
        <p14:creationId xmlns:p14="http://schemas.microsoft.com/office/powerpoint/2010/main" val="1678885649"/>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3"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4"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70573F25-86BC-2244-A002-67B6085E67DD}" type="slidenum">
              <a:rPr lang="en-US"/>
              <a:pPr>
                <a:defRPr/>
              </a:pPr>
              <a:t>‹#›</a:t>
            </a:fld>
            <a:endParaRPr lang="en-US"/>
          </a:p>
        </p:txBody>
      </p:sp>
    </p:spTree>
    <p:extLst>
      <p:ext uri="{BB962C8B-B14F-4D97-AF65-F5344CB8AC3E}">
        <p14:creationId xmlns:p14="http://schemas.microsoft.com/office/powerpoint/2010/main" val="987114864"/>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7C8DB19F-6218-3D44-A11E-A5762E897121}" type="slidenum">
              <a:rPr lang="en-US"/>
              <a:pPr>
                <a:defRPr/>
              </a:pPr>
              <a:t>‹#›</a:t>
            </a:fld>
            <a:endParaRPr lang="en-US"/>
          </a:p>
        </p:txBody>
      </p:sp>
    </p:spTree>
    <p:extLst>
      <p:ext uri="{BB962C8B-B14F-4D97-AF65-F5344CB8AC3E}">
        <p14:creationId xmlns:p14="http://schemas.microsoft.com/office/powerpoint/2010/main" val="637875840"/>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A96DF28B-2EEC-974C-B582-8F681196B3F2}" type="slidenum">
              <a:rPr lang="en-US"/>
              <a:pPr>
                <a:defRPr/>
              </a:pPr>
              <a:t>‹#›</a:t>
            </a:fld>
            <a:endParaRPr lang="en-US"/>
          </a:p>
        </p:txBody>
      </p:sp>
    </p:spTree>
    <p:extLst>
      <p:ext uri="{BB962C8B-B14F-4D97-AF65-F5344CB8AC3E}">
        <p14:creationId xmlns:p14="http://schemas.microsoft.com/office/powerpoint/2010/main" val="2911950304"/>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4/08/2020</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3973179631"/>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C6933B9E-0704-6B45-B0DC-3B3D28B33E70}" type="slidenum">
              <a:rPr lang="en-US"/>
              <a:pPr>
                <a:defRPr/>
              </a:pPr>
              <a:t>‹#›</a:t>
            </a:fld>
            <a:endParaRPr lang="en-US"/>
          </a:p>
        </p:txBody>
      </p:sp>
    </p:spTree>
    <p:extLst>
      <p:ext uri="{BB962C8B-B14F-4D97-AF65-F5344CB8AC3E}">
        <p14:creationId xmlns:p14="http://schemas.microsoft.com/office/powerpoint/2010/main" val="2922564595"/>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smtClean="0">
                <a:latin typeface="Arial Narrow" charset="0"/>
              </a:defRPr>
            </a:lvl1pPr>
          </a:lstStyle>
          <a:p>
            <a:pPr>
              <a:defRPr/>
            </a:pPr>
            <a:fld id="{837FB176-0368-D946-8B05-6E303E59AA37}" type="slidenum">
              <a:rPr lang="en-US"/>
              <a:pPr>
                <a:defRPr/>
              </a:pPr>
              <a:t>‹#›</a:t>
            </a:fld>
            <a:endParaRPr lang="en-US"/>
          </a:p>
        </p:txBody>
      </p:sp>
    </p:spTree>
    <p:extLst>
      <p:ext uri="{BB962C8B-B14F-4D97-AF65-F5344CB8AC3E}">
        <p14:creationId xmlns:p14="http://schemas.microsoft.com/office/powerpoint/2010/main" val="1561646243"/>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676BC03F-801C-AD40-AE70-EBA94FAE192E}" type="slidenum">
              <a:rPr lang="en-US"/>
              <a:pPr>
                <a:defRPr/>
              </a:pPr>
              <a:t>‹#›</a:t>
            </a:fld>
            <a:endParaRPr lang="en-US"/>
          </a:p>
        </p:txBody>
      </p:sp>
    </p:spTree>
    <p:extLst>
      <p:ext uri="{BB962C8B-B14F-4D97-AF65-F5344CB8AC3E}">
        <p14:creationId xmlns:p14="http://schemas.microsoft.com/office/powerpoint/2010/main" val="715776838"/>
      </p:ext>
    </p:extLst>
  </p:cSld>
  <p:clrMapOvr>
    <a:masterClrMapping/>
  </p:clrMapOvr>
  <p:transition spd="med">
    <p:randomBar dir="vert"/>
  </p:transition>
</p:sldLayout>
</file>

<file path=ppt/slideLayouts/slideLayout8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AA5D5295-FDB1-274B-89D1-35037A498573}" type="slidenum">
              <a:rPr lang="en-US"/>
              <a:pPr>
                <a:defRPr/>
              </a:pPr>
              <a:t>‹#›</a:t>
            </a:fld>
            <a:endParaRPr lang="en-US"/>
          </a:p>
        </p:txBody>
      </p:sp>
    </p:spTree>
    <p:extLst>
      <p:ext uri="{BB962C8B-B14F-4D97-AF65-F5344CB8AC3E}">
        <p14:creationId xmlns:p14="http://schemas.microsoft.com/office/powerpoint/2010/main" val="3080090994"/>
      </p:ext>
    </p:extLst>
  </p:cSld>
  <p:clrMapOvr>
    <a:masterClrMapping/>
  </p:clrMapOvr>
  <p:transition spd="med">
    <p:randomBar dir="vert"/>
  </p:transition>
</p:sldLayout>
</file>

<file path=ppt/slideLayouts/slideLayout8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39FFCDAF-24D9-4343-BBB0-53A29E86742F}" type="slidenum">
              <a:rPr lang="en-US"/>
              <a:pPr>
                <a:defRPr/>
              </a:pPr>
              <a:t>‹#›</a:t>
            </a:fld>
            <a:endParaRPr lang="en-US"/>
          </a:p>
        </p:txBody>
      </p:sp>
    </p:spTree>
    <p:extLst>
      <p:ext uri="{BB962C8B-B14F-4D97-AF65-F5344CB8AC3E}">
        <p14:creationId xmlns:p14="http://schemas.microsoft.com/office/powerpoint/2010/main" val="2991825782"/>
      </p:ext>
    </p:extLst>
  </p:cSld>
  <p:clrMapOvr>
    <a:masterClrMapping/>
  </p:clrMapOvr>
  <p:transition spd="med">
    <p:randomBar dir="vert"/>
  </p:transition>
</p:sldLayout>
</file>

<file path=ppt/slideLayouts/slideLayout8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B72519EB-1F18-8A40-80AC-4EC28C69A526}" type="slidenum">
              <a:rPr lang="en-US"/>
              <a:pPr>
                <a:defRPr/>
              </a:pPr>
              <a:t>‹#›</a:t>
            </a:fld>
            <a:endParaRPr lang="en-US"/>
          </a:p>
        </p:txBody>
      </p:sp>
    </p:spTree>
    <p:extLst>
      <p:ext uri="{BB962C8B-B14F-4D97-AF65-F5344CB8AC3E}">
        <p14:creationId xmlns:p14="http://schemas.microsoft.com/office/powerpoint/2010/main" val="877703952"/>
      </p:ext>
    </p:extLst>
  </p:cSld>
  <p:clrMapOvr>
    <a:masterClrMapping/>
  </p:clrMapOvr>
  <p:transition spd="med">
    <p:randomBar dir="vert"/>
  </p:transition>
</p:sldLayout>
</file>

<file path=ppt/slideLayouts/slideLayout8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F7CC4E8D-A4C6-FA43-A370-1F20A7210CF0}" type="slidenum">
              <a:rPr lang="en-US"/>
              <a:pPr>
                <a:defRPr/>
              </a:pPr>
              <a:t>‹#›</a:t>
            </a:fld>
            <a:endParaRPr lang="en-US"/>
          </a:p>
        </p:txBody>
      </p:sp>
    </p:spTree>
    <p:extLst>
      <p:ext uri="{BB962C8B-B14F-4D97-AF65-F5344CB8AC3E}">
        <p14:creationId xmlns:p14="http://schemas.microsoft.com/office/powerpoint/2010/main" val="617697119"/>
      </p:ext>
    </p:extLst>
  </p:cSld>
  <p:clrMapOvr>
    <a:masterClrMapping/>
  </p:clrMapOvr>
  <p:transition spd="med">
    <p:randomBar dir="vert"/>
  </p:transition>
</p:sldLayout>
</file>

<file path=ppt/slideLayouts/slideLayout8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84799BD5-809F-AB4A-942C-8FB50B63A59A}" type="slidenum">
              <a:rPr lang="en-US"/>
              <a:pPr>
                <a:defRPr/>
              </a:pPr>
              <a:t>‹#›</a:t>
            </a:fld>
            <a:endParaRPr lang="en-US"/>
          </a:p>
        </p:txBody>
      </p:sp>
    </p:spTree>
    <p:extLst>
      <p:ext uri="{BB962C8B-B14F-4D97-AF65-F5344CB8AC3E}">
        <p14:creationId xmlns:p14="http://schemas.microsoft.com/office/powerpoint/2010/main" val="1991777911"/>
      </p:ext>
    </p:extLst>
  </p:cSld>
  <p:clrMapOvr>
    <a:masterClrMapping/>
  </p:clrMapOvr>
  <p:transition spd="med">
    <p:randomBar dir="vert"/>
  </p:transition>
</p:sldLayout>
</file>

<file path=ppt/slideLayouts/slideLayout8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FD399BD0-ED53-8A40-9A32-7555A1EAFDAB}" type="slidenum">
              <a:rPr lang="en-US"/>
              <a:pPr>
                <a:defRPr/>
              </a:pPr>
              <a:t>‹#›</a:t>
            </a:fld>
            <a:endParaRPr lang="en-US"/>
          </a:p>
        </p:txBody>
      </p:sp>
    </p:spTree>
    <p:extLst>
      <p:ext uri="{BB962C8B-B14F-4D97-AF65-F5344CB8AC3E}">
        <p14:creationId xmlns:p14="http://schemas.microsoft.com/office/powerpoint/2010/main" val="3711082722"/>
      </p:ext>
    </p:extLst>
  </p:cSld>
  <p:clrMapOvr>
    <a:masterClrMapping/>
  </p:clrMapOvr>
  <p:transition spd="med">
    <p:randomBar dir="vert"/>
  </p:transition>
</p:sldLayout>
</file>

<file path=ppt/slideLayouts/slideLayout8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296E5E4A-FAC1-DF4F-84F1-4140FAB22329}" type="slidenum">
              <a:rPr lang="en-US"/>
              <a:pPr>
                <a:defRPr/>
              </a:pPr>
              <a:t>‹#›</a:t>
            </a:fld>
            <a:endParaRPr lang="en-US"/>
          </a:p>
        </p:txBody>
      </p:sp>
    </p:spTree>
    <p:extLst>
      <p:ext uri="{BB962C8B-B14F-4D97-AF65-F5344CB8AC3E}">
        <p14:creationId xmlns:p14="http://schemas.microsoft.com/office/powerpoint/2010/main" val="1038524203"/>
      </p:ext>
    </p:extLst>
  </p:cSld>
  <p:clrMapOvr>
    <a:masterClrMapping/>
  </p:clrMapOvr>
  <p:transition spd="med">
    <p:randomBar dir="vert"/>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4/08/2020</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705726241"/>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46159097-3002-754F-857A-C20A1BD9557D}" type="slidenum">
              <a:rPr lang="en-US"/>
              <a:pPr>
                <a:defRPr/>
              </a:pPr>
              <a:t>‹#›</a:t>
            </a:fld>
            <a:endParaRPr lang="en-US"/>
          </a:p>
        </p:txBody>
      </p:sp>
    </p:spTree>
    <p:extLst>
      <p:ext uri="{BB962C8B-B14F-4D97-AF65-F5344CB8AC3E}">
        <p14:creationId xmlns:p14="http://schemas.microsoft.com/office/powerpoint/2010/main" val="133011155"/>
      </p:ext>
    </p:extLst>
  </p:cSld>
  <p:clrMapOvr>
    <a:masterClrMapping/>
  </p:clrMapOvr>
  <p:transition spd="med">
    <p:randomBar dir="vert"/>
  </p:transition>
</p:sldLayout>
</file>

<file path=ppt/slideLayouts/slideLayout8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2A389602-BE78-EC4F-9BD2-807EE454BB49}" type="slidenum">
              <a:rPr lang="en-US"/>
              <a:pPr>
                <a:defRPr/>
              </a:pPr>
              <a:t>‹#›</a:t>
            </a:fld>
            <a:endParaRPr lang="en-US"/>
          </a:p>
        </p:txBody>
      </p:sp>
    </p:spTree>
    <p:extLst>
      <p:ext uri="{BB962C8B-B14F-4D97-AF65-F5344CB8AC3E}">
        <p14:creationId xmlns:p14="http://schemas.microsoft.com/office/powerpoint/2010/main" val="2854135496"/>
      </p:ext>
    </p:extLst>
  </p:cSld>
  <p:clrMapOvr>
    <a:masterClrMapping/>
  </p:clrMapOvr>
  <p:transition spd="med">
    <p:randomBar dir="vert"/>
  </p:transition>
</p:sldLayout>
</file>

<file path=ppt/slideLayouts/slideLayout8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smtClean="0"/>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smtClean="0"/>
            </a:lvl1pPr>
          </a:lstStyle>
          <a:p>
            <a:pPr>
              <a:defRPr/>
            </a:pPr>
            <a:fld id="{7ED3F355-037F-2E46-9F7D-C83B2F525714}" type="slidenum">
              <a:rPr lang="en-US"/>
              <a:pPr>
                <a:defRPr/>
              </a:pPr>
              <a:t>‹#›</a:t>
            </a:fld>
            <a:endParaRPr lang="en-US"/>
          </a:p>
        </p:txBody>
      </p:sp>
    </p:spTree>
    <p:extLst>
      <p:ext uri="{BB962C8B-B14F-4D97-AF65-F5344CB8AC3E}">
        <p14:creationId xmlns:p14="http://schemas.microsoft.com/office/powerpoint/2010/main" val="2939459246"/>
      </p:ext>
    </p:extLst>
  </p:cSld>
  <p:clrMapOvr>
    <a:masterClrMapping/>
  </p:clrMapOvr>
  <p:transition spd="med">
    <p:randomBar dir="vert"/>
  </p:transition>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grpSp>
      <p:sp>
        <p:nvSpPr>
          <p:cNvPr id="332825"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332826"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smtClean="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smtClean="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smtClean="0"/>
            </a:lvl1pPr>
          </a:lstStyle>
          <a:p>
            <a:pPr>
              <a:defRPr/>
            </a:pPr>
            <a:fld id="{317E9AF1-1556-B047-AD6B-FB1C4D1F872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8056814"/>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34AA5CA6-E3A3-A846-9258-0805EAAF771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62643179"/>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57B5E67-4046-7A48-93B0-EC063DE3DFAA}"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32313590"/>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56B0E216-C8F9-AA4C-8C6A-6755D1A7C92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422209177"/>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09533919-9250-5644-BB62-8AB3C116E39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76328696"/>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DE2D76D3-9662-AE42-AAE7-B0F889CC7D2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755133749"/>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D9B09396-9E29-1D42-B7B5-BE130E92E60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61590568"/>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4/08/2020</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112035985"/>
      </p:ext>
    </p:extLst>
  </p:cSld>
  <p:clrMapOvr>
    <a:overrideClrMapping bg1="lt1" tx1="dk1" bg2="lt2" tx2="dk2" accent1="accent1" accent2="accent2" accent3="accent3" accent4="accent4" accent5="accent5" accent6="accent6" hlink="hlink" folHlink="folHlink"/>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812FFE94-B018-9741-8FD4-F06A04AB0E1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24598936"/>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8269EDAC-1ADA-6E40-8D72-4AD8B204DF9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56532273"/>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F691FF47-0C39-AD47-B0EB-B9ED44DA56C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313519603"/>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990BB64-3BF7-314D-8584-153A9D502AC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53218821"/>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grpSp>
      </p:grpSp>
      <p:sp>
        <p:nvSpPr>
          <p:cNvPr id="7196"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1" name="Rectangle 31"/>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2" name="Rectangle 32"/>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FF113BBC-7361-5247-B0EA-B37F8AB1523B}" type="slidenum">
              <a:rPr lang="en-US"/>
              <a:pPr/>
              <a:t>‹#›</a:t>
            </a:fld>
            <a:endParaRPr lang="en-US"/>
          </a:p>
        </p:txBody>
      </p:sp>
    </p:spTree>
    <p:extLst>
      <p:ext uri="{BB962C8B-B14F-4D97-AF65-F5344CB8AC3E}">
        <p14:creationId xmlns:p14="http://schemas.microsoft.com/office/powerpoint/2010/main" val="1992647158"/>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602B6223-FDF2-414E-935C-509787A801AB}"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867304699"/>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02CC21CA-9E8C-3440-B3E1-580AA3300C9A}"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315528344"/>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39F05BF2-B5F2-A540-A176-6E15CCAFEB72}"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467639914"/>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94806878-981C-EC4A-9A3F-18CB757C838C}"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2580930401"/>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A7D96067-20C4-5149-A44A-9AEC345CD363}"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70774064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fld id="{F53623AD-B518-CB42-BED1-441D4CB90235}" type="slidenum">
              <a:rPr lang="en-US"/>
              <a:pPr/>
              <a:t>‹#›</a:t>
            </a:fld>
            <a:endParaRPr lang="en-US"/>
          </a:p>
        </p:txBody>
      </p:sp>
    </p:spTree>
    <p:extLst>
      <p:ext uri="{BB962C8B-B14F-4D97-AF65-F5344CB8AC3E}">
        <p14:creationId xmlns:p14="http://schemas.microsoft.com/office/powerpoint/2010/main" val="176150144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4/08/2020</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854882722"/>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5D451FE7-DA64-BD47-8933-B77D11809657}"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3692445590"/>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260D028A-DAB0-9545-935E-ADDF1C018918}"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859585861"/>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F53623AD-B518-CB42-BED1-441D4CB90235}"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550628279"/>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94370254-60E5-ED4B-BD58-01C1729307B4}"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633220109"/>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fld id="{15E5C577-5D05-DF44-BB12-589B7BD6E444}" type="slidenum">
              <a:rPr lang="en-US">
                <a:solidFill>
                  <a:srgbClr val="FFFFFF"/>
                </a:solidFill>
              </a:rPr>
              <a:pPr/>
              <a:t>‹#›</a:t>
            </a:fld>
            <a:endParaRPr lang="en-US">
              <a:solidFill>
                <a:srgbClr val="FFFFFF"/>
              </a:solidFill>
            </a:endParaRPr>
          </a:p>
        </p:txBody>
      </p:sp>
    </p:spTree>
    <p:extLst>
      <p:ext uri="{BB962C8B-B14F-4D97-AF65-F5344CB8AC3E}">
        <p14:creationId xmlns:p14="http://schemas.microsoft.com/office/powerpoint/2010/main" val="1529463169"/>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9" name="Freeform 5"/>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0" name="Freeform 6"/>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2" name="Freeform 8"/>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grpSp>
        <p:sp>
          <p:nvSpPr>
            <p:cNvPr id="6" name="Freeform 9"/>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906 h 1906"/>
                <a:gd name="T4" fmla="*/ 5740 w 5740"/>
                <a:gd name="T5" fmla="*/ 1906 h 1906"/>
                <a:gd name="T6" fmla="*/ 5740 w 5740"/>
                <a:gd name="T7" fmla="*/ 0 h 1906"/>
                <a:gd name="T8" fmla="*/ 0 w 5740"/>
                <a:gd name="T9" fmla="*/ 0 h 1906"/>
                <a:gd name="T10" fmla="*/ 0 w 5740"/>
                <a:gd name="T11" fmla="*/ 0 h 1906"/>
              </a:gdLst>
              <a:ahLst/>
              <a:cxnLst>
                <a:cxn ang="0">
                  <a:pos x="T0" y="T1"/>
                </a:cxn>
                <a:cxn ang="0">
                  <a:pos x="T2" y="T3"/>
                </a:cxn>
                <a:cxn ang="0">
                  <a:pos x="T4" y="T5"/>
                </a:cxn>
                <a:cxn ang="0">
                  <a:pos x="T6" y="T7"/>
                </a:cxn>
                <a:cxn ang="0">
                  <a:pos x="T8" y="T9"/>
                </a:cxn>
                <a:cxn ang="0">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pPr lvl="0"/>
            <a:r>
              <a:rPr lang="en-US" noProof="0"/>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smtClean="0"/>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smtClean="0"/>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smtClean="0"/>
            </a:lvl1pPr>
          </a:lstStyle>
          <a:p>
            <a:pPr>
              <a:defRPr/>
            </a:pPr>
            <a:fld id="{7AAC6246-24C1-4A47-83BE-BA5D94D991A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90896557"/>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022855EF-EB81-7343-9681-9C21ED8C494D}"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34238592"/>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50FC6AB6-A378-AB46-9B0F-D216E13B1D16}"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441455867"/>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4463C779-5495-B24C-985B-EDB9FD1D0FF9}"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50488524"/>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8BAB734F-CB70-AA48-8368-29E37D7B8C5B}"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73386703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4/08/2020</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2196640946"/>
      </p:ext>
    </p:extLst>
  </p:cSld>
  <p:clrMapOvr>
    <a:overrideClrMapping bg1="lt1" tx1="dk1" bg2="lt2" tx2="dk2" accent1="accent1" accent2="accent2" accent3="accent3" accent4="accent4" accent5="accent5" accent6="accent6" hlink="hlink" folHlink="folHlink"/>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EC9D8D9E-6A69-C54D-93D7-ADFFD89F125C}"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30890675"/>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7182B8F1-AA7B-3041-AC89-C9E60EDB51C6}"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66984657"/>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438C4A98-2151-CA49-ACCD-9E3B24FCC06D}"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528008061"/>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3E4BB632-2292-2F4C-97B8-EA300CD372ED}"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738930866"/>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C3D3B2A9-FB2E-9342-A831-B62BD97037A7}"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052439780"/>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52189EC8-ECF1-B340-B5E2-3C4DAF1C7852}"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66053035"/>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pPr>
              <a:defRPr/>
            </a:pPr>
            <a:fld id="{5FB45BE4-E54A-9548-8E71-516C0B305B48}"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647789821"/>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9" name="Freeform 5"/>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0" name="Freeform 6"/>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2" name="Freeform 8"/>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grpSp>
        <p:sp>
          <p:nvSpPr>
            <p:cNvPr id="6" name="Freeform 9"/>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906 h 1906"/>
                <a:gd name="T4" fmla="*/ 5740 w 5740"/>
                <a:gd name="T5" fmla="*/ 1906 h 1906"/>
                <a:gd name="T6" fmla="*/ 5740 w 5740"/>
                <a:gd name="T7" fmla="*/ 0 h 1906"/>
                <a:gd name="T8" fmla="*/ 0 w 5740"/>
                <a:gd name="T9" fmla="*/ 0 h 1906"/>
                <a:gd name="T10" fmla="*/ 0 w 5740"/>
                <a:gd name="T11" fmla="*/ 0 h 1906"/>
              </a:gdLst>
              <a:ahLst/>
              <a:cxnLst>
                <a:cxn ang="0">
                  <a:pos x="T0" y="T1"/>
                </a:cxn>
                <a:cxn ang="0">
                  <a:pos x="T2" y="T3"/>
                </a:cxn>
                <a:cxn ang="0">
                  <a:pos x="T4" y="T5"/>
                </a:cxn>
                <a:cxn ang="0">
                  <a:pos x="T6" y="T7"/>
                </a:cxn>
                <a:cxn ang="0">
                  <a:pos x="T8" y="T9"/>
                </a:cxn>
                <a:cxn ang="0">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pPr lvl="0"/>
            <a:r>
              <a:rPr lang="en-US" noProof="0"/>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smtClean="0"/>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smtClean="0"/>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smtClean="0"/>
            </a:lvl1pPr>
          </a:lstStyle>
          <a:p>
            <a:pPr>
              <a:defRPr/>
            </a:pPr>
            <a:fld id="{7AAC6246-24C1-4A47-83BE-BA5D94D991A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19354447"/>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022855EF-EB81-7343-9681-9C21ED8C494D}"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1426560"/>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50FC6AB6-A378-AB46-9B0F-D216E13B1D16}"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0971308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solidFill>
                    <a:srgbClr val="FFFFFF"/>
                  </a:solidFill>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solidFill>
                    <a:srgbClr val="FFFFFF"/>
                  </a:solidFill>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solidFill>
                    <a:srgbClr val="FFFFFF"/>
                  </a:solidFill>
                </a:endParaRPr>
              </a:p>
            </p:txBody>
          </p:sp>
        </p:grpSp>
      </p:grpSp>
      <p:sp>
        <p:nvSpPr>
          <p:cNvPr id="7196"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1" name="Rectangle 31"/>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2" name="Rectangle 32"/>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4B997C7-48D1-CE47-A3C5-A56BA04CABE4}" type="slidenum">
              <a:rPr lang="en-US"/>
              <a:pPr>
                <a:defRPr/>
              </a:pPr>
              <a:t>‹#›</a:t>
            </a:fld>
            <a:endParaRPr lang="en-US"/>
          </a:p>
        </p:txBody>
      </p:sp>
    </p:spTree>
    <p:extLst>
      <p:ext uri="{BB962C8B-B14F-4D97-AF65-F5344CB8AC3E}">
        <p14:creationId xmlns:p14="http://schemas.microsoft.com/office/powerpoint/2010/main" val="1799000886"/>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4463C779-5495-B24C-985B-EDB9FD1D0FF9}"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244738396"/>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8BAB734F-CB70-AA48-8368-29E37D7B8C5B}"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753379196"/>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EC9D8D9E-6A69-C54D-93D7-ADFFD89F125C}"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4045079"/>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7182B8F1-AA7B-3041-AC89-C9E60EDB51C6}"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542092972"/>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438C4A98-2151-CA49-ACCD-9E3B24FCC06D}"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263964500"/>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3E4BB632-2292-2F4C-97B8-EA300CD372ED}"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36705052"/>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C3D3B2A9-FB2E-9342-A831-B62BD97037A7}"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912810250"/>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52189EC8-ECF1-B340-B5E2-3C4DAF1C7852}"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08100456"/>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pPr>
              <a:defRPr/>
            </a:pPr>
            <a:fld id="{5FB45BE4-E54A-9548-8E71-516C0B305B48}"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405795843"/>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8/4/2020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0542599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31367C36-8427-B643-96B6-4CDC14C5C34B}" type="slidenum">
              <a:rPr lang="en-US"/>
              <a:pPr>
                <a:defRPr/>
              </a:pPr>
              <a:t>‹#›</a:t>
            </a:fld>
            <a:endParaRPr lang="en-US"/>
          </a:p>
        </p:txBody>
      </p:sp>
    </p:spTree>
    <p:extLst>
      <p:ext uri="{BB962C8B-B14F-4D97-AF65-F5344CB8AC3E}">
        <p14:creationId xmlns:p14="http://schemas.microsoft.com/office/powerpoint/2010/main" val="3722934573"/>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8/4/2020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78671248"/>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8/4/2020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18565378"/>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8/4/2020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20210209"/>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8/4/2020</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34969057"/>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8/4/2020</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78347334"/>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8/4/2020</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84710593"/>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8/4/2020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28657169"/>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8/4/2020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19323689"/>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8/4/2020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62614128"/>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8/4/2020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1976424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DFD868B-3CDC-624D-B312-4DF5C2D1202B}" type="slidenum">
              <a:rPr lang="en-US"/>
              <a:pPr>
                <a:defRPr/>
              </a:pPr>
              <a:t>‹#›</a:t>
            </a:fld>
            <a:endParaRPr lang="en-US"/>
          </a:p>
        </p:txBody>
      </p:sp>
    </p:spTree>
    <p:extLst>
      <p:ext uri="{BB962C8B-B14F-4D97-AF65-F5344CB8AC3E}">
        <p14:creationId xmlns:p14="http://schemas.microsoft.com/office/powerpoint/2010/main" val="1956367796"/>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3C291DB0-D0C3-AC40-8DB7-E2C3E88372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962088814"/>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87CEFBB-2EBE-034D-A2C5-8DB1733267C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237173275"/>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7805564-145F-8F41-AA2F-9CE690E5A6D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063167616"/>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9A742C0-CF90-6245-A6D0-BE7CC0F1583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944870186"/>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CC1A3DEA-6B6C-FD4B-9B89-ED9B9432CBA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845951666"/>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54CB48E-C539-3744-8DF9-E73C31ABC8C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92564902"/>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F58B22BB-5AD8-0944-8E54-ECB1CC17F2C2}"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96082026"/>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5C10B8-AC2B-5548-B456-1D45426C8F0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09206084"/>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B8DE27E-D39F-9E44-AC97-FAFE18448BF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983435149"/>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8545332-B7E5-FF49-A6CB-BAE255EA087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94830518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88780D4-5701-FC49-9DD6-4D6521466046}" type="slidenum">
              <a:rPr lang="en-US"/>
              <a:pPr>
                <a:defRPr/>
              </a:pPr>
              <a:t>‹#›</a:t>
            </a:fld>
            <a:endParaRPr lang="en-US"/>
          </a:p>
        </p:txBody>
      </p:sp>
    </p:spTree>
    <p:extLst>
      <p:ext uri="{BB962C8B-B14F-4D97-AF65-F5344CB8AC3E}">
        <p14:creationId xmlns:p14="http://schemas.microsoft.com/office/powerpoint/2010/main" val="4286950360"/>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34547EF-892E-E348-9F22-2BCD1111D76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19146162"/>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F27F3AD-999A-DF4B-88FD-66ECE442B9F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120059010"/>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CCBD3AF-82DF-1E49-A689-DD5E66E4A5C5}" type="slidenum">
              <a:rPr lang="en-US"/>
              <a:pPr>
                <a:defRPr/>
              </a:pPr>
              <a:t>‹#›</a:t>
            </a:fld>
            <a:endParaRPr lang="en-US"/>
          </a:p>
        </p:txBody>
      </p:sp>
    </p:spTree>
    <p:extLst>
      <p:ext uri="{BB962C8B-B14F-4D97-AF65-F5344CB8AC3E}">
        <p14:creationId xmlns:p14="http://schemas.microsoft.com/office/powerpoint/2010/main" val="1758878509"/>
      </p:ext>
    </p:extLst>
  </p:cSld>
  <p:clrMapOvr>
    <a:masterClrMapping/>
  </p:clrMapOvr>
  <p:transition spd="med">
    <p:randomBar dir="vert"/>
  </p:transition>
</p:sldLayout>
</file>

<file path=ppt/slideLayouts/slideLayout9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7359180A-94F9-6D48-8452-129703D4D139}" type="slidenum">
              <a:rPr lang="en-US"/>
              <a:pPr>
                <a:defRPr/>
              </a:pPr>
              <a:t>‹#›</a:t>
            </a:fld>
            <a:endParaRPr lang="en-US"/>
          </a:p>
        </p:txBody>
      </p:sp>
    </p:spTree>
    <p:extLst>
      <p:ext uri="{BB962C8B-B14F-4D97-AF65-F5344CB8AC3E}">
        <p14:creationId xmlns:p14="http://schemas.microsoft.com/office/powerpoint/2010/main" val="7556437"/>
      </p:ext>
    </p:extLst>
  </p:cSld>
  <p:clrMapOvr>
    <a:masterClrMapping/>
  </p:clrMapOvr>
  <p:transition spd="med">
    <p:randomBar dir="vert"/>
  </p:transition>
</p:sldLayout>
</file>

<file path=ppt/slideLayouts/slideLayout9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945899B5-30DA-D241-AC83-D5D0D142D317}" type="slidenum">
              <a:rPr lang="en-US"/>
              <a:pPr>
                <a:defRPr/>
              </a:pPr>
              <a:t>‹#›</a:t>
            </a:fld>
            <a:endParaRPr lang="en-US"/>
          </a:p>
        </p:txBody>
      </p:sp>
    </p:spTree>
    <p:extLst>
      <p:ext uri="{BB962C8B-B14F-4D97-AF65-F5344CB8AC3E}">
        <p14:creationId xmlns:p14="http://schemas.microsoft.com/office/powerpoint/2010/main" val="4001370290"/>
      </p:ext>
    </p:extLst>
  </p:cSld>
  <p:clrMapOvr>
    <a:masterClrMapping/>
  </p:clrMapOvr>
  <p:transition spd="med">
    <p:randomBar dir="vert"/>
  </p:transition>
</p:sldLayout>
</file>

<file path=ppt/slideLayouts/slideLayout9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81610EAE-7F72-B949-A4C5-1F63B8E15194}" type="slidenum">
              <a:rPr lang="en-US"/>
              <a:pPr>
                <a:defRPr/>
              </a:pPr>
              <a:t>‹#›</a:t>
            </a:fld>
            <a:endParaRPr lang="en-US"/>
          </a:p>
        </p:txBody>
      </p:sp>
    </p:spTree>
    <p:extLst>
      <p:ext uri="{BB962C8B-B14F-4D97-AF65-F5344CB8AC3E}">
        <p14:creationId xmlns:p14="http://schemas.microsoft.com/office/powerpoint/2010/main" val="406857890"/>
      </p:ext>
    </p:extLst>
  </p:cSld>
  <p:clrMapOvr>
    <a:masterClrMapping/>
  </p:clrMapOvr>
  <p:transition spd="med">
    <p:randomBar dir="vert"/>
  </p:transition>
</p:sldLayout>
</file>

<file path=ppt/slideLayouts/slideLayout9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C3D4AF4-FF2F-2541-8D84-509C7AF85F1A}" type="slidenum">
              <a:rPr lang="en-US"/>
              <a:pPr>
                <a:defRPr/>
              </a:pPr>
              <a:t>‹#›</a:t>
            </a:fld>
            <a:endParaRPr lang="en-US"/>
          </a:p>
        </p:txBody>
      </p:sp>
    </p:spTree>
    <p:extLst>
      <p:ext uri="{BB962C8B-B14F-4D97-AF65-F5344CB8AC3E}">
        <p14:creationId xmlns:p14="http://schemas.microsoft.com/office/powerpoint/2010/main" val="42007938"/>
      </p:ext>
    </p:extLst>
  </p:cSld>
  <p:clrMapOvr>
    <a:masterClrMapping/>
  </p:clrMapOvr>
  <p:transition spd="med">
    <p:randomBar dir="vert"/>
  </p:transition>
</p:sldLayout>
</file>

<file path=ppt/slideLayouts/slideLayout9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C781F967-D5CB-4F49-B182-38A878A6355E}" type="slidenum">
              <a:rPr lang="en-US"/>
              <a:pPr>
                <a:defRPr/>
              </a:pPr>
              <a:t>‹#›</a:t>
            </a:fld>
            <a:endParaRPr lang="en-US"/>
          </a:p>
        </p:txBody>
      </p:sp>
    </p:spTree>
    <p:extLst>
      <p:ext uri="{BB962C8B-B14F-4D97-AF65-F5344CB8AC3E}">
        <p14:creationId xmlns:p14="http://schemas.microsoft.com/office/powerpoint/2010/main" val="320432658"/>
      </p:ext>
    </p:extLst>
  </p:cSld>
  <p:clrMapOvr>
    <a:masterClrMapping/>
  </p:clrMapOvr>
  <p:transition spd="med">
    <p:randomBar dir="vert"/>
  </p:transition>
</p:sldLayout>
</file>

<file path=ppt/slideLayouts/slideLayout9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248AF02E-3A3D-E64B-A8A2-E48C6D96CDA1}" type="slidenum">
              <a:rPr lang="en-US"/>
              <a:pPr>
                <a:defRPr/>
              </a:pPr>
              <a:t>‹#›</a:t>
            </a:fld>
            <a:endParaRPr lang="en-US"/>
          </a:p>
        </p:txBody>
      </p:sp>
    </p:spTree>
    <p:extLst>
      <p:ext uri="{BB962C8B-B14F-4D97-AF65-F5344CB8AC3E}">
        <p14:creationId xmlns:p14="http://schemas.microsoft.com/office/powerpoint/2010/main" val="2298645103"/>
      </p:ext>
    </p:extLst>
  </p:cSld>
  <p:clrMapOvr>
    <a:masterClrMapping/>
  </p:clrMapOvr>
  <p:transition spd="med">
    <p:randomBar dir="vert"/>
  </p:transition>
</p:sldLayout>
</file>

<file path=ppt/slideLayouts/slideLayout9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7E080C39-AEFE-3F49-9135-3BBC1AB3B60B}" type="slidenum">
              <a:rPr lang="en-US"/>
              <a:pPr>
                <a:defRPr/>
              </a:pPr>
              <a:t>‹#›</a:t>
            </a:fld>
            <a:endParaRPr lang="en-US"/>
          </a:p>
        </p:txBody>
      </p:sp>
    </p:spTree>
    <p:extLst>
      <p:ext uri="{BB962C8B-B14F-4D97-AF65-F5344CB8AC3E}">
        <p14:creationId xmlns:p14="http://schemas.microsoft.com/office/powerpoint/2010/main" val="2362681412"/>
      </p:ext>
    </p:extLst>
  </p:cSld>
  <p:clrMapOvr>
    <a:masterClrMapping/>
  </p:clrMapOvr>
  <p:transition spd="med">
    <p:randomBar dir="vert"/>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1681DF6B-C855-EF4F-AF5C-EC6FE03B8036}" type="slidenum">
              <a:rPr lang="en-US"/>
              <a:pPr>
                <a:defRPr/>
              </a:pPr>
              <a:t>‹#›</a:t>
            </a:fld>
            <a:endParaRPr lang="en-US"/>
          </a:p>
        </p:txBody>
      </p:sp>
    </p:spTree>
    <p:extLst>
      <p:ext uri="{BB962C8B-B14F-4D97-AF65-F5344CB8AC3E}">
        <p14:creationId xmlns:p14="http://schemas.microsoft.com/office/powerpoint/2010/main" val="1958656067"/>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00E48E41-0954-A84B-8243-B7DC28674ECB}" type="slidenum">
              <a:rPr lang="en-US"/>
              <a:pPr>
                <a:defRPr/>
              </a:pPr>
              <a:t>‹#›</a:t>
            </a:fld>
            <a:endParaRPr lang="en-US"/>
          </a:p>
        </p:txBody>
      </p:sp>
    </p:spTree>
    <p:extLst>
      <p:ext uri="{BB962C8B-B14F-4D97-AF65-F5344CB8AC3E}">
        <p14:creationId xmlns:p14="http://schemas.microsoft.com/office/powerpoint/2010/main" val="3934584834"/>
      </p:ext>
    </p:extLst>
  </p:cSld>
  <p:clrMapOvr>
    <a:masterClrMapping/>
  </p:clrMapOvr>
  <p:transition spd="med">
    <p:randomBar dir="vert"/>
  </p:transition>
</p:sldLayout>
</file>

<file path=ppt/slideLayouts/slideLayout9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05995249-8302-8948-86B5-055A00BB66C8}" type="slidenum">
              <a:rPr lang="en-US"/>
              <a:pPr>
                <a:defRPr/>
              </a:pPr>
              <a:t>‹#›</a:t>
            </a:fld>
            <a:endParaRPr lang="en-US"/>
          </a:p>
        </p:txBody>
      </p:sp>
    </p:spTree>
    <p:extLst>
      <p:ext uri="{BB962C8B-B14F-4D97-AF65-F5344CB8AC3E}">
        <p14:creationId xmlns:p14="http://schemas.microsoft.com/office/powerpoint/2010/main" val="1387103225"/>
      </p:ext>
    </p:extLst>
  </p:cSld>
  <p:clrMapOvr>
    <a:masterClrMapping/>
  </p:clrMapOvr>
  <p:transition spd="med">
    <p:randomBar dir="vert"/>
  </p:transition>
</p:sldLayout>
</file>

<file path=ppt/slideLayouts/slideLayout9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cs typeface="Arial" charset="0"/>
              </a:defRPr>
            </a:lvl1pPr>
          </a:lstStyle>
          <a:p>
            <a:pPr>
              <a:defRPr/>
            </a:pPr>
            <a:fld id="{6B7FC062-4D4A-5344-AD20-245679845D85}" type="slidenum">
              <a:rPr lang="en-US"/>
              <a:pPr>
                <a:defRPr/>
              </a:pPr>
              <a:t>‹#›</a:t>
            </a:fld>
            <a:endParaRPr lang="en-US"/>
          </a:p>
        </p:txBody>
      </p:sp>
    </p:spTree>
    <p:extLst>
      <p:ext uri="{BB962C8B-B14F-4D97-AF65-F5344CB8AC3E}">
        <p14:creationId xmlns:p14="http://schemas.microsoft.com/office/powerpoint/2010/main" val="1270127199"/>
      </p:ext>
    </p:extLst>
  </p:cSld>
  <p:clrMapOvr>
    <a:masterClrMapping/>
  </p:clrMapOvr>
  <p:transition spd="med">
    <p:randomBar dir="vert"/>
  </p:transition>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0">
              <a:solidFill>
                <a:srgbClr val="FFFFFF"/>
              </a:solidFill>
              <a:latin typeface="Times New Roman" pitchFamily="-112" charset="0"/>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0">
              <a:solidFill>
                <a:srgbClr val="FFFFFF"/>
              </a:solidFill>
              <a:latin typeface="Times New Roman" pitchFamily="-112" charset="0"/>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lnSpc>
                <a:spcPct val="100000"/>
              </a:lnSpc>
              <a:spcBef>
                <a:spcPct val="50000"/>
              </a:spcBef>
              <a:buFontTx/>
              <a:buNone/>
            </a:pPr>
            <a:endParaRPr kumimoji="0" lang="en-US" sz="2800" b="0">
              <a:solidFill>
                <a:srgbClr val="FFFFFF"/>
              </a:solidFill>
              <a:latin typeface="Times New Roman" charset="0"/>
            </a:endParaRPr>
          </a:p>
        </p:txBody>
      </p:sp>
      <p:sp>
        <p:nvSpPr>
          <p:cNvPr id="153604"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53605"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2" charset="2"/>
              <a:buNone/>
              <a:defRPr b="0">
                <a:latin typeface="Times New Roman" pitchFamily="-112" charset="0"/>
              </a:defRPr>
            </a:lvl1pPr>
          </a:lstStyle>
          <a:p>
            <a:r>
              <a:rPr lang="en-US"/>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094914591"/>
      </p:ext>
    </p:extLst>
  </p:cSld>
  <p:clrMapOvr>
    <a:masterClrMapping/>
  </p:clrMapOvr>
  <p:transition spd="med">
    <p:zoom dir="in"/>
  </p:transition>
</p:sldLayout>
</file>

<file path=ppt/slideLayouts/slideLayout9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08947567"/>
      </p:ext>
    </p:extLst>
  </p:cSld>
  <p:clrMapOvr>
    <a:masterClrMapping/>
  </p:clrMapOvr>
  <p:transition spd="med">
    <p:zoom dir="in"/>
  </p:transition>
</p:sldLayout>
</file>

<file path=ppt/slideLayouts/slideLayout9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09502533"/>
      </p:ext>
    </p:extLst>
  </p:cSld>
  <p:clrMapOvr>
    <a:masterClrMapping/>
  </p:clrMapOvr>
  <p:transition spd="med">
    <p:zoom dir="in"/>
  </p:transition>
</p:sldLayout>
</file>

<file path=ppt/slideLayouts/slideLayout9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729309948"/>
      </p:ext>
    </p:extLst>
  </p:cSld>
  <p:clrMapOvr>
    <a:masterClrMapping/>
  </p:clrMapOvr>
  <p:transition spd="med">
    <p:zoom dir="in"/>
  </p:transition>
</p:sldLayout>
</file>

<file path=ppt/slideLayouts/slideLayout9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88223500"/>
      </p:ext>
    </p:extLst>
  </p:cSld>
  <p:clrMapOvr>
    <a:masterClrMapping/>
  </p:clrMapOvr>
  <p:transition spd="med">
    <p:zoom dir="in"/>
  </p:transition>
</p:sldLayout>
</file>

<file path=ppt/slideLayouts/slideLayout9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74730871"/>
      </p:ext>
    </p:extLst>
  </p:cSld>
  <p:clrMapOvr>
    <a:masterClrMapping/>
  </p:clrMapOvr>
  <p:transition spd="med">
    <p:zoom dir="in"/>
  </p:transition>
</p:sldLayout>
</file>

<file path=ppt/slideLayouts/slideLayout9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65991638"/>
      </p:ext>
    </p:extLst>
  </p:cSld>
  <p:clrMapOvr>
    <a:masterClrMapping/>
  </p:clrMapOvr>
  <p:transition spd="med">
    <p:zoom dir="in"/>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07F8202-8415-9340-9FB1-F5449A2F2062}" type="slidenum">
              <a:rPr lang="en-US"/>
              <a:pPr>
                <a:defRPr/>
              </a:pPr>
              <a:t>‹#›</a:t>
            </a:fld>
            <a:endParaRPr lang="en-US"/>
          </a:p>
        </p:txBody>
      </p:sp>
    </p:spTree>
    <p:extLst>
      <p:ext uri="{BB962C8B-B14F-4D97-AF65-F5344CB8AC3E}">
        <p14:creationId xmlns:p14="http://schemas.microsoft.com/office/powerpoint/2010/main" val="1754533786"/>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59718245"/>
      </p:ext>
    </p:extLst>
  </p:cSld>
  <p:clrMapOvr>
    <a:masterClrMapping/>
  </p:clrMapOvr>
  <p:transition spd="med">
    <p:zoom dir="in"/>
  </p:transition>
</p:sldLayout>
</file>

<file path=ppt/slideLayouts/slideLayout9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08581828"/>
      </p:ext>
    </p:extLst>
  </p:cSld>
  <p:clrMapOvr>
    <a:masterClrMapping/>
  </p:clrMapOvr>
  <p:transition spd="med">
    <p:zoom dir="in"/>
  </p:transition>
</p:sldLayout>
</file>

<file path=ppt/slideLayouts/slideLayout9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15817366"/>
      </p:ext>
    </p:extLst>
  </p:cSld>
  <p:clrMapOvr>
    <a:masterClrMapping/>
  </p:clrMapOvr>
  <p:transition spd="med">
    <p:zoom dir="in"/>
  </p:transition>
</p:sldLayout>
</file>

<file path=ppt/slideLayouts/slideLayout9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258671"/>
      </p:ext>
    </p:extLst>
  </p:cSld>
  <p:clrMapOvr>
    <a:masterClrMapping/>
  </p:clrMapOvr>
  <p:transition spd="med">
    <p:zoom dir="in"/>
  </p:transition>
</p:sldLayout>
</file>

<file path=ppt/slideLayouts/slideLayout97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8D56A88-E643-9646-B3F4-DD620BD87B96}" type="slidenum">
              <a:rPr lang="en-US"/>
              <a:pPr>
                <a:defRPr/>
              </a:pPr>
              <a:t>‹#›</a:t>
            </a:fld>
            <a:endParaRPr lang="en-US"/>
          </a:p>
        </p:txBody>
      </p:sp>
    </p:spTree>
    <p:extLst>
      <p:ext uri="{BB962C8B-B14F-4D97-AF65-F5344CB8AC3E}">
        <p14:creationId xmlns:p14="http://schemas.microsoft.com/office/powerpoint/2010/main" val="2457202959"/>
      </p:ext>
    </p:extLst>
  </p:cSld>
  <p:clrMapOvr>
    <a:masterClrMapping/>
  </p:clrMapOvr>
  <p:transition spd="med">
    <p:randomBar dir="vert"/>
  </p:transition>
</p:sldLayout>
</file>

<file path=ppt/slideLayouts/slideLayout97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6AF29B4-DCB3-8341-BC4C-8B31992B62D4}" type="slidenum">
              <a:rPr lang="en-US"/>
              <a:pPr>
                <a:defRPr/>
              </a:pPr>
              <a:t>‹#›</a:t>
            </a:fld>
            <a:endParaRPr lang="en-US"/>
          </a:p>
        </p:txBody>
      </p:sp>
    </p:spTree>
    <p:extLst>
      <p:ext uri="{BB962C8B-B14F-4D97-AF65-F5344CB8AC3E}">
        <p14:creationId xmlns:p14="http://schemas.microsoft.com/office/powerpoint/2010/main" val="3830385056"/>
      </p:ext>
    </p:extLst>
  </p:cSld>
  <p:clrMapOvr>
    <a:masterClrMapping/>
  </p:clrMapOvr>
  <p:transition spd="med">
    <p:randomBar dir="vert"/>
  </p:transition>
</p:sldLayout>
</file>

<file path=ppt/slideLayouts/slideLayout9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9C4D7961-4E51-D54B-83E8-51B2858E9383}" type="slidenum">
              <a:rPr lang="en-US"/>
              <a:pPr>
                <a:defRPr/>
              </a:pPr>
              <a:t>‹#›</a:t>
            </a:fld>
            <a:endParaRPr lang="en-US"/>
          </a:p>
        </p:txBody>
      </p:sp>
    </p:spTree>
    <p:extLst>
      <p:ext uri="{BB962C8B-B14F-4D97-AF65-F5344CB8AC3E}">
        <p14:creationId xmlns:p14="http://schemas.microsoft.com/office/powerpoint/2010/main" val="111858217"/>
      </p:ext>
    </p:extLst>
  </p:cSld>
  <p:clrMapOvr>
    <a:masterClrMapping/>
  </p:clrMapOvr>
  <p:transition spd="med">
    <p:randomBar dir="vert"/>
  </p:transition>
</p:sldLayout>
</file>

<file path=ppt/slideLayouts/slideLayout9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E0858CC9-B432-8846-9C29-57F0DF0A07BA}" type="slidenum">
              <a:rPr lang="en-US"/>
              <a:pPr>
                <a:defRPr/>
              </a:pPr>
              <a:t>‹#›</a:t>
            </a:fld>
            <a:endParaRPr lang="en-US"/>
          </a:p>
        </p:txBody>
      </p:sp>
    </p:spTree>
    <p:extLst>
      <p:ext uri="{BB962C8B-B14F-4D97-AF65-F5344CB8AC3E}">
        <p14:creationId xmlns:p14="http://schemas.microsoft.com/office/powerpoint/2010/main" val="3984806852"/>
      </p:ext>
    </p:extLst>
  </p:cSld>
  <p:clrMapOvr>
    <a:masterClrMapping/>
  </p:clrMapOvr>
  <p:transition spd="med">
    <p:randomBar dir="vert"/>
  </p:transition>
</p:sldLayout>
</file>

<file path=ppt/slideLayouts/slideLayout9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750AB095-F9C7-F44E-9730-2442B2D001E7}" type="slidenum">
              <a:rPr lang="en-US"/>
              <a:pPr>
                <a:defRPr/>
              </a:pPr>
              <a:t>‹#›</a:t>
            </a:fld>
            <a:endParaRPr lang="en-US"/>
          </a:p>
        </p:txBody>
      </p:sp>
    </p:spTree>
    <p:extLst>
      <p:ext uri="{BB962C8B-B14F-4D97-AF65-F5344CB8AC3E}">
        <p14:creationId xmlns:p14="http://schemas.microsoft.com/office/powerpoint/2010/main" val="756209628"/>
      </p:ext>
    </p:extLst>
  </p:cSld>
  <p:clrMapOvr>
    <a:masterClrMapping/>
  </p:clrMapOvr>
  <p:transition spd="med">
    <p:randomBar dir="vert"/>
  </p:transition>
</p:sldLayout>
</file>

<file path=ppt/slideLayouts/slideLayout9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47CFAA3D-2CED-8348-8252-373349445310}" type="slidenum">
              <a:rPr lang="en-US"/>
              <a:pPr>
                <a:defRPr/>
              </a:pPr>
              <a:t>‹#›</a:t>
            </a:fld>
            <a:endParaRPr lang="en-US"/>
          </a:p>
        </p:txBody>
      </p:sp>
    </p:spTree>
    <p:extLst>
      <p:ext uri="{BB962C8B-B14F-4D97-AF65-F5344CB8AC3E}">
        <p14:creationId xmlns:p14="http://schemas.microsoft.com/office/powerpoint/2010/main" val="3510152226"/>
      </p:ext>
    </p:extLst>
  </p:cSld>
  <p:clrMapOvr>
    <a:masterClrMapping/>
  </p:clrMapOvr>
  <p:transition spd="med">
    <p:randomBar dir="vert"/>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4411479-23A5-2246-B22B-4B87976FCE21}" type="slidenum">
              <a:rPr lang="en-US"/>
              <a:pPr>
                <a:defRPr/>
              </a:pPr>
              <a:t>‹#›</a:t>
            </a:fld>
            <a:endParaRPr lang="en-US"/>
          </a:p>
        </p:txBody>
      </p:sp>
    </p:spTree>
    <p:extLst>
      <p:ext uri="{BB962C8B-B14F-4D97-AF65-F5344CB8AC3E}">
        <p14:creationId xmlns:p14="http://schemas.microsoft.com/office/powerpoint/2010/main" val="350033439"/>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atin typeface="Arial" charset="0"/>
              </a:defRPr>
            </a:lvl1pPr>
          </a:lstStyle>
          <a:p>
            <a:pPr>
              <a:defRPr/>
            </a:pPr>
            <a:fld id="{9EB9FD5D-83BA-4842-A0CB-7CCFE7A8FFDD}" type="slidenum">
              <a:rPr lang="en-US"/>
              <a:pPr>
                <a:defRPr/>
              </a:pPr>
              <a:t>‹#›</a:t>
            </a:fld>
            <a:endParaRPr lang="en-US"/>
          </a:p>
        </p:txBody>
      </p:sp>
    </p:spTree>
    <p:extLst>
      <p:ext uri="{BB962C8B-B14F-4D97-AF65-F5344CB8AC3E}">
        <p14:creationId xmlns:p14="http://schemas.microsoft.com/office/powerpoint/2010/main" val="358181377"/>
      </p:ext>
    </p:extLst>
  </p:cSld>
  <p:clrMapOvr>
    <a:masterClrMapping/>
  </p:clrMapOvr>
  <p:transition spd="med">
    <p:randomBar dir="vert"/>
  </p:transition>
</p:sldLayout>
</file>

<file path=ppt/slideLayouts/slideLayout9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atin typeface="Arial" charset="0"/>
              </a:defRPr>
            </a:lvl1pPr>
          </a:lstStyle>
          <a:p>
            <a:pPr>
              <a:defRPr/>
            </a:pPr>
            <a:fld id="{417BE576-14A4-B84F-935E-B705898160CC}" type="slidenum">
              <a:rPr lang="en-US"/>
              <a:pPr>
                <a:defRPr/>
              </a:pPr>
              <a:t>‹#›</a:t>
            </a:fld>
            <a:endParaRPr lang="en-US"/>
          </a:p>
        </p:txBody>
      </p:sp>
    </p:spTree>
    <p:extLst>
      <p:ext uri="{BB962C8B-B14F-4D97-AF65-F5344CB8AC3E}">
        <p14:creationId xmlns:p14="http://schemas.microsoft.com/office/powerpoint/2010/main" val="1120281153"/>
      </p:ext>
    </p:extLst>
  </p:cSld>
  <p:clrMapOvr>
    <a:masterClrMapping/>
  </p:clrMapOvr>
  <p:transition spd="med">
    <p:randomBar dir="vert"/>
  </p:transition>
</p:sldLayout>
</file>

<file path=ppt/slideLayouts/slideLayout9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atin typeface="Arial" charset="0"/>
              </a:defRPr>
            </a:lvl1pPr>
          </a:lstStyle>
          <a:p>
            <a:pPr>
              <a:defRPr/>
            </a:pPr>
            <a:fld id="{6274A463-215C-5E46-89CC-5D13E24BE004}" type="slidenum">
              <a:rPr lang="en-US"/>
              <a:pPr>
                <a:defRPr/>
              </a:pPr>
              <a:t>‹#›</a:t>
            </a:fld>
            <a:endParaRPr lang="en-US"/>
          </a:p>
        </p:txBody>
      </p:sp>
    </p:spTree>
    <p:extLst>
      <p:ext uri="{BB962C8B-B14F-4D97-AF65-F5344CB8AC3E}">
        <p14:creationId xmlns:p14="http://schemas.microsoft.com/office/powerpoint/2010/main" val="2145312873"/>
      </p:ext>
    </p:extLst>
  </p:cSld>
  <p:clrMapOvr>
    <a:masterClrMapping/>
  </p:clrMapOvr>
  <p:transition spd="med">
    <p:randomBar dir="vert"/>
  </p:transition>
</p:sldLayout>
</file>

<file path=ppt/slideLayouts/slideLayout9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8E894B69-7EAC-5241-B278-F0769FF08DC6}" type="slidenum">
              <a:rPr lang="en-US"/>
              <a:pPr>
                <a:defRPr/>
              </a:pPr>
              <a:t>‹#›</a:t>
            </a:fld>
            <a:endParaRPr lang="en-US"/>
          </a:p>
        </p:txBody>
      </p:sp>
    </p:spTree>
    <p:extLst>
      <p:ext uri="{BB962C8B-B14F-4D97-AF65-F5344CB8AC3E}">
        <p14:creationId xmlns:p14="http://schemas.microsoft.com/office/powerpoint/2010/main" val="697144506"/>
      </p:ext>
    </p:extLst>
  </p:cSld>
  <p:clrMapOvr>
    <a:masterClrMapping/>
  </p:clrMapOvr>
  <p:transition spd="med">
    <p:randomBar dir="vert"/>
  </p:transition>
</p:sldLayout>
</file>

<file path=ppt/slideLayouts/slideLayout9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atin typeface="Arial" charset="0"/>
              </a:defRPr>
            </a:lvl1pPr>
          </a:lstStyle>
          <a:p>
            <a:pPr>
              <a:defRPr/>
            </a:pPr>
            <a:fld id="{4737AC57-5920-C84D-B8E1-99E6BAFD70EA}" type="slidenum">
              <a:rPr lang="en-US"/>
              <a:pPr>
                <a:defRPr/>
              </a:pPr>
              <a:t>‹#›</a:t>
            </a:fld>
            <a:endParaRPr lang="en-US"/>
          </a:p>
        </p:txBody>
      </p:sp>
    </p:spTree>
    <p:extLst>
      <p:ext uri="{BB962C8B-B14F-4D97-AF65-F5344CB8AC3E}">
        <p14:creationId xmlns:p14="http://schemas.microsoft.com/office/powerpoint/2010/main" val="258862585"/>
      </p:ext>
    </p:extLst>
  </p:cSld>
  <p:clrMapOvr>
    <a:masterClrMapping/>
  </p:clrMapOvr>
  <p:transition spd="med">
    <p:randomBar dir="vert"/>
  </p:transition>
</p:sldLayout>
</file>

<file path=ppt/slideLayouts/slideLayout9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BC5A1153-4C3B-ED42-8C6E-F81BA58E3D46}" type="slidenum">
              <a:rPr lang="en-US"/>
              <a:pPr>
                <a:defRPr/>
              </a:pPr>
              <a:t>‹#›</a:t>
            </a:fld>
            <a:endParaRPr lang="en-US"/>
          </a:p>
        </p:txBody>
      </p:sp>
    </p:spTree>
    <p:extLst>
      <p:ext uri="{BB962C8B-B14F-4D97-AF65-F5344CB8AC3E}">
        <p14:creationId xmlns:p14="http://schemas.microsoft.com/office/powerpoint/2010/main" val="2709960745"/>
      </p:ext>
    </p:extLst>
  </p:cSld>
  <p:clrMapOvr>
    <a:masterClrMapping/>
  </p:clrMapOvr>
  <p:transition spd="med">
    <p:randomBar dir="vert"/>
  </p:transition>
</p:sldLayout>
</file>

<file path=ppt/slideLayouts/slideLayout9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atin typeface="Arial" charset="0"/>
              </a:defRPr>
            </a:lvl1pPr>
          </a:lstStyle>
          <a:p>
            <a:pPr>
              <a:defRPr/>
            </a:pPr>
            <a:fld id="{0975A320-080F-714F-8062-3F8F95669F4A}" type="slidenum">
              <a:rPr lang="en-US"/>
              <a:pPr>
                <a:defRPr/>
              </a:pPr>
              <a:t>‹#›</a:t>
            </a:fld>
            <a:endParaRPr lang="en-US"/>
          </a:p>
        </p:txBody>
      </p:sp>
    </p:spTree>
    <p:extLst>
      <p:ext uri="{BB962C8B-B14F-4D97-AF65-F5344CB8AC3E}">
        <p14:creationId xmlns:p14="http://schemas.microsoft.com/office/powerpoint/2010/main" val="3607296248"/>
      </p:ext>
    </p:extLst>
  </p:cSld>
  <p:clrMapOvr>
    <a:masterClrMapping/>
  </p:clrMapOvr>
  <p:transition spd="med">
    <p:randomBar dir="vert"/>
  </p:transition>
</p:sldLayout>
</file>

<file path=ppt/slideLayouts/slideLayout9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F5A7CA-7035-9948-9CB5-71C2C29FCA1E}"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297149353"/>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B5E59C6-5D5B-2543-B100-D90A69DD1E0F}"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354618548"/>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86BDD4F-3BF9-A843-974C-99B8EE863DA1}"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664664490"/>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lang="en-US"/>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1C66D39-BACC-A847-A3F9-347EF9E37205}" type="slidenum">
              <a:rPr lang="en-US"/>
              <a:pPr>
                <a:defRPr/>
              </a:pPr>
              <a:t>‹#›</a:t>
            </a:fld>
            <a:endParaRPr lang="en-US"/>
          </a:p>
        </p:txBody>
      </p:sp>
    </p:spTree>
    <p:extLst>
      <p:ext uri="{BB962C8B-B14F-4D97-AF65-F5344CB8AC3E}">
        <p14:creationId xmlns:p14="http://schemas.microsoft.com/office/powerpoint/2010/main" val="3053356123"/>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0FADB6-B921-EA4F-AF4D-397E34EFFC84}"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750697083"/>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A4CFEB-A802-574E-A1D9-7C017FFEBA1A}"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980820738"/>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75DCD80-C07C-B34C-8EC8-8C003DF9EE47}"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555064616"/>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C52C4D7-94CB-B94A-A9B1-6DDA3F946118}"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3708823303"/>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9F9F961-640B-074C-93DD-0ACAAE544C1D}"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839525530"/>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DBAD3C5-01D0-3644-BABC-076CB42784C5}"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4196199842"/>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9D70C9-4553-1849-84D9-94AAF84834E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408088437"/>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656DEFE-5BFF-1B41-AD7B-B70F1693724F}"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642845498"/>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EF13C09-EF49-8B48-946C-A758B0392AA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756014976"/>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7E06C3DF-83EC-4A46-8742-60BFFED282E7}"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281470532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0.xml"/><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theme" Target="../theme/theme10.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125.xml"/><Relationship Id="rId13" Type="http://schemas.openxmlformats.org/officeDocument/2006/relationships/slideLayout" Target="../slideLayouts/slideLayout1130.xml"/><Relationship Id="rId3" Type="http://schemas.openxmlformats.org/officeDocument/2006/relationships/slideLayout" Target="../slideLayouts/slideLayout1120.xml"/><Relationship Id="rId7" Type="http://schemas.openxmlformats.org/officeDocument/2006/relationships/slideLayout" Target="../slideLayouts/slideLayout1124.xml"/><Relationship Id="rId12" Type="http://schemas.openxmlformats.org/officeDocument/2006/relationships/slideLayout" Target="../slideLayouts/slideLayout1129.xml"/><Relationship Id="rId2" Type="http://schemas.openxmlformats.org/officeDocument/2006/relationships/slideLayout" Target="../slideLayouts/slideLayout1119.xml"/><Relationship Id="rId1" Type="http://schemas.openxmlformats.org/officeDocument/2006/relationships/slideLayout" Target="../slideLayouts/slideLayout1118.xml"/><Relationship Id="rId6" Type="http://schemas.openxmlformats.org/officeDocument/2006/relationships/slideLayout" Target="../slideLayouts/slideLayout1123.xml"/><Relationship Id="rId11" Type="http://schemas.openxmlformats.org/officeDocument/2006/relationships/slideLayout" Target="../slideLayouts/slideLayout1128.xml"/><Relationship Id="rId5" Type="http://schemas.openxmlformats.org/officeDocument/2006/relationships/slideLayout" Target="../slideLayouts/slideLayout1122.xml"/><Relationship Id="rId10" Type="http://schemas.openxmlformats.org/officeDocument/2006/relationships/slideLayout" Target="../slideLayouts/slideLayout1127.xml"/><Relationship Id="rId4" Type="http://schemas.openxmlformats.org/officeDocument/2006/relationships/slideLayout" Target="../slideLayouts/slideLayout1121.xml"/><Relationship Id="rId9" Type="http://schemas.openxmlformats.org/officeDocument/2006/relationships/slideLayout" Target="../slideLayouts/slideLayout1126.xml"/><Relationship Id="rId14" Type="http://schemas.openxmlformats.org/officeDocument/2006/relationships/theme" Target="../theme/theme100.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138.xml"/><Relationship Id="rId13" Type="http://schemas.openxmlformats.org/officeDocument/2006/relationships/image" Target="../media/image1.png"/><Relationship Id="rId3" Type="http://schemas.openxmlformats.org/officeDocument/2006/relationships/slideLayout" Target="../slideLayouts/slideLayout1133.xml"/><Relationship Id="rId7" Type="http://schemas.openxmlformats.org/officeDocument/2006/relationships/slideLayout" Target="../slideLayouts/slideLayout1137.xml"/><Relationship Id="rId12" Type="http://schemas.openxmlformats.org/officeDocument/2006/relationships/theme" Target="../theme/theme101.xml"/><Relationship Id="rId2" Type="http://schemas.openxmlformats.org/officeDocument/2006/relationships/slideLayout" Target="../slideLayouts/slideLayout1132.xml"/><Relationship Id="rId1" Type="http://schemas.openxmlformats.org/officeDocument/2006/relationships/slideLayout" Target="../slideLayouts/slideLayout1131.xml"/><Relationship Id="rId6" Type="http://schemas.openxmlformats.org/officeDocument/2006/relationships/slideLayout" Target="../slideLayouts/slideLayout1136.xml"/><Relationship Id="rId11" Type="http://schemas.openxmlformats.org/officeDocument/2006/relationships/slideLayout" Target="../slideLayouts/slideLayout1141.xml"/><Relationship Id="rId5" Type="http://schemas.openxmlformats.org/officeDocument/2006/relationships/slideLayout" Target="../slideLayouts/slideLayout1135.xml"/><Relationship Id="rId10" Type="http://schemas.openxmlformats.org/officeDocument/2006/relationships/slideLayout" Target="../slideLayouts/slideLayout1140.xml"/><Relationship Id="rId4" Type="http://schemas.openxmlformats.org/officeDocument/2006/relationships/slideLayout" Target="../slideLayouts/slideLayout1134.xml"/><Relationship Id="rId9" Type="http://schemas.openxmlformats.org/officeDocument/2006/relationships/slideLayout" Target="../slideLayouts/slideLayout1139.xml"/></Relationships>
</file>

<file path=ppt/slideMasters/_rels/slideMaster102.xml.rels><?xml version="1.0" encoding="UTF-8" standalone="yes"?>
<Relationships xmlns="http://schemas.openxmlformats.org/package/2006/relationships"><Relationship Id="rId2" Type="http://schemas.openxmlformats.org/officeDocument/2006/relationships/theme" Target="../theme/theme102.xml"/><Relationship Id="rId1" Type="http://schemas.openxmlformats.org/officeDocument/2006/relationships/slideLayout" Target="../slideLayouts/slideLayout1142.xml"/></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1150.xml"/><Relationship Id="rId13" Type="http://schemas.openxmlformats.org/officeDocument/2006/relationships/image" Target="../media/image10.png"/><Relationship Id="rId3" Type="http://schemas.openxmlformats.org/officeDocument/2006/relationships/slideLayout" Target="../slideLayouts/slideLayout1145.xml"/><Relationship Id="rId7" Type="http://schemas.openxmlformats.org/officeDocument/2006/relationships/slideLayout" Target="../slideLayouts/slideLayout1149.xml"/><Relationship Id="rId12" Type="http://schemas.openxmlformats.org/officeDocument/2006/relationships/theme" Target="../theme/theme103.xml"/><Relationship Id="rId2" Type="http://schemas.openxmlformats.org/officeDocument/2006/relationships/slideLayout" Target="../slideLayouts/slideLayout1144.xml"/><Relationship Id="rId1" Type="http://schemas.openxmlformats.org/officeDocument/2006/relationships/slideLayout" Target="../slideLayouts/slideLayout1143.xml"/><Relationship Id="rId6" Type="http://schemas.openxmlformats.org/officeDocument/2006/relationships/slideLayout" Target="../slideLayouts/slideLayout1148.xml"/><Relationship Id="rId11" Type="http://schemas.openxmlformats.org/officeDocument/2006/relationships/slideLayout" Target="../slideLayouts/slideLayout1153.xml"/><Relationship Id="rId5" Type="http://schemas.openxmlformats.org/officeDocument/2006/relationships/slideLayout" Target="../slideLayouts/slideLayout1147.xml"/><Relationship Id="rId10" Type="http://schemas.openxmlformats.org/officeDocument/2006/relationships/slideLayout" Target="../slideLayouts/slideLayout1152.xml"/><Relationship Id="rId4" Type="http://schemas.openxmlformats.org/officeDocument/2006/relationships/slideLayout" Target="../slideLayouts/slideLayout1146.xml"/><Relationship Id="rId9" Type="http://schemas.openxmlformats.org/officeDocument/2006/relationships/slideLayout" Target="../slideLayouts/slideLayout1151.xml"/></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1161.xml"/><Relationship Id="rId3" Type="http://schemas.openxmlformats.org/officeDocument/2006/relationships/slideLayout" Target="../slideLayouts/slideLayout1156.xml"/><Relationship Id="rId7" Type="http://schemas.openxmlformats.org/officeDocument/2006/relationships/slideLayout" Target="../slideLayouts/slideLayout1160.xml"/><Relationship Id="rId12" Type="http://schemas.openxmlformats.org/officeDocument/2006/relationships/theme" Target="../theme/theme104.xml"/><Relationship Id="rId2" Type="http://schemas.openxmlformats.org/officeDocument/2006/relationships/slideLayout" Target="../slideLayouts/slideLayout1155.xml"/><Relationship Id="rId1" Type="http://schemas.openxmlformats.org/officeDocument/2006/relationships/slideLayout" Target="../slideLayouts/slideLayout1154.xml"/><Relationship Id="rId6" Type="http://schemas.openxmlformats.org/officeDocument/2006/relationships/slideLayout" Target="../slideLayouts/slideLayout1159.xml"/><Relationship Id="rId11" Type="http://schemas.openxmlformats.org/officeDocument/2006/relationships/slideLayout" Target="../slideLayouts/slideLayout1164.xml"/><Relationship Id="rId5" Type="http://schemas.openxmlformats.org/officeDocument/2006/relationships/slideLayout" Target="../slideLayouts/slideLayout1158.xml"/><Relationship Id="rId10" Type="http://schemas.openxmlformats.org/officeDocument/2006/relationships/slideLayout" Target="../slideLayouts/slideLayout1163.xml"/><Relationship Id="rId4" Type="http://schemas.openxmlformats.org/officeDocument/2006/relationships/slideLayout" Target="../slideLayouts/slideLayout1157.xml"/><Relationship Id="rId9" Type="http://schemas.openxmlformats.org/officeDocument/2006/relationships/slideLayout" Target="../slideLayouts/slideLayout1162.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theme" Target="../theme/theme11.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2.xml"/><Relationship Id="rId3" Type="http://schemas.openxmlformats.org/officeDocument/2006/relationships/slideLayout" Target="../slideLayouts/slideLayout127.xml"/><Relationship Id="rId7" Type="http://schemas.openxmlformats.org/officeDocument/2006/relationships/slideLayout" Target="../slideLayouts/slideLayout131.xml"/><Relationship Id="rId12" Type="http://schemas.openxmlformats.org/officeDocument/2006/relationships/theme" Target="../theme/theme12.xml"/><Relationship Id="rId2" Type="http://schemas.openxmlformats.org/officeDocument/2006/relationships/slideLayout" Target="../slideLayouts/slideLayout126.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5" Type="http://schemas.openxmlformats.org/officeDocument/2006/relationships/slideLayout" Target="../slideLayouts/slideLayout129.xml"/><Relationship Id="rId10" Type="http://schemas.openxmlformats.org/officeDocument/2006/relationships/slideLayout" Target="../slideLayouts/slideLayout134.xml"/><Relationship Id="rId4" Type="http://schemas.openxmlformats.org/officeDocument/2006/relationships/slideLayout" Target="../slideLayouts/slideLayout128.xml"/><Relationship Id="rId9" Type="http://schemas.openxmlformats.org/officeDocument/2006/relationships/slideLayout" Target="../slideLayouts/slideLayout13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3.xml"/><Relationship Id="rId3" Type="http://schemas.openxmlformats.org/officeDocument/2006/relationships/slideLayout" Target="../slideLayouts/slideLayout138.xml"/><Relationship Id="rId7" Type="http://schemas.openxmlformats.org/officeDocument/2006/relationships/slideLayout" Target="../slideLayouts/slideLayout142.xml"/><Relationship Id="rId12" Type="http://schemas.openxmlformats.org/officeDocument/2006/relationships/theme" Target="../theme/theme13.xml"/><Relationship Id="rId2" Type="http://schemas.openxmlformats.org/officeDocument/2006/relationships/slideLayout" Target="../slideLayouts/slideLayout137.xml"/><Relationship Id="rId1" Type="http://schemas.openxmlformats.org/officeDocument/2006/relationships/slideLayout" Target="../slideLayouts/slideLayout136.xml"/><Relationship Id="rId6" Type="http://schemas.openxmlformats.org/officeDocument/2006/relationships/slideLayout" Target="../slideLayouts/slideLayout141.xml"/><Relationship Id="rId11" Type="http://schemas.openxmlformats.org/officeDocument/2006/relationships/slideLayout" Target="../slideLayouts/slideLayout146.xml"/><Relationship Id="rId5" Type="http://schemas.openxmlformats.org/officeDocument/2006/relationships/slideLayout" Target="../slideLayouts/slideLayout140.xml"/><Relationship Id="rId10" Type="http://schemas.openxmlformats.org/officeDocument/2006/relationships/slideLayout" Target="../slideLayouts/slideLayout145.xml"/><Relationship Id="rId4" Type="http://schemas.openxmlformats.org/officeDocument/2006/relationships/slideLayout" Target="../slideLayouts/slideLayout139.xml"/><Relationship Id="rId9" Type="http://schemas.openxmlformats.org/officeDocument/2006/relationships/slideLayout" Target="../slideLayouts/slideLayout144.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4.xml"/><Relationship Id="rId3" Type="http://schemas.openxmlformats.org/officeDocument/2006/relationships/slideLayout" Target="../slideLayouts/slideLayout149.xml"/><Relationship Id="rId7" Type="http://schemas.openxmlformats.org/officeDocument/2006/relationships/slideLayout" Target="../slideLayouts/slideLayout153.xml"/><Relationship Id="rId12" Type="http://schemas.openxmlformats.org/officeDocument/2006/relationships/theme" Target="../theme/theme14.xml"/><Relationship Id="rId2" Type="http://schemas.openxmlformats.org/officeDocument/2006/relationships/slideLayout" Target="../slideLayouts/slideLayout148.xml"/><Relationship Id="rId1" Type="http://schemas.openxmlformats.org/officeDocument/2006/relationships/slideLayout" Target="../slideLayouts/slideLayout147.xml"/><Relationship Id="rId6" Type="http://schemas.openxmlformats.org/officeDocument/2006/relationships/slideLayout" Target="../slideLayouts/slideLayout152.xml"/><Relationship Id="rId11" Type="http://schemas.openxmlformats.org/officeDocument/2006/relationships/slideLayout" Target="../slideLayouts/slideLayout157.xml"/><Relationship Id="rId5" Type="http://schemas.openxmlformats.org/officeDocument/2006/relationships/slideLayout" Target="../slideLayouts/slideLayout151.xml"/><Relationship Id="rId10" Type="http://schemas.openxmlformats.org/officeDocument/2006/relationships/slideLayout" Target="../slideLayouts/slideLayout156.xml"/><Relationship Id="rId4" Type="http://schemas.openxmlformats.org/officeDocument/2006/relationships/slideLayout" Target="../slideLayouts/slideLayout150.xml"/><Relationship Id="rId9" Type="http://schemas.openxmlformats.org/officeDocument/2006/relationships/slideLayout" Target="../slideLayouts/slideLayout155.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5.xml"/><Relationship Id="rId3" Type="http://schemas.openxmlformats.org/officeDocument/2006/relationships/slideLayout" Target="../slideLayouts/slideLayout160.xml"/><Relationship Id="rId7" Type="http://schemas.openxmlformats.org/officeDocument/2006/relationships/slideLayout" Target="../slideLayouts/slideLayout164.xml"/><Relationship Id="rId12" Type="http://schemas.openxmlformats.org/officeDocument/2006/relationships/theme" Target="../theme/theme15.xml"/><Relationship Id="rId2" Type="http://schemas.openxmlformats.org/officeDocument/2006/relationships/slideLayout" Target="../slideLayouts/slideLayout159.xml"/><Relationship Id="rId1" Type="http://schemas.openxmlformats.org/officeDocument/2006/relationships/slideLayout" Target="../slideLayouts/slideLayout158.xml"/><Relationship Id="rId6" Type="http://schemas.openxmlformats.org/officeDocument/2006/relationships/slideLayout" Target="../slideLayouts/slideLayout163.xml"/><Relationship Id="rId11" Type="http://schemas.openxmlformats.org/officeDocument/2006/relationships/slideLayout" Target="../slideLayouts/slideLayout168.xml"/><Relationship Id="rId5" Type="http://schemas.openxmlformats.org/officeDocument/2006/relationships/slideLayout" Target="../slideLayouts/slideLayout162.xml"/><Relationship Id="rId10" Type="http://schemas.openxmlformats.org/officeDocument/2006/relationships/slideLayout" Target="../slideLayouts/slideLayout167.xml"/><Relationship Id="rId4" Type="http://schemas.openxmlformats.org/officeDocument/2006/relationships/slideLayout" Target="../slideLayouts/slideLayout161.xml"/><Relationship Id="rId9" Type="http://schemas.openxmlformats.org/officeDocument/2006/relationships/slideLayout" Target="../slideLayouts/slideLayout166.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6.xml"/><Relationship Id="rId3" Type="http://schemas.openxmlformats.org/officeDocument/2006/relationships/slideLayout" Target="../slideLayouts/slideLayout171.xml"/><Relationship Id="rId7" Type="http://schemas.openxmlformats.org/officeDocument/2006/relationships/slideLayout" Target="../slideLayouts/slideLayout175.xml"/><Relationship Id="rId12" Type="http://schemas.openxmlformats.org/officeDocument/2006/relationships/theme" Target="../theme/theme16.xml"/><Relationship Id="rId2" Type="http://schemas.openxmlformats.org/officeDocument/2006/relationships/slideLayout" Target="../slideLayouts/slideLayout170.xml"/><Relationship Id="rId1" Type="http://schemas.openxmlformats.org/officeDocument/2006/relationships/slideLayout" Target="../slideLayouts/slideLayout169.xml"/><Relationship Id="rId6" Type="http://schemas.openxmlformats.org/officeDocument/2006/relationships/slideLayout" Target="../slideLayouts/slideLayout174.xml"/><Relationship Id="rId11" Type="http://schemas.openxmlformats.org/officeDocument/2006/relationships/slideLayout" Target="../slideLayouts/slideLayout179.xml"/><Relationship Id="rId5" Type="http://schemas.openxmlformats.org/officeDocument/2006/relationships/slideLayout" Target="../slideLayouts/slideLayout173.xml"/><Relationship Id="rId10" Type="http://schemas.openxmlformats.org/officeDocument/2006/relationships/slideLayout" Target="../slideLayouts/slideLayout178.xml"/><Relationship Id="rId4" Type="http://schemas.openxmlformats.org/officeDocument/2006/relationships/slideLayout" Target="../slideLayouts/slideLayout172.xml"/><Relationship Id="rId9" Type="http://schemas.openxmlformats.org/officeDocument/2006/relationships/slideLayout" Target="../slideLayouts/slideLayout177.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7.xml"/><Relationship Id="rId13" Type="http://schemas.openxmlformats.org/officeDocument/2006/relationships/theme" Target="../theme/theme17.xml"/><Relationship Id="rId3" Type="http://schemas.openxmlformats.org/officeDocument/2006/relationships/slideLayout" Target="../slideLayouts/slideLayout182.xml"/><Relationship Id="rId7" Type="http://schemas.openxmlformats.org/officeDocument/2006/relationships/slideLayout" Target="../slideLayouts/slideLayout186.xml"/><Relationship Id="rId12" Type="http://schemas.openxmlformats.org/officeDocument/2006/relationships/slideLayout" Target="../slideLayouts/slideLayout191.xml"/><Relationship Id="rId2" Type="http://schemas.openxmlformats.org/officeDocument/2006/relationships/slideLayout" Target="../slideLayouts/slideLayout181.xml"/><Relationship Id="rId1" Type="http://schemas.openxmlformats.org/officeDocument/2006/relationships/slideLayout" Target="../slideLayouts/slideLayout180.xml"/><Relationship Id="rId6" Type="http://schemas.openxmlformats.org/officeDocument/2006/relationships/slideLayout" Target="../slideLayouts/slideLayout185.xml"/><Relationship Id="rId11" Type="http://schemas.openxmlformats.org/officeDocument/2006/relationships/slideLayout" Target="../slideLayouts/slideLayout190.xml"/><Relationship Id="rId5" Type="http://schemas.openxmlformats.org/officeDocument/2006/relationships/slideLayout" Target="../slideLayouts/slideLayout184.xml"/><Relationship Id="rId15" Type="http://schemas.openxmlformats.org/officeDocument/2006/relationships/image" Target="../media/image2.png"/><Relationship Id="rId10" Type="http://schemas.openxmlformats.org/officeDocument/2006/relationships/slideLayout" Target="../slideLayouts/slideLayout189.xml"/><Relationship Id="rId4" Type="http://schemas.openxmlformats.org/officeDocument/2006/relationships/slideLayout" Target="../slideLayouts/slideLayout183.xml"/><Relationship Id="rId9" Type="http://schemas.openxmlformats.org/officeDocument/2006/relationships/slideLayout" Target="../slideLayouts/slideLayout188.xml"/><Relationship Id="rId14" Type="http://schemas.openxmlformats.org/officeDocument/2006/relationships/image" Target="../media/image1.png"/></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9.xml"/><Relationship Id="rId3" Type="http://schemas.openxmlformats.org/officeDocument/2006/relationships/slideLayout" Target="../slideLayouts/slideLayout194.xml"/><Relationship Id="rId7" Type="http://schemas.openxmlformats.org/officeDocument/2006/relationships/slideLayout" Target="../slideLayouts/slideLayout198.xml"/><Relationship Id="rId12" Type="http://schemas.openxmlformats.org/officeDocument/2006/relationships/theme" Target="../theme/theme18.xml"/><Relationship Id="rId2" Type="http://schemas.openxmlformats.org/officeDocument/2006/relationships/slideLayout" Target="../slideLayouts/slideLayout193.xml"/><Relationship Id="rId1" Type="http://schemas.openxmlformats.org/officeDocument/2006/relationships/slideLayout" Target="../slideLayouts/slideLayout192.xml"/><Relationship Id="rId6" Type="http://schemas.openxmlformats.org/officeDocument/2006/relationships/slideLayout" Target="../slideLayouts/slideLayout197.xml"/><Relationship Id="rId11" Type="http://schemas.openxmlformats.org/officeDocument/2006/relationships/slideLayout" Target="../slideLayouts/slideLayout202.xml"/><Relationship Id="rId5" Type="http://schemas.openxmlformats.org/officeDocument/2006/relationships/slideLayout" Target="../slideLayouts/slideLayout196.xml"/><Relationship Id="rId10" Type="http://schemas.openxmlformats.org/officeDocument/2006/relationships/slideLayout" Target="../slideLayouts/slideLayout201.xml"/><Relationship Id="rId4" Type="http://schemas.openxmlformats.org/officeDocument/2006/relationships/slideLayout" Target="../slideLayouts/slideLayout195.xml"/><Relationship Id="rId9" Type="http://schemas.openxmlformats.org/officeDocument/2006/relationships/slideLayout" Target="../slideLayouts/slideLayout200.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0.xml"/><Relationship Id="rId3" Type="http://schemas.openxmlformats.org/officeDocument/2006/relationships/slideLayout" Target="../slideLayouts/slideLayout205.xml"/><Relationship Id="rId7" Type="http://schemas.openxmlformats.org/officeDocument/2006/relationships/slideLayout" Target="../slideLayouts/slideLayout209.xml"/><Relationship Id="rId12" Type="http://schemas.openxmlformats.org/officeDocument/2006/relationships/theme" Target="../theme/theme19.xml"/><Relationship Id="rId2" Type="http://schemas.openxmlformats.org/officeDocument/2006/relationships/slideLayout" Target="../slideLayouts/slideLayout204.xml"/><Relationship Id="rId1" Type="http://schemas.openxmlformats.org/officeDocument/2006/relationships/slideLayout" Target="../slideLayouts/slideLayout203.xml"/><Relationship Id="rId6" Type="http://schemas.openxmlformats.org/officeDocument/2006/relationships/slideLayout" Target="../slideLayouts/slideLayout208.xml"/><Relationship Id="rId11" Type="http://schemas.openxmlformats.org/officeDocument/2006/relationships/slideLayout" Target="../slideLayouts/slideLayout213.xml"/><Relationship Id="rId5" Type="http://schemas.openxmlformats.org/officeDocument/2006/relationships/slideLayout" Target="../slideLayouts/slideLayout207.xml"/><Relationship Id="rId10" Type="http://schemas.openxmlformats.org/officeDocument/2006/relationships/slideLayout" Target="../slideLayouts/slideLayout212.xml"/><Relationship Id="rId4" Type="http://schemas.openxmlformats.org/officeDocument/2006/relationships/slideLayout" Target="../slideLayouts/slideLayout206.xml"/><Relationship Id="rId9" Type="http://schemas.openxmlformats.org/officeDocument/2006/relationships/slideLayout" Target="../slideLayouts/slideLayout21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pn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image" Target="../media/image2.pn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1.xml"/><Relationship Id="rId3" Type="http://schemas.openxmlformats.org/officeDocument/2006/relationships/slideLayout" Target="../slideLayouts/slideLayout216.xml"/><Relationship Id="rId7" Type="http://schemas.openxmlformats.org/officeDocument/2006/relationships/slideLayout" Target="../slideLayouts/slideLayout220.xml"/><Relationship Id="rId12" Type="http://schemas.openxmlformats.org/officeDocument/2006/relationships/theme" Target="../theme/theme20.xml"/><Relationship Id="rId2" Type="http://schemas.openxmlformats.org/officeDocument/2006/relationships/slideLayout" Target="../slideLayouts/slideLayout215.xml"/><Relationship Id="rId1" Type="http://schemas.openxmlformats.org/officeDocument/2006/relationships/slideLayout" Target="../slideLayouts/slideLayout214.xml"/><Relationship Id="rId6" Type="http://schemas.openxmlformats.org/officeDocument/2006/relationships/slideLayout" Target="../slideLayouts/slideLayout219.xml"/><Relationship Id="rId11" Type="http://schemas.openxmlformats.org/officeDocument/2006/relationships/slideLayout" Target="../slideLayouts/slideLayout224.xml"/><Relationship Id="rId5" Type="http://schemas.openxmlformats.org/officeDocument/2006/relationships/slideLayout" Target="../slideLayouts/slideLayout218.xml"/><Relationship Id="rId10" Type="http://schemas.openxmlformats.org/officeDocument/2006/relationships/slideLayout" Target="../slideLayouts/slideLayout223.xml"/><Relationship Id="rId4" Type="http://schemas.openxmlformats.org/officeDocument/2006/relationships/slideLayout" Target="../slideLayouts/slideLayout217.xml"/><Relationship Id="rId9" Type="http://schemas.openxmlformats.org/officeDocument/2006/relationships/slideLayout" Target="../slideLayouts/slideLayout222.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2.xml"/><Relationship Id="rId3" Type="http://schemas.openxmlformats.org/officeDocument/2006/relationships/slideLayout" Target="../slideLayouts/slideLayout227.xml"/><Relationship Id="rId7" Type="http://schemas.openxmlformats.org/officeDocument/2006/relationships/slideLayout" Target="../slideLayouts/slideLayout231.xml"/><Relationship Id="rId12" Type="http://schemas.openxmlformats.org/officeDocument/2006/relationships/theme" Target="../theme/theme21.xml"/><Relationship Id="rId2" Type="http://schemas.openxmlformats.org/officeDocument/2006/relationships/slideLayout" Target="../slideLayouts/slideLayout226.xml"/><Relationship Id="rId1" Type="http://schemas.openxmlformats.org/officeDocument/2006/relationships/slideLayout" Target="../slideLayouts/slideLayout225.xml"/><Relationship Id="rId6" Type="http://schemas.openxmlformats.org/officeDocument/2006/relationships/slideLayout" Target="../slideLayouts/slideLayout230.xml"/><Relationship Id="rId11" Type="http://schemas.openxmlformats.org/officeDocument/2006/relationships/slideLayout" Target="../slideLayouts/slideLayout235.xml"/><Relationship Id="rId5" Type="http://schemas.openxmlformats.org/officeDocument/2006/relationships/slideLayout" Target="../slideLayouts/slideLayout229.xml"/><Relationship Id="rId10" Type="http://schemas.openxmlformats.org/officeDocument/2006/relationships/slideLayout" Target="../slideLayouts/slideLayout234.xml"/><Relationship Id="rId4" Type="http://schemas.openxmlformats.org/officeDocument/2006/relationships/slideLayout" Target="../slideLayouts/slideLayout228.xml"/><Relationship Id="rId9" Type="http://schemas.openxmlformats.org/officeDocument/2006/relationships/slideLayout" Target="../slideLayouts/slideLayout233.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3.xml"/><Relationship Id="rId3" Type="http://schemas.openxmlformats.org/officeDocument/2006/relationships/slideLayout" Target="../slideLayouts/slideLayout238.xml"/><Relationship Id="rId7" Type="http://schemas.openxmlformats.org/officeDocument/2006/relationships/slideLayout" Target="../slideLayouts/slideLayout242.xml"/><Relationship Id="rId12" Type="http://schemas.openxmlformats.org/officeDocument/2006/relationships/theme" Target="../theme/theme22.xml"/><Relationship Id="rId2" Type="http://schemas.openxmlformats.org/officeDocument/2006/relationships/slideLayout" Target="../slideLayouts/slideLayout237.xml"/><Relationship Id="rId1" Type="http://schemas.openxmlformats.org/officeDocument/2006/relationships/slideLayout" Target="../slideLayouts/slideLayout236.xml"/><Relationship Id="rId6" Type="http://schemas.openxmlformats.org/officeDocument/2006/relationships/slideLayout" Target="../slideLayouts/slideLayout241.xml"/><Relationship Id="rId11" Type="http://schemas.openxmlformats.org/officeDocument/2006/relationships/slideLayout" Target="../slideLayouts/slideLayout246.xml"/><Relationship Id="rId5" Type="http://schemas.openxmlformats.org/officeDocument/2006/relationships/slideLayout" Target="../slideLayouts/slideLayout240.xml"/><Relationship Id="rId10" Type="http://schemas.openxmlformats.org/officeDocument/2006/relationships/slideLayout" Target="../slideLayouts/slideLayout245.xml"/><Relationship Id="rId4" Type="http://schemas.openxmlformats.org/officeDocument/2006/relationships/slideLayout" Target="../slideLayouts/slideLayout239.xml"/><Relationship Id="rId9" Type="http://schemas.openxmlformats.org/officeDocument/2006/relationships/slideLayout" Target="../slideLayouts/slideLayout244.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4.xml"/><Relationship Id="rId3" Type="http://schemas.openxmlformats.org/officeDocument/2006/relationships/slideLayout" Target="../slideLayouts/slideLayout249.xml"/><Relationship Id="rId7" Type="http://schemas.openxmlformats.org/officeDocument/2006/relationships/slideLayout" Target="../slideLayouts/slideLayout253.xml"/><Relationship Id="rId12" Type="http://schemas.openxmlformats.org/officeDocument/2006/relationships/theme" Target="../theme/theme23.xml"/><Relationship Id="rId2" Type="http://schemas.openxmlformats.org/officeDocument/2006/relationships/slideLayout" Target="../slideLayouts/slideLayout248.xml"/><Relationship Id="rId1" Type="http://schemas.openxmlformats.org/officeDocument/2006/relationships/slideLayout" Target="../slideLayouts/slideLayout247.xml"/><Relationship Id="rId6" Type="http://schemas.openxmlformats.org/officeDocument/2006/relationships/slideLayout" Target="../slideLayouts/slideLayout252.xml"/><Relationship Id="rId11" Type="http://schemas.openxmlformats.org/officeDocument/2006/relationships/slideLayout" Target="../slideLayouts/slideLayout257.xml"/><Relationship Id="rId5" Type="http://schemas.openxmlformats.org/officeDocument/2006/relationships/slideLayout" Target="../slideLayouts/slideLayout251.xml"/><Relationship Id="rId10" Type="http://schemas.openxmlformats.org/officeDocument/2006/relationships/slideLayout" Target="../slideLayouts/slideLayout256.xml"/><Relationship Id="rId4" Type="http://schemas.openxmlformats.org/officeDocument/2006/relationships/slideLayout" Target="../slideLayouts/slideLayout250.xml"/><Relationship Id="rId9" Type="http://schemas.openxmlformats.org/officeDocument/2006/relationships/slideLayout" Target="../slideLayouts/slideLayout255.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5.xml"/><Relationship Id="rId3" Type="http://schemas.openxmlformats.org/officeDocument/2006/relationships/slideLayout" Target="../slideLayouts/slideLayout260.xml"/><Relationship Id="rId7" Type="http://schemas.openxmlformats.org/officeDocument/2006/relationships/slideLayout" Target="../slideLayouts/slideLayout264.xml"/><Relationship Id="rId12" Type="http://schemas.openxmlformats.org/officeDocument/2006/relationships/theme" Target="../theme/theme24.xml"/><Relationship Id="rId2" Type="http://schemas.openxmlformats.org/officeDocument/2006/relationships/slideLayout" Target="../slideLayouts/slideLayout259.xml"/><Relationship Id="rId1" Type="http://schemas.openxmlformats.org/officeDocument/2006/relationships/slideLayout" Target="../slideLayouts/slideLayout258.xml"/><Relationship Id="rId6" Type="http://schemas.openxmlformats.org/officeDocument/2006/relationships/slideLayout" Target="../slideLayouts/slideLayout263.xml"/><Relationship Id="rId11" Type="http://schemas.openxmlformats.org/officeDocument/2006/relationships/slideLayout" Target="../slideLayouts/slideLayout268.xml"/><Relationship Id="rId5" Type="http://schemas.openxmlformats.org/officeDocument/2006/relationships/slideLayout" Target="../slideLayouts/slideLayout262.xml"/><Relationship Id="rId10" Type="http://schemas.openxmlformats.org/officeDocument/2006/relationships/slideLayout" Target="../slideLayouts/slideLayout267.xml"/><Relationship Id="rId4" Type="http://schemas.openxmlformats.org/officeDocument/2006/relationships/slideLayout" Target="../slideLayouts/slideLayout261.xml"/><Relationship Id="rId9" Type="http://schemas.openxmlformats.org/officeDocument/2006/relationships/slideLayout" Target="../slideLayouts/slideLayout266.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6.xml"/><Relationship Id="rId3" Type="http://schemas.openxmlformats.org/officeDocument/2006/relationships/slideLayout" Target="../slideLayouts/slideLayout271.xml"/><Relationship Id="rId7" Type="http://schemas.openxmlformats.org/officeDocument/2006/relationships/slideLayout" Target="../slideLayouts/slideLayout275.xml"/><Relationship Id="rId12" Type="http://schemas.openxmlformats.org/officeDocument/2006/relationships/theme" Target="../theme/theme25.xml"/><Relationship Id="rId2" Type="http://schemas.openxmlformats.org/officeDocument/2006/relationships/slideLayout" Target="../slideLayouts/slideLayout270.xml"/><Relationship Id="rId1" Type="http://schemas.openxmlformats.org/officeDocument/2006/relationships/slideLayout" Target="../slideLayouts/slideLayout269.xml"/><Relationship Id="rId6" Type="http://schemas.openxmlformats.org/officeDocument/2006/relationships/slideLayout" Target="../slideLayouts/slideLayout274.xml"/><Relationship Id="rId11" Type="http://schemas.openxmlformats.org/officeDocument/2006/relationships/slideLayout" Target="../slideLayouts/slideLayout279.xml"/><Relationship Id="rId5" Type="http://schemas.openxmlformats.org/officeDocument/2006/relationships/slideLayout" Target="../slideLayouts/slideLayout273.xml"/><Relationship Id="rId10" Type="http://schemas.openxmlformats.org/officeDocument/2006/relationships/slideLayout" Target="../slideLayouts/slideLayout278.xml"/><Relationship Id="rId4" Type="http://schemas.openxmlformats.org/officeDocument/2006/relationships/slideLayout" Target="../slideLayouts/slideLayout272.xml"/><Relationship Id="rId9" Type="http://schemas.openxmlformats.org/officeDocument/2006/relationships/slideLayout" Target="../slideLayouts/slideLayout277.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87.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12" Type="http://schemas.openxmlformats.org/officeDocument/2006/relationships/theme" Target="../theme/theme26.xml"/><Relationship Id="rId2" Type="http://schemas.openxmlformats.org/officeDocument/2006/relationships/slideLayout" Target="../slideLayouts/slideLayout281.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11" Type="http://schemas.openxmlformats.org/officeDocument/2006/relationships/slideLayout" Target="../slideLayouts/slideLayout290.xml"/><Relationship Id="rId5" Type="http://schemas.openxmlformats.org/officeDocument/2006/relationships/slideLayout" Target="../slideLayouts/slideLayout284.xml"/><Relationship Id="rId10" Type="http://schemas.openxmlformats.org/officeDocument/2006/relationships/slideLayout" Target="../slideLayouts/slideLayout289.xml"/><Relationship Id="rId4" Type="http://schemas.openxmlformats.org/officeDocument/2006/relationships/slideLayout" Target="../slideLayouts/slideLayout283.xml"/><Relationship Id="rId9" Type="http://schemas.openxmlformats.org/officeDocument/2006/relationships/slideLayout" Target="../slideLayouts/slideLayout288.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98.xml"/><Relationship Id="rId3" Type="http://schemas.openxmlformats.org/officeDocument/2006/relationships/slideLayout" Target="../slideLayouts/slideLayout293.xml"/><Relationship Id="rId7" Type="http://schemas.openxmlformats.org/officeDocument/2006/relationships/slideLayout" Target="../slideLayouts/slideLayout297.xml"/><Relationship Id="rId12" Type="http://schemas.openxmlformats.org/officeDocument/2006/relationships/theme" Target="../theme/theme27.xml"/><Relationship Id="rId2" Type="http://schemas.openxmlformats.org/officeDocument/2006/relationships/slideLayout" Target="../slideLayouts/slideLayout292.xml"/><Relationship Id="rId1" Type="http://schemas.openxmlformats.org/officeDocument/2006/relationships/slideLayout" Target="../slideLayouts/slideLayout291.xml"/><Relationship Id="rId6" Type="http://schemas.openxmlformats.org/officeDocument/2006/relationships/slideLayout" Target="../slideLayouts/slideLayout296.xml"/><Relationship Id="rId11" Type="http://schemas.openxmlformats.org/officeDocument/2006/relationships/slideLayout" Target="../slideLayouts/slideLayout301.xml"/><Relationship Id="rId5" Type="http://schemas.openxmlformats.org/officeDocument/2006/relationships/slideLayout" Target="../slideLayouts/slideLayout295.xml"/><Relationship Id="rId10" Type="http://schemas.openxmlformats.org/officeDocument/2006/relationships/slideLayout" Target="../slideLayouts/slideLayout300.xml"/><Relationship Id="rId4" Type="http://schemas.openxmlformats.org/officeDocument/2006/relationships/slideLayout" Target="../slideLayouts/slideLayout294.xml"/><Relationship Id="rId9" Type="http://schemas.openxmlformats.org/officeDocument/2006/relationships/slideLayout" Target="../slideLayouts/slideLayout299.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09.xml"/><Relationship Id="rId3" Type="http://schemas.openxmlformats.org/officeDocument/2006/relationships/slideLayout" Target="../slideLayouts/slideLayout304.xml"/><Relationship Id="rId7" Type="http://schemas.openxmlformats.org/officeDocument/2006/relationships/slideLayout" Target="../slideLayouts/slideLayout308.xml"/><Relationship Id="rId12" Type="http://schemas.openxmlformats.org/officeDocument/2006/relationships/theme" Target="../theme/theme28.xml"/><Relationship Id="rId2" Type="http://schemas.openxmlformats.org/officeDocument/2006/relationships/slideLayout" Target="../slideLayouts/slideLayout303.xml"/><Relationship Id="rId1" Type="http://schemas.openxmlformats.org/officeDocument/2006/relationships/slideLayout" Target="../slideLayouts/slideLayout302.xml"/><Relationship Id="rId6" Type="http://schemas.openxmlformats.org/officeDocument/2006/relationships/slideLayout" Target="../slideLayouts/slideLayout307.xml"/><Relationship Id="rId11" Type="http://schemas.openxmlformats.org/officeDocument/2006/relationships/slideLayout" Target="../slideLayouts/slideLayout312.xml"/><Relationship Id="rId5" Type="http://schemas.openxmlformats.org/officeDocument/2006/relationships/slideLayout" Target="../slideLayouts/slideLayout306.xml"/><Relationship Id="rId10" Type="http://schemas.openxmlformats.org/officeDocument/2006/relationships/slideLayout" Target="../slideLayouts/slideLayout311.xml"/><Relationship Id="rId4" Type="http://schemas.openxmlformats.org/officeDocument/2006/relationships/slideLayout" Target="../slideLayouts/slideLayout305.xml"/><Relationship Id="rId9" Type="http://schemas.openxmlformats.org/officeDocument/2006/relationships/slideLayout" Target="../slideLayouts/slideLayout310.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20.xml"/><Relationship Id="rId3" Type="http://schemas.openxmlformats.org/officeDocument/2006/relationships/slideLayout" Target="../slideLayouts/slideLayout315.xml"/><Relationship Id="rId7" Type="http://schemas.openxmlformats.org/officeDocument/2006/relationships/slideLayout" Target="../slideLayouts/slideLayout319.xml"/><Relationship Id="rId12" Type="http://schemas.openxmlformats.org/officeDocument/2006/relationships/theme" Target="../theme/theme29.xml"/><Relationship Id="rId2" Type="http://schemas.openxmlformats.org/officeDocument/2006/relationships/slideLayout" Target="../slideLayouts/slideLayout314.xml"/><Relationship Id="rId1" Type="http://schemas.openxmlformats.org/officeDocument/2006/relationships/slideLayout" Target="../slideLayouts/slideLayout313.xml"/><Relationship Id="rId6" Type="http://schemas.openxmlformats.org/officeDocument/2006/relationships/slideLayout" Target="../slideLayouts/slideLayout318.xml"/><Relationship Id="rId11" Type="http://schemas.openxmlformats.org/officeDocument/2006/relationships/slideLayout" Target="../slideLayouts/slideLayout323.xml"/><Relationship Id="rId5" Type="http://schemas.openxmlformats.org/officeDocument/2006/relationships/slideLayout" Target="../slideLayouts/slideLayout317.xml"/><Relationship Id="rId10" Type="http://schemas.openxmlformats.org/officeDocument/2006/relationships/slideLayout" Target="../slideLayouts/slideLayout322.xml"/><Relationship Id="rId4" Type="http://schemas.openxmlformats.org/officeDocument/2006/relationships/slideLayout" Target="../slideLayouts/slideLayout316.xml"/><Relationship Id="rId9" Type="http://schemas.openxmlformats.org/officeDocument/2006/relationships/slideLayout" Target="../slideLayouts/slideLayout32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4.pn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1.xml"/><Relationship Id="rId13" Type="http://schemas.openxmlformats.org/officeDocument/2006/relationships/theme" Target="../theme/theme30.xml"/><Relationship Id="rId3" Type="http://schemas.openxmlformats.org/officeDocument/2006/relationships/slideLayout" Target="../slideLayouts/slideLayout326.xml"/><Relationship Id="rId7" Type="http://schemas.openxmlformats.org/officeDocument/2006/relationships/slideLayout" Target="../slideLayouts/slideLayout330.xml"/><Relationship Id="rId12" Type="http://schemas.openxmlformats.org/officeDocument/2006/relationships/slideLayout" Target="../slideLayouts/slideLayout335.xml"/><Relationship Id="rId2" Type="http://schemas.openxmlformats.org/officeDocument/2006/relationships/slideLayout" Target="../slideLayouts/slideLayout325.xml"/><Relationship Id="rId1" Type="http://schemas.openxmlformats.org/officeDocument/2006/relationships/slideLayout" Target="../slideLayouts/slideLayout324.xml"/><Relationship Id="rId6" Type="http://schemas.openxmlformats.org/officeDocument/2006/relationships/slideLayout" Target="../slideLayouts/slideLayout329.xml"/><Relationship Id="rId11" Type="http://schemas.openxmlformats.org/officeDocument/2006/relationships/slideLayout" Target="../slideLayouts/slideLayout334.xml"/><Relationship Id="rId5" Type="http://schemas.openxmlformats.org/officeDocument/2006/relationships/slideLayout" Target="../slideLayouts/slideLayout328.xml"/><Relationship Id="rId10" Type="http://schemas.openxmlformats.org/officeDocument/2006/relationships/slideLayout" Target="../slideLayouts/slideLayout333.xml"/><Relationship Id="rId4" Type="http://schemas.openxmlformats.org/officeDocument/2006/relationships/slideLayout" Target="../slideLayouts/slideLayout327.xml"/><Relationship Id="rId9" Type="http://schemas.openxmlformats.org/officeDocument/2006/relationships/slideLayout" Target="../slideLayouts/slideLayout332.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3.xml"/><Relationship Id="rId3" Type="http://schemas.openxmlformats.org/officeDocument/2006/relationships/slideLayout" Target="../slideLayouts/slideLayout338.xml"/><Relationship Id="rId7" Type="http://schemas.openxmlformats.org/officeDocument/2006/relationships/slideLayout" Target="../slideLayouts/slideLayout342.xml"/><Relationship Id="rId12" Type="http://schemas.openxmlformats.org/officeDocument/2006/relationships/theme" Target="../theme/theme31.xml"/><Relationship Id="rId2" Type="http://schemas.openxmlformats.org/officeDocument/2006/relationships/slideLayout" Target="../slideLayouts/slideLayout337.xml"/><Relationship Id="rId1" Type="http://schemas.openxmlformats.org/officeDocument/2006/relationships/slideLayout" Target="../slideLayouts/slideLayout336.xml"/><Relationship Id="rId6" Type="http://schemas.openxmlformats.org/officeDocument/2006/relationships/slideLayout" Target="../slideLayouts/slideLayout341.xml"/><Relationship Id="rId11" Type="http://schemas.openxmlformats.org/officeDocument/2006/relationships/slideLayout" Target="../slideLayouts/slideLayout346.xml"/><Relationship Id="rId5" Type="http://schemas.openxmlformats.org/officeDocument/2006/relationships/slideLayout" Target="../slideLayouts/slideLayout340.xml"/><Relationship Id="rId10" Type="http://schemas.openxmlformats.org/officeDocument/2006/relationships/slideLayout" Target="../slideLayouts/slideLayout345.xml"/><Relationship Id="rId4" Type="http://schemas.openxmlformats.org/officeDocument/2006/relationships/slideLayout" Target="../slideLayouts/slideLayout339.xml"/><Relationship Id="rId9" Type="http://schemas.openxmlformats.org/officeDocument/2006/relationships/slideLayout" Target="../slideLayouts/slideLayout344.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4.xml"/><Relationship Id="rId13" Type="http://schemas.openxmlformats.org/officeDocument/2006/relationships/slideLayout" Target="../slideLayouts/slideLayout359.xml"/><Relationship Id="rId3" Type="http://schemas.openxmlformats.org/officeDocument/2006/relationships/slideLayout" Target="../slideLayouts/slideLayout349.xml"/><Relationship Id="rId7" Type="http://schemas.openxmlformats.org/officeDocument/2006/relationships/slideLayout" Target="../slideLayouts/slideLayout353.xml"/><Relationship Id="rId12" Type="http://schemas.openxmlformats.org/officeDocument/2006/relationships/slideLayout" Target="../slideLayouts/slideLayout358.xml"/><Relationship Id="rId2" Type="http://schemas.openxmlformats.org/officeDocument/2006/relationships/slideLayout" Target="../slideLayouts/slideLayout348.xml"/><Relationship Id="rId1" Type="http://schemas.openxmlformats.org/officeDocument/2006/relationships/slideLayout" Target="../slideLayouts/slideLayout347.xml"/><Relationship Id="rId6" Type="http://schemas.openxmlformats.org/officeDocument/2006/relationships/slideLayout" Target="../slideLayouts/slideLayout352.xml"/><Relationship Id="rId11" Type="http://schemas.openxmlformats.org/officeDocument/2006/relationships/slideLayout" Target="../slideLayouts/slideLayout357.xml"/><Relationship Id="rId5" Type="http://schemas.openxmlformats.org/officeDocument/2006/relationships/slideLayout" Target="../slideLayouts/slideLayout351.xml"/><Relationship Id="rId10" Type="http://schemas.openxmlformats.org/officeDocument/2006/relationships/slideLayout" Target="../slideLayouts/slideLayout356.xml"/><Relationship Id="rId4" Type="http://schemas.openxmlformats.org/officeDocument/2006/relationships/slideLayout" Target="../slideLayouts/slideLayout350.xml"/><Relationship Id="rId9" Type="http://schemas.openxmlformats.org/officeDocument/2006/relationships/slideLayout" Target="../slideLayouts/slideLayout355.xml"/><Relationship Id="rId14" Type="http://schemas.openxmlformats.org/officeDocument/2006/relationships/theme" Target="../theme/theme3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7.xml"/><Relationship Id="rId3" Type="http://schemas.openxmlformats.org/officeDocument/2006/relationships/slideLayout" Target="../slideLayouts/slideLayout362.xml"/><Relationship Id="rId7" Type="http://schemas.openxmlformats.org/officeDocument/2006/relationships/slideLayout" Target="../slideLayouts/slideLayout366.xml"/><Relationship Id="rId12" Type="http://schemas.openxmlformats.org/officeDocument/2006/relationships/theme" Target="../theme/theme33.xml"/><Relationship Id="rId2" Type="http://schemas.openxmlformats.org/officeDocument/2006/relationships/slideLayout" Target="../slideLayouts/slideLayout361.xml"/><Relationship Id="rId1" Type="http://schemas.openxmlformats.org/officeDocument/2006/relationships/slideLayout" Target="../slideLayouts/slideLayout360.xml"/><Relationship Id="rId6" Type="http://schemas.openxmlformats.org/officeDocument/2006/relationships/slideLayout" Target="../slideLayouts/slideLayout365.xml"/><Relationship Id="rId11" Type="http://schemas.openxmlformats.org/officeDocument/2006/relationships/slideLayout" Target="../slideLayouts/slideLayout370.xml"/><Relationship Id="rId5" Type="http://schemas.openxmlformats.org/officeDocument/2006/relationships/slideLayout" Target="../slideLayouts/slideLayout364.xml"/><Relationship Id="rId10" Type="http://schemas.openxmlformats.org/officeDocument/2006/relationships/slideLayout" Target="../slideLayouts/slideLayout369.xml"/><Relationship Id="rId4" Type="http://schemas.openxmlformats.org/officeDocument/2006/relationships/slideLayout" Target="../slideLayouts/slideLayout363.xml"/><Relationship Id="rId9" Type="http://schemas.openxmlformats.org/officeDocument/2006/relationships/slideLayout" Target="../slideLayouts/slideLayout368.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8.xml"/><Relationship Id="rId3" Type="http://schemas.openxmlformats.org/officeDocument/2006/relationships/slideLayout" Target="../slideLayouts/slideLayout373.xml"/><Relationship Id="rId7" Type="http://schemas.openxmlformats.org/officeDocument/2006/relationships/slideLayout" Target="../slideLayouts/slideLayout377.xml"/><Relationship Id="rId12" Type="http://schemas.openxmlformats.org/officeDocument/2006/relationships/theme" Target="../theme/theme34.xml"/><Relationship Id="rId2" Type="http://schemas.openxmlformats.org/officeDocument/2006/relationships/slideLayout" Target="../slideLayouts/slideLayout372.xml"/><Relationship Id="rId1" Type="http://schemas.openxmlformats.org/officeDocument/2006/relationships/slideLayout" Target="../slideLayouts/slideLayout371.xml"/><Relationship Id="rId6" Type="http://schemas.openxmlformats.org/officeDocument/2006/relationships/slideLayout" Target="../slideLayouts/slideLayout376.xml"/><Relationship Id="rId11" Type="http://schemas.openxmlformats.org/officeDocument/2006/relationships/slideLayout" Target="../slideLayouts/slideLayout381.xml"/><Relationship Id="rId5" Type="http://schemas.openxmlformats.org/officeDocument/2006/relationships/slideLayout" Target="../slideLayouts/slideLayout375.xml"/><Relationship Id="rId10" Type="http://schemas.openxmlformats.org/officeDocument/2006/relationships/slideLayout" Target="../slideLayouts/slideLayout380.xml"/><Relationship Id="rId4" Type="http://schemas.openxmlformats.org/officeDocument/2006/relationships/slideLayout" Target="../slideLayouts/slideLayout374.xml"/><Relationship Id="rId9" Type="http://schemas.openxmlformats.org/officeDocument/2006/relationships/slideLayout" Target="../slideLayouts/slideLayout379.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89.xml"/><Relationship Id="rId13" Type="http://schemas.openxmlformats.org/officeDocument/2006/relationships/image" Target="../media/image4.png"/><Relationship Id="rId3" Type="http://schemas.openxmlformats.org/officeDocument/2006/relationships/slideLayout" Target="../slideLayouts/slideLayout384.xml"/><Relationship Id="rId7" Type="http://schemas.openxmlformats.org/officeDocument/2006/relationships/slideLayout" Target="../slideLayouts/slideLayout388.xml"/><Relationship Id="rId12" Type="http://schemas.openxmlformats.org/officeDocument/2006/relationships/theme" Target="../theme/theme35.xml"/><Relationship Id="rId2" Type="http://schemas.openxmlformats.org/officeDocument/2006/relationships/slideLayout" Target="../slideLayouts/slideLayout383.xml"/><Relationship Id="rId1" Type="http://schemas.openxmlformats.org/officeDocument/2006/relationships/slideLayout" Target="../slideLayouts/slideLayout382.xml"/><Relationship Id="rId6" Type="http://schemas.openxmlformats.org/officeDocument/2006/relationships/slideLayout" Target="../slideLayouts/slideLayout387.xml"/><Relationship Id="rId11" Type="http://schemas.openxmlformats.org/officeDocument/2006/relationships/slideLayout" Target="../slideLayouts/slideLayout392.xml"/><Relationship Id="rId5" Type="http://schemas.openxmlformats.org/officeDocument/2006/relationships/slideLayout" Target="../slideLayouts/slideLayout386.xml"/><Relationship Id="rId10" Type="http://schemas.openxmlformats.org/officeDocument/2006/relationships/slideLayout" Target="../slideLayouts/slideLayout391.xml"/><Relationship Id="rId4" Type="http://schemas.openxmlformats.org/officeDocument/2006/relationships/slideLayout" Target="../slideLayouts/slideLayout385.xml"/><Relationship Id="rId9" Type="http://schemas.openxmlformats.org/officeDocument/2006/relationships/slideLayout" Target="../slideLayouts/slideLayout390.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00.xml"/><Relationship Id="rId3" Type="http://schemas.openxmlformats.org/officeDocument/2006/relationships/slideLayout" Target="../slideLayouts/slideLayout395.xml"/><Relationship Id="rId7" Type="http://schemas.openxmlformats.org/officeDocument/2006/relationships/slideLayout" Target="../slideLayouts/slideLayout399.xml"/><Relationship Id="rId12" Type="http://schemas.openxmlformats.org/officeDocument/2006/relationships/theme" Target="../theme/theme36.xml"/><Relationship Id="rId2" Type="http://schemas.openxmlformats.org/officeDocument/2006/relationships/slideLayout" Target="../slideLayouts/slideLayout394.xml"/><Relationship Id="rId1" Type="http://schemas.openxmlformats.org/officeDocument/2006/relationships/slideLayout" Target="../slideLayouts/slideLayout393.xml"/><Relationship Id="rId6" Type="http://schemas.openxmlformats.org/officeDocument/2006/relationships/slideLayout" Target="../slideLayouts/slideLayout398.xml"/><Relationship Id="rId11" Type="http://schemas.openxmlformats.org/officeDocument/2006/relationships/slideLayout" Target="../slideLayouts/slideLayout403.xml"/><Relationship Id="rId5" Type="http://schemas.openxmlformats.org/officeDocument/2006/relationships/slideLayout" Target="../slideLayouts/slideLayout397.xml"/><Relationship Id="rId10" Type="http://schemas.openxmlformats.org/officeDocument/2006/relationships/slideLayout" Target="../slideLayouts/slideLayout402.xml"/><Relationship Id="rId4" Type="http://schemas.openxmlformats.org/officeDocument/2006/relationships/slideLayout" Target="../slideLayouts/slideLayout396.xml"/><Relationship Id="rId9" Type="http://schemas.openxmlformats.org/officeDocument/2006/relationships/slideLayout" Target="../slideLayouts/slideLayout401.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11.xml"/><Relationship Id="rId3" Type="http://schemas.openxmlformats.org/officeDocument/2006/relationships/slideLayout" Target="../slideLayouts/slideLayout406.xml"/><Relationship Id="rId7" Type="http://schemas.openxmlformats.org/officeDocument/2006/relationships/slideLayout" Target="../slideLayouts/slideLayout410.xml"/><Relationship Id="rId12" Type="http://schemas.openxmlformats.org/officeDocument/2006/relationships/theme" Target="../theme/theme37.xml"/><Relationship Id="rId2" Type="http://schemas.openxmlformats.org/officeDocument/2006/relationships/slideLayout" Target="../slideLayouts/slideLayout405.xml"/><Relationship Id="rId1" Type="http://schemas.openxmlformats.org/officeDocument/2006/relationships/slideLayout" Target="../slideLayouts/slideLayout404.xml"/><Relationship Id="rId6" Type="http://schemas.openxmlformats.org/officeDocument/2006/relationships/slideLayout" Target="../slideLayouts/slideLayout409.xml"/><Relationship Id="rId11" Type="http://schemas.openxmlformats.org/officeDocument/2006/relationships/slideLayout" Target="../slideLayouts/slideLayout414.xml"/><Relationship Id="rId5" Type="http://schemas.openxmlformats.org/officeDocument/2006/relationships/slideLayout" Target="../slideLayouts/slideLayout408.xml"/><Relationship Id="rId10" Type="http://schemas.openxmlformats.org/officeDocument/2006/relationships/slideLayout" Target="../slideLayouts/slideLayout413.xml"/><Relationship Id="rId4" Type="http://schemas.openxmlformats.org/officeDocument/2006/relationships/slideLayout" Target="../slideLayouts/slideLayout407.xml"/><Relationship Id="rId9" Type="http://schemas.openxmlformats.org/officeDocument/2006/relationships/slideLayout" Target="../slideLayouts/slideLayout412.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22.xml"/><Relationship Id="rId3" Type="http://schemas.openxmlformats.org/officeDocument/2006/relationships/slideLayout" Target="../slideLayouts/slideLayout417.xml"/><Relationship Id="rId7" Type="http://schemas.openxmlformats.org/officeDocument/2006/relationships/slideLayout" Target="../slideLayouts/slideLayout421.xml"/><Relationship Id="rId12" Type="http://schemas.openxmlformats.org/officeDocument/2006/relationships/theme" Target="../theme/theme38.xml"/><Relationship Id="rId2" Type="http://schemas.openxmlformats.org/officeDocument/2006/relationships/slideLayout" Target="../slideLayouts/slideLayout416.xml"/><Relationship Id="rId1" Type="http://schemas.openxmlformats.org/officeDocument/2006/relationships/slideLayout" Target="../slideLayouts/slideLayout415.xml"/><Relationship Id="rId6" Type="http://schemas.openxmlformats.org/officeDocument/2006/relationships/slideLayout" Target="../slideLayouts/slideLayout420.xml"/><Relationship Id="rId11" Type="http://schemas.openxmlformats.org/officeDocument/2006/relationships/slideLayout" Target="../slideLayouts/slideLayout425.xml"/><Relationship Id="rId5" Type="http://schemas.openxmlformats.org/officeDocument/2006/relationships/slideLayout" Target="../slideLayouts/slideLayout419.xml"/><Relationship Id="rId10" Type="http://schemas.openxmlformats.org/officeDocument/2006/relationships/slideLayout" Target="../slideLayouts/slideLayout424.xml"/><Relationship Id="rId4" Type="http://schemas.openxmlformats.org/officeDocument/2006/relationships/slideLayout" Target="../slideLayouts/slideLayout418.xml"/><Relationship Id="rId9" Type="http://schemas.openxmlformats.org/officeDocument/2006/relationships/slideLayout" Target="../slideLayouts/slideLayout423.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33.xml"/><Relationship Id="rId3" Type="http://schemas.openxmlformats.org/officeDocument/2006/relationships/slideLayout" Target="../slideLayouts/slideLayout428.xml"/><Relationship Id="rId7" Type="http://schemas.openxmlformats.org/officeDocument/2006/relationships/slideLayout" Target="../slideLayouts/slideLayout432.xml"/><Relationship Id="rId12" Type="http://schemas.openxmlformats.org/officeDocument/2006/relationships/theme" Target="../theme/theme39.xml"/><Relationship Id="rId2" Type="http://schemas.openxmlformats.org/officeDocument/2006/relationships/slideLayout" Target="../slideLayouts/slideLayout427.xml"/><Relationship Id="rId1" Type="http://schemas.openxmlformats.org/officeDocument/2006/relationships/slideLayout" Target="../slideLayouts/slideLayout426.xml"/><Relationship Id="rId6" Type="http://schemas.openxmlformats.org/officeDocument/2006/relationships/slideLayout" Target="../slideLayouts/slideLayout431.xml"/><Relationship Id="rId11" Type="http://schemas.openxmlformats.org/officeDocument/2006/relationships/slideLayout" Target="../slideLayouts/slideLayout436.xml"/><Relationship Id="rId5" Type="http://schemas.openxmlformats.org/officeDocument/2006/relationships/slideLayout" Target="../slideLayouts/slideLayout430.xml"/><Relationship Id="rId10" Type="http://schemas.openxmlformats.org/officeDocument/2006/relationships/slideLayout" Target="../slideLayouts/slideLayout435.xml"/><Relationship Id="rId4" Type="http://schemas.openxmlformats.org/officeDocument/2006/relationships/slideLayout" Target="../slideLayouts/slideLayout429.xml"/><Relationship Id="rId9" Type="http://schemas.openxmlformats.org/officeDocument/2006/relationships/slideLayout" Target="../slideLayouts/slideLayout43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44.xml"/><Relationship Id="rId3" Type="http://schemas.openxmlformats.org/officeDocument/2006/relationships/slideLayout" Target="../slideLayouts/slideLayout439.xml"/><Relationship Id="rId7" Type="http://schemas.openxmlformats.org/officeDocument/2006/relationships/slideLayout" Target="../slideLayouts/slideLayout443.xml"/><Relationship Id="rId12" Type="http://schemas.openxmlformats.org/officeDocument/2006/relationships/theme" Target="../theme/theme40.xml"/><Relationship Id="rId2" Type="http://schemas.openxmlformats.org/officeDocument/2006/relationships/slideLayout" Target="../slideLayouts/slideLayout438.xml"/><Relationship Id="rId1" Type="http://schemas.openxmlformats.org/officeDocument/2006/relationships/slideLayout" Target="../slideLayouts/slideLayout437.xml"/><Relationship Id="rId6" Type="http://schemas.openxmlformats.org/officeDocument/2006/relationships/slideLayout" Target="../slideLayouts/slideLayout442.xml"/><Relationship Id="rId11" Type="http://schemas.openxmlformats.org/officeDocument/2006/relationships/slideLayout" Target="../slideLayouts/slideLayout447.xml"/><Relationship Id="rId5" Type="http://schemas.openxmlformats.org/officeDocument/2006/relationships/slideLayout" Target="../slideLayouts/slideLayout441.xml"/><Relationship Id="rId10" Type="http://schemas.openxmlformats.org/officeDocument/2006/relationships/slideLayout" Target="../slideLayouts/slideLayout446.xml"/><Relationship Id="rId4" Type="http://schemas.openxmlformats.org/officeDocument/2006/relationships/slideLayout" Target="../slideLayouts/slideLayout440.xml"/><Relationship Id="rId9" Type="http://schemas.openxmlformats.org/officeDocument/2006/relationships/slideLayout" Target="../slideLayouts/slideLayout445.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55.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theme" Target="../theme/theme41.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66.xml"/><Relationship Id="rId3" Type="http://schemas.openxmlformats.org/officeDocument/2006/relationships/slideLayout" Target="../slideLayouts/slideLayout461.xml"/><Relationship Id="rId7" Type="http://schemas.openxmlformats.org/officeDocument/2006/relationships/slideLayout" Target="../slideLayouts/slideLayout465.xml"/><Relationship Id="rId12" Type="http://schemas.openxmlformats.org/officeDocument/2006/relationships/theme" Target="../theme/theme42.xml"/><Relationship Id="rId2" Type="http://schemas.openxmlformats.org/officeDocument/2006/relationships/slideLayout" Target="../slideLayouts/slideLayout460.xml"/><Relationship Id="rId1" Type="http://schemas.openxmlformats.org/officeDocument/2006/relationships/slideLayout" Target="../slideLayouts/slideLayout459.xml"/><Relationship Id="rId6" Type="http://schemas.openxmlformats.org/officeDocument/2006/relationships/slideLayout" Target="../slideLayouts/slideLayout464.xml"/><Relationship Id="rId11" Type="http://schemas.openxmlformats.org/officeDocument/2006/relationships/slideLayout" Target="../slideLayouts/slideLayout469.xml"/><Relationship Id="rId5" Type="http://schemas.openxmlformats.org/officeDocument/2006/relationships/slideLayout" Target="../slideLayouts/slideLayout463.xml"/><Relationship Id="rId10" Type="http://schemas.openxmlformats.org/officeDocument/2006/relationships/slideLayout" Target="../slideLayouts/slideLayout468.xml"/><Relationship Id="rId4" Type="http://schemas.openxmlformats.org/officeDocument/2006/relationships/slideLayout" Target="../slideLayouts/slideLayout462.xml"/><Relationship Id="rId9" Type="http://schemas.openxmlformats.org/officeDocument/2006/relationships/slideLayout" Target="../slideLayouts/slideLayout467.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77.xml"/><Relationship Id="rId3" Type="http://schemas.openxmlformats.org/officeDocument/2006/relationships/slideLayout" Target="../slideLayouts/slideLayout472.xml"/><Relationship Id="rId7" Type="http://schemas.openxmlformats.org/officeDocument/2006/relationships/slideLayout" Target="../slideLayouts/slideLayout476.xml"/><Relationship Id="rId12" Type="http://schemas.openxmlformats.org/officeDocument/2006/relationships/theme" Target="../theme/theme43.xml"/><Relationship Id="rId2" Type="http://schemas.openxmlformats.org/officeDocument/2006/relationships/slideLayout" Target="../slideLayouts/slideLayout471.xml"/><Relationship Id="rId1" Type="http://schemas.openxmlformats.org/officeDocument/2006/relationships/slideLayout" Target="../slideLayouts/slideLayout470.xml"/><Relationship Id="rId6" Type="http://schemas.openxmlformats.org/officeDocument/2006/relationships/slideLayout" Target="../slideLayouts/slideLayout475.xml"/><Relationship Id="rId11" Type="http://schemas.openxmlformats.org/officeDocument/2006/relationships/slideLayout" Target="../slideLayouts/slideLayout480.xml"/><Relationship Id="rId5" Type="http://schemas.openxmlformats.org/officeDocument/2006/relationships/slideLayout" Target="../slideLayouts/slideLayout474.xml"/><Relationship Id="rId10" Type="http://schemas.openxmlformats.org/officeDocument/2006/relationships/slideLayout" Target="../slideLayouts/slideLayout479.xml"/><Relationship Id="rId4" Type="http://schemas.openxmlformats.org/officeDocument/2006/relationships/slideLayout" Target="../slideLayouts/slideLayout473.xml"/><Relationship Id="rId9" Type="http://schemas.openxmlformats.org/officeDocument/2006/relationships/slideLayout" Target="../slideLayouts/slideLayout478.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88.xml"/><Relationship Id="rId3" Type="http://schemas.openxmlformats.org/officeDocument/2006/relationships/slideLayout" Target="../slideLayouts/slideLayout483.xml"/><Relationship Id="rId7" Type="http://schemas.openxmlformats.org/officeDocument/2006/relationships/slideLayout" Target="../slideLayouts/slideLayout487.xml"/><Relationship Id="rId12" Type="http://schemas.openxmlformats.org/officeDocument/2006/relationships/theme" Target="../theme/theme44.xml"/><Relationship Id="rId2" Type="http://schemas.openxmlformats.org/officeDocument/2006/relationships/slideLayout" Target="../slideLayouts/slideLayout482.xml"/><Relationship Id="rId1" Type="http://schemas.openxmlformats.org/officeDocument/2006/relationships/slideLayout" Target="../slideLayouts/slideLayout481.xml"/><Relationship Id="rId6" Type="http://schemas.openxmlformats.org/officeDocument/2006/relationships/slideLayout" Target="../slideLayouts/slideLayout486.xml"/><Relationship Id="rId11" Type="http://schemas.openxmlformats.org/officeDocument/2006/relationships/slideLayout" Target="../slideLayouts/slideLayout491.xml"/><Relationship Id="rId5" Type="http://schemas.openxmlformats.org/officeDocument/2006/relationships/slideLayout" Target="../slideLayouts/slideLayout485.xml"/><Relationship Id="rId10" Type="http://schemas.openxmlformats.org/officeDocument/2006/relationships/slideLayout" Target="../slideLayouts/slideLayout490.xml"/><Relationship Id="rId4" Type="http://schemas.openxmlformats.org/officeDocument/2006/relationships/slideLayout" Target="../slideLayouts/slideLayout484.xml"/><Relationship Id="rId9" Type="http://schemas.openxmlformats.org/officeDocument/2006/relationships/slideLayout" Target="../slideLayouts/slideLayout489.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99.xml"/><Relationship Id="rId3" Type="http://schemas.openxmlformats.org/officeDocument/2006/relationships/slideLayout" Target="../slideLayouts/slideLayout494.xml"/><Relationship Id="rId7" Type="http://schemas.openxmlformats.org/officeDocument/2006/relationships/slideLayout" Target="../slideLayouts/slideLayout498.xml"/><Relationship Id="rId12" Type="http://schemas.openxmlformats.org/officeDocument/2006/relationships/theme" Target="../theme/theme45.xml"/><Relationship Id="rId2" Type="http://schemas.openxmlformats.org/officeDocument/2006/relationships/slideLayout" Target="../slideLayouts/slideLayout493.xml"/><Relationship Id="rId1" Type="http://schemas.openxmlformats.org/officeDocument/2006/relationships/slideLayout" Target="../slideLayouts/slideLayout492.xml"/><Relationship Id="rId6" Type="http://schemas.openxmlformats.org/officeDocument/2006/relationships/slideLayout" Target="../slideLayouts/slideLayout497.xml"/><Relationship Id="rId11" Type="http://schemas.openxmlformats.org/officeDocument/2006/relationships/slideLayout" Target="../slideLayouts/slideLayout502.xml"/><Relationship Id="rId5" Type="http://schemas.openxmlformats.org/officeDocument/2006/relationships/slideLayout" Target="../slideLayouts/slideLayout496.xml"/><Relationship Id="rId10" Type="http://schemas.openxmlformats.org/officeDocument/2006/relationships/slideLayout" Target="../slideLayouts/slideLayout501.xml"/><Relationship Id="rId4" Type="http://schemas.openxmlformats.org/officeDocument/2006/relationships/slideLayout" Target="../slideLayouts/slideLayout495.xml"/><Relationship Id="rId9" Type="http://schemas.openxmlformats.org/officeDocument/2006/relationships/slideLayout" Target="../slideLayouts/slideLayout500.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10.xml"/><Relationship Id="rId13" Type="http://schemas.openxmlformats.org/officeDocument/2006/relationships/theme" Target="../theme/theme46.xml"/><Relationship Id="rId3" Type="http://schemas.openxmlformats.org/officeDocument/2006/relationships/slideLayout" Target="../slideLayouts/slideLayout505.xml"/><Relationship Id="rId7" Type="http://schemas.openxmlformats.org/officeDocument/2006/relationships/slideLayout" Target="../slideLayouts/slideLayout509.xml"/><Relationship Id="rId12" Type="http://schemas.openxmlformats.org/officeDocument/2006/relationships/slideLayout" Target="../slideLayouts/slideLayout514.xml"/><Relationship Id="rId2" Type="http://schemas.openxmlformats.org/officeDocument/2006/relationships/slideLayout" Target="../slideLayouts/slideLayout504.xml"/><Relationship Id="rId1" Type="http://schemas.openxmlformats.org/officeDocument/2006/relationships/slideLayout" Target="../slideLayouts/slideLayout503.xml"/><Relationship Id="rId6" Type="http://schemas.openxmlformats.org/officeDocument/2006/relationships/slideLayout" Target="../slideLayouts/slideLayout508.xml"/><Relationship Id="rId11" Type="http://schemas.openxmlformats.org/officeDocument/2006/relationships/slideLayout" Target="../slideLayouts/slideLayout513.xml"/><Relationship Id="rId5" Type="http://schemas.openxmlformats.org/officeDocument/2006/relationships/slideLayout" Target="../slideLayouts/slideLayout507.xml"/><Relationship Id="rId15" Type="http://schemas.openxmlformats.org/officeDocument/2006/relationships/image" Target="../media/image2.png"/><Relationship Id="rId10" Type="http://schemas.openxmlformats.org/officeDocument/2006/relationships/slideLayout" Target="../slideLayouts/slideLayout512.xml"/><Relationship Id="rId4" Type="http://schemas.openxmlformats.org/officeDocument/2006/relationships/slideLayout" Target="../slideLayouts/slideLayout506.xml"/><Relationship Id="rId9" Type="http://schemas.openxmlformats.org/officeDocument/2006/relationships/slideLayout" Target="../slideLayouts/slideLayout511.xml"/><Relationship Id="rId14" Type="http://schemas.openxmlformats.org/officeDocument/2006/relationships/image" Target="../media/image1.png"/></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22.xml"/><Relationship Id="rId13" Type="http://schemas.openxmlformats.org/officeDocument/2006/relationships/theme" Target="../theme/theme47.xml"/><Relationship Id="rId3" Type="http://schemas.openxmlformats.org/officeDocument/2006/relationships/slideLayout" Target="../slideLayouts/slideLayout517.xml"/><Relationship Id="rId7" Type="http://schemas.openxmlformats.org/officeDocument/2006/relationships/slideLayout" Target="../slideLayouts/slideLayout521.xml"/><Relationship Id="rId12" Type="http://schemas.openxmlformats.org/officeDocument/2006/relationships/slideLayout" Target="../slideLayouts/slideLayout526.xml"/><Relationship Id="rId2" Type="http://schemas.openxmlformats.org/officeDocument/2006/relationships/slideLayout" Target="../slideLayouts/slideLayout516.xml"/><Relationship Id="rId1" Type="http://schemas.openxmlformats.org/officeDocument/2006/relationships/slideLayout" Target="../slideLayouts/slideLayout515.xml"/><Relationship Id="rId6" Type="http://schemas.openxmlformats.org/officeDocument/2006/relationships/slideLayout" Target="../slideLayouts/slideLayout520.xml"/><Relationship Id="rId11" Type="http://schemas.openxmlformats.org/officeDocument/2006/relationships/slideLayout" Target="../slideLayouts/slideLayout525.xml"/><Relationship Id="rId5" Type="http://schemas.openxmlformats.org/officeDocument/2006/relationships/slideLayout" Target="../slideLayouts/slideLayout519.xml"/><Relationship Id="rId15" Type="http://schemas.openxmlformats.org/officeDocument/2006/relationships/image" Target="../media/image2.png"/><Relationship Id="rId10" Type="http://schemas.openxmlformats.org/officeDocument/2006/relationships/slideLayout" Target="../slideLayouts/slideLayout524.xml"/><Relationship Id="rId4" Type="http://schemas.openxmlformats.org/officeDocument/2006/relationships/slideLayout" Target="../slideLayouts/slideLayout518.xml"/><Relationship Id="rId9" Type="http://schemas.openxmlformats.org/officeDocument/2006/relationships/slideLayout" Target="../slideLayouts/slideLayout523.xml"/><Relationship Id="rId14" Type="http://schemas.openxmlformats.org/officeDocument/2006/relationships/image" Target="../media/image1.png"/></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34.xml"/><Relationship Id="rId13" Type="http://schemas.openxmlformats.org/officeDocument/2006/relationships/theme" Target="../theme/theme48.xml"/><Relationship Id="rId3" Type="http://schemas.openxmlformats.org/officeDocument/2006/relationships/slideLayout" Target="../slideLayouts/slideLayout529.xml"/><Relationship Id="rId7" Type="http://schemas.openxmlformats.org/officeDocument/2006/relationships/slideLayout" Target="../slideLayouts/slideLayout533.xml"/><Relationship Id="rId12" Type="http://schemas.openxmlformats.org/officeDocument/2006/relationships/slideLayout" Target="../slideLayouts/slideLayout538.xml"/><Relationship Id="rId2" Type="http://schemas.openxmlformats.org/officeDocument/2006/relationships/slideLayout" Target="../slideLayouts/slideLayout528.xml"/><Relationship Id="rId1" Type="http://schemas.openxmlformats.org/officeDocument/2006/relationships/slideLayout" Target="../slideLayouts/slideLayout527.xml"/><Relationship Id="rId6" Type="http://schemas.openxmlformats.org/officeDocument/2006/relationships/slideLayout" Target="../slideLayouts/slideLayout532.xml"/><Relationship Id="rId11" Type="http://schemas.openxmlformats.org/officeDocument/2006/relationships/slideLayout" Target="../slideLayouts/slideLayout537.xml"/><Relationship Id="rId5" Type="http://schemas.openxmlformats.org/officeDocument/2006/relationships/slideLayout" Target="../slideLayouts/slideLayout531.xml"/><Relationship Id="rId15" Type="http://schemas.openxmlformats.org/officeDocument/2006/relationships/image" Target="../media/image2.png"/><Relationship Id="rId10" Type="http://schemas.openxmlformats.org/officeDocument/2006/relationships/slideLayout" Target="../slideLayouts/slideLayout536.xml"/><Relationship Id="rId4" Type="http://schemas.openxmlformats.org/officeDocument/2006/relationships/slideLayout" Target="../slideLayouts/slideLayout530.xml"/><Relationship Id="rId9" Type="http://schemas.openxmlformats.org/officeDocument/2006/relationships/slideLayout" Target="../slideLayouts/slideLayout535.xml"/><Relationship Id="rId14" Type="http://schemas.openxmlformats.org/officeDocument/2006/relationships/image" Target="../media/image1.png"/></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46.xml"/><Relationship Id="rId13" Type="http://schemas.openxmlformats.org/officeDocument/2006/relationships/theme" Target="../theme/theme49.xml"/><Relationship Id="rId3" Type="http://schemas.openxmlformats.org/officeDocument/2006/relationships/slideLayout" Target="../slideLayouts/slideLayout541.xml"/><Relationship Id="rId7" Type="http://schemas.openxmlformats.org/officeDocument/2006/relationships/slideLayout" Target="../slideLayouts/slideLayout545.xml"/><Relationship Id="rId12" Type="http://schemas.openxmlformats.org/officeDocument/2006/relationships/slideLayout" Target="../slideLayouts/slideLayout550.xml"/><Relationship Id="rId2" Type="http://schemas.openxmlformats.org/officeDocument/2006/relationships/slideLayout" Target="../slideLayouts/slideLayout540.xml"/><Relationship Id="rId1" Type="http://schemas.openxmlformats.org/officeDocument/2006/relationships/slideLayout" Target="../slideLayouts/slideLayout539.xml"/><Relationship Id="rId6" Type="http://schemas.openxmlformats.org/officeDocument/2006/relationships/slideLayout" Target="../slideLayouts/slideLayout544.xml"/><Relationship Id="rId11" Type="http://schemas.openxmlformats.org/officeDocument/2006/relationships/slideLayout" Target="../slideLayouts/slideLayout549.xml"/><Relationship Id="rId5" Type="http://schemas.openxmlformats.org/officeDocument/2006/relationships/slideLayout" Target="../slideLayouts/slideLayout543.xml"/><Relationship Id="rId15" Type="http://schemas.openxmlformats.org/officeDocument/2006/relationships/image" Target="../media/image2.png"/><Relationship Id="rId10" Type="http://schemas.openxmlformats.org/officeDocument/2006/relationships/slideLayout" Target="../slideLayouts/slideLayout548.xml"/><Relationship Id="rId4" Type="http://schemas.openxmlformats.org/officeDocument/2006/relationships/slideLayout" Target="../slideLayouts/slideLayout542.xml"/><Relationship Id="rId9" Type="http://schemas.openxmlformats.org/officeDocument/2006/relationships/slideLayout" Target="../slideLayouts/slideLayout547.xml"/><Relationship Id="rId14" Type="http://schemas.openxmlformats.org/officeDocument/2006/relationships/image" Target="../media/image1.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slideLayout" Target="../slideLayouts/slideLayout57.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slideLayout" Target="../slideLayouts/slideLayout56.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 Id="rId14" Type="http://schemas.openxmlformats.org/officeDocument/2006/relationships/theme" Target="../theme/theme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58.xml"/><Relationship Id="rId13" Type="http://schemas.openxmlformats.org/officeDocument/2006/relationships/theme" Target="../theme/theme50.xml"/><Relationship Id="rId3" Type="http://schemas.openxmlformats.org/officeDocument/2006/relationships/slideLayout" Target="../slideLayouts/slideLayout553.xml"/><Relationship Id="rId7" Type="http://schemas.openxmlformats.org/officeDocument/2006/relationships/slideLayout" Target="../slideLayouts/slideLayout557.xml"/><Relationship Id="rId12" Type="http://schemas.openxmlformats.org/officeDocument/2006/relationships/slideLayout" Target="../slideLayouts/slideLayout562.xml"/><Relationship Id="rId2" Type="http://schemas.openxmlformats.org/officeDocument/2006/relationships/slideLayout" Target="../slideLayouts/slideLayout552.xml"/><Relationship Id="rId1" Type="http://schemas.openxmlformats.org/officeDocument/2006/relationships/slideLayout" Target="../slideLayouts/slideLayout551.xml"/><Relationship Id="rId6" Type="http://schemas.openxmlformats.org/officeDocument/2006/relationships/slideLayout" Target="../slideLayouts/slideLayout556.xml"/><Relationship Id="rId11" Type="http://schemas.openxmlformats.org/officeDocument/2006/relationships/slideLayout" Target="../slideLayouts/slideLayout561.xml"/><Relationship Id="rId5" Type="http://schemas.openxmlformats.org/officeDocument/2006/relationships/slideLayout" Target="../slideLayouts/slideLayout555.xml"/><Relationship Id="rId15" Type="http://schemas.openxmlformats.org/officeDocument/2006/relationships/image" Target="../media/image2.png"/><Relationship Id="rId10" Type="http://schemas.openxmlformats.org/officeDocument/2006/relationships/slideLayout" Target="../slideLayouts/slideLayout560.xml"/><Relationship Id="rId4" Type="http://schemas.openxmlformats.org/officeDocument/2006/relationships/slideLayout" Target="../slideLayouts/slideLayout554.xml"/><Relationship Id="rId9" Type="http://schemas.openxmlformats.org/officeDocument/2006/relationships/slideLayout" Target="../slideLayouts/slideLayout559.xml"/><Relationship Id="rId14" Type="http://schemas.openxmlformats.org/officeDocument/2006/relationships/image" Target="../media/image1.png"/></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70.xml"/><Relationship Id="rId13" Type="http://schemas.openxmlformats.org/officeDocument/2006/relationships/theme" Target="../theme/theme51.xml"/><Relationship Id="rId3" Type="http://schemas.openxmlformats.org/officeDocument/2006/relationships/slideLayout" Target="../slideLayouts/slideLayout565.xml"/><Relationship Id="rId7" Type="http://schemas.openxmlformats.org/officeDocument/2006/relationships/slideLayout" Target="../slideLayouts/slideLayout569.xml"/><Relationship Id="rId12" Type="http://schemas.openxmlformats.org/officeDocument/2006/relationships/slideLayout" Target="../slideLayouts/slideLayout574.xml"/><Relationship Id="rId2" Type="http://schemas.openxmlformats.org/officeDocument/2006/relationships/slideLayout" Target="../slideLayouts/slideLayout564.xml"/><Relationship Id="rId1" Type="http://schemas.openxmlformats.org/officeDocument/2006/relationships/slideLayout" Target="../slideLayouts/slideLayout563.xml"/><Relationship Id="rId6" Type="http://schemas.openxmlformats.org/officeDocument/2006/relationships/slideLayout" Target="../slideLayouts/slideLayout568.xml"/><Relationship Id="rId11" Type="http://schemas.openxmlformats.org/officeDocument/2006/relationships/slideLayout" Target="../slideLayouts/slideLayout573.xml"/><Relationship Id="rId5" Type="http://schemas.openxmlformats.org/officeDocument/2006/relationships/slideLayout" Target="../slideLayouts/slideLayout567.xml"/><Relationship Id="rId15" Type="http://schemas.openxmlformats.org/officeDocument/2006/relationships/image" Target="../media/image2.png"/><Relationship Id="rId10" Type="http://schemas.openxmlformats.org/officeDocument/2006/relationships/slideLayout" Target="../slideLayouts/slideLayout572.xml"/><Relationship Id="rId4" Type="http://schemas.openxmlformats.org/officeDocument/2006/relationships/slideLayout" Target="../slideLayouts/slideLayout566.xml"/><Relationship Id="rId9" Type="http://schemas.openxmlformats.org/officeDocument/2006/relationships/slideLayout" Target="../slideLayouts/slideLayout571.xml"/><Relationship Id="rId14" Type="http://schemas.openxmlformats.org/officeDocument/2006/relationships/image" Target="../media/image1.png"/></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82.xml"/><Relationship Id="rId13" Type="http://schemas.openxmlformats.org/officeDocument/2006/relationships/theme" Target="../theme/theme52.xml"/><Relationship Id="rId3" Type="http://schemas.openxmlformats.org/officeDocument/2006/relationships/slideLayout" Target="../slideLayouts/slideLayout577.xml"/><Relationship Id="rId7" Type="http://schemas.openxmlformats.org/officeDocument/2006/relationships/slideLayout" Target="../slideLayouts/slideLayout581.xml"/><Relationship Id="rId12" Type="http://schemas.openxmlformats.org/officeDocument/2006/relationships/slideLayout" Target="../slideLayouts/slideLayout586.xml"/><Relationship Id="rId2" Type="http://schemas.openxmlformats.org/officeDocument/2006/relationships/slideLayout" Target="../slideLayouts/slideLayout576.xml"/><Relationship Id="rId1" Type="http://schemas.openxmlformats.org/officeDocument/2006/relationships/slideLayout" Target="../slideLayouts/slideLayout575.xml"/><Relationship Id="rId6" Type="http://schemas.openxmlformats.org/officeDocument/2006/relationships/slideLayout" Target="../slideLayouts/slideLayout580.xml"/><Relationship Id="rId11" Type="http://schemas.openxmlformats.org/officeDocument/2006/relationships/slideLayout" Target="../slideLayouts/slideLayout585.xml"/><Relationship Id="rId5" Type="http://schemas.openxmlformats.org/officeDocument/2006/relationships/slideLayout" Target="../slideLayouts/slideLayout579.xml"/><Relationship Id="rId15" Type="http://schemas.openxmlformats.org/officeDocument/2006/relationships/image" Target="../media/image2.png"/><Relationship Id="rId10" Type="http://schemas.openxmlformats.org/officeDocument/2006/relationships/slideLayout" Target="../slideLayouts/slideLayout584.xml"/><Relationship Id="rId4" Type="http://schemas.openxmlformats.org/officeDocument/2006/relationships/slideLayout" Target="../slideLayouts/slideLayout578.xml"/><Relationship Id="rId9" Type="http://schemas.openxmlformats.org/officeDocument/2006/relationships/slideLayout" Target="../slideLayouts/slideLayout583.xml"/><Relationship Id="rId14" Type="http://schemas.openxmlformats.org/officeDocument/2006/relationships/image" Target="../media/image1.png"/></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94.xml"/><Relationship Id="rId3" Type="http://schemas.openxmlformats.org/officeDocument/2006/relationships/slideLayout" Target="../slideLayouts/slideLayout589.xml"/><Relationship Id="rId7" Type="http://schemas.openxmlformats.org/officeDocument/2006/relationships/slideLayout" Target="../slideLayouts/slideLayout593.xml"/><Relationship Id="rId12" Type="http://schemas.openxmlformats.org/officeDocument/2006/relationships/theme" Target="../theme/theme53.xml"/><Relationship Id="rId2" Type="http://schemas.openxmlformats.org/officeDocument/2006/relationships/slideLayout" Target="../slideLayouts/slideLayout588.xml"/><Relationship Id="rId1" Type="http://schemas.openxmlformats.org/officeDocument/2006/relationships/slideLayout" Target="../slideLayouts/slideLayout587.xml"/><Relationship Id="rId6" Type="http://schemas.openxmlformats.org/officeDocument/2006/relationships/slideLayout" Target="../slideLayouts/slideLayout592.xml"/><Relationship Id="rId11" Type="http://schemas.openxmlformats.org/officeDocument/2006/relationships/slideLayout" Target="../slideLayouts/slideLayout597.xml"/><Relationship Id="rId5" Type="http://schemas.openxmlformats.org/officeDocument/2006/relationships/slideLayout" Target="../slideLayouts/slideLayout591.xml"/><Relationship Id="rId10" Type="http://schemas.openxmlformats.org/officeDocument/2006/relationships/slideLayout" Target="../slideLayouts/slideLayout596.xml"/><Relationship Id="rId4" Type="http://schemas.openxmlformats.org/officeDocument/2006/relationships/slideLayout" Target="../slideLayouts/slideLayout590.xml"/><Relationship Id="rId9" Type="http://schemas.openxmlformats.org/officeDocument/2006/relationships/slideLayout" Target="../slideLayouts/slideLayout595.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605.xml"/><Relationship Id="rId3" Type="http://schemas.openxmlformats.org/officeDocument/2006/relationships/slideLayout" Target="../slideLayouts/slideLayout600.xml"/><Relationship Id="rId7" Type="http://schemas.openxmlformats.org/officeDocument/2006/relationships/slideLayout" Target="../slideLayouts/slideLayout604.xml"/><Relationship Id="rId12" Type="http://schemas.openxmlformats.org/officeDocument/2006/relationships/theme" Target="../theme/theme54.xml"/><Relationship Id="rId2" Type="http://schemas.openxmlformats.org/officeDocument/2006/relationships/slideLayout" Target="../slideLayouts/slideLayout599.xml"/><Relationship Id="rId1" Type="http://schemas.openxmlformats.org/officeDocument/2006/relationships/slideLayout" Target="../slideLayouts/slideLayout598.xml"/><Relationship Id="rId6" Type="http://schemas.openxmlformats.org/officeDocument/2006/relationships/slideLayout" Target="../slideLayouts/slideLayout603.xml"/><Relationship Id="rId11" Type="http://schemas.openxmlformats.org/officeDocument/2006/relationships/slideLayout" Target="../slideLayouts/slideLayout608.xml"/><Relationship Id="rId5" Type="http://schemas.openxmlformats.org/officeDocument/2006/relationships/slideLayout" Target="../slideLayouts/slideLayout602.xml"/><Relationship Id="rId10" Type="http://schemas.openxmlformats.org/officeDocument/2006/relationships/slideLayout" Target="../slideLayouts/slideLayout607.xml"/><Relationship Id="rId4" Type="http://schemas.openxmlformats.org/officeDocument/2006/relationships/slideLayout" Target="../slideLayouts/slideLayout601.xml"/><Relationship Id="rId9" Type="http://schemas.openxmlformats.org/officeDocument/2006/relationships/slideLayout" Target="../slideLayouts/slideLayout606.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616.xml"/><Relationship Id="rId3" Type="http://schemas.openxmlformats.org/officeDocument/2006/relationships/slideLayout" Target="../slideLayouts/slideLayout611.xml"/><Relationship Id="rId7" Type="http://schemas.openxmlformats.org/officeDocument/2006/relationships/slideLayout" Target="../slideLayouts/slideLayout615.xml"/><Relationship Id="rId12" Type="http://schemas.openxmlformats.org/officeDocument/2006/relationships/theme" Target="../theme/theme55.xml"/><Relationship Id="rId2" Type="http://schemas.openxmlformats.org/officeDocument/2006/relationships/slideLayout" Target="../slideLayouts/slideLayout610.xml"/><Relationship Id="rId1" Type="http://schemas.openxmlformats.org/officeDocument/2006/relationships/slideLayout" Target="../slideLayouts/slideLayout609.xml"/><Relationship Id="rId6" Type="http://schemas.openxmlformats.org/officeDocument/2006/relationships/slideLayout" Target="../slideLayouts/slideLayout614.xml"/><Relationship Id="rId11" Type="http://schemas.openxmlformats.org/officeDocument/2006/relationships/slideLayout" Target="../slideLayouts/slideLayout619.xml"/><Relationship Id="rId5" Type="http://schemas.openxmlformats.org/officeDocument/2006/relationships/slideLayout" Target="../slideLayouts/slideLayout613.xml"/><Relationship Id="rId10" Type="http://schemas.openxmlformats.org/officeDocument/2006/relationships/slideLayout" Target="../slideLayouts/slideLayout618.xml"/><Relationship Id="rId4" Type="http://schemas.openxmlformats.org/officeDocument/2006/relationships/slideLayout" Target="../slideLayouts/slideLayout612.xml"/><Relationship Id="rId9" Type="http://schemas.openxmlformats.org/officeDocument/2006/relationships/slideLayout" Target="../slideLayouts/slideLayout617.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627.xml"/><Relationship Id="rId3" Type="http://schemas.openxmlformats.org/officeDocument/2006/relationships/slideLayout" Target="../slideLayouts/slideLayout622.xml"/><Relationship Id="rId7" Type="http://schemas.openxmlformats.org/officeDocument/2006/relationships/slideLayout" Target="../slideLayouts/slideLayout626.xml"/><Relationship Id="rId12" Type="http://schemas.openxmlformats.org/officeDocument/2006/relationships/theme" Target="../theme/theme56.xml"/><Relationship Id="rId2" Type="http://schemas.openxmlformats.org/officeDocument/2006/relationships/slideLayout" Target="../slideLayouts/slideLayout621.xml"/><Relationship Id="rId1" Type="http://schemas.openxmlformats.org/officeDocument/2006/relationships/slideLayout" Target="../slideLayouts/slideLayout620.xml"/><Relationship Id="rId6" Type="http://schemas.openxmlformats.org/officeDocument/2006/relationships/slideLayout" Target="../slideLayouts/slideLayout625.xml"/><Relationship Id="rId11" Type="http://schemas.openxmlformats.org/officeDocument/2006/relationships/slideLayout" Target="../slideLayouts/slideLayout630.xml"/><Relationship Id="rId5" Type="http://schemas.openxmlformats.org/officeDocument/2006/relationships/slideLayout" Target="../slideLayouts/slideLayout624.xml"/><Relationship Id="rId10" Type="http://schemas.openxmlformats.org/officeDocument/2006/relationships/slideLayout" Target="../slideLayouts/slideLayout629.xml"/><Relationship Id="rId4" Type="http://schemas.openxmlformats.org/officeDocument/2006/relationships/slideLayout" Target="../slideLayouts/slideLayout623.xml"/><Relationship Id="rId9" Type="http://schemas.openxmlformats.org/officeDocument/2006/relationships/slideLayout" Target="../slideLayouts/slideLayout628.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38.xml"/><Relationship Id="rId3" Type="http://schemas.openxmlformats.org/officeDocument/2006/relationships/slideLayout" Target="../slideLayouts/slideLayout633.xml"/><Relationship Id="rId7" Type="http://schemas.openxmlformats.org/officeDocument/2006/relationships/slideLayout" Target="../slideLayouts/slideLayout637.xml"/><Relationship Id="rId12" Type="http://schemas.openxmlformats.org/officeDocument/2006/relationships/theme" Target="../theme/theme57.xml"/><Relationship Id="rId2" Type="http://schemas.openxmlformats.org/officeDocument/2006/relationships/slideLayout" Target="../slideLayouts/slideLayout632.xml"/><Relationship Id="rId1" Type="http://schemas.openxmlformats.org/officeDocument/2006/relationships/slideLayout" Target="../slideLayouts/slideLayout631.xml"/><Relationship Id="rId6" Type="http://schemas.openxmlformats.org/officeDocument/2006/relationships/slideLayout" Target="../slideLayouts/slideLayout636.xml"/><Relationship Id="rId11" Type="http://schemas.openxmlformats.org/officeDocument/2006/relationships/slideLayout" Target="../slideLayouts/slideLayout641.xml"/><Relationship Id="rId5" Type="http://schemas.openxmlformats.org/officeDocument/2006/relationships/slideLayout" Target="../slideLayouts/slideLayout635.xml"/><Relationship Id="rId10" Type="http://schemas.openxmlformats.org/officeDocument/2006/relationships/slideLayout" Target="../slideLayouts/slideLayout640.xml"/><Relationship Id="rId4" Type="http://schemas.openxmlformats.org/officeDocument/2006/relationships/slideLayout" Target="../slideLayouts/slideLayout634.xml"/><Relationship Id="rId9" Type="http://schemas.openxmlformats.org/officeDocument/2006/relationships/slideLayout" Target="../slideLayouts/slideLayout639.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49.xml"/><Relationship Id="rId3" Type="http://schemas.openxmlformats.org/officeDocument/2006/relationships/slideLayout" Target="../slideLayouts/slideLayout644.xml"/><Relationship Id="rId7" Type="http://schemas.openxmlformats.org/officeDocument/2006/relationships/slideLayout" Target="../slideLayouts/slideLayout648.xml"/><Relationship Id="rId12" Type="http://schemas.openxmlformats.org/officeDocument/2006/relationships/theme" Target="../theme/theme58.xml"/><Relationship Id="rId2" Type="http://schemas.openxmlformats.org/officeDocument/2006/relationships/slideLayout" Target="../slideLayouts/slideLayout643.xml"/><Relationship Id="rId1" Type="http://schemas.openxmlformats.org/officeDocument/2006/relationships/slideLayout" Target="../slideLayouts/slideLayout642.xml"/><Relationship Id="rId6" Type="http://schemas.openxmlformats.org/officeDocument/2006/relationships/slideLayout" Target="../slideLayouts/slideLayout647.xml"/><Relationship Id="rId11" Type="http://schemas.openxmlformats.org/officeDocument/2006/relationships/slideLayout" Target="../slideLayouts/slideLayout652.xml"/><Relationship Id="rId5" Type="http://schemas.openxmlformats.org/officeDocument/2006/relationships/slideLayout" Target="../slideLayouts/slideLayout646.xml"/><Relationship Id="rId10" Type="http://schemas.openxmlformats.org/officeDocument/2006/relationships/slideLayout" Target="../slideLayouts/slideLayout651.xml"/><Relationship Id="rId4" Type="http://schemas.openxmlformats.org/officeDocument/2006/relationships/slideLayout" Target="../slideLayouts/slideLayout645.xml"/><Relationship Id="rId9" Type="http://schemas.openxmlformats.org/officeDocument/2006/relationships/slideLayout" Target="../slideLayouts/slideLayout650.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60.xml"/><Relationship Id="rId3" Type="http://schemas.openxmlformats.org/officeDocument/2006/relationships/slideLayout" Target="../slideLayouts/slideLayout655.xml"/><Relationship Id="rId7" Type="http://schemas.openxmlformats.org/officeDocument/2006/relationships/slideLayout" Target="../slideLayouts/slideLayout659.xml"/><Relationship Id="rId12" Type="http://schemas.openxmlformats.org/officeDocument/2006/relationships/theme" Target="../theme/theme59.xml"/><Relationship Id="rId2" Type="http://schemas.openxmlformats.org/officeDocument/2006/relationships/slideLayout" Target="../slideLayouts/slideLayout654.xml"/><Relationship Id="rId1" Type="http://schemas.openxmlformats.org/officeDocument/2006/relationships/slideLayout" Target="../slideLayouts/slideLayout653.xml"/><Relationship Id="rId6" Type="http://schemas.openxmlformats.org/officeDocument/2006/relationships/slideLayout" Target="../slideLayouts/slideLayout658.xml"/><Relationship Id="rId11" Type="http://schemas.openxmlformats.org/officeDocument/2006/relationships/slideLayout" Target="../slideLayouts/slideLayout663.xml"/><Relationship Id="rId5" Type="http://schemas.openxmlformats.org/officeDocument/2006/relationships/slideLayout" Target="../slideLayouts/slideLayout657.xml"/><Relationship Id="rId10" Type="http://schemas.openxmlformats.org/officeDocument/2006/relationships/slideLayout" Target="../slideLayouts/slideLayout662.xml"/><Relationship Id="rId4" Type="http://schemas.openxmlformats.org/officeDocument/2006/relationships/slideLayout" Target="../slideLayouts/slideLayout656.xml"/><Relationship Id="rId9" Type="http://schemas.openxmlformats.org/officeDocument/2006/relationships/slideLayout" Target="../slideLayouts/slideLayout661.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theme" Target="../theme/theme6.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71.xml"/><Relationship Id="rId3" Type="http://schemas.openxmlformats.org/officeDocument/2006/relationships/slideLayout" Target="../slideLayouts/slideLayout666.xml"/><Relationship Id="rId7" Type="http://schemas.openxmlformats.org/officeDocument/2006/relationships/slideLayout" Target="../slideLayouts/slideLayout670.xml"/><Relationship Id="rId12" Type="http://schemas.openxmlformats.org/officeDocument/2006/relationships/theme" Target="../theme/theme60.xml"/><Relationship Id="rId2" Type="http://schemas.openxmlformats.org/officeDocument/2006/relationships/slideLayout" Target="../slideLayouts/slideLayout665.xml"/><Relationship Id="rId1" Type="http://schemas.openxmlformats.org/officeDocument/2006/relationships/slideLayout" Target="../slideLayouts/slideLayout664.xml"/><Relationship Id="rId6" Type="http://schemas.openxmlformats.org/officeDocument/2006/relationships/slideLayout" Target="../slideLayouts/slideLayout669.xml"/><Relationship Id="rId11" Type="http://schemas.openxmlformats.org/officeDocument/2006/relationships/slideLayout" Target="../slideLayouts/slideLayout674.xml"/><Relationship Id="rId5" Type="http://schemas.openxmlformats.org/officeDocument/2006/relationships/slideLayout" Target="../slideLayouts/slideLayout668.xml"/><Relationship Id="rId10" Type="http://schemas.openxmlformats.org/officeDocument/2006/relationships/slideLayout" Target="../slideLayouts/slideLayout673.xml"/><Relationship Id="rId4" Type="http://schemas.openxmlformats.org/officeDocument/2006/relationships/slideLayout" Target="../slideLayouts/slideLayout667.xml"/><Relationship Id="rId9" Type="http://schemas.openxmlformats.org/officeDocument/2006/relationships/slideLayout" Target="../slideLayouts/slideLayout672.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82.xml"/><Relationship Id="rId3" Type="http://schemas.openxmlformats.org/officeDocument/2006/relationships/slideLayout" Target="../slideLayouts/slideLayout677.xml"/><Relationship Id="rId7" Type="http://schemas.openxmlformats.org/officeDocument/2006/relationships/slideLayout" Target="../slideLayouts/slideLayout681.xml"/><Relationship Id="rId12" Type="http://schemas.openxmlformats.org/officeDocument/2006/relationships/theme" Target="../theme/theme61.xml"/><Relationship Id="rId2" Type="http://schemas.openxmlformats.org/officeDocument/2006/relationships/slideLayout" Target="../slideLayouts/slideLayout676.xml"/><Relationship Id="rId1" Type="http://schemas.openxmlformats.org/officeDocument/2006/relationships/slideLayout" Target="../slideLayouts/slideLayout675.xml"/><Relationship Id="rId6" Type="http://schemas.openxmlformats.org/officeDocument/2006/relationships/slideLayout" Target="../slideLayouts/slideLayout680.xml"/><Relationship Id="rId11" Type="http://schemas.openxmlformats.org/officeDocument/2006/relationships/slideLayout" Target="../slideLayouts/slideLayout685.xml"/><Relationship Id="rId5" Type="http://schemas.openxmlformats.org/officeDocument/2006/relationships/slideLayout" Target="../slideLayouts/slideLayout679.xml"/><Relationship Id="rId10" Type="http://schemas.openxmlformats.org/officeDocument/2006/relationships/slideLayout" Target="../slideLayouts/slideLayout684.xml"/><Relationship Id="rId4" Type="http://schemas.openxmlformats.org/officeDocument/2006/relationships/slideLayout" Target="../slideLayouts/slideLayout678.xml"/><Relationship Id="rId9" Type="http://schemas.openxmlformats.org/officeDocument/2006/relationships/slideLayout" Target="../slideLayouts/slideLayout683.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93.xml"/><Relationship Id="rId3" Type="http://schemas.openxmlformats.org/officeDocument/2006/relationships/slideLayout" Target="../slideLayouts/slideLayout688.xml"/><Relationship Id="rId7" Type="http://schemas.openxmlformats.org/officeDocument/2006/relationships/slideLayout" Target="../slideLayouts/slideLayout692.xml"/><Relationship Id="rId12" Type="http://schemas.openxmlformats.org/officeDocument/2006/relationships/theme" Target="../theme/theme62.xml"/><Relationship Id="rId2" Type="http://schemas.openxmlformats.org/officeDocument/2006/relationships/slideLayout" Target="../slideLayouts/slideLayout687.xml"/><Relationship Id="rId1" Type="http://schemas.openxmlformats.org/officeDocument/2006/relationships/slideLayout" Target="../slideLayouts/slideLayout686.xml"/><Relationship Id="rId6" Type="http://schemas.openxmlformats.org/officeDocument/2006/relationships/slideLayout" Target="../slideLayouts/slideLayout691.xml"/><Relationship Id="rId11" Type="http://schemas.openxmlformats.org/officeDocument/2006/relationships/slideLayout" Target="../slideLayouts/slideLayout696.xml"/><Relationship Id="rId5" Type="http://schemas.openxmlformats.org/officeDocument/2006/relationships/slideLayout" Target="../slideLayouts/slideLayout690.xml"/><Relationship Id="rId10" Type="http://schemas.openxmlformats.org/officeDocument/2006/relationships/slideLayout" Target="../slideLayouts/slideLayout695.xml"/><Relationship Id="rId4" Type="http://schemas.openxmlformats.org/officeDocument/2006/relationships/slideLayout" Target="../slideLayouts/slideLayout689.xml"/><Relationship Id="rId9" Type="http://schemas.openxmlformats.org/officeDocument/2006/relationships/slideLayout" Target="../slideLayouts/slideLayout694.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704.xml"/><Relationship Id="rId3" Type="http://schemas.openxmlformats.org/officeDocument/2006/relationships/slideLayout" Target="../slideLayouts/slideLayout699.xml"/><Relationship Id="rId7" Type="http://schemas.openxmlformats.org/officeDocument/2006/relationships/slideLayout" Target="../slideLayouts/slideLayout703.xml"/><Relationship Id="rId12" Type="http://schemas.openxmlformats.org/officeDocument/2006/relationships/theme" Target="../theme/theme63.xml"/><Relationship Id="rId2" Type="http://schemas.openxmlformats.org/officeDocument/2006/relationships/slideLayout" Target="../slideLayouts/slideLayout698.xml"/><Relationship Id="rId1" Type="http://schemas.openxmlformats.org/officeDocument/2006/relationships/slideLayout" Target="../slideLayouts/slideLayout697.xml"/><Relationship Id="rId6" Type="http://schemas.openxmlformats.org/officeDocument/2006/relationships/slideLayout" Target="../slideLayouts/slideLayout702.xml"/><Relationship Id="rId11" Type="http://schemas.openxmlformats.org/officeDocument/2006/relationships/slideLayout" Target="../slideLayouts/slideLayout707.xml"/><Relationship Id="rId5" Type="http://schemas.openxmlformats.org/officeDocument/2006/relationships/slideLayout" Target="../slideLayouts/slideLayout701.xml"/><Relationship Id="rId10" Type="http://schemas.openxmlformats.org/officeDocument/2006/relationships/slideLayout" Target="../slideLayouts/slideLayout706.xml"/><Relationship Id="rId4" Type="http://schemas.openxmlformats.org/officeDocument/2006/relationships/slideLayout" Target="../slideLayouts/slideLayout700.xml"/><Relationship Id="rId9" Type="http://schemas.openxmlformats.org/officeDocument/2006/relationships/slideLayout" Target="../slideLayouts/slideLayout705.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715.xml"/><Relationship Id="rId3" Type="http://schemas.openxmlformats.org/officeDocument/2006/relationships/slideLayout" Target="../slideLayouts/slideLayout710.xml"/><Relationship Id="rId7" Type="http://schemas.openxmlformats.org/officeDocument/2006/relationships/slideLayout" Target="../slideLayouts/slideLayout714.xml"/><Relationship Id="rId12" Type="http://schemas.openxmlformats.org/officeDocument/2006/relationships/theme" Target="../theme/theme64.xml"/><Relationship Id="rId2" Type="http://schemas.openxmlformats.org/officeDocument/2006/relationships/slideLayout" Target="../slideLayouts/slideLayout709.xml"/><Relationship Id="rId1" Type="http://schemas.openxmlformats.org/officeDocument/2006/relationships/slideLayout" Target="../slideLayouts/slideLayout708.xml"/><Relationship Id="rId6" Type="http://schemas.openxmlformats.org/officeDocument/2006/relationships/slideLayout" Target="../slideLayouts/slideLayout713.xml"/><Relationship Id="rId11" Type="http://schemas.openxmlformats.org/officeDocument/2006/relationships/slideLayout" Target="../slideLayouts/slideLayout718.xml"/><Relationship Id="rId5" Type="http://schemas.openxmlformats.org/officeDocument/2006/relationships/slideLayout" Target="../slideLayouts/slideLayout712.xml"/><Relationship Id="rId10" Type="http://schemas.openxmlformats.org/officeDocument/2006/relationships/slideLayout" Target="../slideLayouts/slideLayout717.xml"/><Relationship Id="rId4" Type="http://schemas.openxmlformats.org/officeDocument/2006/relationships/slideLayout" Target="../slideLayouts/slideLayout711.xml"/><Relationship Id="rId9" Type="http://schemas.openxmlformats.org/officeDocument/2006/relationships/slideLayout" Target="../slideLayouts/slideLayout716.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726.xml"/><Relationship Id="rId13" Type="http://schemas.openxmlformats.org/officeDocument/2006/relationships/slideLayout" Target="../slideLayouts/slideLayout731.xml"/><Relationship Id="rId3" Type="http://schemas.openxmlformats.org/officeDocument/2006/relationships/slideLayout" Target="../slideLayouts/slideLayout721.xml"/><Relationship Id="rId7" Type="http://schemas.openxmlformats.org/officeDocument/2006/relationships/slideLayout" Target="../slideLayouts/slideLayout725.xml"/><Relationship Id="rId12" Type="http://schemas.openxmlformats.org/officeDocument/2006/relationships/slideLayout" Target="../slideLayouts/slideLayout730.xml"/><Relationship Id="rId17" Type="http://schemas.openxmlformats.org/officeDocument/2006/relationships/theme" Target="../theme/theme65.xml"/><Relationship Id="rId2" Type="http://schemas.openxmlformats.org/officeDocument/2006/relationships/slideLayout" Target="../slideLayouts/slideLayout720.xml"/><Relationship Id="rId16" Type="http://schemas.openxmlformats.org/officeDocument/2006/relationships/slideLayout" Target="../slideLayouts/slideLayout734.xml"/><Relationship Id="rId1" Type="http://schemas.openxmlformats.org/officeDocument/2006/relationships/slideLayout" Target="../slideLayouts/slideLayout719.xml"/><Relationship Id="rId6" Type="http://schemas.openxmlformats.org/officeDocument/2006/relationships/slideLayout" Target="../slideLayouts/slideLayout724.xml"/><Relationship Id="rId11" Type="http://schemas.openxmlformats.org/officeDocument/2006/relationships/slideLayout" Target="../slideLayouts/slideLayout729.xml"/><Relationship Id="rId5" Type="http://schemas.openxmlformats.org/officeDocument/2006/relationships/slideLayout" Target="../slideLayouts/slideLayout723.xml"/><Relationship Id="rId15" Type="http://schemas.openxmlformats.org/officeDocument/2006/relationships/slideLayout" Target="../slideLayouts/slideLayout733.xml"/><Relationship Id="rId10" Type="http://schemas.openxmlformats.org/officeDocument/2006/relationships/slideLayout" Target="../slideLayouts/slideLayout728.xml"/><Relationship Id="rId4" Type="http://schemas.openxmlformats.org/officeDocument/2006/relationships/slideLayout" Target="../slideLayouts/slideLayout722.xml"/><Relationship Id="rId9" Type="http://schemas.openxmlformats.org/officeDocument/2006/relationships/slideLayout" Target="../slideLayouts/slideLayout727.xml"/><Relationship Id="rId14" Type="http://schemas.openxmlformats.org/officeDocument/2006/relationships/slideLayout" Target="../slideLayouts/slideLayout732.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742.xml"/><Relationship Id="rId3" Type="http://schemas.openxmlformats.org/officeDocument/2006/relationships/slideLayout" Target="../slideLayouts/slideLayout737.xml"/><Relationship Id="rId7" Type="http://schemas.openxmlformats.org/officeDocument/2006/relationships/slideLayout" Target="../slideLayouts/slideLayout741.xml"/><Relationship Id="rId12" Type="http://schemas.openxmlformats.org/officeDocument/2006/relationships/theme" Target="../theme/theme66.xml"/><Relationship Id="rId2" Type="http://schemas.openxmlformats.org/officeDocument/2006/relationships/slideLayout" Target="../slideLayouts/slideLayout736.xml"/><Relationship Id="rId1" Type="http://schemas.openxmlformats.org/officeDocument/2006/relationships/slideLayout" Target="../slideLayouts/slideLayout735.xml"/><Relationship Id="rId6" Type="http://schemas.openxmlformats.org/officeDocument/2006/relationships/slideLayout" Target="../slideLayouts/slideLayout740.xml"/><Relationship Id="rId11" Type="http://schemas.openxmlformats.org/officeDocument/2006/relationships/slideLayout" Target="../slideLayouts/slideLayout745.xml"/><Relationship Id="rId5" Type="http://schemas.openxmlformats.org/officeDocument/2006/relationships/slideLayout" Target="../slideLayouts/slideLayout739.xml"/><Relationship Id="rId10" Type="http://schemas.openxmlformats.org/officeDocument/2006/relationships/slideLayout" Target="../slideLayouts/slideLayout744.xml"/><Relationship Id="rId4" Type="http://schemas.openxmlformats.org/officeDocument/2006/relationships/slideLayout" Target="../slideLayouts/slideLayout738.xml"/><Relationship Id="rId9" Type="http://schemas.openxmlformats.org/officeDocument/2006/relationships/slideLayout" Target="../slideLayouts/slideLayout743.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753.xml"/><Relationship Id="rId13" Type="http://schemas.openxmlformats.org/officeDocument/2006/relationships/slideLayout" Target="../slideLayouts/slideLayout758.xml"/><Relationship Id="rId3" Type="http://schemas.openxmlformats.org/officeDocument/2006/relationships/slideLayout" Target="../slideLayouts/slideLayout748.xml"/><Relationship Id="rId7" Type="http://schemas.openxmlformats.org/officeDocument/2006/relationships/slideLayout" Target="../slideLayouts/slideLayout752.xml"/><Relationship Id="rId12" Type="http://schemas.openxmlformats.org/officeDocument/2006/relationships/slideLayout" Target="../slideLayouts/slideLayout757.xml"/><Relationship Id="rId17" Type="http://schemas.openxmlformats.org/officeDocument/2006/relationships/image" Target="../media/image9.png"/><Relationship Id="rId2" Type="http://schemas.openxmlformats.org/officeDocument/2006/relationships/slideLayout" Target="../slideLayouts/slideLayout747.xml"/><Relationship Id="rId16" Type="http://schemas.openxmlformats.org/officeDocument/2006/relationships/image" Target="../media/image8.png"/><Relationship Id="rId1" Type="http://schemas.openxmlformats.org/officeDocument/2006/relationships/slideLayout" Target="../slideLayouts/slideLayout746.xml"/><Relationship Id="rId6" Type="http://schemas.openxmlformats.org/officeDocument/2006/relationships/slideLayout" Target="../slideLayouts/slideLayout751.xml"/><Relationship Id="rId11" Type="http://schemas.openxmlformats.org/officeDocument/2006/relationships/slideLayout" Target="../slideLayouts/slideLayout756.xml"/><Relationship Id="rId5" Type="http://schemas.openxmlformats.org/officeDocument/2006/relationships/slideLayout" Target="../slideLayouts/slideLayout750.xml"/><Relationship Id="rId15" Type="http://schemas.openxmlformats.org/officeDocument/2006/relationships/image" Target="../media/image7.png"/><Relationship Id="rId10" Type="http://schemas.openxmlformats.org/officeDocument/2006/relationships/slideLayout" Target="../slideLayouts/slideLayout755.xml"/><Relationship Id="rId4" Type="http://schemas.openxmlformats.org/officeDocument/2006/relationships/slideLayout" Target="../slideLayouts/slideLayout749.xml"/><Relationship Id="rId9" Type="http://schemas.openxmlformats.org/officeDocument/2006/relationships/slideLayout" Target="../slideLayouts/slideLayout754.xml"/><Relationship Id="rId14" Type="http://schemas.openxmlformats.org/officeDocument/2006/relationships/theme" Target="../theme/theme67.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66.xml"/><Relationship Id="rId13" Type="http://schemas.openxmlformats.org/officeDocument/2006/relationships/theme" Target="../theme/theme68.xml"/><Relationship Id="rId3" Type="http://schemas.openxmlformats.org/officeDocument/2006/relationships/slideLayout" Target="../slideLayouts/slideLayout761.xml"/><Relationship Id="rId7" Type="http://schemas.openxmlformats.org/officeDocument/2006/relationships/slideLayout" Target="../slideLayouts/slideLayout765.xml"/><Relationship Id="rId12" Type="http://schemas.openxmlformats.org/officeDocument/2006/relationships/slideLayout" Target="../slideLayouts/slideLayout770.xml"/><Relationship Id="rId2" Type="http://schemas.openxmlformats.org/officeDocument/2006/relationships/slideLayout" Target="../slideLayouts/slideLayout760.xml"/><Relationship Id="rId1" Type="http://schemas.openxmlformats.org/officeDocument/2006/relationships/slideLayout" Target="../slideLayouts/slideLayout759.xml"/><Relationship Id="rId6" Type="http://schemas.openxmlformats.org/officeDocument/2006/relationships/slideLayout" Target="../slideLayouts/slideLayout764.xml"/><Relationship Id="rId11" Type="http://schemas.openxmlformats.org/officeDocument/2006/relationships/slideLayout" Target="../slideLayouts/slideLayout769.xml"/><Relationship Id="rId5" Type="http://schemas.openxmlformats.org/officeDocument/2006/relationships/slideLayout" Target="../slideLayouts/slideLayout763.xml"/><Relationship Id="rId10" Type="http://schemas.openxmlformats.org/officeDocument/2006/relationships/slideLayout" Target="../slideLayouts/slideLayout768.xml"/><Relationship Id="rId4" Type="http://schemas.openxmlformats.org/officeDocument/2006/relationships/slideLayout" Target="../slideLayouts/slideLayout762.xml"/><Relationship Id="rId9" Type="http://schemas.openxmlformats.org/officeDocument/2006/relationships/slideLayout" Target="../slideLayouts/slideLayout767.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78.xml"/><Relationship Id="rId3" Type="http://schemas.openxmlformats.org/officeDocument/2006/relationships/slideLayout" Target="../slideLayouts/slideLayout773.xml"/><Relationship Id="rId7" Type="http://schemas.openxmlformats.org/officeDocument/2006/relationships/slideLayout" Target="../slideLayouts/slideLayout777.xml"/><Relationship Id="rId12" Type="http://schemas.openxmlformats.org/officeDocument/2006/relationships/theme" Target="../theme/theme69.xml"/><Relationship Id="rId2" Type="http://schemas.openxmlformats.org/officeDocument/2006/relationships/slideLayout" Target="../slideLayouts/slideLayout772.xml"/><Relationship Id="rId1" Type="http://schemas.openxmlformats.org/officeDocument/2006/relationships/slideLayout" Target="../slideLayouts/slideLayout771.xml"/><Relationship Id="rId6" Type="http://schemas.openxmlformats.org/officeDocument/2006/relationships/slideLayout" Target="../slideLayouts/slideLayout776.xml"/><Relationship Id="rId11" Type="http://schemas.openxmlformats.org/officeDocument/2006/relationships/slideLayout" Target="../slideLayouts/slideLayout781.xml"/><Relationship Id="rId5" Type="http://schemas.openxmlformats.org/officeDocument/2006/relationships/slideLayout" Target="../slideLayouts/slideLayout775.xml"/><Relationship Id="rId10" Type="http://schemas.openxmlformats.org/officeDocument/2006/relationships/slideLayout" Target="../slideLayouts/slideLayout780.xml"/><Relationship Id="rId4" Type="http://schemas.openxmlformats.org/officeDocument/2006/relationships/slideLayout" Target="../slideLayouts/slideLayout774.xml"/><Relationship Id="rId9" Type="http://schemas.openxmlformats.org/officeDocument/2006/relationships/slideLayout" Target="../slideLayouts/slideLayout779.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6.xml"/><Relationship Id="rId13" Type="http://schemas.openxmlformats.org/officeDocument/2006/relationships/theme" Target="../theme/theme7.xml"/><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slideLayout" Target="../slideLayouts/slideLayout80.xml"/><Relationship Id="rId2" Type="http://schemas.openxmlformats.org/officeDocument/2006/relationships/slideLayout" Target="../slideLayouts/slideLayout70.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89.xml"/><Relationship Id="rId3" Type="http://schemas.openxmlformats.org/officeDocument/2006/relationships/slideLayout" Target="../slideLayouts/slideLayout784.xml"/><Relationship Id="rId7" Type="http://schemas.openxmlformats.org/officeDocument/2006/relationships/slideLayout" Target="../slideLayouts/slideLayout788.xml"/><Relationship Id="rId12" Type="http://schemas.openxmlformats.org/officeDocument/2006/relationships/theme" Target="../theme/theme70.xml"/><Relationship Id="rId2" Type="http://schemas.openxmlformats.org/officeDocument/2006/relationships/slideLayout" Target="../slideLayouts/slideLayout783.xml"/><Relationship Id="rId1" Type="http://schemas.openxmlformats.org/officeDocument/2006/relationships/slideLayout" Target="../slideLayouts/slideLayout782.xml"/><Relationship Id="rId6" Type="http://schemas.openxmlformats.org/officeDocument/2006/relationships/slideLayout" Target="../slideLayouts/slideLayout787.xml"/><Relationship Id="rId11" Type="http://schemas.openxmlformats.org/officeDocument/2006/relationships/slideLayout" Target="../slideLayouts/slideLayout792.xml"/><Relationship Id="rId5" Type="http://schemas.openxmlformats.org/officeDocument/2006/relationships/slideLayout" Target="../slideLayouts/slideLayout786.xml"/><Relationship Id="rId10" Type="http://schemas.openxmlformats.org/officeDocument/2006/relationships/slideLayout" Target="../slideLayouts/slideLayout791.xml"/><Relationship Id="rId4" Type="http://schemas.openxmlformats.org/officeDocument/2006/relationships/slideLayout" Target="../slideLayouts/slideLayout785.xml"/><Relationship Id="rId9" Type="http://schemas.openxmlformats.org/officeDocument/2006/relationships/slideLayout" Target="../slideLayouts/slideLayout790.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800.xml"/><Relationship Id="rId3" Type="http://schemas.openxmlformats.org/officeDocument/2006/relationships/slideLayout" Target="../slideLayouts/slideLayout795.xml"/><Relationship Id="rId7" Type="http://schemas.openxmlformats.org/officeDocument/2006/relationships/slideLayout" Target="../slideLayouts/slideLayout799.xml"/><Relationship Id="rId12" Type="http://schemas.openxmlformats.org/officeDocument/2006/relationships/theme" Target="../theme/theme71.xml"/><Relationship Id="rId2" Type="http://schemas.openxmlformats.org/officeDocument/2006/relationships/slideLayout" Target="../slideLayouts/slideLayout794.xml"/><Relationship Id="rId1" Type="http://schemas.openxmlformats.org/officeDocument/2006/relationships/slideLayout" Target="../slideLayouts/slideLayout793.xml"/><Relationship Id="rId6" Type="http://schemas.openxmlformats.org/officeDocument/2006/relationships/slideLayout" Target="../slideLayouts/slideLayout798.xml"/><Relationship Id="rId11" Type="http://schemas.openxmlformats.org/officeDocument/2006/relationships/slideLayout" Target="../slideLayouts/slideLayout803.xml"/><Relationship Id="rId5" Type="http://schemas.openxmlformats.org/officeDocument/2006/relationships/slideLayout" Target="../slideLayouts/slideLayout797.xml"/><Relationship Id="rId10" Type="http://schemas.openxmlformats.org/officeDocument/2006/relationships/slideLayout" Target="../slideLayouts/slideLayout802.xml"/><Relationship Id="rId4" Type="http://schemas.openxmlformats.org/officeDocument/2006/relationships/slideLayout" Target="../slideLayouts/slideLayout796.xml"/><Relationship Id="rId9" Type="http://schemas.openxmlformats.org/officeDocument/2006/relationships/slideLayout" Target="../slideLayouts/slideLayout801.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811.xml"/><Relationship Id="rId3" Type="http://schemas.openxmlformats.org/officeDocument/2006/relationships/slideLayout" Target="../slideLayouts/slideLayout806.xml"/><Relationship Id="rId7" Type="http://schemas.openxmlformats.org/officeDocument/2006/relationships/slideLayout" Target="../slideLayouts/slideLayout810.xml"/><Relationship Id="rId12" Type="http://schemas.openxmlformats.org/officeDocument/2006/relationships/theme" Target="../theme/theme72.xml"/><Relationship Id="rId2" Type="http://schemas.openxmlformats.org/officeDocument/2006/relationships/slideLayout" Target="../slideLayouts/slideLayout805.xml"/><Relationship Id="rId1" Type="http://schemas.openxmlformats.org/officeDocument/2006/relationships/slideLayout" Target="../slideLayouts/slideLayout804.xml"/><Relationship Id="rId6" Type="http://schemas.openxmlformats.org/officeDocument/2006/relationships/slideLayout" Target="../slideLayouts/slideLayout809.xml"/><Relationship Id="rId11" Type="http://schemas.openxmlformats.org/officeDocument/2006/relationships/slideLayout" Target="../slideLayouts/slideLayout814.xml"/><Relationship Id="rId5" Type="http://schemas.openxmlformats.org/officeDocument/2006/relationships/slideLayout" Target="../slideLayouts/slideLayout808.xml"/><Relationship Id="rId10" Type="http://schemas.openxmlformats.org/officeDocument/2006/relationships/slideLayout" Target="../slideLayouts/slideLayout813.xml"/><Relationship Id="rId4" Type="http://schemas.openxmlformats.org/officeDocument/2006/relationships/slideLayout" Target="../slideLayouts/slideLayout807.xml"/><Relationship Id="rId9" Type="http://schemas.openxmlformats.org/officeDocument/2006/relationships/slideLayout" Target="../slideLayouts/slideLayout812.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822.xml"/><Relationship Id="rId13" Type="http://schemas.openxmlformats.org/officeDocument/2006/relationships/theme" Target="../theme/theme73.xml"/><Relationship Id="rId3" Type="http://schemas.openxmlformats.org/officeDocument/2006/relationships/slideLayout" Target="../slideLayouts/slideLayout817.xml"/><Relationship Id="rId7" Type="http://schemas.openxmlformats.org/officeDocument/2006/relationships/slideLayout" Target="../slideLayouts/slideLayout821.xml"/><Relationship Id="rId12" Type="http://schemas.openxmlformats.org/officeDocument/2006/relationships/slideLayout" Target="../slideLayouts/slideLayout826.xml"/><Relationship Id="rId2" Type="http://schemas.openxmlformats.org/officeDocument/2006/relationships/slideLayout" Target="../slideLayouts/slideLayout816.xml"/><Relationship Id="rId1" Type="http://schemas.openxmlformats.org/officeDocument/2006/relationships/slideLayout" Target="../slideLayouts/slideLayout815.xml"/><Relationship Id="rId6" Type="http://schemas.openxmlformats.org/officeDocument/2006/relationships/slideLayout" Target="../slideLayouts/slideLayout820.xml"/><Relationship Id="rId11" Type="http://schemas.openxmlformats.org/officeDocument/2006/relationships/slideLayout" Target="../slideLayouts/slideLayout825.xml"/><Relationship Id="rId5" Type="http://schemas.openxmlformats.org/officeDocument/2006/relationships/slideLayout" Target="../slideLayouts/slideLayout819.xml"/><Relationship Id="rId10" Type="http://schemas.openxmlformats.org/officeDocument/2006/relationships/slideLayout" Target="../slideLayouts/slideLayout824.xml"/><Relationship Id="rId4" Type="http://schemas.openxmlformats.org/officeDocument/2006/relationships/slideLayout" Target="../slideLayouts/slideLayout818.xml"/><Relationship Id="rId9" Type="http://schemas.openxmlformats.org/officeDocument/2006/relationships/slideLayout" Target="../slideLayouts/slideLayout823.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834.xml"/><Relationship Id="rId13" Type="http://schemas.openxmlformats.org/officeDocument/2006/relationships/theme" Target="../theme/theme74.xml"/><Relationship Id="rId3" Type="http://schemas.openxmlformats.org/officeDocument/2006/relationships/slideLayout" Target="../slideLayouts/slideLayout829.xml"/><Relationship Id="rId7" Type="http://schemas.openxmlformats.org/officeDocument/2006/relationships/slideLayout" Target="../slideLayouts/slideLayout833.xml"/><Relationship Id="rId12" Type="http://schemas.openxmlformats.org/officeDocument/2006/relationships/slideLayout" Target="../slideLayouts/slideLayout838.xml"/><Relationship Id="rId2" Type="http://schemas.openxmlformats.org/officeDocument/2006/relationships/slideLayout" Target="../slideLayouts/slideLayout828.xml"/><Relationship Id="rId1" Type="http://schemas.openxmlformats.org/officeDocument/2006/relationships/slideLayout" Target="../slideLayouts/slideLayout827.xml"/><Relationship Id="rId6" Type="http://schemas.openxmlformats.org/officeDocument/2006/relationships/slideLayout" Target="../slideLayouts/slideLayout832.xml"/><Relationship Id="rId11" Type="http://schemas.openxmlformats.org/officeDocument/2006/relationships/slideLayout" Target="../slideLayouts/slideLayout837.xml"/><Relationship Id="rId5" Type="http://schemas.openxmlformats.org/officeDocument/2006/relationships/slideLayout" Target="../slideLayouts/slideLayout831.xml"/><Relationship Id="rId10" Type="http://schemas.openxmlformats.org/officeDocument/2006/relationships/slideLayout" Target="../slideLayouts/slideLayout836.xml"/><Relationship Id="rId4" Type="http://schemas.openxmlformats.org/officeDocument/2006/relationships/slideLayout" Target="../slideLayouts/slideLayout830.xml"/><Relationship Id="rId9" Type="http://schemas.openxmlformats.org/officeDocument/2006/relationships/slideLayout" Target="../slideLayouts/slideLayout835.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846.xml"/><Relationship Id="rId3" Type="http://schemas.openxmlformats.org/officeDocument/2006/relationships/slideLayout" Target="../slideLayouts/slideLayout841.xml"/><Relationship Id="rId7" Type="http://schemas.openxmlformats.org/officeDocument/2006/relationships/slideLayout" Target="../slideLayouts/slideLayout845.xml"/><Relationship Id="rId12" Type="http://schemas.openxmlformats.org/officeDocument/2006/relationships/theme" Target="../theme/theme75.xml"/><Relationship Id="rId2" Type="http://schemas.openxmlformats.org/officeDocument/2006/relationships/slideLayout" Target="../slideLayouts/slideLayout840.xml"/><Relationship Id="rId1" Type="http://schemas.openxmlformats.org/officeDocument/2006/relationships/slideLayout" Target="../slideLayouts/slideLayout839.xml"/><Relationship Id="rId6" Type="http://schemas.openxmlformats.org/officeDocument/2006/relationships/slideLayout" Target="../slideLayouts/slideLayout844.xml"/><Relationship Id="rId11" Type="http://schemas.openxmlformats.org/officeDocument/2006/relationships/slideLayout" Target="../slideLayouts/slideLayout849.xml"/><Relationship Id="rId5" Type="http://schemas.openxmlformats.org/officeDocument/2006/relationships/slideLayout" Target="../slideLayouts/slideLayout843.xml"/><Relationship Id="rId10" Type="http://schemas.openxmlformats.org/officeDocument/2006/relationships/slideLayout" Target="../slideLayouts/slideLayout848.xml"/><Relationship Id="rId4" Type="http://schemas.openxmlformats.org/officeDocument/2006/relationships/slideLayout" Target="../slideLayouts/slideLayout842.xml"/><Relationship Id="rId9" Type="http://schemas.openxmlformats.org/officeDocument/2006/relationships/slideLayout" Target="../slideLayouts/slideLayout847.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857.xml"/><Relationship Id="rId3" Type="http://schemas.openxmlformats.org/officeDocument/2006/relationships/slideLayout" Target="../slideLayouts/slideLayout852.xml"/><Relationship Id="rId7" Type="http://schemas.openxmlformats.org/officeDocument/2006/relationships/slideLayout" Target="../slideLayouts/slideLayout856.xml"/><Relationship Id="rId12" Type="http://schemas.openxmlformats.org/officeDocument/2006/relationships/theme" Target="../theme/theme76.xml"/><Relationship Id="rId2" Type="http://schemas.openxmlformats.org/officeDocument/2006/relationships/slideLayout" Target="../slideLayouts/slideLayout851.xml"/><Relationship Id="rId1" Type="http://schemas.openxmlformats.org/officeDocument/2006/relationships/slideLayout" Target="../slideLayouts/slideLayout850.xml"/><Relationship Id="rId6" Type="http://schemas.openxmlformats.org/officeDocument/2006/relationships/slideLayout" Target="../slideLayouts/slideLayout855.xml"/><Relationship Id="rId11" Type="http://schemas.openxmlformats.org/officeDocument/2006/relationships/slideLayout" Target="../slideLayouts/slideLayout860.xml"/><Relationship Id="rId5" Type="http://schemas.openxmlformats.org/officeDocument/2006/relationships/slideLayout" Target="../slideLayouts/slideLayout854.xml"/><Relationship Id="rId10" Type="http://schemas.openxmlformats.org/officeDocument/2006/relationships/slideLayout" Target="../slideLayouts/slideLayout859.xml"/><Relationship Id="rId4" Type="http://schemas.openxmlformats.org/officeDocument/2006/relationships/slideLayout" Target="../slideLayouts/slideLayout853.xml"/><Relationship Id="rId9" Type="http://schemas.openxmlformats.org/officeDocument/2006/relationships/slideLayout" Target="../slideLayouts/slideLayout858.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868.xml"/><Relationship Id="rId3" Type="http://schemas.openxmlformats.org/officeDocument/2006/relationships/slideLayout" Target="../slideLayouts/slideLayout863.xml"/><Relationship Id="rId7" Type="http://schemas.openxmlformats.org/officeDocument/2006/relationships/slideLayout" Target="../slideLayouts/slideLayout867.xml"/><Relationship Id="rId12" Type="http://schemas.openxmlformats.org/officeDocument/2006/relationships/theme" Target="../theme/theme77.xml"/><Relationship Id="rId2" Type="http://schemas.openxmlformats.org/officeDocument/2006/relationships/slideLayout" Target="../slideLayouts/slideLayout862.xml"/><Relationship Id="rId1" Type="http://schemas.openxmlformats.org/officeDocument/2006/relationships/slideLayout" Target="../slideLayouts/slideLayout861.xml"/><Relationship Id="rId6" Type="http://schemas.openxmlformats.org/officeDocument/2006/relationships/slideLayout" Target="../slideLayouts/slideLayout866.xml"/><Relationship Id="rId11" Type="http://schemas.openxmlformats.org/officeDocument/2006/relationships/slideLayout" Target="../slideLayouts/slideLayout871.xml"/><Relationship Id="rId5" Type="http://schemas.openxmlformats.org/officeDocument/2006/relationships/slideLayout" Target="../slideLayouts/slideLayout865.xml"/><Relationship Id="rId10" Type="http://schemas.openxmlformats.org/officeDocument/2006/relationships/slideLayout" Target="../slideLayouts/slideLayout870.xml"/><Relationship Id="rId4" Type="http://schemas.openxmlformats.org/officeDocument/2006/relationships/slideLayout" Target="../slideLayouts/slideLayout864.xml"/><Relationship Id="rId9" Type="http://schemas.openxmlformats.org/officeDocument/2006/relationships/slideLayout" Target="../slideLayouts/slideLayout869.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879.xml"/><Relationship Id="rId3" Type="http://schemas.openxmlformats.org/officeDocument/2006/relationships/slideLayout" Target="../slideLayouts/slideLayout874.xml"/><Relationship Id="rId7" Type="http://schemas.openxmlformats.org/officeDocument/2006/relationships/slideLayout" Target="../slideLayouts/slideLayout878.xml"/><Relationship Id="rId12" Type="http://schemas.openxmlformats.org/officeDocument/2006/relationships/theme" Target="../theme/theme78.xml"/><Relationship Id="rId2" Type="http://schemas.openxmlformats.org/officeDocument/2006/relationships/slideLayout" Target="../slideLayouts/slideLayout873.xml"/><Relationship Id="rId1" Type="http://schemas.openxmlformats.org/officeDocument/2006/relationships/slideLayout" Target="../slideLayouts/slideLayout872.xml"/><Relationship Id="rId6" Type="http://schemas.openxmlformats.org/officeDocument/2006/relationships/slideLayout" Target="../slideLayouts/slideLayout877.xml"/><Relationship Id="rId11" Type="http://schemas.openxmlformats.org/officeDocument/2006/relationships/slideLayout" Target="../slideLayouts/slideLayout882.xml"/><Relationship Id="rId5" Type="http://schemas.openxmlformats.org/officeDocument/2006/relationships/slideLayout" Target="../slideLayouts/slideLayout876.xml"/><Relationship Id="rId10" Type="http://schemas.openxmlformats.org/officeDocument/2006/relationships/slideLayout" Target="../slideLayouts/slideLayout881.xml"/><Relationship Id="rId4" Type="http://schemas.openxmlformats.org/officeDocument/2006/relationships/slideLayout" Target="../slideLayouts/slideLayout875.xml"/><Relationship Id="rId9" Type="http://schemas.openxmlformats.org/officeDocument/2006/relationships/slideLayout" Target="../slideLayouts/slideLayout880.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890.xml"/><Relationship Id="rId3" Type="http://schemas.openxmlformats.org/officeDocument/2006/relationships/slideLayout" Target="../slideLayouts/slideLayout885.xml"/><Relationship Id="rId7" Type="http://schemas.openxmlformats.org/officeDocument/2006/relationships/slideLayout" Target="../slideLayouts/slideLayout889.xml"/><Relationship Id="rId12" Type="http://schemas.openxmlformats.org/officeDocument/2006/relationships/theme" Target="../theme/theme79.xml"/><Relationship Id="rId2" Type="http://schemas.openxmlformats.org/officeDocument/2006/relationships/slideLayout" Target="../slideLayouts/slideLayout884.xml"/><Relationship Id="rId1" Type="http://schemas.openxmlformats.org/officeDocument/2006/relationships/slideLayout" Target="../slideLayouts/slideLayout883.xml"/><Relationship Id="rId6" Type="http://schemas.openxmlformats.org/officeDocument/2006/relationships/slideLayout" Target="../slideLayouts/slideLayout888.xml"/><Relationship Id="rId11" Type="http://schemas.openxmlformats.org/officeDocument/2006/relationships/slideLayout" Target="../slideLayouts/slideLayout893.xml"/><Relationship Id="rId5" Type="http://schemas.openxmlformats.org/officeDocument/2006/relationships/slideLayout" Target="../slideLayouts/slideLayout887.xml"/><Relationship Id="rId10" Type="http://schemas.openxmlformats.org/officeDocument/2006/relationships/slideLayout" Target="../slideLayouts/slideLayout892.xml"/><Relationship Id="rId4" Type="http://schemas.openxmlformats.org/officeDocument/2006/relationships/slideLayout" Target="../slideLayouts/slideLayout886.xml"/><Relationship Id="rId9" Type="http://schemas.openxmlformats.org/officeDocument/2006/relationships/slideLayout" Target="../slideLayouts/slideLayout891.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8.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theme" Target="../theme/theme8.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901.xml"/><Relationship Id="rId3" Type="http://schemas.openxmlformats.org/officeDocument/2006/relationships/slideLayout" Target="../slideLayouts/slideLayout896.xml"/><Relationship Id="rId7" Type="http://schemas.openxmlformats.org/officeDocument/2006/relationships/slideLayout" Target="../slideLayouts/slideLayout900.xml"/><Relationship Id="rId12" Type="http://schemas.openxmlformats.org/officeDocument/2006/relationships/theme" Target="../theme/theme80.xml"/><Relationship Id="rId2" Type="http://schemas.openxmlformats.org/officeDocument/2006/relationships/slideLayout" Target="../slideLayouts/slideLayout895.xml"/><Relationship Id="rId1" Type="http://schemas.openxmlformats.org/officeDocument/2006/relationships/slideLayout" Target="../slideLayouts/slideLayout894.xml"/><Relationship Id="rId6" Type="http://schemas.openxmlformats.org/officeDocument/2006/relationships/slideLayout" Target="../slideLayouts/slideLayout899.xml"/><Relationship Id="rId11" Type="http://schemas.openxmlformats.org/officeDocument/2006/relationships/slideLayout" Target="../slideLayouts/slideLayout904.xml"/><Relationship Id="rId5" Type="http://schemas.openxmlformats.org/officeDocument/2006/relationships/slideLayout" Target="../slideLayouts/slideLayout898.xml"/><Relationship Id="rId10" Type="http://schemas.openxmlformats.org/officeDocument/2006/relationships/slideLayout" Target="../slideLayouts/slideLayout903.xml"/><Relationship Id="rId4" Type="http://schemas.openxmlformats.org/officeDocument/2006/relationships/slideLayout" Target="../slideLayouts/slideLayout897.xml"/><Relationship Id="rId9" Type="http://schemas.openxmlformats.org/officeDocument/2006/relationships/slideLayout" Target="../slideLayouts/slideLayout902.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912.xml"/><Relationship Id="rId13" Type="http://schemas.openxmlformats.org/officeDocument/2006/relationships/theme" Target="../theme/theme81.xml"/><Relationship Id="rId3" Type="http://schemas.openxmlformats.org/officeDocument/2006/relationships/slideLayout" Target="../slideLayouts/slideLayout907.xml"/><Relationship Id="rId7" Type="http://schemas.openxmlformats.org/officeDocument/2006/relationships/slideLayout" Target="../slideLayouts/slideLayout911.xml"/><Relationship Id="rId12" Type="http://schemas.openxmlformats.org/officeDocument/2006/relationships/slideLayout" Target="../slideLayouts/slideLayout916.xml"/><Relationship Id="rId2" Type="http://schemas.openxmlformats.org/officeDocument/2006/relationships/slideLayout" Target="../slideLayouts/slideLayout906.xml"/><Relationship Id="rId1" Type="http://schemas.openxmlformats.org/officeDocument/2006/relationships/slideLayout" Target="../slideLayouts/slideLayout905.xml"/><Relationship Id="rId6" Type="http://schemas.openxmlformats.org/officeDocument/2006/relationships/slideLayout" Target="../slideLayouts/slideLayout910.xml"/><Relationship Id="rId11" Type="http://schemas.openxmlformats.org/officeDocument/2006/relationships/slideLayout" Target="../slideLayouts/slideLayout915.xml"/><Relationship Id="rId5" Type="http://schemas.openxmlformats.org/officeDocument/2006/relationships/slideLayout" Target="../slideLayouts/slideLayout909.xml"/><Relationship Id="rId10" Type="http://schemas.openxmlformats.org/officeDocument/2006/relationships/slideLayout" Target="../slideLayouts/slideLayout914.xml"/><Relationship Id="rId4" Type="http://schemas.openxmlformats.org/officeDocument/2006/relationships/slideLayout" Target="../slideLayouts/slideLayout908.xml"/><Relationship Id="rId9" Type="http://schemas.openxmlformats.org/officeDocument/2006/relationships/slideLayout" Target="../slideLayouts/slideLayout913.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924.xml"/><Relationship Id="rId13" Type="http://schemas.openxmlformats.org/officeDocument/2006/relationships/theme" Target="../theme/theme82.xml"/><Relationship Id="rId3" Type="http://schemas.openxmlformats.org/officeDocument/2006/relationships/slideLayout" Target="../slideLayouts/slideLayout919.xml"/><Relationship Id="rId7" Type="http://schemas.openxmlformats.org/officeDocument/2006/relationships/slideLayout" Target="../slideLayouts/slideLayout923.xml"/><Relationship Id="rId12" Type="http://schemas.openxmlformats.org/officeDocument/2006/relationships/slideLayout" Target="../slideLayouts/slideLayout928.xml"/><Relationship Id="rId2" Type="http://schemas.openxmlformats.org/officeDocument/2006/relationships/slideLayout" Target="../slideLayouts/slideLayout918.xml"/><Relationship Id="rId1" Type="http://schemas.openxmlformats.org/officeDocument/2006/relationships/slideLayout" Target="../slideLayouts/slideLayout917.xml"/><Relationship Id="rId6" Type="http://schemas.openxmlformats.org/officeDocument/2006/relationships/slideLayout" Target="../slideLayouts/slideLayout922.xml"/><Relationship Id="rId11" Type="http://schemas.openxmlformats.org/officeDocument/2006/relationships/slideLayout" Target="../slideLayouts/slideLayout927.xml"/><Relationship Id="rId5" Type="http://schemas.openxmlformats.org/officeDocument/2006/relationships/slideLayout" Target="../slideLayouts/slideLayout921.xml"/><Relationship Id="rId10" Type="http://schemas.openxmlformats.org/officeDocument/2006/relationships/slideLayout" Target="../slideLayouts/slideLayout926.xml"/><Relationship Id="rId4" Type="http://schemas.openxmlformats.org/officeDocument/2006/relationships/slideLayout" Target="../slideLayouts/slideLayout920.xml"/><Relationship Id="rId9" Type="http://schemas.openxmlformats.org/officeDocument/2006/relationships/slideLayout" Target="../slideLayouts/slideLayout925.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936.xml"/><Relationship Id="rId3" Type="http://schemas.openxmlformats.org/officeDocument/2006/relationships/slideLayout" Target="../slideLayouts/slideLayout931.xml"/><Relationship Id="rId7" Type="http://schemas.openxmlformats.org/officeDocument/2006/relationships/slideLayout" Target="../slideLayouts/slideLayout935.xml"/><Relationship Id="rId12" Type="http://schemas.openxmlformats.org/officeDocument/2006/relationships/theme" Target="../theme/theme83.xml"/><Relationship Id="rId2" Type="http://schemas.openxmlformats.org/officeDocument/2006/relationships/slideLayout" Target="../slideLayouts/slideLayout930.xml"/><Relationship Id="rId1" Type="http://schemas.openxmlformats.org/officeDocument/2006/relationships/slideLayout" Target="../slideLayouts/slideLayout929.xml"/><Relationship Id="rId6" Type="http://schemas.openxmlformats.org/officeDocument/2006/relationships/slideLayout" Target="../slideLayouts/slideLayout934.xml"/><Relationship Id="rId11" Type="http://schemas.openxmlformats.org/officeDocument/2006/relationships/slideLayout" Target="../slideLayouts/slideLayout939.xml"/><Relationship Id="rId5" Type="http://schemas.openxmlformats.org/officeDocument/2006/relationships/slideLayout" Target="../slideLayouts/slideLayout933.xml"/><Relationship Id="rId10" Type="http://schemas.openxmlformats.org/officeDocument/2006/relationships/slideLayout" Target="../slideLayouts/slideLayout938.xml"/><Relationship Id="rId4" Type="http://schemas.openxmlformats.org/officeDocument/2006/relationships/slideLayout" Target="../slideLayouts/slideLayout932.xml"/><Relationship Id="rId9" Type="http://schemas.openxmlformats.org/officeDocument/2006/relationships/slideLayout" Target="../slideLayouts/slideLayout937.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947.xml"/><Relationship Id="rId13" Type="http://schemas.openxmlformats.org/officeDocument/2006/relationships/theme" Target="../theme/theme84.xml"/><Relationship Id="rId3" Type="http://schemas.openxmlformats.org/officeDocument/2006/relationships/slideLayout" Target="../slideLayouts/slideLayout942.xml"/><Relationship Id="rId7" Type="http://schemas.openxmlformats.org/officeDocument/2006/relationships/slideLayout" Target="../slideLayouts/slideLayout946.xml"/><Relationship Id="rId12" Type="http://schemas.openxmlformats.org/officeDocument/2006/relationships/slideLayout" Target="../slideLayouts/slideLayout951.xml"/><Relationship Id="rId2" Type="http://schemas.openxmlformats.org/officeDocument/2006/relationships/slideLayout" Target="../slideLayouts/slideLayout941.xml"/><Relationship Id="rId1" Type="http://schemas.openxmlformats.org/officeDocument/2006/relationships/slideLayout" Target="../slideLayouts/slideLayout940.xml"/><Relationship Id="rId6" Type="http://schemas.openxmlformats.org/officeDocument/2006/relationships/slideLayout" Target="../slideLayouts/slideLayout945.xml"/><Relationship Id="rId11" Type="http://schemas.openxmlformats.org/officeDocument/2006/relationships/slideLayout" Target="../slideLayouts/slideLayout950.xml"/><Relationship Id="rId5" Type="http://schemas.openxmlformats.org/officeDocument/2006/relationships/slideLayout" Target="../slideLayouts/slideLayout944.xml"/><Relationship Id="rId10" Type="http://schemas.openxmlformats.org/officeDocument/2006/relationships/slideLayout" Target="../slideLayouts/slideLayout949.xml"/><Relationship Id="rId4" Type="http://schemas.openxmlformats.org/officeDocument/2006/relationships/slideLayout" Target="../slideLayouts/slideLayout943.xml"/><Relationship Id="rId9" Type="http://schemas.openxmlformats.org/officeDocument/2006/relationships/slideLayout" Target="../slideLayouts/slideLayout948.xml"/><Relationship Id="rId14" Type="http://schemas.openxmlformats.org/officeDocument/2006/relationships/image" Target="../media/image1.png"/></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959.xml"/><Relationship Id="rId3" Type="http://schemas.openxmlformats.org/officeDocument/2006/relationships/slideLayout" Target="../slideLayouts/slideLayout954.xml"/><Relationship Id="rId7" Type="http://schemas.openxmlformats.org/officeDocument/2006/relationships/slideLayout" Target="../slideLayouts/slideLayout958.xml"/><Relationship Id="rId12" Type="http://schemas.openxmlformats.org/officeDocument/2006/relationships/theme" Target="../theme/theme85.xml"/><Relationship Id="rId2" Type="http://schemas.openxmlformats.org/officeDocument/2006/relationships/slideLayout" Target="../slideLayouts/slideLayout953.xml"/><Relationship Id="rId1" Type="http://schemas.openxmlformats.org/officeDocument/2006/relationships/slideLayout" Target="../slideLayouts/slideLayout952.xml"/><Relationship Id="rId6" Type="http://schemas.openxmlformats.org/officeDocument/2006/relationships/slideLayout" Target="../slideLayouts/slideLayout957.xml"/><Relationship Id="rId11" Type="http://schemas.openxmlformats.org/officeDocument/2006/relationships/slideLayout" Target="../slideLayouts/slideLayout962.xml"/><Relationship Id="rId5" Type="http://schemas.openxmlformats.org/officeDocument/2006/relationships/slideLayout" Target="../slideLayouts/slideLayout956.xml"/><Relationship Id="rId10" Type="http://schemas.openxmlformats.org/officeDocument/2006/relationships/slideLayout" Target="../slideLayouts/slideLayout961.xml"/><Relationship Id="rId4" Type="http://schemas.openxmlformats.org/officeDocument/2006/relationships/slideLayout" Target="../slideLayouts/slideLayout955.xml"/><Relationship Id="rId9" Type="http://schemas.openxmlformats.org/officeDocument/2006/relationships/slideLayout" Target="../slideLayouts/slideLayout960.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970.xml"/><Relationship Id="rId3" Type="http://schemas.openxmlformats.org/officeDocument/2006/relationships/slideLayout" Target="../slideLayouts/slideLayout965.xml"/><Relationship Id="rId7" Type="http://schemas.openxmlformats.org/officeDocument/2006/relationships/slideLayout" Target="../slideLayouts/slideLayout969.xml"/><Relationship Id="rId12" Type="http://schemas.openxmlformats.org/officeDocument/2006/relationships/theme" Target="../theme/theme86.xml"/><Relationship Id="rId2" Type="http://schemas.openxmlformats.org/officeDocument/2006/relationships/slideLayout" Target="../slideLayouts/slideLayout964.xml"/><Relationship Id="rId1" Type="http://schemas.openxmlformats.org/officeDocument/2006/relationships/slideLayout" Target="../slideLayouts/slideLayout963.xml"/><Relationship Id="rId6" Type="http://schemas.openxmlformats.org/officeDocument/2006/relationships/slideLayout" Target="../slideLayouts/slideLayout968.xml"/><Relationship Id="rId11" Type="http://schemas.openxmlformats.org/officeDocument/2006/relationships/slideLayout" Target="../slideLayouts/slideLayout973.xml"/><Relationship Id="rId5" Type="http://schemas.openxmlformats.org/officeDocument/2006/relationships/slideLayout" Target="../slideLayouts/slideLayout967.xml"/><Relationship Id="rId10" Type="http://schemas.openxmlformats.org/officeDocument/2006/relationships/slideLayout" Target="../slideLayouts/slideLayout972.xml"/><Relationship Id="rId4" Type="http://schemas.openxmlformats.org/officeDocument/2006/relationships/slideLayout" Target="../slideLayouts/slideLayout966.xml"/><Relationship Id="rId9" Type="http://schemas.openxmlformats.org/officeDocument/2006/relationships/slideLayout" Target="../slideLayouts/slideLayout971.xml"/></Relationships>
</file>

<file path=ppt/slideMasters/_rels/slideMaster87.xml.rels><?xml version="1.0" encoding="UTF-8" standalone="yes"?>
<Relationships xmlns="http://schemas.openxmlformats.org/package/2006/relationships"><Relationship Id="rId3" Type="http://schemas.openxmlformats.org/officeDocument/2006/relationships/theme" Target="../theme/theme87.xml"/><Relationship Id="rId2" Type="http://schemas.openxmlformats.org/officeDocument/2006/relationships/slideLayout" Target="../slideLayouts/slideLayout975.xml"/><Relationship Id="rId1" Type="http://schemas.openxmlformats.org/officeDocument/2006/relationships/slideLayout" Target="../slideLayouts/slideLayout974.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983.xml"/><Relationship Id="rId3" Type="http://schemas.openxmlformats.org/officeDocument/2006/relationships/slideLayout" Target="../slideLayouts/slideLayout978.xml"/><Relationship Id="rId7" Type="http://schemas.openxmlformats.org/officeDocument/2006/relationships/slideLayout" Target="../slideLayouts/slideLayout982.xml"/><Relationship Id="rId12" Type="http://schemas.openxmlformats.org/officeDocument/2006/relationships/theme" Target="../theme/theme88.xml"/><Relationship Id="rId2" Type="http://schemas.openxmlformats.org/officeDocument/2006/relationships/slideLayout" Target="../slideLayouts/slideLayout977.xml"/><Relationship Id="rId1" Type="http://schemas.openxmlformats.org/officeDocument/2006/relationships/slideLayout" Target="../slideLayouts/slideLayout976.xml"/><Relationship Id="rId6" Type="http://schemas.openxmlformats.org/officeDocument/2006/relationships/slideLayout" Target="../slideLayouts/slideLayout981.xml"/><Relationship Id="rId11" Type="http://schemas.openxmlformats.org/officeDocument/2006/relationships/slideLayout" Target="../slideLayouts/slideLayout986.xml"/><Relationship Id="rId5" Type="http://schemas.openxmlformats.org/officeDocument/2006/relationships/slideLayout" Target="../slideLayouts/slideLayout980.xml"/><Relationship Id="rId10" Type="http://schemas.openxmlformats.org/officeDocument/2006/relationships/slideLayout" Target="../slideLayouts/slideLayout985.xml"/><Relationship Id="rId4" Type="http://schemas.openxmlformats.org/officeDocument/2006/relationships/slideLayout" Target="../slideLayouts/slideLayout979.xml"/><Relationship Id="rId9" Type="http://schemas.openxmlformats.org/officeDocument/2006/relationships/slideLayout" Target="../slideLayouts/slideLayout984.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994.xml"/><Relationship Id="rId13" Type="http://schemas.openxmlformats.org/officeDocument/2006/relationships/slideLayout" Target="../slideLayouts/slideLayout999.xml"/><Relationship Id="rId3" Type="http://schemas.openxmlformats.org/officeDocument/2006/relationships/slideLayout" Target="../slideLayouts/slideLayout989.xml"/><Relationship Id="rId7" Type="http://schemas.openxmlformats.org/officeDocument/2006/relationships/slideLayout" Target="../slideLayouts/slideLayout993.xml"/><Relationship Id="rId12" Type="http://schemas.openxmlformats.org/officeDocument/2006/relationships/slideLayout" Target="../slideLayouts/slideLayout998.xml"/><Relationship Id="rId17" Type="http://schemas.openxmlformats.org/officeDocument/2006/relationships/theme" Target="../theme/theme89.xml"/><Relationship Id="rId2" Type="http://schemas.openxmlformats.org/officeDocument/2006/relationships/slideLayout" Target="../slideLayouts/slideLayout988.xml"/><Relationship Id="rId16" Type="http://schemas.openxmlformats.org/officeDocument/2006/relationships/slideLayout" Target="../slideLayouts/slideLayout1002.xml"/><Relationship Id="rId1" Type="http://schemas.openxmlformats.org/officeDocument/2006/relationships/slideLayout" Target="../slideLayouts/slideLayout987.xml"/><Relationship Id="rId6" Type="http://schemas.openxmlformats.org/officeDocument/2006/relationships/slideLayout" Target="../slideLayouts/slideLayout992.xml"/><Relationship Id="rId11" Type="http://schemas.openxmlformats.org/officeDocument/2006/relationships/slideLayout" Target="../slideLayouts/slideLayout997.xml"/><Relationship Id="rId5" Type="http://schemas.openxmlformats.org/officeDocument/2006/relationships/slideLayout" Target="../slideLayouts/slideLayout991.xml"/><Relationship Id="rId15" Type="http://schemas.openxmlformats.org/officeDocument/2006/relationships/slideLayout" Target="../slideLayouts/slideLayout1001.xml"/><Relationship Id="rId10" Type="http://schemas.openxmlformats.org/officeDocument/2006/relationships/slideLayout" Target="../slideLayouts/slideLayout996.xml"/><Relationship Id="rId4" Type="http://schemas.openxmlformats.org/officeDocument/2006/relationships/slideLayout" Target="../slideLayouts/slideLayout990.xml"/><Relationship Id="rId9" Type="http://schemas.openxmlformats.org/officeDocument/2006/relationships/slideLayout" Target="../slideLayouts/slideLayout995.xml"/><Relationship Id="rId14" Type="http://schemas.openxmlformats.org/officeDocument/2006/relationships/slideLayout" Target="../slideLayouts/slideLayout1000.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9.xm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theme" Target="../theme/theme9.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1010.xml"/><Relationship Id="rId13" Type="http://schemas.openxmlformats.org/officeDocument/2006/relationships/slideLayout" Target="../slideLayouts/slideLayout1015.xml"/><Relationship Id="rId3" Type="http://schemas.openxmlformats.org/officeDocument/2006/relationships/slideLayout" Target="../slideLayouts/slideLayout1005.xml"/><Relationship Id="rId7" Type="http://schemas.openxmlformats.org/officeDocument/2006/relationships/slideLayout" Target="../slideLayouts/slideLayout1009.xml"/><Relationship Id="rId12" Type="http://schemas.openxmlformats.org/officeDocument/2006/relationships/slideLayout" Target="../slideLayouts/slideLayout1014.xml"/><Relationship Id="rId2" Type="http://schemas.openxmlformats.org/officeDocument/2006/relationships/slideLayout" Target="../slideLayouts/slideLayout1004.xml"/><Relationship Id="rId1" Type="http://schemas.openxmlformats.org/officeDocument/2006/relationships/slideLayout" Target="../slideLayouts/slideLayout1003.xml"/><Relationship Id="rId6" Type="http://schemas.openxmlformats.org/officeDocument/2006/relationships/slideLayout" Target="../slideLayouts/slideLayout1008.xml"/><Relationship Id="rId11" Type="http://schemas.openxmlformats.org/officeDocument/2006/relationships/slideLayout" Target="../slideLayouts/slideLayout1013.xml"/><Relationship Id="rId5" Type="http://schemas.openxmlformats.org/officeDocument/2006/relationships/slideLayout" Target="../slideLayouts/slideLayout1007.xml"/><Relationship Id="rId10" Type="http://schemas.openxmlformats.org/officeDocument/2006/relationships/slideLayout" Target="../slideLayouts/slideLayout1012.xml"/><Relationship Id="rId4" Type="http://schemas.openxmlformats.org/officeDocument/2006/relationships/slideLayout" Target="../slideLayouts/slideLayout1006.xml"/><Relationship Id="rId9" Type="http://schemas.openxmlformats.org/officeDocument/2006/relationships/slideLayout" Target="../slideLayouts/slideLayout1011.xml"/><Relationship Id="rId14" Type="http://schemas.openxmlformats.org/officeDocument/2006/relationships/theme" Target="../theme/theme90.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1023.xml"/><Relationship Id="rId13" Type="http://schemas.openxmlformats.org/officeDocument/2006/relationships/slideLayout" Target="../slideLayouts/slideLayout1028.xml"/><Relationship Id="rId3" Type="http://schemas.openxmlformats.org/officeDocument/2006/relationships/slideLayout" Target="../slideLayouts/slideLayout1018.xml"/><Relationship Id="rId7" Type="http://schemas.openxmlformats.org/officeDocument/2006/relationships/slideLayout" Target="../slideLayouts/slideLayout1022.xml"/><Relationship Id="rId12" Type="http://schemas.openxmlformats.org/officeDocument/2006/relationships/slideLayout" Target="../slideLayouts/slideLayout1027.xml"/><Relationship Id="rId2" Type="http://schemas.openxmlformats.org/officeDocument/2006/relationships/slideLayout" Target="../slideLayouts/slideLayout1017.xml"/><Relationship Id="rId1" Type="http://schemas.openxmlformats.org/officeDocument/2006/relationships/slideLayout" Target="../slideLayouts/slideLayout1016.xml"/><Relationship Id="rId6" Type="http://schemas.openxmlformats.org/officeDocument/2006/relationships/slideLayout" Target="../slideLayouts/slideLayout1021.xml"/><Relationship Id="rId11" Type="http://schemas.openxmlformats.org/officeDocument/2006/relationships/slideLayout" Target="../slideLayouts/slideLayout1026.xml"/><Relationship Id="rId5" Type="http://schemas.openxmlformats.org/officeDocument/2006/relationships/slideLayout" Target="../slideLayouts/slideLayout1020.xml"/><Relationship Id="rId10" Type="http://schemas.openxmlformats.org/officeDocument/2006/relationships/slideLayout" Target="../slideLayouts/slideLayout1025.xml"/><Relationship Id="rId4" Type="http://schemas.openxmlformats.org/officeDocument/2006/relationships/slideLayout" Target="../slideLayouts/slideLayout1019.xml"/><Relationship Id="rId9" Type="http://schemas.openxmlformats.org/officeDocument/2006/relationships/slideLayout" Target="../slideLayouts/slideLayout1024.xml"/><Relationship Id="rId14" Type="http://schemas.openxmlformats.org/officeDocument/2006/relationships/theme" Target="../theme/theme91.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1036.xml"/><Relationship Id="rId3" Type="http://schemas.openxmlformats.org/officeDocument/2006/relationships/slideLayout" Target="../slideLayouts/slideLayout1031.xml"/><Relationship Id="rId7" Type="http://schemas.openxmlformats.org/officeDocument/2006/relationships/slideLayout" Target="../slideLayouts/slideLayout1035.xml"/><Relationship Id="rId12" Type="http://schemas.openxmlformats.org/officeDocument/2006/relationships/theme" Target="../theme/theme92.xml"/><Relationship Id="rId2" Type="http://schemas.openxmlformats.org/officeDocument/2006/relationships/slideLayout" Target="../slideLayouts/slideLayout1030.xml"/><Relationship Id="rId1" Type="http://schemas.openxmlformats.org/officeDocument/2006/relationships/slideLayout" Target="../slideLayouts/slideLayout1029.xml"/><Relationship Id="rId6" Type="http://schemas.openxmlformats.org/officeDocument/2006/relationships/slideLayout" Target="../slideLayouts/slideLayout1034.xml"/><Relationship Id="rId11" Type="http://schemas.openxmlformats.org/officeDocument/2006/relationships/slideLayout" Target="../slideLayouts/slideLayout1039.xml"/><Relationship Id="rId5" Type="http://schemas.openxmlformats.org/officeDocument/2006/relationships/slideLayout" Target="../slideLayouts/slideLayout1033.xml"/><Relationship Id="rId10" Type="http://schemas.openxmlformats.org/officeDocument/2006/relationships/slideLayout" Target="../slideLayouts/slideLayout1038.xml"/><Relationship Id="rId4" Type="http://schemas.openxmlformats.org/officeDocument/2006/relationships/slideLayout" Target="../slideLayouts/slideLayout1032.xml"/><Relationship Id="rId9" Type="http://schemas.openxmlformats.org/officeDocument/2006/relationships/slideLayout" Target="../slideLayouts/slideLayout1037.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1047.xml"/><Relationship Id="rId3" Type="http://schemas.openxmlformats.org/officeDocument/2006/relationships/slideLayout" Target="../slideLayouts/slideLayout1042.xml"/><Relationship Id="rId7" Type="http://schemas.openxmlformats.org/officeDocument/2006/relationships/slideLayout" Target="../slideLayouts/slideLayout1046.xml"/><Relationship Id="rId12" Type="http://schemas.openxmlformats.org/officeDocument/2006/relationships/theme" Target="../theme/theme93.xml"/><Relationship Id="rId2" Type="http://schemas.openxmlformats.org/officeDocument/2006/relationships/slideLayout" Target="../slideLayouts/slideLayout1041.xml"/><Relationship Id="rId1" Type="http://schemas.openxmlformats.org/officeDocument/2006/relationships/slideLayout" Target="../slideLayouts/slideLayout1040.xml"/><Relationship Id="rId6" Type="http://schemas.openxmlformats.org/officeDocument/2006/relationships/slideLayout" Target="../slideLayouts/slideLayout1045.xml"/><Relationship Id="rId11" Type="http://schemas.openxmlformats.org/officeDocument/2006/relationships/slideLayout" Target="../slideLayouts/slideLayout1050.xml"/><Relationship Id="rId5" Type="http://schemas.openxmlformats.org/officeDocument/2006/relationships/slideLayout" Target="../slideLayouts/slideLayout1044.xml"/><Relationship Id="rId10" Type="http://schemas.openxmlformats.org/officeDocument/2006/relationships/slideLayout" Target="../slideLayouts/slideLayout1049.xml"/><Relationship Id="rId4" Type="http://schemas.openxmlformats.org/officeDocument/2006/relationships/slideLayout" Target="../slideLayouts/slideLayout1043.xml"/><Relationship Id="rId9" Type="http://schemas.openxmlformats.org/officeDocument/2006/relationships/slideLayout" Target="../slideLayouts/slideLayout1048.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1058.xml"/><Relationship Id="rId3" Type="http://schemas.openxmlformats.org/officeDocument/2006/relationships/slideLayout" Target="../slideLayouts/slideLayout1053.xml"/><Relationship Id="rId7" Type="http://schemas.openxmlformats.org/officeDocument/2006/relationships/slideLayout" Target="../slideLayouts/slideLayout1057.xml"/><Relationship Id="rId12" Type="http://schemas.openxmlformats.org/officeDocument/2006/relationships/theme" Target="../theme/theme94.xml"/><Relationship Id="rId2" Type="http://schemas.openxmlformats.org/officeDocument/2006/relationships/slideLayout" Target="../slideLayouts/slideLayout1052.xml"/><Relationship Id="rId1" Type="http://schemas.openxmlformats.org/officeDocument/2006/relationships/slideLayout" Target="../slideLayouts/slideLayout1051.xml"/><Relationship Id="rId6" Type="http://schemas.openxmlformats.org/officeDocument/2006/relationships/slideLayout" Target="../slideLayouts/slideLayout1056.xml"/><Relationship Id="rId11" Type="http://schemas.openxmlformats.org/officeDocument/2006/relationships/slideLayout" Target="../slideLayouts/slideLayout1061.xml"/><Relationship Id="rId5" Type="http://schemas.openxmlformats.org/officeDocument/2006/relationships/slideLayout" Target="../slideLayouts/slideLayout1055.xml"/><Relationship Id="rId10" Type="http://schemas.openxmlformats.org/officeDocument/2006/relationships/slideLayout" Target="../slideLayouts/slideLayout1060.xml"/><Relationship Id="rId4" Type="http://schemas.openxmlformats.org/officeDocument/2006/relationships/slideLayout" Target="../slideLayouts/slideLayout1054.xml"/><Relationship Id="rId9" Type="http://schemas.openxmlformats.org/officeDocument/2006/relationships/slideLayout" Target="../slideLayouts/slideLayout1059.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1069.xml"/><Relationship Id="rId3" Type="http://schemas.openxmlformats.org/officeDocument/2006/relationships/slideLayout" Target="../slideLayouts/slideLayout1064.xml"/><Relationship Id="rId7" Type="http://schemas.openxmlformats.org/officeDocument/2006/relationships/slideLayout" Target="../slideLayouts/slideLayout1068.xml"/><Relationship Id="rId12" Type="http://schemas.openxmlformats.org/officeDocument/2006/relationships/theme" Target="../theme/theme95.xml"/><Relationship Id="rId2" Type="http://schemas.openxmlformats.org/officeDocument/2006/relationships/slideLayout" Target="../slideLayouts/slideLayout1063.xml"/><Relationship Id="rId1" Type="http://schemas.openxmlformats.org/officeDocument/2006/relationships/slideLayout" Target="../slideLayouts/slideLayout1062.xml"/><Relationship Id="rId6" Type="http://schemas.openxmlformats.org/officeDocument/2006/relationships/slideLayout" Target="../slideLayouts/slideLayout1067.xml"/><Relationship Id="rId11" Type="http://schemas.openxmlformats.org/officeDocument/2006/relationships/slideLayout" Target="../slideLayouts/slideLayout1072.xml"/><Relationship Id="rId5" Type="http://schemas.openxmlformats.org/officeDocument/2006/relationships/slideLayout" Target="../slideLayouts/slideLayout1066.xml"/><Relationship Id="rId10" Type="http://schemas.openxmlformats.org/officeDocument/2006/relationships/slideLayout" Target="../slideLayouts/slideLayout1071.xml"/><Relationship Id="rId4" Type="http://schemas.openxmlformats.org/officeDocument/2006/relationships/slideLayout" Target="../slideLayouts/slideLayout1065.xml"/><Relationship Id="rId9" Type="http://schemas.openxmlformats.org/officeDocument/2006/relationships/slideLayout" Target="../slideLayouts/slideLayout1070.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1080.xml"/><Relationship Id="rId3" Type="http://schemas.openxmlformats.org/officeDocument/2006/relationships/slideLayout" Target="../slideLayouts/slideLayout1075.xml"/><Relationship Id="rId7" Type="http://schemas.openxmlformats.org/officeDocument/2006/relationships/slideLayout" Target="../slideLayouts/slideLayout1079.xml"/><Relationship Id="rId12" Type="http://schemas.openxmlformats.org/officeDocument/2006/relationships/theme" Target="../theme/theme96.xml"/><Relationship Id="rId2" Type="http://schemas.openxmlformats.org/officeDocument/2006/relationships/slideLayout" Target="../slideLayouts/slideLayout1074.xml"/><Relationship Id="rId1" Type="http://schemas.openxmlformats.org/officeDocument/2006/relationships/slideLayout" Target="../slideLayouts/slideLayout1073.xml"/><Relationship Id="rId6" Type="http://schemas.openxmlformats.org/officeDocument/2006/relationships/slideLayout" Target="../slideLayouts/slideLayout1078.xml"/><Relationship Id="rId11" Type="http://schemas.openxmlformats.org/officeDocument/2006/relationships/slideLayout" Target="../slideLayouts/slideLayout1083.xml"/><Relationship Id="rId5" Type="http://schemas.openxmlformats.org/officeDocument/2006/relationships/slideLayout" Target="../slideLayouts/slideLayout1077.xml"/><Relationship Id="rId10" Type="http://schemas.openxmlformats.org/officeDocument/2006/relationships/slideLayout" Target="../slideLayouts/slideLayout1082.xml"/><Relationship Id="rId4" Type="http://schemas.openxmlformats.org/officeDocument/2006/relationships/slideLayout" Target="../slideLayouts/slideLayout1076.xml"/><Relationship Id="rId9" Type="http://schemas.openxmlformats.org/officeDocument/2006/relationships/slideLayout" Target="../slideLayouts/slideLayout1081.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1091.xml"/><Relationship Id="rId13" Type="http://schemas.openxmlformats.org/officeDocument/2006/relationships/slideLayout" Target="../slideLayouts/slideLayout1096.xml"/><Relationship Id="rId3" Type="http://schemas.openxmlformats.org/officeDocument/2006/relationships/slideLayout" Target="../slideLayouts/slideLayout1086.xml"/><Relationship Id="rId7" Type="http://schemas.openxmlformats.org/officeDocument/2006/relationships/slideLayout" Target="../slideLayouts/slideLayout1090.xml"/><Relationship Id="rId12" Type="http://schemas.openxmlformats.org/officeDocument/2006/relationships/slideLayout" Target="../slideLayouts/slideLayout1095.xml"/><Relationship Id="rId2" Type="http://schemas.openxmlformats.org/officeDocument/2006/relationships/slideLayout" Target="../slideLayouts/slideLayout1085.xml"/><Relationship Id="rId1" Type="http://schemas.openxmlformats.org/officeDocument/2006/relationships/slideLayout" Target="../slideLayouts/slideLayout1084.xml"/><Relationship Id="rId6" Type="http://schemas.openxmlformats.org/officeDocument/2006/relationships/slideLayout" Target="../slideLayouts/slideLayout1089.xml"/><Relationship Id="rId11" Type="http://schemas.openxmlformats.org/officeDocument/2006/relationships/slideLayout" Target="../slideLayouts/slideLayout1094.xml"/><Relationship Id="rId5" Type="http://schemas.openxmlformats.org/officeDocument/2006/relationships/slideLayout" Target="../slideLayouts/slideLayout1088.xml"/><Relationship Id="rId10" Type="http://schemas.openxmlformats.org/officeDocument/2006/relationships/slideLayout" Target="../slideLayouts/slideLayout1093.xml"/><Relationship Id="rId4" Type="http://schemas.openxmlformats.org/officeDocument/2006/relationships/slideLayout" Target="../slideLayouts/slideLayout1087.xml"/><Relationship Id="rId9" Type="http://schemas.openxmlformats.org/officeDocument/2006/relationships/slideLayout" Target="../slideLayouts/slideLayout1092.xml"/><Relationship Id="rId14" Type="http://schemas.openxmlformats.org/officeDocument/2006/relationships/theme" Target="../theme/theme97.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1104.xml"/><Relationship Id="rId3" Type="http://schemas.openxmlformats.org/officeDocument/2006/relationships/slideLayout" Target="../slideLayouts/slideLayout1099.xml"/><Relationship Id="rId7" Type="http://schemas.openxmlformats.org/officeDocument/2006/relationships/slideLayout" Target="../slideLayouts/slideLayout1103.xml"/><Relationship Id="rId12" Type="http://schemas.openxmlformats.org/officeDocument/2006/relationships/theme" Target="../theme/theme98.xml"/><Relationship Id="rId2" Type="http://schemas.openxmlformats.org/officeDocument/2006/relationships/slideLayout" Target="../slideLayouts/slideLayout1098.xml"/><Relationship Id="rId1" Type="http://schemas.openxmlformats.org/officeDocument/2006/relationships/slideLayout" Target="../slideLayouts/slideLayout1097.xml"/><Relationship Id="rId6" Type="http://schemas.openxmlformats.org/officeDocument/2006/relationships/slideLayout" Target="../slideLayouts/slideLayout1102.xml"/><Relationship Id="rId11" Type="http://schemas.openxmlformats.org/officeDocument/2006/relationships/slideLayout" Target="../slideLayouts/slideLayout1107.xml"/><Relationship Id="rId5" Type="http://schemas.openxmlformats.org/officeDocument/2006/relationships/slideLayout" Target="../slideLayouts/slideLayout1101.xml"/><Relationship Id="rId10" Type="http://schemas.openxmlformats.org/officeDocument/2006/relationships/slideLayout" Target="../slideLayouts/slideLayout1106.xml"/><Relationship Id="rId4" Type="http://schemas.openxmlformats.org/officeDocument/2006/relationships/slideLayout" Target="../slideLayouts/slideLayout1100.xml"/><Relationship Id="rId9" Type="http://schemas.openxmlformats.org/officeDocument/2006/relationships/slideLayout" Target="../slideLayouts/slideLayout1105.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115.xml"/><Relationship Id="rId3" Type="http://schemas.openxmlformats.org/officeDocument/2006/relationships/slideLayout" Target="../slideLayouts/slideLayout1110.xml"/><Relationship Id="rId7" Type="http://schemas.openxmlformats.org/officeDocument/2006/relationships/slideLayout" Target="../slideLayouts/slideLayout1114.xml"/><Relationship Id="rId2" Type="http://schemas.openxmlformats.org/officeDocument/2006/relationships/slideLayout" Target="../slideLayouts/slideLayout1109.xml"/><Relationship Id="rId1" Type="http://schemas.openxmlformats.org/officeDocument/2006/relationships/slideLayout" Target="../slideLayouts/slideLayout1108.xml"/><Relationship Id="rId6" Type="http://schemas.openxmlformats.org/officeDocument/2006/relationships/slideLayout" Target="../slideLayouts/slideLayout1113.xml"/><Relationship Id="rId11" Type="http://schemas.openxmlformats.org/officeDocument/2006/relationships/theme" Target="../theme/theme99.xml"/><Relationship Id="rId5" Type="http://schemas.openxmlformats.org/officeDocument/2006/relationships/slideLayout" Target="../slideLayouts/slideLayout1112.xml"/><Relationship Id="rId10" Type="http://schemas.openxmlformats.org/officeDocument/2006/relationships/slideLayout" Target="../slideLayouts/slideLayout1117.xml"/><Relationship Id="rId4" Type="http://schemas.openxmlformats.org/officeDocument/2006/relationships/slideLayout" Target="../slideLayouts/slideLayout1111.xml"/><Relationship Id="rId9" Type="http://schemas.openxmlformats.org/officeDocument/2006/relationships/slideLayout" Target="../slideLayouts/slideLayout111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6147" name="Rectangle 3"/>
            <p:cNvSpPr>
              <a:spLocks noChangeArrowheads="1"/>
            </p:cNvSpPr>
            <p:nvPr/>
          </p:nvSpPr>
          <p:spPr bwMode="invGray">
            <a:xfrm>
              <a:off x="432" y="4176"/>
              <a:ext cx="2208" cy="143"/>
            </a:xfrm>
            <a:prstGeom prst="rect">
              <a:avLst/>
            </a:prstGeom>
            <a:solidFill>
              <a:schemeClr val="hlink"/>
            </a:solidFill>
            <a:ln w="9525">
              <a:noFill/>
              <a:miter lim="800000"/>
              <a:headEnd/>
              <a:tailEnd/>
            </a:ln>
            <a:effectLst/>
          </p:spPr>
          <p:txBody>
            <a:bodyPr/>
            <a:lstStyle/>
            <a:p>
              <a:pPr>
                <a:defRPr/>
              </a:pPr>
              <a:endParaRPr lang="en-US">
                <a:latin typeface="Arial Narrow" pitchFamily="-112" charset="0"/>
                <a:ea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6149" name="Oval 5"/>
              <p:cNvSpPr>
                <a:spLocks noChangeArrowheads="1"/>
              </p:cNvSpPr>
              <p:nvPr/>
            </p:nvSpPr>
            <p:spPr bwMode="invGray">
              <a:xfrm>
                <a:off x="2859" y="4250"/>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6150" name="Oval 6"/>
              <p:cNvSpPr>
                <a:spLocks noChangeArrowheads="1"/>
              </p:cNvSpPr>
              <p:nvPr/>
            </p:nvSpPr>
            <p:spPr bwMode="invGray">
              <a:xfrm>
                <a:off x="3243" y="4250"/>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6151" name="Oval 7"/>
              <p:cNvSpPr>
                <a:spLocks noChangeArrowheads="1"/>
              </p:cNvSpPr>
              <p:nvPr/>
            </p:nvSpPr>
            <p:spPr bwMode="invGray">
              <a:xfrm>
                <a:off x="3627" y="4250"/>
                <a:ext cx="41"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6152" name="Oval 8"/>
              <p:cNvSpPr>
                <a:spLocks noChangeArrowheads="1"/>
              </p:cNvSpPr>
              <p:nvPr/>
            </p:nvSpPr>
            <p:spPr bwMode="invGray">
              <a:xfrm>
                <a:off x="4011" y="4250"/>
                <a:ext cx="41"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6153" name="Oval 9"/>
              <p:cNvSpPr>
                <a:spLocks noChangeArrowheads="1"/>
              </p:cNvSpPr>
              <p:nvPr/>
            </p:nvSpPr>
            <p:spPr bwMode="invGray">
              <a:xfrm>
                <a:off x="4395" y="4250"/>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6154" name="Oval 10"/>
              <p:cNvSpPr>
                <a:spLocks noChangeArrowheads="1"/>
              </p:cNvSpPr>
              <p:nvPr/>
            </p:nvSpPr>
            <p:spPr bwMode="invGray">
              <a:xfrm>
                <a:off x="4779" y="4250"/>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6155" name="Oval 11"/>
              <p:cNvSpPr>
                <a:spLocks noChangeArrowheads="1"/>
              </p:cNvSpPr>
              <p:nvPr/>
            </p:nvSpPr>
            <p:spPr bwMode="invGray">
              <a:xfrm>
                <a:off x="5163" y="4250"/>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6156" name="Oval 12"/>
              <p:cNvSpPr>
                <a:spLocks noChangeArrowheads="1"/>
              </p:cNvSpPr>
              <p:nvPr/>
            </p:nvSpPr>
            <p:spPr bwMode="invGray">
              <a:xfrm>
                <a:off x="5547" y="4250"/>
                <a:ext cx="41"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grpSp>
        <p:sp>
          <p:nvSpPr>
            <p:cNvPr id="6157" name="Rectangle 13"/>
            <p:cNvSpPr>
              <a:spLocks noChangeArrowheads="1"/>
            </p:cNvSpPr>
            <p:nvPr/>
          </p:nvSpPr>
          <p:spPr bwMode="invGray">
            <a:xfrm>
              <a:off x="480" y="480"/>
              <a:ext cx="5279" cy="480"/>
            </a:xfrm>
            <a:prstGeom prst="rect">
              <a:avLst/>
            </a:prstGeom>
            <a:solidFill>
              <a:schemeClr val="hlink"/>
            </a:solidFill>
            <a:ln w="9525">
              <a:noFill/>
              <a:miter lim="800000"/>
              <a:headEnd/>
              <a:tailEnd/>
            </a:ln>
            <a:effectLst/>
          </p:spPr>
          <p:txBody>
            <a:bodyPr/>
            <a:lstStyle/>
            <a:p>
              <a:pPr>
                <a:defRPr/>
              </a:pPr>
              <a:endParaRPr lang="en-US">
                <a:latin typeface="Arial Narrow" pitchFamily="-112" charset="0"/>
                <a:ea typeface="Times New Roman" charset="0"/>
              </a:endParaRPr>
            </a:p>
          </p:txBody>
        </p:sp>
        <p:sp>
          <p:nvSpPr>
            <p:cNvPr id="6158" name="Oval 14"/>
            <p:cNvSpPr>
              <a:spLocks noChangeArrowheads="1"/>
            </p:cNvSpPr>
            <p:nvPr/>
          </p:nvSpPr>
          <p:spPr bwMode="invGray">
            <a:xfrm>
              <a:off x="507" y="74"/>
              <a:ext cx="42" cy="42"/>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6159" name="Oval 15"/>
            <p:cNvSpPr>
              <a:spLocks noChangeArrowheads="1"/>
            </p:cNvSpPr>
            <p:nvPr/>
          </p:nvSpPr>
          <p:spPr bwMode="invGray">
            <a:xfrm>
              <a:off x="507" y="219"/>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sp>
          <p:nvSpPr>
            <p:cNvPr id="6160" name="Oval 16"/>
            <p:cNvSpPr>
              <a:spLocks noChangeArrowheads="1"/>
            </p:cNvSpPr>
            <p:nvPr/>
          </p:nvSpPr>
          <p:spPr bwMode="invGray">
            <a:xfrm>
              <a:off x="507" y="362"/>
              <a:ext cx="42" cy="41"/>
            </a:xfrm>
            <a:prstGeom prst="ellipse">
              <a:avLst/>
            </a:prstGeom>
            <a:solidFill>
              <a:schemeClr val="tx2"/>
            </a:solidFill>
            <a:ln w="9525">
              <a:noFill/>
              <a:round/>
              <a:headEnd/>
              <a:tailEnd/>
            </a:ln>
            <a:effectLst/>
          </p:spPr>
          <p:txBody>
            <a:bodyPr/>
            <a:lstStyle/>
            <a:p>
              <a:pPr>
                <a:defRPr/>
              </a:pPr>
              <a:endParaRPr lang="en-US">
                <a:latin typeface="Arial Narrow" pitchFamily="-112" charset="0"/>
                <a:ea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3"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nSpc>
                <a:spcPct val="100000"/>
              </a:lnSpc>
              <a:spcBef>
                <a:spcPct val="50000"/>
              </a:spcBef>
              <a:buFontTx/>
              <a:buNone/>
              <a:defRPr kumimoji="0" sz="1400" b="0">
                <a:latin typeface="Times New Roman" charset="0"/>
                <a:ea typeface="Times New Roman" charset="0"/>
              </a:defRPr>
            </a:lvl1pPr>
          </a:lstStyle>
          <a:p>
            <a:pPr>
              <a:defRPr/>
            </a:pPr>
            <a:endParaRPr lang="en-US"/>
          </a:p>
        </p:txBody>
      </p:sp>
      <p:sp>
        <p:nvSpPr>
          <p:cNvPr id="6164"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lnSpc>
                <a:spcPct val="100000"/>
              </a:lnSpc>
              <a:spcBef>
                <a:spcPct val="50000"/>
              </a:spcBef>
              <a:buFontTx/>
              <a:buNone/>
              <a:defRPr kumimoji="0" sz="1400" b="0">
                <a:latin typeface="Times New Roman" charset="0"/>
                <a:ea typeface="Times New Roman" charset="0"/>
              </a:defRPr>
            </a:lvl1pPr>
          </a:lstStyle>
          <a:p>
            <a:pPr>
              <a:defRPr/>
            </a:pPr>
            <a:endParaRPr lang="en-US"/>
          </a:p>
        </p:txBody>
      </p:sp>
      <p:sp>
        <p:nvSpPr>
          <p:cNvPr id="6165"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lnSpc>
                <a:spcPct val="100000"/>
              </a:lnSpc>
              <a:spcBef>
                <a:spcPct val="50000"/>
              </a:spcBef>
              <a:buFontTx/>
              <a:buNone/>
              <a:defRPr kumimoji="0" sz="1400" b="0">
                <a:latin typeface="Times New Roman" charset="0"/>
              </a:defRPr>
            </a:lvl1pPr>
          </a:lstStyle>
          <a:p>
            <a:fld id="{86C051E4-932E-5340-9C49-D03671545505}" type="slidenum">
              <a:rPr lang="en-US"/>
              <a:pPr/>
              <a:t>‹#›</a:t>
            </a:fld>
            <a:endParaRPr lang="en-US"/>
          </a:p>
        </p:txBody>
      </p:sp>
    </p:spTree>
  </p:cSld>
  <p:clrMap bg1="dk2" tx1="lt1" bg2="dk1" tx2="lt2" accent1="accent1" accent2="accent2" accent3="accent3" accent4="accent4" accent5="accent5" accent6="accent6" hlink="hlink" folHlink="folHlink"/>
  <p:sldLayoutIdLst>
    <p:sldLayoutId id="2147485321" r:id="rId1"/>
    <p:sldLayoutId id="2147485247" r:id="rId2"/>
    <p:sldLayoutId id="2147485248" r:id="rId3"/>
    <p:sldLayoutId id="2147485249" r:id="rId4"/>
    <p:sldLayoutId id="2147485250" r:id="rId5"/>
    <p:sldLayoutId id="2147485251" r:id="rId6"/>
    <p:sldLayoutId id="2147485252" r:id="rId7"/>
    <p:sldLayoutId id="2147485253" r:id="rId8"/>
    <p:sldLayoutId id="2147485254" r:id="rId9"/>
    <p:sldLayoutId id="2147485255" r:id="rId10"/>
    <p:sldLayoutId id="2147485256" r:id="rId11"/>
  </p:sldLayoutIdLst>
  <p:txStyles>
    <p:titleStyle>
      <a:lvl1pPr algn="ctr" rtl="0" eaLnBrk="0" fontAlgn="base" hangingPunct="0">
        <a:spcBef>
          <a:spcPct val="0"/>
        </a:spcBef>
        <a:spcAft>
          <a:spcPct val="0"/>
        </a:spcAft>
        <a:defRPr kumimoji="1" sz="4400">
          <a:solidFill>
            <a:schemeClr val="tx2"/>
          </a:solidFill>
          <a:latin typeface="+mj-lt"/>
          <a:ea typeface="MS PGothic" pitchFamily="34" charset="-128"/>
          <a:cs typeface="MS PGothic" pitchFamily="34" charset="-128"/>
        </a:defRPr>
      </a:lvl1pPr>
      <a:lvl2pPr algn="ctr" rtl="0" eaLnBrk="0" fontAlgn="base" hangingPunct="0">
        <a:spcBef>
          <a:spcPct val="0"/>
        </a:spcBef>
        <a:spcAft>
          <a:spcPct val="0"/>
        </a:spcAft>
        <a:defRPr kumimoji="1" sz="4400">
          <a:solidFill>
            <a:schemeClr val="tx2"/>
          </a:solidFill>
          <a:latin typeface="Times New Roman" pitchFamily="-108" charset="0"/>
          <a:ea typeface="MS PGothic" pitchFamily="34" charset="-128"/>
          <a:cs typeface="MS PGothic" pitchFamily="34" charset="-128"/>
        </a:defRPr>
      </a:lvl2pPr>
      <a:lvl3pPr algn="ctr" rtl="0" eaLnBrk="0" fontAlgn="base" hangingPunct="0">
        <a:spcBef>
          <a:spcPct val="0"/>
        </a:spcBef>
        <a:spcAft>
          <a:spcPct val="0"/>
        </a:spcAft>
        <a:defRPr kumimoji="1" sz="4400">
          <a:solidFill>
            <a:schemeClr val="tx2"/>
          </a:solidFill>
          <a:latin typeface="Times New Roman" pitchFamily="-108" charset="0"/>
          <a:ea typeface="MS PGothic" pitchFamily="34" charset="-128"/>
          <a:cs typeface="MS PGothic" pitchFamily="34" charset="-128"/>
        </a:defRPr>
      </a:lvl3pPr>
      <a:lvl4pPr algn="ctr" rtl="0" eaLnBrk="0" fontAlgn="base" hangingPunct="0">
        <a:spcBef>
          <a:spcPct val="0"/>
        </a:spcBef>
        <a:spcAft>
          <a:spcPct val="0"/>
        </a:spcAft>
        <a:defRPr kumimoji="1" sz="4400">
          <a:solidFill>
            <a:schemeClr val="tx2"/>
          </a:solidFill>
          <a:latin typeface="Times New Roman" pitchFamily="-108" charset="0"/>
          <a:ea typeface="MS PGothic" pitchFamily="34" charset="-128"/>
          <a:cs typeface="MS PGothic" pitchFamily="34" charset="-128"/>
        </a:defRPr>
      </a:lvl4pPr>
      <a:lvl5pPr algn="ctr" rtl="0" eaLnBrk="0" fontAlgn="base" hangingPunct="0">
        <a:spcBef>
          <a:spcPct val="0"/>
        </a:spcBef>
        <a:spcAft>
          <a:spcPct val="0"/>
        </a:spcAft>
        <a:defRPr kumimoji="1" sz="4400">
          <a:solidFill>
            <a:schemeClr val="tx2"/>
          </a:solidFill>
          <a:latin typeface="Times New Roman" pitchFamily="-108" charset="0"/>
          <a:ea typeface="MS PGothic" pitchFamily="34" charset="-128"/>
          <a:cs typeface="MS PGothic" pitchFamily="34"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6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FC44B28A-C438-8C4B-88E4-3E699CBEE1FA}"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4255645489"/>
      </p:ext>
    </p:extLst>
  </p:cSld>
  <p:clrMap bg1="lt1" tx1="dk1" bg2="lt2" tx2="dk2" accent1="accent1" accent2="accent2" accent3="accent3" accent4="accent4" accent5="accent5" accent6="accent6" hlink="hlink" folHlink="folHlink"/>
  <p:sldLayoutIdLst>
    <p:sldLayoutId id="2147485424" r:id="rId1"/>
    <p:sldLayoutId id="2147485425" r:id="rId2"/>
    <p:sldLayoutId id="2147485426" r:id="rId3"/>
    <p:sldLayoutId id="2147485427" r:id="rId4"/>
    <p:sldLayoutId id="2147485428" r:id="rId5"/>
    <p:sldLayoutId id="2147485429" r:id="rId6"/>
    <p:sldLayoutId id="2147485430" r:id="rId7"/>
    <p:sldLayoutId id="2147485431" r:id="rId8"/>
    <p:sldLayoutId id="2147485432" r:id="rId9"/>
    <p:sldLayoutId id="2147485433" r:id="rId10"/>
    <p:sldLayoutId id="2147485434"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vl1pPr>
          </a:lstStyle>
          <a:p>
            <a:pPr eaLnBrk="1" hangingPunct="1">
              <a:lnSpc>
                <a:spcPct val="100000"/>
              </a:lnSpc>
              <a:buFontTx/>
              <a:buNone/>
              <a:defRPr/>
            </a:pPr>
            <a:endParaRPr kumimoji="0" lang="en-US" b="0">
              <a:solidFill>
                <a:srgbClr val="000000"/>
              </a:solidFill>
              <a:latin typeface="Times New Roman" charset="0"/>
              <a:ea typeface="MS PGothic"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lvl1pPr>
          </a:lstStyle>
          <a:p>
            <a:pPr eaLnBrk="1" hangingPunct="1">
              <a:lnSpc>
                <a:spcPct val="100000"/>
              </a:lnSpc>
              <a:buFontTx/>
              <a:buNone/>
              <a:defRPr/>
            </a:pPr>
            <a:endParaRPr kumimoji="0" lang="en-US" b="0">
              <a:solidFill>
                <a:srgbClr val="000000"/>
              </a:solidFill>
              <a:latin typeface="Times New Roman" charset="0"/>
              <a:ea typeface="MS PGothic"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eaLnBrk="1" hangingPunct="1">
              <a:lnSpc>
                <a:spcPct val="100000"/>
              </a:lnSpc>
              <a:buFontTx/>
              <a:buNone/>
              <a:defRPr/>
            </a:pPr>
            <a:fld id="{63A52EEF-2133-724B-A454-985DD697B7F0}" type="slidenum">
              <a:rPr kumimoji="0" lang="en-US" b="0">
                <a:solidFill>
                  <a:srgbClr val="000000"/>
                </a:solidFill>
                <a:latin typeface="Times New Roman" charset="0"/>
                <a:ea typeface="MS PGothic" charset="0"/>
                <a:cs typeface="ＭＳ Ｐゴシック" charset="0"/>
              </a:rPr>
              <a:pPr eaLnBrk="1" hangingPunct="1">
                <a:lnSpc>
                  <a:spcPct val="100000"/>
                </a:lnSpc>
                <a:buFontTx/>
                <a:buNone/>
                <a:defRPr/>
              </a:pPr>
              <a:t>‹#›</a:t>
            </a:fld>
            <a:endParaRPr kumimoji="0" lang="en-US" b="0">
              <a:solidFill>
                <a:srgbClr val="000000"/>
              </a:solidFill>
              <a:latin typeface="Times New Roman" charset="0"/>
              <a:ea typeface="MS PGothic" charset="0"/>
              <a:cs typeface="ＭＳ Ｐゴシック" charset="0"/>
            </a:endParaRPr>
          </a:p>
        </p:txBody>
      </p:sp>
    </p:spTree>
    <p:extLst>
      <p:ext uri="{BB962C8B-B14F-4D97-AF65-F5344CB8AC3E}">
        <p14:creationId xmlns:p14="http://schemas.microsoft.com/office/powerpoint/2010/main" val="1112099166"/>
      </p:ext>
    </p:extLst>
  </p:cSld>
  <p:clrMap bg1="lt1" tx1="dk1" bg2="lt2" tx2="dk2" accent1="accent1" accent2="accent2" accent3="accent3" accent4="accent4" accent5="accent5" accent6="accent6" hlink="hlink" folHlink="folHlink"/>
  <p:sldLayoutIdLst>
    <p:sldLayoutId id="2147486934" r:id="rId1"/>
    <p:sldLayoutId id="2147486935" r:id="rId2"/>
    <p:sldLayoutId id="2147486936" r:id="rId3"/>
    <p:sldLayoutId id="2147486937" r:id="rId4"/>
    <p:sldLayoutId id="2147486938" r:id="rId5"/>
    <p:sldLayoutId id="2147486939" r:id="rId6"/>
    <p:sldLayoutId id="2147486940" r:id="rId7"/>
    <p:sldLayoutId id="2147486941" r:id="rId8"/>
    <p:sldLayoutId id="2147486942" r:id="rId9"/>
    <p:sldLayoutId id="2147486943" r:id="rId10"/>
    <p:sldLayoutId id="2147486944" r:id="rId11"/>
    <p:sldLayoutId id="2147486945" r:id="rId12"/>
    <p:sldLayoutId id="2147486946" r:id="rId13"/>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S PGothic" charset="0"/>
        </a:defRPr>
      </a:lvl1pPr>
      <a:lvl2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2pPr>
      <a:lvl3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3pPr>
      <a:lvl4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4pPr>
      <a:lvl5pPr algn="ctr" rtl="0" eaLnBrk="0" fontAlgn="base" hangingPunct="0">
        <a:spcBef>
          <a:spcPct val="0"/>
        </a:spcBef>
        <a:spcAft>
          <a:spcPct val="0"/>
        </a:spcAft>
        <a:defRPr sz="4400">
          <a:solidFill>
            <a:schemeClr val="tx2"/>
          </a:solidFill>
          <a:latin typeface="Times New Roman" charset="0"/>
          <a:ea typeface="MS PGothic" pitchFamily="34" charset="-128"/>
          <a:cs typeface="MS PGothic"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49154"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kumimoji="1" lang="en-US" sz="2400" b="0">
              <a:solidFill>
                <a:srgbClr val="000000"/>
              </a:solidFill>
            </a:endParaRPr>
          </a:p>
        </p:txBody>
      </p:sp>
      <p:sp>
        <p:nvSpPr>
          <p:cNvPr id="49155"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algn="l"/>
            <a:endParaRPr lang="en-US" sz="1800" b="0">
              <a:solidFill>
                <a:srgbClr val="000000"/>
              </a:solidFill>
              <a:latin typeface="Arial" charset="0"/>
            </a:endParaRPr>
          </a:p>
        </p:txBody>
      </p:sp>
      <p:pic>
        <p:nvPicPr>
          <p:cNvPr id="49156" name="Picture 1028"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157" name="Picture 1029"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58"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59"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2888"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solidFill>
                  <a:srgbClr val="000000"/>
                </a:solidFill>
                <a:latin typeface="Times New Roman" pitchFamily="-112" charset="0"/>
                <a:ea typeface="+mn-ea"/>
                <a:cs typeface="+mn-cs"/>
              </a:defRPr>
            </a:lvl1pPr>
          </a:lstStyle>
          <a:p>
            <a:pPr>
              <a:defRPr/>
            </a:pPr>
            <a:endParaRPr lang="en-US" b="0"/>
          </a:p>
        </p:txBody>
      </p:sp>
      <p:sp>
        <p:nvSpPr>
          <p:cNvPr id="122889"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b="0"/>
          </a:p>
        </p:txBody>
      </p:sp>
      <p:sp>
        <p:nvSpPr>
          <p:cNvPr id="122890"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B41A44CC-D7AD-0A43-A25A-06EECD01D3BC}" type="slidenum">
              <a:rPr lang="en-US" b="0"/>
              <a:pPr>
                <a:defRPr/>
              </a:pPr>
              <a:t>‹#›</a:t>
            </a:fld>
            <a:endParaRPr lang="en-US" b="0"/>
          </a:p>
        </p:txBody>
      </p:sp>
    </p:spTree>
    <p:extLst>
      <p:ext uri="{BB962C8B-B14F-4D97-AF65-F5344CB8AC3E}">
        <p14:creationId xmlns:p14="http://schemas.microsoft.com/office/powerpoint/2010/main" val="3320565509"/>
      </p:ext>
    </p:extLst>
  </p:cSld>
  <p:clrMap bg1="lt1" tx1="dk1" bg2="lt2" tx2="dk2" accent1="accent1" accent2="accent2" accent3="accent3" accent4="accent4" accent5="accent5" accent6="accent6" hlink="hlink" folHlink="folHlink"/>
  <p:sldLayoutIdLst>
    <p:sldLayoutId id="2147486948" r:id="rId1"/>
    <p:sldLayoutId id="2147486949" r:id="rId2"/>
    <p:sldLayoutId id="2147486950" r:id="rId3"/>
    <p:sldLayoutId id="2147486951" r:id="rId4"/>
    <p:sldLayoutId id="2147486952" r:id="rId5"/>
    <p:sldLayoutId id="2147486953" r:id="rId6"/>
    <p:sldLayoutId id="2147486954" r:id="rId7"/>
    <p:sldLayoutId id="2147486955" r:id="rId8"/>
    <p:sldLayoutId id="2147486956" r:id="rId9"/>
    <p:sldLayoutId id="2147486957" r:id="rId10"/>
    <p:sldLayoutId id="2147486958"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1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1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6DE33CDC-B7C0-9E4C-A482-DAE390B00C4C}" type="slidenum">
              <a:rPr lang="en-US"/>
              <a:pPr>
                <a:defRPr/>
              </a:pPr>
              <a:t>‹#›</a:t>
            </a:fld>
            <a:endParaRPr lang="en-US"/>
          </a:p>
        </p:txBody>
      </p:sp>
    </p:spTree>
    <p:extLst>
      <p:ext uri="{BB962C8B-B14F-4D97-AF65-F5344CB8AC3E}">
        <p14:creationId xmlns:p14="http://schemas.microsoft.com/office/powerpoint/2010/main" val="356970881"/>
      </p:ext>
    </p:extLst>
  </p:cSld>
  <p:clrMap bg1="lt1" tx1="dk1" bg2="lt2" tx2="dk2" accent1="accent1" accent2="accent2" accent3="accent3" accent4="accent4" accent5="accent5" accent6="accent6" hlink="hlink" folHlink="folHlink"/>
  <p:sldLayoutIdLst>
    <p:sldLayoutId id="2147486960"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39938" name="Group 2"/>
          <p:cNvGrpSpPr>
            <a:grpSpLocks/>
          </p:cNvGrpSpPr>
          <p:nvPr/>
        </p:nvGrpSpPr>
        <p:grpSpPr bwMode="auto">
          <a:xfrm>
            <a:off x="0" y="0"/>
            <a:ext cx="1143000" cy="6856413"/>
            <a:chOff x="0" y="0"/>
            <a:chExt cx="720" cy="4319"/>
          </a:xfrm>
        </p:grpSpPr>
        <p:sp>
          <p:nvSpPr>
            <p:cNvPr id="39939"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2075" tIns="46037" rIns="92075" bIns="46037" anchor="ctr"/>
            <a:lstStyle/>
            <a:p>
              <a:pPr eaLnBrk="0" hangingPunct="0">
                <a:spcBef>
                  <a:spcPct val="50000"/>
                </a:spcBef>
              </a:pPr>
              <a:endParaRPr lang="en-US" altLang="en-US" sz="2400">
                <a:solidFill>
                  <a:srgbClr val="EAEAEA"/>
                </a:solidFill>
                <a:latin typeface="Times New Roman" pitchFamily="18" charset="0"/>
                <a:ea typeface="+mn-ea"/>
                <a:cs typeface="+mn-cs"/>
              </a:endParaRPr>
            </a:p>
          </p:txBody>
        </p:sp>
        <p:sp>
          <p:nvSpPr>
            <p:cNvPr id="39940"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2075" tIns="46037" rIns="92075" bIns="46037" anchor="ctr"/>
            <a:lstStyle/>
            <a:p>
              <a:pPr eaLnBrk="0" hangingPunct="0">
                <a:spcBef>
                  <a:spcPct val="50000"/>
                </a:spcBef>
              </a:pPr>
              <a:endParaRPr lang="en-US" altLang="en-US" sz="2400">
                <a:solidFill>
                  <a:srgbClr val="EAEAEA"/>
                </a:solidFill>
                <a:latin typeface="Times New Roman" pitchFamily="18" charset="0"/>
                <a:ea typeface="+mn-ea"/>
                <a:cs typeface="+mn-cs"/>
              </a:endParaRPr>
            </a:p>
          </p:txBody>
        </p:sp>
        <p:pic>
          <p:nvPicPr>
            <p:cNvPr id="39941" name="Picture 5"/>
            <p:cNvPicPr>
              <a:picLocks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grpSp>
      <p:sp>
        <p:nvSpPr>
          <p:cNvPr id="39942" name="Rectangle 6"/>
          <p:cNvSpPr>
            <a:spLocks noGrp="1" noChangeArrowheads="1"/>
          </p:cNvSpPr>
          <p:nvPr>
            <p:ph type="title"/>
          </p:nvPr>
        </p:nvSpPr>
        <p:spPr bwMode="auto">
          <a:xfrm>
            <a:off x="1219200" y="304800"/>
            <a:ext cx="7772400" cy="12065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9943" name="Rectangle 7"/>
          <p:cNvSpPr>
            <a:spLocks noGrp="1" noChangeArrowheads="1"/>
          </p:cNvSpPr>
          <p:nvPr>
            <p:ph type="body" idx="1"/>
          </p:nvPr>
        </p:nvSpPr>
        <p:spPr bwMode="auto">
          <a:xfrm>
            <a:off x="1219200" y="1600200"/>
            <a:ext cx="7772400" cy="4495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400" b="0">
                <a:latin typeface="+mn-lt"/>
              </a:defRPr>
            </a:lvl1pPr>
          </a:lstStyle>
          <a:p>
            <a:endParaRPr lang="en-US" altLang="en-US">
              <a:solidFill>
                <a:srgbClr val="EAEAEA"/>
              </a:solidFill>
              <a:ea typeface="+mn-ea"/>
              <a:cs typeface="+mn-cs"/>
            </a:endParaRPr>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a:defRPr sz="1400" b="0">
                <a:latin typeface="+mn-lt"/>
              </a:defRPr>
            </a:lvl1pPr>
          </a:lstStyle>
          <a:p>
            <a:endParaRPr lang="en-US" altLang="en-US">
              <a:solidFill>
                <a:srgbClr val="EAEAEA"/>
              </a:solidFill>
              <a:ea typeface="+mn-ea"/>
              <a:cs typeface="+mn-cs"/>
            </a:endParaRPr>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400" b="0">
                <a:latin typeface="+mn-lt"/>
              </a:defRPr>
            </a:lvl1pPr>
          </a:lstStyle>
          <a:p>
            <a:fld id="{04EFE43A-7312-4E47-9F79-43A883D90769}" type="slidenum">
              <a:rPr lang="en-US" altLang="en-US">
                <a:solidFill>
                  <a:srgbClr val="EAEAEA"/>
                </a:solidFill>
                <a:ea typeface="+mn-ea"/>
                <a:cs typeface="+mn-cs"/>
              </a:rPr>
              <a:pPr/>
              <a:t>‹#›</a:t>
            </a:fld>
            <a:endParaRPr lang="en-US" altLang="en-US">
              <a:solidFill>
                <a:srgbClr val="EAEAEA"/>
              </a:solidFill>
              <a:ea typeface="+mn-ea"/>
              <a:cs typeface="+mn-cs"/>
            </a:endParaRPr>
          </a:p>
        </p:txBody>
      </p:sp>
    </p:spTree>
    <p:extLst>
      <p:ext uri="{BB962C8B-B14F-4D97-AF65-F5344CB8AC3E}">
        <p14:creationId xmlns:p14="http://schemas.microsoft.com/office/powerpoint/2010/main" val="3338873867"/>
      </p:ext>
    </p:extLst>
  </p:cSld>
  <p:clrMap bg1="dk2" tx1="lt1" bg2="dk1" tx2="lt2" accent1="accent1" accent2="accent2" accent3="accent3" accent4="accent4" accent5="accent5" accent6="accent6" hlink="hlink" folHlink="folHlink"/>
  <p:sldLayoutIdLst>
    <p:sldLayoutId id="2147486974" r:id="rId1"/>
    <p:sldLayoutId id="2147486975" r:id="rId2"/>
    <p:sldLayoutId id="2147486976" r:id="rId3"/>
    <p:sldLayoutId id="2147486977" r:id="rId4"/>
    <p:sldLayoutId id="2147486978" r:id="rId5"/>
    <p:sldLayoutId id="2147486979" r:id="rId6"/>
    <p:sldLayoutId id="2147486980" r:id="rId7"/>
    <p:sldLayoutId id="2147486981" r:id="rId8"/>
    <p:sldLayoutId id="2147486982" r:id="rId9"/>
    <p:sldLayoutId id="2147486983" r:id="rId10"/>
    <p:sldLayoutId id="2147486984" r:id="rId11"/>
  </p:sldLayoutIdLst>
  <p:txStyles>
    <p:titleStyle>
      <a:lvl1pPr algn="l" rtl="0" fontAlgn="base">
        <a:spcBef>
          <a:spcPct val="0"/>
        </a:spcBef>
        <a:spcAft>
          <a:spcPct val="0"/>
        </a:spcAft>
        <a:defRPr sz="4400">
          <a:solidFill>
            <a:schemeClr val="tx2"/>
          </a:solidFill>
          <a:latin typeface="+mj-lt"/>
          <a:ea typeface="+mj-ea"/>
          <a:cs typeface="+mj-cs"/>
        </a:defRPr>
      </a:lvl1pPr>
      <a:lvl2pPr algn="l" rtl="0" fontAlgn="base">
        <a:spcBef>
          <a:spcPct val="0"/>
        </a:spcBef>
        <a:spcAft>
          <a:spcPct val="0"/>
        </a:spcAft>
        <a:defRPr sz="4400">
          <a:solidFill>
            <a:schemeClr val="tx2"/>
          </a:solidFill>
          <a:latin typeface="Times New Roman" pitchFamily="18" charset="0"/>
        </a:defRPr>
      </a:lvl2pPr>
      <a:lvl3pPr algn="l" rtl="0" fontAlgn="base">
        <a:spcBef>
          <a:spcPct val="0"/>
        </a:spcBef>
        <a:spcAft>
          <a:spcPct val="0"/>
        </a:spcAft>
        <a:defRPr sz="4400">
          <a:solidFill>
            <a:schemeClr val="tx2"/>
          </a:solidFill>
          <a:latin typeface="Times New Roman" pitchFamily="18" charset="0"/>
        </a:defRPr>
      </a:lvl3pPr>
      <a:lvl4pPr algn="l" rtl="0" fontAlgn="base">
        <a:spcBef>
          <a:spcPct val="0"/>
        </a:spcBef>
        <a:spcAft>
          <a:spcPct val="0"/>
        </a:spcAft>
        <a:defRPr sz="4400">
          <a:solidFill>
            <a:schemeClr val="tx2"/>
          </a:solidFill>
          <a:latin typeface="Times New Roman" pitchFamily="18" charset="0"/>
        </a:defRPr>
      </a:lvl4pPr>
      <a:lvl5pPr algn="l" rtl="0" fontAlgn="base">
        <a:spcBef>
          <a:spcPct val="0"/>
        </a:spcBef>
        <a:spcAft>
          <a:spcPct val="0"/>
        </a:spcAft>
        <a:defRPr sz="4400">
          <a:solidFill>
            <a:schemeClr val="tx2"/>
          </a:solidFill>
          <a:latin typeface="Times New Roman" pitchFamily="18" charset="0"/>
        </a:defRPr>
      </a:lvl5pPr>
      <a:lvl6pPr marL="457200" algn="l" rtl="0" fontAlgn="base">
        <a:spcBef>
          <a:spcPct val="0"/>
        </a:spcBef>
        <a:spcAft>
          <a:spcPct val="0"/>
        </a:spcAft>
        <a:defRPr sz="4400">
          <a:solidFill>
            <a:schemeClr val="tx2"/>
          </a:solidFill>
          <a:latin typeface="Times New Roman" pitchFamily="18" charset="0"/>
        </a:defRPr>
      </a:lvl6pPr>
      <a:lvl7pPr marL="914400" algn="l" rtl="0" fontAlgn="base">
        <a:spcBef>
          <a:spcPct val="0"/>
        </a:spcBef>
        <a:spcAft>
          <a:spcPct val="0"/>
        </a:spcAft>
        <a:defRPr sz="4400">
          <a:solidFill>
            <a:schemeClr val="tx2"/>
          </a:solidFill>
          <a:latin typeface="Times New Roman" pitchFamily="18" charset="0"/>
        </a:defRPr>
      </a:lvl7pPr>
      <a:lvl8pPr marL="1371600" algn="l" rtl="0" fontAlgn="base">
        <a:spcBef>
          <a:spcPct val="0"/>
        </a:spcBef>
        <a:spcAft>
          <a:spcPct val="0"/>
        </a:spcAft>
        <a:defRPr sz="4400">
          <a:solidFill>
            <a:schemeClr val="tx2"/>
          </a:solidFill>
          <a:latin typeface="Times New Roman" pitchFamily="18" charset="0"/>
        </a:defRPr>
      </a:lvl8pPr>
      <a:lvl9pPr marL="1828800" algn="l" rtl="0" fontAlgn="base">
        <a:spcBef>
          <a:spcPct val="0"/>
        </a:spcBef>
        <a:spcAft>
          <a:spcPct val="0"/>
        </a:spcAft>
        <a:defRPr sz="4400">
          <a:solidFill>
            <a:schemeClr val="tx2"/>
          </a:solidFill>
          <a:latin typeface="Times New Roman" pitchFamily="18" charset="0"/>
        </a:defRPr>
      </a:lvl9pPr>
    </p:titleStyle>
    <p:bodyStyle>
      <a:lvl1pPr marL="342900" indent="-342900" algn="l" rtl="0" fontAlgn="base">
        <a:spcBef>
          <a:spcPct val="20000"/>
        </a:spcBef>
        <a:spcAft>
          <a:spcPct val="0"/>
        </a:spcAft>
        <a:buClr>
          <a:schemeClr val="tx2"/>
        </a:buClr>
        <a:buSzPct val="90000"/>
        <a:buFont typeface="Symbol" pitchFamily="18" charset="2"/>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75106"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
        <p:nvSpPr>
          <p:cNvPr id="175107" name="Rectangle 3"/>
          <p:cNvSpPr>
            <a:spLocks noChangeArrowheads="1"/>
          </p:cNvSpPr>
          <p:nvPr/>
        </p:nvSpPr>
        <p:spPr bwMode="auto">
          <a:xfrm>
            <a:off x="152400" y="1752600"/>
            <a:ext cx="4724400" cy="152400"/>
          </a:xfrm>
          <a:prstGeom prst="rect">
            <a:avLst/>
          </a:prstGeom>
          <a:solidFill>
            <a:schemeClr val="accent1">
              <a:alpha val="50000"/>
            </a:schemeClr>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
        <p:nvSpPr>
          <p:cNvPr id="175108"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
        <p:nvSpPr>
          <p:cNvPr id="175109"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endParaRPr lang="en-GB" b="1">
              <a:solidFill>
                <a:srgbClr val="FFFFFF"/>
              </a:solidFill>
              <a:latin typeface="Arial" pitchFamily="34" charset="0"/>
              <a:ea typeface="+mn-ea"/>
              <a:cs typeface="+mn-cs"/>
            </a:endParaRPr>
          </a:p>
        </p:txBody>
      </p:sp>
      <p:sp>
        <p:nvSpPr>
          <p:cNvPr id="175110" name="Rectangle 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square" lIns="92075" tIns="46037" rIns="92075" bIns="46037" numCol="1" anchor="ctr" anchorCtr="0" compatLnSpc="1">
            <a:prstTxWarp prst="textNoShape">
              <a:avLst/>
            </a:prstTxWarp>
          </a:bodyPr>
          <a:lstStyle/>
          <a:p>
            <a:pPr lvl="0"/>
            <a:r>
              <a:rPr lang="en-US" altLang="en-US"/>
              <a:t>Click to edit Master title style</a:t>
            </a:r>
          </a:p>
        </p:txBody>
      </p:sp>
      <p:sp>
        <p:nvSpPr>
          <p:cNvPr id="175111"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square" lIns="92075" tIns="46037" rIns="92075" bIns="46037"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75112" name="Rectangle 8"/>
          <p:cNvSpPr>
            <a:spLocks noGrp="1" noChangeArrowheads="1"/>
          </p:cNvSpPr>
          <p:nvPr>
            <p:ph type="dt" sz="half" idx="2"/>
          </p:nvPr>
        </p:nvSpPr>
        <p:spPr bwMode="auto">
          <a:xfrm>
            <a:off x="685800" y="61722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none" lIns="92075" tIns="46037" rIns="92075" bIns="46037" numCol="1" anchor="ctr" anchorCtr="0" compatLnSpc="1">
            <a:prstTxWarp prst="textNoShape">
              <a:avLst/>
            </a:prstTxWarp>
          </a:bodyPr>
          <a:lstStyle>
            <a:lvl1pPr eaLnBrk="0" hangingPunct="0">
              <a:defRPr kumimoji="1" sz="1400" b="0">
                <a:latin typeface="+mj-lt"/>
              </a:defRPr>
            </a:lvl1pPr>
          </a:lstStyle>
          <a:p>
            <a:endParaRPr lang="en-US" altLang="en-US">
              <a:solidFill>
                <a:srgbClr val="FFFFFF"/>
              </a:solidFill>
              <a:ea typeface="+mn-ea"/>
              <a:cs typeface="+mn-cs"/>
            </a:endParaRPr>
          </a:p>
        </p:txBody>
      </p:sp>
      <p:sp>
        <p:nvSpPr>
          <p:cNvPr id="175113" name="Rectangle 9"/>
          <p:cNvSpPr>
            <a:spLocks noGrp="1" noChangeArrowheads="1"/>
          </p:cNvSpPr>
          <p:nvPr>
            <p:ph type="ftr" sz="quarter" idx="3"/>
          </p:nvPr>
        </p:nvSpPr>
        <p:spPr bwMode="auto">
          <a:xfrm>
            <a:off x="3124200" y="61722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none" lIns="92075" tIns="46037" rIns="92075" bIns="46037" numCol="1" anchor="ctr" anchorCtr="0" compatLnSpc="1">
            <a:prstTxWarp prst="textNoShape">
              <a:avLst/>
            </a:prstTxWarp>
          </a:bodyPr>
          <a:lstStyle>
            <a:lvl1pPr algn="ctr" eaLnBrk="0" hangingPunct="0">
              <a:defRPr kumimoji="1" sz="1400" b="0">
                <a:latin typeface="+mj-lt"/>
              </a:defRPr>
            </a:lvl1pPr>
          </a:lstStyle>
          <a:p>
            <a:endParaRPr lang="en-US" altLang="en-US">
              <a:solidFill>
                <a:srgbClr val="FFFFFF"/>
              </a:solidFill>
              <a:ea typeface="+mn-ea"/>
              <a:cs typeface="+mn-cs"/>
            </a:endParaRPr>
          </a:p>
        </p:txBody>
      </p:sp>
      <p:sp>
        <p:nvSpPr>
          <p:cNvPr id="175114" name="Rectangle 10"/>
          <p:cNvSpPr>
            <a:spLocks noGrp="1" noChangeArrowheads="1"/>
          </p:cNvSpPr>
          <p:nvPr>
            <p:ph type="sldNum" sz="quarter" idx="4"/>
          </p:nvPr>
        </p:nvSpPr>
        <p:spPr bwMode="auto">
          <a:xfrm>
            <a:off x="6553200" y="61722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none" lIns="92075" tIns="46037" rIns="92075" bIns="46037" numCol="1" anchor="ctr" anchorCtr="0" compatLnSpc="1">
            <a:prstTxWarp prst="textNoShape">
              <a:avLst/>
            </a:prstTxWarp>
          </a:bodyPr>
          <a:lstStyle>
            <a:lvl1pPr algn="r" eaLnBrk="0" hangingPunct="0">
              <a:defRPr kumimoji="1" sz="1400" b="0">
                <a:latin typeface="+mj-lt"/>
              </a:defRPr>
            </a:lvl1pPr>
          </a:lstStyle>
          <a:p>
            <a:endParaRPr lang="en-US" altLang="en-US">
              <a:solidFill>
                <a:srgbClr val="FFFFFF"/>
              </a:solidFill>
              <a:ea typeface="+mn-ea"/>
              <a:cs typeface="+mn-cs"/>
            </a:endParaRPr>
          </a:p>
        </p:txBody>
      </p:sp>
    </p:spTree>
    <p:extLst>
      <p:ext uri="{BB962C8B-B14F-4D97-AF65-F5344CB8AC3E}">
        <p14:creationId xmlns:p14="http://schemas.microsoft.com/office/powerpoint/2010/main" val="266441410"/>
      </p:ext>
    </p:extLst>
  </p:cSld>
  <p:clrMap bg1="dk2" tx1="lt1" bg2="dk1" tx2="lt2" accent1="accent1" accent2="accent2" accent3="accent3" accent4="accent4" accent5="accent5" accent6="accent6" hlink="hlink" folHlink="folHlink"/>
  <p:sldLayoutIdLst>
    <p:sldLayoutId id="2147486986" r:id="rId1"/>
    <p:sldLayoutId id="2147486987" r:id="rId2"/>
    <p:sldLayoutId id="2147486988" r:id="rId3"/>
    <p:sldLayoutId id="2147486989" r:id="rId4"/>
    <p:sldLayoutId id="2147486990" r:id="rId5"/>
    <p:sldLayoutId id="2147486991" r:id="rId6"/>
    <p:sldLayoutId id="2147486992" r:id="rId7"/>
    <p:sldLayoutId id="2147486993" r:id="rId8"/>
    <p:sldLayoutId id="2147486994" r:id="rId9"/>
    <p:sldLayoutId id="2147486995" r:id="rId10"/>
    <p:sldLayoutId id="2147486996"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mj-ea"/>
          <a:cs typeface="+mj-cs"/>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9pPr>
    </p:titleStyle>
    <p:bodyStyle>
      <a:lvl1pPr marL="342900" indent="-342900" algn="l" rtl="0" eaLnBrk="0" fontAlgn="base" hangingPunct="0">
        <a:spcBef>
          <a:spcPct val="20000"/>
        </a:spcBef>
        <a:spcAft>
          <a:spcPct val="0"/>
        </a:spcAft>
        <a:buClr>
          <a:schemeClr val="accent2"/>
        </a:buClr>
        <a:buSzPct val="80000"/>
        <a:buFont typeface="Wingdings" pitchFamily="2" charset="2"/>
        <a:buChar char="l"/>
        <a:defRPr kumimoji="1" sz="32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b="1">
          <a:solidFill>
            <a:schemeClr val="tx1"/>
          </a:solidFill>
          <a:latin typeface="+mn-lt"/>
        </a:defRPr>
      </a:lvl2pPr>
      <a:lvl3pPr marL="1143000" indent="-228600" algn="l" rtl="0" eaLnBrk="0" fontAlgn="base" hangingPunct="0">
        <a:spcBef>
          <a:spcPct val="20000"/>
        </a:spcBef>
        <a:spcAft>
          <a:spcPct val="0"/>
        </a:spcAft>
        <a:buClr>
          <a:schemeClr val="accent2"/>
        </a:buClr>
        <a:buChar char="•"/>
        <a:defRPr kumimoji="1" sz="2400" b="1">
          <a:solidFill>
            <a:schemeClr val="tx1"/>
          </a:solidFill>
          <a:latin typeface="+mn-lt"/>
        </a:defRPr>
      </a:lvl3pPr>
      <a:lvl4pPr marL="1600200" indent="-228600" algn="l" rtl="0" eaLnBrk="0" fontAlgn="base" hangingPunct="0">
        <a:spcBef>
          <a:spcPct val="20000"/>
        </a:spcBef>
        <a:spcAft>
          <a:spcPct val="0"/>
        </a:spcAft>
        <a:buChar char="–"/>
        <a:defRPr kumimoji="1" sz="2000" b="1">
          <a:solidFill>
            <a:schemeClr val="tx1"/>
          </a:solidFill>
          <a:latin typeface="+mn-lt"/>
        </a:defRPr>
      </a:lvl4pPr>
      <a:lvl5pPr marL="2057400" indent="-228600" algn="l" rtl="0" eaLnBrk="0" fontAlgn="base" hangingPunct="0">
        <a:spcBef>
          <a:spcPct val="20000"/>
        </a:spcBef>
        <a:spcAft>
          <a:spcPct val="0"/>
        </a:spcAft>
        <a:buClr>
          <a:schemeClr val="accent2"/>
        </a:buClr>
        <a:buChar char="•"/>
        <a:defRPr kumimoji="1" sz="2000" b="1">
          <a:solidFill>
            <a:schemeClr val="tx1"/>
          </a:solidFill>
          <a:latin typeface="+mn-lt"/>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2831902696"/>
      </p:ext>
    </p:extLst>
  </p:cSld>
  <p:clrMap bg1="lt1" tx1="dk1" bg2="lt2" tx2="dk2" accent1="accent1" accent2="accent2" accent3="accent3" accent4="accent4" accent5="accent5" accent6="accent6" hlink="hlink" folHlink="folHlink"/>
  <p:sldLayoutIdLst>
    <p:sldLayoutId id="2147485436" r:id="rId1"/>
    <p:sldLayoutId id="2147485437" r:id="rId2"/>
    <p:sldLayoutId id="2147485438" r:id="rId3"/>
    <p:sldLayoutId id="2147485439" r:id="rId4"/>
    <p:sldLayoutId id="2147485440" r:id="rId5"/>
    <p:sldLayoutId id="2147485441" r:id="rId6"/>
    <p:sldLayoutId id="2147485442" r:id="rId7"/>
    <p:sldLayoutId id="2147485443" r:id="rId8"/>
    <p:sldLayoutId id="2147485444" r:id="rId9"/>
    <p:sldLayoutId id="2147485445" r:id="rId10"/>
    <p:sldLayoutId id="214748544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3996533251"/>
      </p:ext>
    </p:extLst>
  </p:cSld>
  <p:clrMap bg1="lt1" tx1="dk1" bg2="lt2" tx2="dk2" accent1="accent1" accent2="accent2" accent3="accent3" accent4="accent4" accent5="accent5" accent6="accent6" hlink="hlink" folHlink="folHlink"/>
  <p:sldLayoutIdLst>
    <p:sldLayoutId id="2147485448" r:id="rId1"/>
    <p:sldLayoutId id="2147485449" r:id="rId2"/>
    <p:sldLayoutId id="2147485450" r:id="rId3"/>
    <p:sldLayoutId id="2147485451" r:id="rId4"/>
    <p:sldLayoutId id="2147485452" r:id="rId5"/>
    <p:sldLayoutId id="2147485453" r:id="rId6"/>
    <p:sldLayoutId id="2147485454" r:id="rId7"/>
    <p:sldLayoutId id="2147485455" r:id="rId8"/>
    <p:sldLayoutId id="2147485456" r:id="rId9"/>
    <p:sldLayoutId id="2147485457" r:id="rId10"/>
    <p:sldLayoutId id="214748545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831936335"/>
      </p:ext>
    </p:extLst>
  </p:cSld>
  <p:clrMap bg1="lt1" tx1="dk1" bg2="lt2" tx2="dk2" accent1="accent1" accent2="accent2" accent3="accent3" accent4="accent4" accent5="accent5" accent6="accent6" hlink="hlink" folHlink="folHlink"/>
  <p:sldLayoutIdLst>
    <p:sldLayoutId id="2147485460" r:id="rId1"/>
    <p:sldLayoutId id="2147485461" r:id="rId2"/>
    <p:sldLayoutId id="2147485462" r:id="rId3"/>
    <p:sldLayoutId id="2147485463" r:id="rId4"/>
    <p:sldLayoutId id="2147485464" r:id="rId5"/>
    <p:sldLayoutId id="2147485465" r:id="rId6"/>
    <p:sldLayoutId id="2147485466" r:id="rId7"/>
    <p:sldLayoutId id="2147485467" r:id="rId8"/>
    <p:sldLayoutId id="2147485468" r:id="rId9"/>
    <p:sldLayoutId id="2147485469" r:id="rId10"/>
    <p:sldLayoutId id="214748547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6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FC44B28A-C438-8C4B-88E4-3E699CBEE1FA}"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2523731261"/>
      </p:ext>
    </p:extLst>
  </p:cSld>
  <p:clrMap bg1="lt1" tx1="dk1" bg2="lt2" tx2="dk2" accent1="accent1" accent2="accent2" accent3="accent3" accent4="accent4" accent5="accent5" accent6="accent6" hlink="hlink" folHlink="folHlink"/>
  <p:sldLayoutIdLst>
    <p:sldLayoutId id="2147485472" r:id="rId1"/>
    <p:sldLayoutId id="2147485473" r:id="rId2"/>
    <p:sldLayoutId id="2147485474" r:id="rId3"/>
    <p:sldLayoutId id="2147485475" r:id="rId4"/>
    <p:sldLayoutId id="2147485476" r:id="rId5"/>
    <p:sldLayoutId id="2147485477" r:id="rId6"/>
    <p:sldLayoutId id="2147485478" r:id="rId7"/>
    <p:sldLayoutId id="2147485479" r:id="rId8"/>
    <p:sldLayoutId id="2147485480" r:id="rId9"/>
    <p:sldLayoutId id="2147485481" r:id="rId10"/>
    <p:sldLayoutId id="2147485482"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6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FC44B28A-C438-8C4B-88E4-3E699CBEE1FA}"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1071550123"/>
      </p:ext>
    </p:extLst>
  </p:cSld>
  <p:clrMap bg1="lt1" tx1="dk1" bg2="lt2" tx2="dk2" accent1="accent1" accent2="accent2" accent3="accent3" accent4="accent4" accent5="accent5" accent6="accent6" hlink="hlink" folHlink="folHlink"/>
  <p:sldLayoutIdLst>
    <p:sldLayoutId id="2147485484" r:id="rId1"/>
    <p:sldLayoutId id="2147485485" r:id="rId2"/>
    <p:sldLayoutId id="2147485486" r:id="rId3"/>
    <p:sldLayoutId id="2147485487" r:id="rId4"/>
    <p:sldLayoutId id="2147485488" r:id="rId5"/>
    <p:sldLayoutId id="2147485489" r:id="rId6"/>
    <p:sldLayoutId id="2147485490" r:id="rId7"/>
    <p:sldLayoutId id="2147485491" r:id="rId8"/>
    <p:sldLayoutId id="2147485492" r:id="rId9"/>
    <p:sldLayoutId id="2147485493" r:id="rId10"/>
    <p:sldLayoutId id="2147485494"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1229444624"/>
      </p:ext>
    </p:extLst>
  </p:cSld>
  <p:clrMap bg1="lt1" tx1="dk1" bg2="lt2" tx2="dk2" accent1="accent1" accent2="accent2" accent3="accent3" accent4="accent4" accent5="accent5" accent6="accent6" hlink="hlink" folHlink="folHlink"/>
  <p:sldLayoutIdLst>
    <p:sldLayoutId id="2147485510" r:id="rId1"/>
    <p:sldLayoutId id="2147485511" r:id="rId2"/>
    <p:sldLayoutId id="2147485512" r:id="rId3"/>
    <p:sldLayoutId id="2147485513" r:id="rId4"/>
    <p:sldLayoutId id="2147485514" r:id="rId5"/>
    <p:sldLayoutId id="2147485515" r:id="rId6"/>
    <p:sldLayoutId id="2147485516" r:id="rId7"/>
    <p:sldLayoutId id="2147485517" r:id="rId8"/>
    <p:sldLayoutId id="2147485518" r:id="rId9"/>
    <p:sldLayoutId id="2147485519" r:id="rId10"/>
    <p:sldLayoutId id="214748552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5"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85AD1E48-D9F8-EE4A-8C63-704420AC1CFC}"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2937686237"/>
      </p:ext>
    </p:extLst>
  </p:cSld>
  <p:clrMap bg1="lt1" tx1="dk1" bg2="lt2" tx2="dk2" accent1="accent1" accent2="accent2" accent3="accent3" accent4="accent4" accent5="accent5" accent6="accent6" hlink="hlink" folHlink="folHlink"/>
  <p:sldLayoutIdLst>
    <p:sldLayoutId id="2147485522" r:id="rId1"/>
    <p:sldLayoutId id="2147485523" r:id="rId2"/>
    <p:sldLayoutId id="2147485524" r:id="rId3"/>
    <p:sldLayoutId id="2147485525" r:id="rId4"/>
    <p:sldLayoutId id="2147485526" r:id="rId5"/>
    <p:sldLayoutId id="2147485527" r:id="rId6"/>
    <p:sldLayoutId id="2147485528" r:id="rId7"/>
    <p:sldLayoutId id="2147485529" r:id="rId8"/>
    <p:sldLayoutId id="2147485530" r:id="rId9"/>
    <p:sldLayoutId id="2147485531" r:id="rId10"/>
    <p:sldLayoutId id="2147485532" r:id="rId11"/>
    <p:sldLayoutId id="2147485533"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337814462"/>
      </p:ext>
    </p:extLst>
  </p:cSld>
  <p:clrMap bg1="lt1" tx1="dk1" bg2="lt2" tx2="dk2" accent1="accent1" accent2="accent2" accent3="accent3" accent4="accent4" accent5="accent5" accent6="accent6" hlink="hlink" folHlink="folHlink"/>
  <p:sldLayoutIdLst>
    <p:sldLayoutId id="2147485535" r:id="rId1"/>
    <p:sldLayoutId id="2147485536" r:id="rId2"/>
    <p:sldLayoutId id="2147485537" r:id="rId3"/>
    <p:sldLayoutId id="2147485538" r:id="rId4"/>
    <p:sldLayoutId id="2147485539" r:id="rId5"/>
    <p:sldLayoutId id="2147485540" r:id="rId6"/>
    <p:sldLayoutId id="2147485541" r:id="rId7"/>
    <p:sldLayoutId id="2147485542" r:id="rId8"/>
    <p:sldLayoutId id="2147485543" r:id="rId9"/>
    <p:sldLayoutId id="2147485544" r:id="rId10"/>
    <p:sldLayoutId id="214748554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04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lnSpc>
                <a:spcPct val="100000"/>
              </a:lnSpc>
              <a:spcBef>
                <a:spcPct val="0"/>
              </a:spcBef>
              <a:buFontTx/>
              <a:buNone/>
              <a:defRPr kumimoji="0" sz="1400" b="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solidFill>
                  <a:srgbClr val="000000"/>
                </a:solidFill>
                <a:latin typeface="Times New Roman" charset="0"/>
              </a:defRPr>
            </a:lvl1pPr>
          </a:lstStyle>
          <a:p>
            <a:pPr>
              <a:defRPr/>
            </a:pPr>
            <a:fld id="{F53A6E7A-500B-9C41-A4F4-A7911BD1D5B1}" type="slidenum">
              <a:rPr lang="en-US"/>
              <a:pPr>
                <a:defRPr/>
              </a:pPr>
              <a:t>‹#›</a:t>
            </a:fld>
            <a:endParaRPr lang="en-US"/>
          </a:p>
        </p:txBody>
      </p:sp>
    </p:spTree>
    <p:extLst>
      <p:ext uri="{BB962C8B-B14F-4D97-AF65-F5344CB8AC3E}">
        <p14:creationId xmlns:p14="http://schemas.microsoft.com/office/powerpoint/2010/main" val="893631507"/>
      </p:ext>
    </p:extLst>
  </p:cSld>
  <p:clrMap bg1="lt1" tx1="dk1" bg2="lt2" tx2="dk2" accent1="accent1" accent2="accent2" accent3="accent3" accent4="accent4" accent5="accent5" accent6="accent6" hlink="hlink" folHlink="folHlink"/>
  <p:sldLayoutIdLst>
    <p:sldLayoutId id="2147485595" r:id="rId1"/>
    <p:sldLayoutId id="2147485596" r:id="rId2"/>
    <p:sldLayoutId id="2147485597" r:id="rId3"/>
    <p:sldLayoutId id="2147485598" r:id="rId4"/>
    <p:sldLayoutId id="2147485599" r:id="rId5"/>
    <p:sldLayoutId id="2147485600" r:id="rId6"/>
    <p:sldLayoutId id="2147485601" r:id="rId7"/>
    <p:sldLayoutId id="2147485602" r:id="rId8"/>
    <p:sldLayoutId id="2147485603" r:id="rId9"/>
    <p:sldLayoutId id="2147485604" r:id="rId10"/>
    <p:sldLayoutId id="2147485605"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45058" name="Rectangle 2"/>
          <p:cNvSpPr>
            <a:spLocks noChangeArrowheads="1"/>
          </p:cNvSpPr>
          <p:nvPr/>
        </p:nvSpPr>
        <p:spPr bwMode="ltGray">
          <a:xfrm>
            <a:off x="609600" y="228600"/>
            <a:ext cx="8239125" cy="6391275"/>
          </a:xfrm>
          <a:prstGeom prst="rect">
            <a:avLst/>
          </a:prstGeom>
          <a:solidFill>
            <a:srgbClr val="EDE7E3"/>
          </a:solidFill>
          <a:ln w="9525">
            <a:noFill/>
            <a:miter lim="800000"/>
            <a:headEnd/>
            <a:tailEnd/>
          </a:ln>
        </p:spPr>
        <p:txBody>
          <a:bodyPr wrap="none" anchor="ctr"/>
          <a:lstStyle/>
          <a:p>
            <a:pPr algn="ctr" eaLnBrk="1" hangingPunct="1">
              <a:lnSpc>
                <a:spcPct val="100000"/>
              </a:lnSpc>
              <a:spcBef>
                <a:spcPct val="0"/>
              </a:spcBef>
              <a:buFontTx/>
              <a:buNone/>
              <a:defRPr/>
            </a:pPr>
            <a:endParaRPr lang="en-US" b="0">
              <a:latin typeface="Times New Roman" charset="0"/>
              <a:ea typeface="Times New Roman" charset="0"/>
            </a:endParaRPr>
          </a:p>
        </p:txBody>
      </p:sp>
      <p:sp>
        <p:nvSpPr>
          <p:cNvPr id="45059" name="Line 3"/>
          <p:cNvSpPr>
            <a:spLocks noChangeShapeType="1"/>
          </p:cNvSpPr>
          <p:nvPr/>
        </p:nvSpPr>
        <p:spPr bwMode="ltGray">
          <a:xfrm>
            <a:off x="1016000" y="1600200"/>
            <a:ext cx="7670800" cy="0"/>
          </a:xfrm>
          <a:prstGeom prst="line">
            <a:avLst/>
          </a:prstGeom>
          <a:noFill/>
          <a:ln w="3175">
            <a:solidFill>
              <a:schemeClr val="bg2"/>
            </a:solidFill>
            <a:round/>
            <a:headEnd/>
            <a:tailEnd/>
          </a:ln>
        </p:spPr>
        <p:txBody>
          <a:bodyPr wrap="none" anchor="ctr"/>
          <a:lstStyle/>
          <a:p>
            <a:pPr>
              <a:defRPr/>
            </a:pPr>
            <a:endParaRPr lang="en-US">
              <a:latin typeface="Arial Narrow" pitchFamily="-108" charset="0"/>
              <a:ea typeface="Times New Roman" pitchFamily="-108" charset="0"/>
              <a:cs typeface="Times New Roman" pitchFamily="-108" charset="0"/>
            </a:endParaRPr>
          </a:p>
        </p:txBody>
      </p:sp>
      <p:pic>
        <p:nvPicPr>
          <p:cNvPr id="25604" name="Picture 4" descr="minispir"/>
          <p:cNvPicPr>
            <a:picLocks noChangeAspect="1" noChangeArrowheads="1"/>
          </p:cNvPicPr>
          <p:nvPr/>
        </p:nvPicPr>
        <p:blipFill>
          <a:blip r:embed="rId13"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605" name="Picture 5" descr="minispir"/>
          <p:cNvPicPr>
            <a:picLocks noChangeAspect="1" noChangeArrowheads="1"/>
          </p:cNvPicPr>
          <p:nvPr/>
        </p:nvPicPr>
        <p:blipFill>
          <a:blip r:embed="rId14"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06"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7"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064"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0">
                <a:latin typeface="Times New Roman" charset="0"/>
                <a:ea typeface="Times New Roman" charset="0"/>
              </a:defRPr>
            </a:lvl1pPr>
          </a:lstStyle>
          <a:p>
            <a:pPr>
              <a:defRPr/>
            </a:pPr>
            <a:endParaRPr lang="en-US"/>
          </a:p>
        </p:txBody>
      </p:sp>
      <p:sp>
        <p:nvSpPr>
          <p:cNvPr id="45065"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latin typeface="Times New Roman" charset="0"/>
                <a:ea typeface="Times New Roman" charset="0"/>
              </a:defRPr>
            </a:lvl1pPr>
          </a:lstStyle>
          <a:p>
            <a:pPr>
              <a:defRPr/>
            </a:pPr>
            <a:endParaRPr lang="en-US"/>
          </a:p>
        </p:txBody>
      </p:sp>
      <p:sp>
        <p:nvSpPr>
          <p:cNvPr id="45066"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latin typeface="Times New Roman" charset="0"/>
              </a:defRPr>
            </a:lvl1pPr>
          </a:lstStyle>
          <a:p>
            <a:fld id="{E4C4F60C-E710-814D-B1D7-045C5AE98E0D}"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5322" r:id="rId1"/>
    <p:sldLayoutId id="2147485268" r:id="rId2"/>
    <p:sldLayoutId id="2147485269" r:id="rId3"/>
    <p:sldLayoutId id="2147485270" r:id="rId4"/>
    <p:sldLayoutId id="2147485271" r:id="rId5"/>
    <p:sldLayoutId id="2147485272" r:id="rId6"/>
    <p:sldLayoutId id="2147485273" r:id="rId7"/>
    <p:sldLayoutId id="2147485274" r:id="rId8"/>
    <p:sldLayoutId id="2147485275" r:id="rId9"/>
    <p:sldLayoutId id="2147485276" r:id="rId10"/>
    <p:sldLayoutId id="2147485277"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S PGothic" pitchFamily="34" charset="-128"/>
        </a:defRPr>
      </a:lvl1pPr>
      <a:lvl2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2pPr>
      <a:lvl3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3pPr>
      <a:lvl4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4pPr>
      <a:lvl5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sp>
        <p:nvSpPr>
          <p:cNvPr id="1027" name="Text Box 35"/>
          <p:cNvSpPr txBox="1">
            <a:spLocks noChangeArrowheads="1"/>
          </p:cNvSpPr>
          <p:nvPr userDrawn="1"/>
        </p:nvSpPr>
        <p:spPr bwMode="auto">
          <a:xfrm>
            <a:off x="417513" y="6569075"/>
            <a:ext cx="1011237"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defRPr/>
            </a:pPr>
            <a:r>
              <a:rPr kumimoji="0" lang="en-US" sz="900">
                <a:solidFill>
                  <a:srgbClr val="FFFFFF"/>
                </a:solidFill>
                <a:latin typeface="Arial" charset="0"/>
              </a:rPr>
              <a:t>© </a:t>
            </a:r>
            <a:r>
              <a:rPr kumimoji="0" lang="en-US" sz="1000">
                <a:solidFill>
                  <a:srgbClr val="FFFFFF"/>
                </a:solidFill>
                <a:latin typeface="Arial" charset="0"/>
              </a:rPr>
              <a:t>2006 </a:t>
            </a:r>
            <a:r>
              <a:rPr kumimoji="0" lang="en-US" sz="900">
                <a:solidFill>
                  <a:srgbClr val="FFFFFF"/>
                </a:solidFill>
                <a:latin typeface="Arial" charset="0"/>
              </a:rPr>
              <a:t> TBBMI</a:t>
            </a:r>
          </a:p>
        </p:txBody>
      </p:sp>
      <p:sp>
        <p:nvSpPr>
          <p:cNvPr id="1060" name="Rectangle 36"/>
          <p:cNvSpPr>
            <a:spLocks noChangeArrowheads="1"/>
          </p:cNvSpPr>
          <p:nvPr userDrawn="1"/>
        </p:nvSpPr>
        <p:spPr bwMode="auto">
          <a:xfrm>
            <a:off x="7493000" y="6543675"/>
            <a:ext cx="811213"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9.65.03d.</a:t>
            </a:r>
          </a:p>
        </p:txBody>
      </p:sp>
    </p:spTree>
    <p:extLst>
      <p:ext uri="{BB962C8B-B14F-4D97-AF65-F5344CB8AC3E}">
        <p14:creationId xmlns:p14="http://schemas.microsoft.com/office/powerpoint/2010/main" val="3570489894"/>
      </p:ext>
    </p:extLst>
  </p:cSld>
  <p:clrMap bg1="dk2" tx1="lt1" bg2="dk1" tx2="lt2" accent1="accent1" accent2="accent2" accent3="accent3" accent4="accent4" accent5="accent5" accent6="accent6" hlink="hlink" folHlink="folHlink"/>
  <p:sldLayoutIdLst>
    <p:sldLayoutId id="2147485619" r:id="rId1"/>
    <p:sldLayoutId id="2147485620" r:id="rId2"/>
    <p:sldLayoutId id="2147485621" r:id="rId3"/>
    <p:sldLayoutId id="2147485622" r:id="rId4"/>
    <p:sldLayoutId id="2147485623" r:id="rId5"/>
    <p:sldLayoutId id="2147485624" r:id="rId6"/>
    <p:sldLayoutId id="2147485625" r:id="rId7"/>
    <p:sldLayoutId id="2147485626" r:id="rId8"/>
    <p:sldLayoutId id="2147485627" r:id="rId9"/>
    <p:sldLayoutId id="2147485628" r:id="rId10"/>
    <p:sldLayoutId id="2147485629"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3306416638"/>
      </p:ext>
    </p:extLst>
  </p:cSld>
  <p:clrMap bg1="lt1" tx1="dk1" bg2="lt2" tx2="dk2" accent1="accent1" accent2="accent2" accent3="accent3" accent4="accent4" accent5="accent5" accent6="accent6" hlink="hlink" folHlink="folHlink"/>
  <p:sldLayoutIdLst>
    <p:sldLayoutId id="2147485631" r:id="rId1"/>
    <p:sldLayoutId id="2147485632" r:id="rId2"/>
    <p:sldLayoutId id="2147485633" r:id="rId3"/>
    <p:sldLayoutId id="2147485634" r:id="rId4"/>
    <p:sldLayoutId id="2147485635" r:id="rId5"/>
    <p:sldLayoutId id="2147485636" r:id="rId6"/>
    <p:sldLayoutId id="2147485637" r:id="rId7"/>
    <p:sldLayoutId id="2147485638" r:id="rId8"/>
    <p:sldLayoutId id="2147485639" r:id="rId9"/>
    <p:sldLayoutId id="2147485640" r:id="rId10"/>
    <p:sldLayoutId id="214748564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6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FC44B28A-C438-8C4B-88E4-3E699CBEE1FA}"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2885778825"/>
      </p:ext>
    </p:extLst>
  </p:cSld>
  <p:clrMap bg1="lt1" tx1="dk1" bg2="lt2" tx2="dk2" accent1="accent1" accent2="accent2" accent3="accent3" accent4="accent4" accent5="accent5" accent6="accent6" hlink="hlink" folHlink="folHlink"/>
  <p:sldLayoutIdLst>
    <p:sldLayoutId id="2147485679" r:id="rId1"/>
    <p:sldLayoutId id="2147485680" r:id="rId2"/>
    <p:sldLayoutId id="2147485681" r:id="rId3"/>
    <p:sldLayoutId id="2147485682" r:id="rId4"/>
    <p:sldLayoutId id="2147485683" r:id="rId5"/>
    <p:sldLayoutId id="2147485684" r:id="rId6"/>
    <p:sldLayoutId id="2147485685" r:id="rId7"/>
    <p:sldLayoutId id="2147485686" r:id="rId8"/>
    <p:sldLayoutId id="2147485687" r:id="rId9"/>
    <p:sldLayoutId id="2147485688" r:id="rId10"/>
    <p:sldLayoutId id="2147485689"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170532631"/>
      </p:ext>
    </p:extLst>
  </p:cSld>
  <p:clrMap bg1="lt1" tx1="dk1" bg2="lt2" tx2="dk2" accent1="accent1" accent2="accent2" accent3="accent3" accent4="accent4" accent5="accent5" accent6="accent6" hlink="hlink" folHlink="folHlink"/>
  <p:sldLayoutIdLst>
    <p:sldLayoutId id="2147485704" r:id="rId1"/>
    <p:sldLayoutId id="2147485705" r:id="rId2"/>
    <p:sldLayoutId id="2147485706" r:id="rId3"/>
    <p:sldLayoutId id="2147485707" r:id="rId4"/>
    <p:sldLayoutId id="2147485708" r:id="rId5"/>
    <p:sldLayoutId id="2147485709" r:id="rId6"/>
    <p:sldLayoutId id="2147485710" r:id="rId7"/>
    <p:sldLayoutId id="2147485711" r:id="rId8"/>
    <p:sldLayoutId id="2147485712" r:id="rId9"/>
    <p:sldLayoutId id="2147485713" r:id="rId10"/>
    <p:sldLayoutId id="214748571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6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FC44B28A-C438-8C4B-88E4-3E699CBEE1FA}"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3715707883"/>
      </p:ext>
    </p:extLst>
  </p:cSld>
  <p:clrMap bg1="lt1" tx1="dk1" bg2="lt2" tx2="dk2" accent1="accent1" accent2="accent2" accent3="accent3" accent4="accent4" accent5="accent5" accent6="accent6" hlink="hlink" folHlink="folHlink"/>
  <p:sldLayoutIdLst>
    <p:sldLayoutId id="2147485716" r:id="rId1"/>
    <p:sldLayoutId id="2147485717" r:id="rId2"/>
    <p:sldLayoutId id="2147485718" r:id="rId3"/>
    <p:sldLayoutId id="2147485719" r:id="rId4"/>
    <p:sldLayoutId id="2147485720" r:id="rId5"/>
    <p:sldLayoutId id="2147485721" r:id="rId6"/>
    <p:sldLayoutId id="2147485722" r:id="rId7"/>
    <p:sldLayoutId id="2147485723" r:id="rId8"/>
    <p:sldLayoutId id="2147485724" r:id="rId9"/>
    <p:sldLayoutId id="2147485725" r:id="rId10"/>
    <p:sldLayoutId id="2147485726"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3809942767"/>
      </p:ext>
    </p:extLst>
  </p:cSld>
  <p:clrMap bg1="lt1" tx1="dk1" bg2="lt2" tx2="dk2" accent1="accent1" accent2="accent2" accent3="accent3" accent4="accent4" accent5="accent5" accent6="accent6" hlink="hlink" folHlink="folHlink"/>
  <p:sldLayoutIdLst>
    <p:sldLayoutId id="2147485728" r:id="rId1"/>
    <p:sldLayoutId id="2147485729" r:id="rId2"/>
    <p:sldLayoutId id="2147485730" r:id="rId3"/>
    <p:sldLayoutId id="2147485731" r:id="rId4"/>
    <p:sldLayoutId id="2147485732" r:id="rId5"/>
    <p:sldLayoutId id="2147485733" r:id="rId6"/>
    <p:sldLayoutId id="2147485734" r:id="rId7"/>
    <p:sldLayoutId id="2147485735" r:id="rId8"/>
    <p:sldLayoutId id="2147485736" r:id="rId9"/>
    <p:sldLayoutId id="2147485737" r:id="rId10"/>
    <p:sldLayoutId id="214748573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2274339062"/>
      </p:ext>
    </p:extLst>
  </p:cSld>
  <p:clrMap bg1="lt1" tx1="dk1" bg2="lt2" tx2="dk2" accent1="accent1" accent2="accent2" accent3="accent3" accent4="accent4" accent5="accent5" accent6="accent6" hlink="hlink" folHlink="folHlink"/>
  <p:sldLayoutIdLst>
    <p:sldLayoutId id="2147485753" r:id="rId1"/>
    <p:sldLayoutId id="2147485754" r:id="rId2"/>
    <p:sldLayoutId id="2147485755" r:id="rId3"/>
    <p:sldLayoutId id="2147485756" r:id="rId4"/>
    <p:sldLayoutId id="2147485757" r:id="rId5"/>
    <p:sldLayoutId id="2147485758" r:id="rId6"/>
    <p:sldLayoutId id="2147485759" r:id="rId7"/>
    <p:sldLayoutId id="2147485760" r:id="rId8"/>
    <p:sldLayoutId id="2147485761" r:id="rId9"/>
    <p:sldLayoutId id="2147485762" r:id="rId10"/>
    <p:sldLayoutId id="214748576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258575316"/>
      </p:ext>
    </p:extLst>
  </p:cSld>
  <p:clrMap bg1="lt1" tx1="dk1" bg2="lt2" tx2="dk2" accent1="accent1" accent2="accent2" accent3="accent3" accent4="accent4" accent5="accent5" accent6="accent6" hlink="hlink" folHlink="folHlink"/>
  <p:sldLayoutIdLst>
    <p:sldLayoutId id="2147485778" r:id="rId1"/>
    <p:sldLayoutId id="2147485779" r:id="rId2"/>
    <p:sldLayoutId id="2147485780" r:id="rId3"/>
    <p:sldLayoutId id="2147485781" r:id="rId4"/>
    <p:sldLayoutId id="2147485782" r:id="rId5"/>
    <p:sldLayoutId id="2147485783" r:id="rId6"/>
    <p:sldLayoutId id="2147485784" r:id="rId7"/>
    <p:sldLayoutId id="2147485785" r:id="rId8"/>
    <p:sldLayoutId id="2147485786" r:id="rId9"/>
    <p:sldLayoutId id="2147485787" r:id="rId10"/>
    <p:sldLayoutId id="214748578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eaLnBrk="1" hangingPunct="1">
              <a:lnSpc>
                <a:spcPct val="100000"/>
              </a:lnSpc>
              <a:spcBef>
                <a:spcPct val="0"/>
              </a:spcBef>
              <a:buFontTx/>
              <a:buNone/>
              <a:defRPr/>
            </a:pPr>
            <a:endParaRPr kumimoji="0" lang="en-US" altLang="en-US" b="0">
              <a:solidFill>
                <a:srgbClr val="000000"/>
              </a:solidFill>
              <a:latin typeface="Times New Roman"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cs typeface="+mn-cs"/>
              </a:defRPr>
            </a:lvl1pPr>
          </a:lstStyle>
          <a:p>
            <a:pPr eaLnBrk="1" hangingPunct="1">
              <a:lnSpc>
                <a:spcPct val="100000"/>
              </a:lnSpc>
              <a:spcBef>
                <a:spcPct val="0"/>
              </a:spcBef>
              <a:buFontTx/>
              <a:buNone/>
              <a:defRPr/>
            </a:pPr>
            <a:endParaRPr kumimoji="0" lang="en-US" altLang="en-US" b="0">
              <a:solidFill>
                <a:srgbClr val="000000"/>
              </a:solidFill>
              <a:latin typeface="Times New Roman"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eaLnBrk="1" hangingPunct="1">
              <a:lnSpc>
                <a:spcPct val="100000"/>
              </a:lnSpc>
              <a:spcBef>
                <a:spcPct val="0"/>
              </a:spcBef>
              <a:buFontTx/>
              <a:buNone/>
              <a:defRPr/>
            </a:pPr>
            <a:fld id="{AAD39680-1F54-E141-9E32-973F00A29FA2}" type="slidenum">
              <a:rPr kumimoji="0" lang="en-US" altLang="en-US" b="0">
                <a:solidFill>
                  <a:srgbClr val="000000"/>
                </a:solidFill>
                <a:latin typeface="Times New Roman" charset="0"/>
              </a:rPr>
              <a:pPr eaLnBrk="1" hangingPunct="1">
                <a:lnSpc>
                  <a:spcPct val="100000"/>
                </a:lnSpc>
                <a:spcBef>
                  <a:spcPct val="0"/>
                </a:spcBef>
                <a:buFontTx/>
                <a:buNone/>
                <a:defRPr/>
              </a:pPr>
              <a:t>‹#›</a:t>
            </a:fld>
            <a:endParaRPr kumimoji="0" lang="en-US" altLang="en-US" b="0">
              <a:solidFill>
                <a:srgbClr val="000000"/>
              </a:solidFill>
              <a:latin typeface="Times New Roman" charset="0"/>
            </a:endParaRPr>
          </a:p>
        </p:txBody>
      </p:sp>
    </p:spTree>
    <p:extLst>
      <p:ext uri="{BB962C8B-B14F-4D97-AF65-F5344CB8AC3E}">
        <p14:creationId xmlns:p14="http://schemas.microsoft.com/office/powerpoint/2010/main" val="176970085"/>
      </p:ext>
    </p:extLst>
  </p:cSld>
  <p:clrMap bg1="lt1" tx1="dk1" bg2="lt2" tx2="dk2" accent1="accent1" accent2="accent2" accent3="accent3" accent4="accent4" accent5="accent5" accent6="accent6" hlink="hlink" folHlink="folHlink"/>
  <p:sldLayoutIdLst>
    <p:sldLayoutId id="2147485790" r:id="rId1"/>
    <p:sldLayoutId id="2147485791" r:id="rId2"/>
    <p:sldLayoutId id="2147485792" r:id="rId3"/>
    <p:sldLayoutId id="2147485793" r:id="rId4"/>
    <p:sldLayoutId id="2147485794" r:id="rId5"/>
    <p:sldLayoutId id="2147485795" r:id="rId6"/>
    <p:sldLayoutId id="2147485796" r:id="rId7"/>
    <p:sldLayoutId id="2147485797" r:id="rId8"/>
    <p:sldLayoutId id="2147485798" r:id="rId9"/>
    <p:sldLayoutId id="2147485799" r:id="rId10"/>
    <p:sldLayoutId id="2147485800" r:id="rId11"/>
  </p:sldLayoutIdLst>
  <p:txStyles>
    <p:title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mn-ea"/>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mn-ea"/>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mn-ea"/>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mn-ea"/>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3902075"/>
            <a:ext cx="3400425" cy="2949575"/>
            <a:chOff x="0" y="2458"/>
            <a:chExt cx="2142" cy="1858"/>
          </a:xfrm>
        </p:grpSpPr>
        <p:sp>
          <p:nvSpPr>
            <p:cNvPr id="16387"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0">
                <a:solidFill>
                  <a:srgbClr val="FFFFFF"/>
                </a:solidFill>
                <a:latin typeface="Arial" charset="0"/>
              </a:endParaRPr>
            </a:p>
          </p:txBody>
        </p:sp>
        <p:sp>
          <p:nvSpPr>
            <p:cNvPr id="16388"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lnSpc>
                  <a:spcPct val="100000"/>
                </a:lnSpc>
                <a:spcBef>
                  <a:spcPct val="0"/>
                </a:spcBef>
                <a:buFontTx/>
                <a:buNone/>
                <a:defRPr/>
              </a:pPr>
              <a:endParaRPr kumimoji="0" lang="en-US" sz="7200" b="0">
                <a:solidFill>
                  <a:srgbClr val="FFFFFF"/>
                </a:solidFill>
                <a:latin typeface="Arial" charset="0"/>
              </a:endParaRPr>
            </a:p>
          </p:txBody>
        </p:sp>
        <p:sp>
          <p:nvSpPr>
            <p:cNvPr id="16389"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0">
                <a:solidFill>
                  <a:srgbClr val="FFFFFF"/>
                </a:solidFill>
                <a:latin typeface="Arial" charset="0"/>
              </a:endParaRPr>
            </a:p>
          </p:txBody>
        </p:sp>
        <p:sp>
          <p:nvSpPr>
            <p:cNvPr id="16390"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0">
                <a:solidFill>
                  <a:srgbClr val="FFFFFF"/>
                </a:solidFill>
                <a:latin typeface="Arial" charset="0"/>
              </a:endParaRPr>
            </a:p>
          </p:txBody>
        </p:sp>
        <p:sp>
          <p:nvSpPr>
            <p:cNvPr id="1036"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7200" b="0">
                <a:solidFill>
                  <a:srgbClr val="FFFFFF"/>
                </a:solidFill>
                <a:latin typeface="Arial" charset="0"/>
              </a:endParaRPr>
            </a:p>
          </p:txBody>
        </p:sp>
        <p:sp>
          <p:nvSpPr>
            <p:cNvPr id="1037"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7200" b="0">
                <a:solidFill>
                  <a:srgbClr val="FFFFFF"/>
                </a:solidFill>
                <a:latin typeface="Arial" charset="0"/>
              </a:endParaRPr>
            </a:p>
          </p:txBody>
        </p:sp>
        <p:sp>
          <p:nvSpPr>
            <p:cNvPr id="1038"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7200" b="0">
                <a:solidFill>
                  <a:srgbClr val="FFFFFF"/>
                </a:solidFill>
                <a:latin typeface="Arial" charset="0"/>
              </a:endParaRPr>
            </a:p>
          </p:txBody>
        </p:sp>
      </p:grpSp>
      <p:sp>
        <p:nvSpPr>
          <p:cNvPr id="16394"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6395"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396"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effectLst>
                  <a:outerShdw blurRad="38100" dist="38100" dir="2700000" algn="tl">
                    <a:srgbClr val="000000"/>
                  </a:outerShdw>
                </a:effectLst>
                <a:ea typeface="+mn-ea"/>
                <a:cs typeface="+mn-cs"/>
              </a:defRPr>
            </a:lvl1pPr>
          </a:lstStyle>
          <a:p>
            <a:pPr>
              <a:lnSpc>
                <a:spcPct val="100000"/>
              </a:lnSpc>
              <a:spcBef>
                <a:spcPct val="0"/>
              </a:spcBef>
              <a:buFontTx/>
              <a:buNone/>
              <a:defRPr/>
            </a:pPr>
            <a:endParaRPr kumimoji="0" lang="en-US" b="0">
              <a:solidFill>
                <a:srgbClr val="FFFFFF"/>
              </a:solidFill>
              <a:latin typeface="Arial" charset="0"/>
            </a:endParaRPr>
          </a:p>
        </p:txBody>
      </p:sp>
      <p:sp>
        <p:nvSpPr>
          <p:cNvPr id="16397"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effectLst>
                  <a:outerShdw blurRad="38100" dist="38100" dir="2700000" algn="tl">
                    <a:srgbClr val="000000"/>
                  </a:outerShdw>
                </a:effectLst>
                <a:ea typeface="+mn-ea"/>
                <a:cs typeface="+mn-cs"/>
              </a:defRPr>
            </a:lvl1pPr>
          </a:lstStyle>
          <a:p>
            <a:pPr>
              <a:lnSpc>
                <a:spcPct val="100000"/>
              </a:lnSpc>
              <a:spcBef>
                <a:spcPct val="0"/>
              </a:spcBef>
              <a:buFontTx/>
              <a:buNone/>
              <a:defRPr/>
            </a:pPr>
            <a:endParaRPr kumimoji="0" lang="en-US" b="0">
              <a:solidFill>
                <a:srgbClr val="FFFFFF"/>
              </a:solidFill>
              <a:latin typeface="Arial" charset="0"/>
            </a:endParaRPr>
          </a:p>
        </p:txBody>
      </p:sp>
      <p:sp>
        <p:nvSpPr>
          <p:cNvPr id="16398"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effectLst>
                  <a:outerShdw blurRad="38100" dist="38100" dir="2700000" algn="tl">
                    <a:srgbClr val="000000"/>
                  </a:outerShdw>
                </a:effectLst>
              </a:defRPr>
            </a:lvl1pPr>
          </a:lstStyle>
          <a:p>
            <a:pPr>
              <a:lnSpc>
                <a:spcPct val="100000"/>
              </a:lnSpc>
              <a:spcBef>
                <a:spcPct val="0"/>
              </a:spcBef>
              <a:buFontTx/>
              <a:buNone/>
              <a:defRPr/>
            </a:pPr>
            <a:fld id="{7099D075-7D6D-024F-B45D-57035EFCA1A3}" type="slidenum">
              <a:rPr kumimoji="0" lang="en-US" b="0">
                <a:solidFill>
                  <a:srgbClr val="FFFFFF"/>
                </a:solidFill>
                <a:latin typeface="Arial" charset="0"/>
              </a:rPr>
              <a:pPr>
                <a:lnSpc>
                  <a:spcPct val="100000"/>
                </a:lnSpc>
                <a:spcBef>
                  <a:spcPct val="0"/>
                </a:spcBef>
                <a:buFontTx/>
                <a:buNone/>
                <a:defRPr/>
              </a:pPr>
              <a:t>‹#›</a:t>
            </a:fld>
            <a:endParaRPr kumimoji="0" lang="en-US" b="0">
              <a:solidFill>
                <a:srgbClr val="FFFFFF"/>
              </a:solidFill>
              <a:latin typeface="Arial" charset="0"/>
            </a:endParaRPr>
          </a:p>
        </p:txBody>
      </p:sp>
    </p:spTree>
    <p:extLst>
      <p:ext uri="{BB962C8B-B14F-4D97-AF65-F5344CB8AC3E}">
        <p14:creationId xmlns:p14="http://schemas.microsoft.com/office/powerpoint/2010/main" val="3895463409"/>
      </p:ext>
    </p:extLst>
  </p:cSld>
  <p:clrMap bg1="dk2" tx1="lt1" bg2="dk1" tx2="lt2" accent1="accent1" accent2="accent2" accent3="accent3" accent4="accent4" accent5="accent5" accent6="accent6" hlink="hlink" folHlink="folHlink"/>
  <p:sldLayoutIdLst>
    <p:sldLayoutId id="2147485802" r:id="rId1"/>
    <p:sldLayoutId id="2147485803" r:id="rId2"/>
    <p:sldLayoutId id="2147485804" r:id="rId3"/>
    <p:sldLayoutId id="2147485805" r:id="rId4"/>
    <p:sldLayoutId id="2147485806" r:id="rId5"/>
    <p:sldLayoutId id="2147485807" r:id="rId6"/>
    <p:sldLayoutId id="2147485808" r:id="rId7"/>
    <p:sldLayoutId id="2147485809" r:id="rId8"/>
    <p:sldLayoutId id="2147485810" r:id="rId9"/>
    <p:sldLayoutId id="2147485811" r:id="rId10"/>
    <p:sldLayoutId id="2147485812" r:id="rId11"/>
  </p:sldLayoutIdLst>
  <p:transition advClick="0" advTm="5000"/>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spcBef>
                <a:spcPct val="0"/>
              </a:spcBef>
              <a:buFontTx/>
              <a:buNone/>
              <a:defRPr kumimoji="0" sz="1400" b="0">
                <a:latin typeface="Times New Roman" charset="0"/>
                <a:ea typeface="Times New Roman" charset="0"/>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lnSpc>
                <a:spcPct val="100000"/>
              </a:lnSpc>
              <a:spcBef>
                <a:spcPct val="0"/>
              </a:spcBef>
              <a:buFontTx/>
              <a:buNone/>
              <a:defRPr kumimoji="0" sz="1400" b="0">
                <a:latin typeface="Times New Roman" charset="0"/>
                <a:ea typeface="Times New Roman" charset="0"/>
              </a:defRPr>
            </a:lvl1pPr>
          </a:lstStyle>
          <a:p>
            <a:pP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spcBef>
                <a:spcPct val="0"/>
              </a:spcBef>
              <a:buFontTx/>
              <a:buNone/>
              <a:defRPr kumimoji="0" sz="1400" b="0">
                <a:latin typeface="Times New Roman" charset="0"/>
              </a:defRPr>
            </a:lvl1pPr>
          </a:lstStyle>
          <a:p>
            <a:fld id="{D5657724-C164-8342-99D1-B5EA17EF7103}"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5278" r:id="rId1"/>
    <p:sldLayoutId id="2147485279" r:id="rId2"/>
    <p:sldLayoutId id="2147485280" r:id="rId3"/>
    <p:sldLayoutId id="2147485281" r:id="rId4"/>
    <p:sldLayoutId id="2147485282" r:id="rId5"/>
    <p:sldLayoutId id="2147485283" r:id="rId6"/>
    <p:sldLayoutId id="2147485284" r:id="rId7"/>
    <p:sldLayoutId id="2147485285" r:id="rId8"/>
    <p:sldLayoutId id="2147485286" r:id="rId9"/>
    <p:sldLayoutId id="2147485287" r:id="rId10"/>
    <p:sldLayoutId id="2147485288"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S PGothic" pitchFamily="34" charset="-128"/>
        </a:defRPr>
      </a:lvl1pPr>
      <a:lvl2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2pPr>
      <a:lvl3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3pPr>
      <a:lvl4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4pPr>
      <a:lvl5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MS PGothic" pitchFamily="34"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Arial" charset="0"/>
              </a:defRPr>
            </a:lvl1pPr>
          </a:lstStyle>
          <a:p>
            <a:pPr>
              <a:lnSpc>
                <a:spcPct val="100000"/>
              </a:lnSpc>
              <a:spcBef>
                <a:spcPct val="0"/>
              </a:spcBef>
              <a:buFontTx/>
              <a:buNone/>
              <a:defRPr/>
            </a:pPr>
            <a:endParaRPr kumimoji="0" lang="en-US" b="0"/>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Arial" charset="0"/>
              </a:defRPr>
            </a:lvl1pPr>
          </a:lstStyle>
          <a:p>
            <a:pPr>
              <a:lnSpc>
                <a:spcPct val="100000"/>
              </a:lnSpc>
              <a:spcBef>
                <a:spcPct val="0"/>
              </a:spcBef>
              <a:buFontTx/>
              <a:buNone/>
              <a:defRPr/>
            </a:pPr>
            <a:endParaRPr kumimoji="0" lang="en-US" b="0"/>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Arial" charset="0"/>
              </a:defRPr>
            </a:lvl1pPr>
          </a:lstStyle>
          <a:p>
            <a:pPr>
              <a:lnSpc>
                <a:spcPct val="100000"/>
              </a:lnSpc>
              <a:spcBef>
                <a:spcPct val="0"/>
              </a:spcBef>
              <a:buFontTx/>
              <a:buNone/>
              <a:defRPr/>
            </a:pPr>
            <a:fld id="{F5056FE8-D165-9948-828B-BC6E174C315C}" type="slidenum">
              <a:rPr kumimoji="0" lang="en-US" b="0"/>
              <a:pPr>
                <a:lnSpc>
                  <a:spcPct val="100000"/>
                </a:lnSpc>
                <a:spcBef>
                  <a:spcPct val="0"/>
                </a:spcBef>
                <a:buFontTx/>
                <a:buNone/>
                <a:defRPr/>
              </a:pPr>
              <a:t>‹#›</a:t>
            </a:fld>
            <a:endParaRPr kumimoji="0" lang="en-US" b="0"/>
          </a:p>
        </p:txBody>
      </p:sp>
    </p:spTree>
    <p:extLst>
      <p:ext uri="{BB962C8B-B14F-4D97-AF65-F5344CB8AC3E}">
        <p14:creationId xmlns:p14="http://schemas.microsoft.com/office/powerpoint/2010/main" val="3571449081"/>
      </p:ext>
    </p:extLst>
  </p:cSld>
  <p:clrMap bg1="dk2" tx1="lt1" bg2="dk1" tx2="lt2" accent1="accent1" accent2="accent2" accent3="accent3" accent4="accent4" accent5="accent5" accent6="accent6" hlink="hlink" folHlink="folHlink"/>
  <p:sldLayoutIdLst>
    <p:sldLayoutId id="2147485814" r:id="rId1"/>
    <p:sldLayoutId id="2147485815" r:id="rId2"/>
    <p:sldLayoutId id="2147485816" r:id="rId3"/>
    <p:sldLayoutId id="2147485817" r:id="rId4"/>
    <p:sldLayoutId id="2147485818" r:id="rId5"/>
    <p:sldLayoutId id="2147485819" r:id="rId6"/>
    <p:sldLayoutId id="2147485820" r:id="rId7"/>
    <p:sldLayoutId id="2147485821" r:id="rId8"/>
    <p:sldLayoutId id="2147485822" r:id="rId9"/>
    <p:sldLayoutId id="2147485823" r:id="rId10"/>
    <p:sldLayoutId id="2147485824" r:id="rId11"/>
    <p:sldLayoutId id="2147485825"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6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B3C66E19-9CD0-224A-9094-37324153C567}"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639406867"/>
      </p:ext>
    </p:extLst>
  </p:cSld>
  <p:clrMap bg1="lt1" tx1="dk1" bg2="lt2" tx2="dk2" accent1="accent1" accent2="accent2" accent3="accent3" accent4="accent4" accent5="accent5" accent6="accent6" hlink="hlink" folHlink="folHlink"/>
  <p:sldLayoutIdLst>
    <p:sldLayoutId id="2147485827" r:id="rId1"/>
    <p:sldLayoutId id="2147485828" r:id="rId2"/>
    <p:sldLayoutId id="2147485829" r:id="rId3"/>
    <p:sldLayoutId id="2147485830" r:id="rId4"/>
    <p:sldLayoutId id="2147485831" r:id="rId5"/>
    <p:sldLayoutId id="2147485832" r:id="rId6"/>
    <p:sldLayoutId id="2147485833" r:id="rId7"/>
    <p:sldLayoutId id="2147485834" r:id="rId8"/>
    <p:sldLayoutId id="2147485835" r:id="rId9"/>
    <p:sldLayoutId id="2147485836" r:id="rId10"/>
    <p:sldLayoutId id="2147485837"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lnSpc>
                <a:spcPct val="100000"/>
              </a:lnSpc>
              <a:spcBef>
                <a:spcPct val="0"/>
              </a:spcBef>
              <a:buFontTx/>
              <a:buNone/>
              <a:defRPr/>
            </a:pPr>
            <a:endParaRPr kumimoji="0"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lnSpc>
                <a:spcPct val="100000"/>
              </a:lnSpc>
              <a:spcBef>
                <a:spcPct val="0"/>
              </a:spcBef>
              <a:buFontTx/>
              <a:buNone/>
              <a:defRPr/>
            </a:pPr>
            <a:endParaRPr kumimoji="0"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lnSpc>
                <a:spcPct val="100000"/>
              </a:lnSpc>
              <a:spcBef>
                <a:spcPct val="0"/>
              </a:spcBef>
              <a:buFontTx/>
              <a:buNone/>
              <a:defRPr/>
            </a:pPr>
            <a:fld id="{C7FCEC4A-0619-534F-AB0C-4C4D1986DF16}" type="slidenum">
              <a:rPr kumimoji="0" lang="en-US" b="0"/>
              <a:pPr>
                <a:lnSpc>
                  <a:spcPct val="100000"/>
                </a:lnSpc>
                <a:spcBef>
                  <a:spcPct val="0"/>
                </a:spcBef>
                <a:buFontTx/>
                <a:buNone/>
                <a:defRPr/>
              </a:pPr>
              <a:t>‹#›</a:t>
            </a:fld>
            <a:endParaRPr kumimoji="0" lang="en-US" b="0"/>
          </a:p>
        </p:txBody>
      </p:sp>
    </p:spTree>
    <p:extLst>
      <p:ext uri="{BB962C8B-B14F-4D97-AF65-F5344CB8AC3E}">
        <p14:creationId xmlns:p14="http://schemas.microsoft.com/office/powerpoint/2010/main" val="357913382"/>
      </p:ext>
    </p:extLst>
  </p:cSld>
  <p:clrMap bg1="lt1" tx1="dk1" bg2="lt2" tx2="dk2" accent1="accent1" accent2="accent2" accent3="accent3" accent4="accent4" accent5="accent5" accent6="accent6" hlink="hlink" folHlink="folHlink"/>
  <p:sldLayoutIdLst>
    <p:sldLayoutId id="2147485839" r:id="rId1"/>
    <p:sldLayoutId id="2147485840" r:id="rId2"/>
    <p:sldLayoutId id="2147485841" r:id="rId3"/>
    <p:sldLayoutId id="2147485842" r:id="rId4"/>
    <p:sldLayoutId id="2147485843" r:id="rId5"/>
    <p:sldLayoutId id="2147485844" r:id="rId6"/>
    <p:sldLayoutId id="2147485845" r:id="rId7"/>
    <p:sldLayoutId id="2147485846" r:id="rId8"/>
    <p:sldLayoutId id="2147485847" r:id="rId9"/>
    <p:sldLayoutId id="2147485848" r:id="rId10"/>
    <p:sldLayoutId id="2147485849" r:id="rId11"/>
    <p:sldLayoutId id="2147485850" r:id="rId12"/>
    <p:sldLayoutId id="214748585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3262749139"/>
      </p:ext>
    </p:extLst>
  </p:cSld>
  <p:clrMap bg1="lt1" tx1="dk1" bg2="lt2" tx2="dk2" accent1="accent1" accent2="accent2" accent3="accent3" accent4="accent4" accent5="accent5" accent6="accent6" hlink="hlink" folHlink="folHlink"/>
  <p:sldLayoutIdLst>
    <p:sldLayoutId id="2147485877" r:id="rId1"/>
    <p:sldLayoutId id="2147485878" r:id="rId2"/>
    <p:sldLayoutId id="2147485879" r:id="rId3"/>
    <p:sldLayoutId id="2147485880" r:id="rId4"/>
    <p:sldLayoutId id="2147485881" r:id="rId5"/>
    <p:sldLayoutId id="2147485882" r:id="rId6"/>
    <p:sldLayoutId id="2147485883" r:id="rId7"/>
    <p:sldLayoutId id="2147485884" r:id="rId8"/>
    <p:sldLayoutId id="2147485885" r:id="rId9"/>
    <p:sldLayoutId id="2147485886" r:id="rId10"/>
    <p:sldLayoutId id="214748588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3399792456"/>
      </p:ext>
    </p:extLst>
  </p:cSld>
  <p:clrMap bg1="lt1" tx1="dk1" bg2="lt2" tx2="dk2" accent1="accent1" accent2="accent2" accent3="accent3" accent4="accent4" accent5="accent5" accent6="accent6" hlink="hlink" folHlink="folHlink"/>
  <p:sldLayoutIdLst>
    <p:sldLayoutId id="2147485889" r:id="rId1"/>
    <p:sldLayoutId id="2147485890" r:id="rId2"/>
    <p:sldLayoutId id="2147485891" r:id="rId3"/>
    <p:sldLayoutId id="2147485892" r:id="rId4"/>
    <p:sldLayoutId id="2147485893" r:id="rId5"/>
    <p:sldLayoutId id="2147485894" r:id="rId6"/>
    <p:sldLayoutId id="2147485895" r:id="rId7"/>
    <p:sldLayoutId id="2147485896" r:id="rId8"/>
    <p:sldLayoutId id="2147485897" r:id="rId9"/>
    <p:sldLayoutId id="2147485898" r:id="rId10"/>
    <p:sldLayoutId id="214748589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2185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185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lnSpc>
                <a:spcPct val="100000"/>
              </a:lnSpc>
              <a:spcBef>
                <a:spcPct val="0"/>
              </a:spcBef>
              <a:buFontTx/>
              <a:buNone/>
              <a:defRPr kumimoji="0" sz="1400" b="0">
                <a:solidFill>
                  <a:srgbClr val="000000"/>
                </a:solidFill>
                <a:latin typeface="Times New Roman" pitchFamily="-105" charset="0"/>
                <a:ea typeface="Times New Roman" pitchFamily="-105" charset="0"/>
                <a:cs typeface="Times New Roman" pitchFamily="-105" charset="0"/>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buFontTx/>
              <a:buNone/>
              <a:defRPr kumimoji="0" sz="1400" b="0">
                <a:solidFill>
                  <a:srgbClr val="000000"/>
                </a:solidFill>
                <a:latin typeface="Times New Roman" pitchFamily="-105" charset="0"/>
                <a:ea typeface="Times New Roman" pitchFamily="-105" charset="0"/>
                <a:cs typeface="Times New Roman" pitchFamily="-105" charset="0"/>
              </a:defRPr>
            </a:lvl1pPr>
          </a:lstStyle>
          <a:p>
            <a:pP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lnSpc>
                <a:spcPct val="100000"/>
              </a:lnSpc>
              <a:spcBef>
                <a:spcPct val="0"/>
              </a:spcBef>
              <a:buFontTx/>
              <a:buNone/>
              <a:defRPr kumimoji="0" sz="1400" b="0">
                <a:solidFill>
                  <a:srgbClr val="000000"/>
                </a:solidFill>
                <a:latin typeface="Times New Roman" charset="0"/>
                <a:cs typeface="Times New Roman" charset="0"/>
              </a:defRPr>
            </a:lvl1pPr>
          </a:lstStyle>
          <a:p>
            <a:pPr>
              <a:defRPr/>
            </a:pPr>
            <a:fld id="{1DCDDF1A-B6F9-6849-B41C-E5E2D3FB6901}" type="slidenum">
              <a:rPr lang="en-US"/>
              <a:pPr>
                <a:defRPr/>
              </a:pPr>
              <a:t>‹#›</a:t>
            </a:fld>
            <a:endParaRPr lang="en-US"/>
          </a:p>
        </p:txBody>
      </p:sp>
    </p:spTree>
    <p:extLst>
      <p:ext uri="{BB962C8B-B14F-4D97-AF65-F5344CB8AC3E}">
        <p14:creationId xmlns:p14="http://schemas.microsoft.com/office/powerpoint/2010/main" val="2452137437"/>
      </p:ext>
    </p:extLst>
  </p:cSld>
  <p:clrMap bg1="lt1" tx1="dk1" bg2="lt2" tx2="dk2" accent1="accent1" accent2="accent2" accent3="accent3" accent4="accent4" accent5="accent5" accent6="accent6" hlink="hlink" folHlink="folHlink"/>
  <p:sldLayoutIdLst>
    <p:sldLayoutId id="2147485901" r:id="rId1"/>
    <p:sldLayoutId id="2147485902" r:id="rId2"/>
    <p:sldLayoutId id="2147485903" r:id="rId3"/>
    <p:sldLayoutId id="2147485904" r:id="rId4"/>
    <p:sldLayoutId id="2147485905" r:id="rId5"/>
    <p:sldLayoutId id="2147485906" r:id="rId6"/>
    <p:sldLayoutId id="2147485907" r:id="rId7"/>
    <p:sldLayoutId id="2147485908" r:id="rId8"/>
    <p:sldLayoutId id="2147485909" r:id="rId9"/>
    <p:sldLayoutId id="2147485910" r:id="rId10"/>
    <p:sldLayoutId id="2147485911"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0">
                <a:solidFill>
                  <a:srgbClr val="000000"/>
                </a:solidFill>
                <a:latin typeface="Times New Roman"/>
                <a:ea typeface="+mn-ea"/>
                <a:cs typeface="+mn-cs"/>
              </a:defRPr>
            </a:lvl1pPr>
          </a:lstStyle>
          <a:p>
            <a:pPr>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solidFill>
                  <a:srgbClr val="000000"/>
                </a:solidFill>
                <a:latin typeface="Times New Roman"/>
                <a:ea typeface="+mn-ea"/>
                <a:cs typeface="+mn-cs"/>
              </a:defRPr>
            </a:lvl1pPr>
          </a:lstStyle>
          <a:p>
            <a:pPr>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solidFill>
                  <a:srgbClr val="000000"/>
                </a:solidFill>
                <a:latin typeface="Times New Roman" charset="0"/>
              </a:defRPr>
            </a:lvl1pPr>
          </a:lstStyle>
          <a:p>
            <a:pPr>
              <a:defRPr/>
            </a:pPr>
            <a:fld id="{31A650DC-872F-7D43-8183-D08BA7DFFEA2}" type="slidenum">
              <a:rPr lang="en-US"/>
              <a:pPr>
                <a:defRPr/>
              </a:pPr>
              <a:t>‹#›</a:t>
            </a:fld>
            <a:endParaRPr lang="en-US"/>
          </a:p>
        </p:txBody>
      </p:sp>
    </p:spTree>
    <p:extLst>
      <p:ext uri="{BB962C8B-B14F-4D97-AF65-F5344CB8AC3E}">
        <p14:creationId xmlns:p14="http://schemas.microsoft.com/office/powerpoint/2010/main" val="1718446983"/>
      </p:ext>
    </p:extLst>
  </p:cSld>
  <p:clrMap bg1="lt1" tx1="dk1" bg2="lt2" tx2="dk2" accent1="accent1" accent2="accent2" accent3="accent3" accent4="accent4" accent5="accent5" accent6="accent6" hlink="hlink" folHlink="folHlink"/>
  <p:sldLayoutIdLst>
    <p:sldLayoutId id="2147485937" r:id="rId1"/>
    <p:sldLayoutId id="2147485938" r:id="rId2"/>
    <p:sldLayoutId id="2147485939" r:id="rId3"/>
    <p:sldLayoutId id="2147485940" r:id="rId4"/>
    <p:sldLayoutId id="2147485941" r:id="rId5"/>
    <p:sldLayoutId id="2147485942" r:id="rId6"/>
    <p:sldLayoutId id="2147485943" r:id="rId7"/>
    <p:sldLayoutId id="2147485944" r:id="rId8"/>
    <p:sldLayoutId id="2147485945" r:id="rId9"/>
    <p:sldLayoutId id="2147485946" r:id="rId10"/>
    <p:sldLayoutId id="2147485947" r:id="rId1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1818561116"/>
      </p:ext>
    </p:extLst>
  </p:cSld>
  <p:clrMap bg1="lt1" tx1="dk1" bg2="lt2" tx2="dk2" accent1="accent1" accent2="accent2" accent3="accent3" accent4="accent4" accent5="accent5" accent6="accent6" hlink="hlink" folHlink="folHlink"/>
  <p:sldLayoutIdLst>
    <p:sldLayoutId id="2147485949" r:id="rId1"/>
    <p:sldLayoutId id="2147485950" r:id="rId2"/>
    <p:sldLayoutId id="2147485951" r:id="rId3"/>
    <p:sldLayoutId id="2147485952" r:id="rId4"/>
    <p:sldLayoutId id="2147485953" r:id="rId5"/>
    <p:sldLayoutId id="2147485954" r:id="rId6"/>
    <p:sldLayoutId id="2147485955" r:id="rId7"/>
    <p:sldLayoutId id="2147485956" r:id="rId8"/>
    <p:sldLayoutId id="2147485957" r:id="rId9"/>
    <p:sldLayoutId id="2147485958" r:id="rId10"/>
    <p:sldLayoutId id="214748595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4076789887"/>
      </p:ext>
    </p:extLst>
  </p:cSld>
  <p:clrMap bg1="lt1" tx1="dk1" bg2="lt2" tx2="dk2" accent1="accent1" accent2="accent2" accent3="accent3" accent4="accent4" accent5="accent5" accent6="accent6" hlink="hlink" folHlink="folHlink"/>
  <p:sldLayoutIdLst>
    <p:sldLayoutId id="2147485961" r:id="rId1"/>
    <p:sldLayoutId id="2147485962" r:id="rId2"/>
    <p:sldLayoutId id="2147485963" r:id="rId3"/>
    <p:sldLayoutId id="2147485964" r:id="rId4"/>
    <p:sldLayoutId id="2147485965" r:id="rId5"/>
    <p:sldLayoutId id="2147485966" r:id="rId6"/>
    <p:sldLayoutId id="2147485967" r:id="rId7"/>
    <p:sldLayoutId id="2147485968" r:id="rId8"/>
    <p:sldLayoutId id="2147485969" r:id="rId9"/>
    <p:sldLayoutId id="2147485970" r:id="rId10"/>
    <p:sldLayoutId id="214748597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1097495175"/>
      </p:ext>
    </p:extLst>
  </p:cSld>
  <p:clrMap bg1="lt1" tx1="dk1" bg2="lt2" tx2="dk2" accent1="accent1" accent2="accent2" accent3="accent3" accent4="accent4" accent5="accent5" accent6="accent6" hlink="hlink" folHlink="folHlink"/>
  <p:sldLayoutIdLst>
    <p:sldLayoutId id="2147485973" r:id="rId1"/>
    <p:sldLayoutId id="2147485974" r:id="rId2"/>
    <p:sldLayoutId id="2147485975" r:id="rId3"/>
    <p:sldLayoutId id="2147485976" r:id="rId4"/>
    <p:sldLayoutId id="2147485977" r:id="rId5"/>
    <p:sldLayoutId id="2147485978" r:id="rId6"/>
    <p:sldLayoutId id="2147485979" r:id="rId7"/>
    <p:sldLayoutId id="2147485980" r:id="rId8"/>
    <p:sldLayoutId id="2147485981" r:id="rId9"/>
    <p:sldLayoutId id="2147485982" r:id="rId10"/>
    <p:sldLayoutId id="214748598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4754" name="Group 2"/>
          <p:cNvGrpSpPr>
            <a:grpSpLocks/>
          </p:cNvGrpSpPr>
          <p:nvPr/>
        </p:nvGrpSpPr>
        <p:grpSpPr bwMode="auto">
          <a:xfrm>
            <a:off x="0" y="0"/>
            <a:ext cx="9132888" cy="6845300"/>
            <a:chOff x="0" y="0"/>
            <a:chExt cx="5753" cy="4312"/>
          </a:xfrm>
        </p:grpSpPr>
        <p:sp>
          <p:nvSpPr>
            <p:cNvPr id="91139"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defRPr/>
              </a:pPr>
              <a:endParaRPr lang="en-US">
                <a:latin typeface="Arial Narrow" pitchFamily="-112" charset="0"/>
                <a:ea typeface="Times New Roman" charset="0"/>
              </a:endParaRPr>
            </a:p>
          </p:txBody>
        </p:sp>
        <p:grpSp>
          <p:nvGrpSpPr>
            <p:cNvPr id="74758" name="Group 4"/>
            <p:cNvGrpSpPr>
              <a:grpSpLocks/>
            </p:cNvGrpSpPr>
            <p:nvPr/>
          </p:nvGrpSpPr>
          <p:grpSpPr bwMode="auto">
            <a:xfrm>
              <a:off x="246" y="204"/>
              <a:ext cx="5271" cy="3889"/>
              <a:chOff x="246" y="204"/>
              <a:chExt cx="5271" cy="3889"/>
            </a:xfrm>
          </p:grpSpPr>
          <p:sp>
            <p:nvSpPr>
              <p:cNvPr id="9114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7"/>
                  </a:srgbClr>
                </a:outerShdw>
              </a:effectLst>
            </p:spPr>
            <p:txBody>
              <a:bodyPr wrap="none" anchor="ctr"/>
              <a:lstStyle/>
              <a:p>
                <a:pPr>
                  <a:defRPr/>
                </a:pPr>
                <a:endParaRPr lang="en-US">
                  <a:latin typeface="Arial Narrow" pitchFamily="-112" charset="0"/>
                  <a:ea typeface="Times New Roman" charset="0"/>
                </a:endParaRPr>
              </a:p>
            </p:txBody>
          </p:sp>
          <p:sp>
            <p:nvSpPr>
              <p:cNvPr id="91142" name="Freeform 6"/>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43" name="Freeform 7"/>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44" name="Freeform 8"/>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45" name="Freeform 9"/>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46" name="Freeform 10"/>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47" name="Freeform 11"/>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48" name="Freeform 12"/>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49" name="Freeform 13"/>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50" name="Freeform 14"/>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51" name="Freeform 15"/>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52" name="Freeform 16"/>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53" name="Freeform 17"/>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54" name="Freeform 18"/>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55" name="Freeform 19"/>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56" name="Freeform 20"/>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57" name="Freeform 21"/>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58" name="Freeform 22"/>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59" name="Freeform 23"/>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60" name="Freeform 24"/>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61" name="Freeform 25"/>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62" name="Freeform 26"/>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sp>
            <p:nvSpPr>
              <p:cNvPr id="91163" name="Freeform 27"/>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defRPr/>
                </a:pPr>
                <a:endParaRPr lang="en-US">
                  <a:latin typeface="Arial Narrow" pitchFamily="-112" charset="0"/>
                  <a:ea typeface="Times New Roman" charset="0"/>
                </a:endParaRPr>
              </a:p>
            </p:txBody>
          </p:sp>
        </p:grpSp>
        <p:grpSp>
          <p:nvGrpSpPr>
            <p:cNvPr id="74759" name="Group 28"/>
            <p:cNvGrpSpPr>
              <a:grpSpLocks/>
            </p:cNvGrpSpPr>
            <p:nvPr/>
          </p:nvGrpSpPr>
          <p:grpSpPr bwMode="auto">
            <a:xfrm>
              <a:off x="0" y="0"/>
              <a:ext cx="1246" cy="1232"/>
              <a:chOff x="0" y="0"/>
              <a:chExt cx="1246" cy="1232"/>
            </a:xfrm>
          </p:grpSpPr>
          <p:sp>
            <p:nvSpPr>
              <p:cNvPr id="91165" name="Rectangle 29"/>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defRPr/>
                </a:pPr>
                <a:endParaRPr lang="en-US">
                  <a:latin typeface="Arial Narrow" pitchFamily="-112" charset="0"/>
                  <a:ea typeface="Times New Roman" charset="0"/>
                </a:endParaRPr>
              </a:p>
            </p:txBody>
          </p:sp>
          <p:sp>
            <p:nvSpPr>
              <p:cNvPr id="91166" name="Rectangle 30"/>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defRPr/>
                </a:pPr>
                <a:endParaRPr lang="en-US">
                  <a:latin typeface="Arial Narrow" pitchFamily="-112" charset="0"/>
                  <a:ea typeface="Times New Roman" charset="0"/>
                </a:endParaRPr>
              </a:p>
            </p:txBody>
          </p:sp>
          <p:sp>
            <p:nvSpPr>
              <p:cNvPr id="91167"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defRPr/>
                </a:pPr>
                <a:endParaRPr lang="en-US">
                  <a:latin typeface="Arial Narrow" pitchFamily="-112" charset="0"/>
                  <a:ea typeface="Times New Roman" charset="0"/>
                </a:endParaRPr>
              </a:p>
            </p:txBody>
          </p:sp>
        </p:grpSp>
      </p:grpSp>
      <p:sp>
        <p:nvSpPr>
          <p:cNvPr id="91168" name="Text Box 32"/>
          <p:cNvSpPr txBox="1">
            <a:spLocks noChangeArrowheads="1"/>
          </p:cNvSpPr>
          <p:nvPr userDrawn="1"/>
        </p:nvSpPr>
        <p:spPr bwMode="auto">
          <a:xfrm>
            <a:off x="465138" y="6577013"/>
            <a:ext cx="915987" cy="228600"/>
          </a:xfrm>
          <a:prstGeom prst="rect">
            <a:avLst/>
          </a:prstGeom>
          <a:noFill/>
          <a:ln w="12700">
            <a:noFill/>
            <a:miter lim="800000"/>
            <a:headEnd/>
            <a:tailEnd/>
          </a:ln>
          <a:effectLst/>
        </p:spPr>
        <p:txBody>
          <a:bodyPr wrap="none" anchor="ctr">
            <a:spAutoFit/>
          </a:bodyPr>
          <a:lstStyle/>
          <a:p>
            <a:pPr algn="ctr">
              <a:lnSpc>
                <a:spcPct val="100000"/>
              </a:lnSpc>
              <a:spcBef>
                <a:spcPct val="50000"/>
              </a:spcBef>
              <a:buFontTx/>
              <a:buNone/>
              <a:defRPr/>
            </a:pPr>
            <a:r>
              <a:rPr kumimoji="0" lang="en-US" sz="900">
                <a:solidFill>
                  <a:srgbClr val="FFFFFF"/>
                </a:solidFill>
                <a:latin typeface="Arial" charset="0"/>
                <a:ea typeface="Times New Roman" charset="0"/>
              </a:rPr>
              <a:t>©2003 TBBMI</a:t>
            </a:r>
          </a:p>
        </p:txBody>
      </p:sp>
      <p:sp>
        <p:nvSpPr>
          <p:cNvPr id="91169" name="Rectangle 33"/>
          <p:cNvSpPr>
            <a:spLocks noChangeArrowheads="1"/>
          </p:cNvSpPr>
          <p:nvPr userDrawn="1"/>
        </p:nvSpPr>
        <p:spPr bwMode="auto">
          <a:xfrm>
            <a:off x="7539038" y="6532563"/>
            <a:ext cx="736600" cy="268287"/>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7.5.03d.</a:t>
            </a:r>
          </a:p>
        </p:txBody>
      </p:sp>
    </p:spTree>
  </p:cSld>
  <p:clrMap bg1="dk2" tx1="lt1" bg2="dk1" tx2="lt2" accent1="accent1" accent2="accent2" accent3="accent3" accent4="accent4" accent5="accent5" accent6="accent6" hlink="hlink" folHlink="folHlink"/>
  <p:sldLayoutIdLst>
    <p:sldLayoutId id="2147485310" r:id="rId1"/>
    <p:sldLayoutId id="2147485311" r:id="rId2"/>
    <p:sldLayoutId id="2147485312" r:id="rId3"/>
    <p:sldLayoutId id="2147485313" r:id="rId4"/>
    <p:sldLayoutId id="2147485314" r:id="rId5"/>
    <p:sldLayoutId id="2147485315" r:id="rId6"/>
    <p:sldLayoutId id="2147485316" r:id="rId7"/>
    <p:sldLayoutId id="2147485317" r:id="rId8"/>
    <p:sldLayoutId id="2147485318" r:id="rId9"/>
    <p:sldLayoutId id="2147485319" r:id="rId10"/>
    <p:sldLayoutId id="2147485320"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MS PGothic" pitchFamily="34"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itchFamily="34" charset="-128"/>
          <a:cs typeface="MS PGothic" pitchFamily="34"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itchFamily="34" charset="-128"/>
          <a:cs typeface="MS PGothic" pitchFamily="34"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itchFamily="34" charset="-128"/>
          <a:cs typeface="MS PGothic" pitchFamily="34"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itchFamily="34" charset="-128"/>
          <a:cs typeface="MS PGothic" pitchFamily="34"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pitchFamily="34" charset="-128"/>
          <a:cs typeface="MS PGothic" pitchFamily="34"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1905629296"/>
      </p:ext>
    </p:extLst>
  </p:cSld>
  <p:clrMap bg1="lt1" tx1="dk1" bg2="lt2" tx2="dk2" accent1="accent1" accent2="accent2" accent3="accent3" accent4="accent4" accent5="accent5" accent6="accent6" hlink="hlink" folHlink="folHlink"/>
  <p:sldLayoutIdLst>
    <p:sldLayoutId id="2147485998" r:id="rId1"/>
    <p:sldLayoutId id="2147485999" r:id="rId2"/>
    <p:sldLayoutId id="2147486000" r:id="rId3"/>
    <p:sldLayoutId id="2147486001" r:id="rId4"/>
    <p:sldLayoutId id="2147486002" r:id="rId5"/>
    <p:sldLayoutId id="2147486003" r:id="rId6"/>
    <p:sldLayoutId id="2147486004" r:id="rId7"/>
    <p:sldLayoutId id="2147486005" r:id="rId8"/>
    <p:sldLayoutId id="2147486006" r:id="rId9"/>
    <p:sldLayoutId id="2147486007" r:id="rId10"/>
    <p:sldLayoutId id="214748600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a:effectLst/>
                <a:latin typeface="Arial" charset="0"/>
                <a:ea typeface="+mn-ea"/>
                <a:cs typeface="+mn-cs"/>
              </a:defRPr>
            </a:lvl1pPr>
          </a:lstStyle>
          <a:p>
            <a:pPr>
              <a:lnSpc>
                <a:spcPct val="100000"/>
              </a:lnSpc>
              <a:buFontTx/>
              <a:buNone/>
              <a:defRPr/>
            </a:pPr>
            <a:endParaRPr kumimoji="0" lang="en-US" b="0">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smtClean="0">
                <a:effectLst/>
                <a:latin typeface="Arial" charset="0"/>
              </a:defRPr>
            </a:lvl1pPr>
          </a:lstStyle>
          <a:p>
            <a:pPr>
              <a:lnSpc>
                <a:spcPct val="100000"/>
              </a:lnSpc>
              <a:buFontTx/>
              <a:buNone/>
              <a:defRPr/>
            </a:pPr>
            <a:fld id="{A4FF9E5A-01D3-EB4B-B480-238130A9993B}" type="slidenum">
              <a:rPr kumimoji="0" lang="en-US" b="0">
                <a:solidFill>
                  <a:srgbClr val="FFFFFF"/>
                </a:solidFill>
              </a:rPr>
              <a:pPr>
                <a:lnSpc>
                  <a:spcPct val="100000"/>
                </a:lnSpc>
                <a:buFontTx/>
                <a:buNone/>
                <a:defRPr/>
              </a:pPr>
              <a:t>‹#›</a:t>
            </a:fld>
            <a:endParaRPr kumimoji="0" lang="en-US" b="0">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a:effectLst/>
                <a:latin typeface="Arial" charset="0"/>
                <a:ea typeface="+mn-ea"/>
                <a:cs typeface="+mn-cs"/>
              </a:defRPr>
            </a:lvl1pPr>
          </a:lstStyle>
          <a:p>
            <a:pPr>
              <a:lnSpc>
                <a:spcPct val="100000"/>
              </a:lnSpc>
              <a:buFontTx/>
              <a:buNone/>
              <a:defRPr/>
            </a:pPr>
            <a:endParaRPr kumimoji="0" lang="en-US" b="0">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93181977"/>
      </p:ext>
    </p:extLst>
  </p:cSld>
  <p:clrMap bg1="dk2" tx1="lt1" bg2="dk1" tx2="lt2" accent1="accent1" accent2="accent2" accent3="accent3" accent4="accent4" accent5="accent5" accent6="accent6" hlink="hlink" folHlink="folHlink"/>
  <p:sldLayoutIdLst>
    <p:sldLayoutId id="2147486023" r:id="rId1"/>
    <p:sldLayoutId id="2147486024" r:id="rId2"/>
    <p:sldLayoutId id="2147486025" r:id="rId3"/>
    <p:sldLayoutId id="2147486026" r:id="rId4"/>
    <p:sldLayoutId id="2147486027" r:id="rId5"/>
    <p:sldLayoutId id="2147486028" r:id="rId6"/>
    <p:sldLayoutId id="2147486029" r:id="rId7"/>
    <p:sldLayoutId id="2147486030" r:id="rId8"/>
    <p:sldLayoutId id="2147486031" r:id="rId9"/>
    <p:sldLayoutId id="2147486032" r:id="rId10"/>
    <p:sldLayoutId id="2147486033"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charset="0"/>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charset="0"/>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charset="-128"/>
          <a:cs typeface="Arial"/>
        </a:defRPr>
      </a:lvl5pPr>
      <a:lvl6pPr marL="25146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0">
                <a:solidFill>
                  <a:srgbClr val="000000"/>
                </a:solidFill>
                <a:latin typeface="Times New Roman"/>
                <a:ea typeface="+mn-ea"/>
                <a:cs typeface="+mn-cs"/>
              </a:defRPr>
            </a:lvl1pPr>
          </a:lstStyle>
          <a:p>
            <a:pPr>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solidFill>
                  <a:srgbClr val="000000"/>
                </a:solidFill>
                <a:latin typeface="Times New Roman"/>
                <a:ea typeface="+mn-ea"/>
                <a:cs typeface="+mn-cs"/>
              </a:defRPr>
            </a:lvl1pPr>
          </a:lstStyle>
          <a:p>
            <a:pPr>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solidFill>
                  <a:srgbClr val="000000"/>
                </a:solidFill>
                <a:latin typeface="Times New Roman" charset="0"/>
              </a:defRPr>
            </a:lvl1pPr>
          </a:lstStyle>
          <a:p>
            <a:pPr>
              <a:defRPr/>
            </a:pPr>
            <a:fld id="{31A650DC-872F-7D43-8183-D08BA7DFFEA2}" type="slidenum">
              <a:rPr lang="en-US"/>
              <a:pPr>
                <a:defRPr/>
              </a:pPr>
              <a:t>‹#›</a:t>
            </a:fld>
            <a:endParaRPr lang="en-US"/>
          </a:p>
        </p:txBody>
      </p:sp>
    </p:spTree>
    <p:extLst>
      <p:ext uri="{BB962C8B-B14F-4D97-AF65-F5344CB8AC3E}">
        <p14:creationId xmlns:p14="http://schemas.microsoft.com/office/powerpoint/2010/main" val="2623301845"/>
      </p:ext>
    </p:extLst>
  </p:cSld>
  <p:clrMap bg1="lt1" tx1="dk1" bg2="lt2" tx2="dk2" accent1="accent1" accent2="accent2" accent3="accent3" accent4="accent4" accent5="accent5" accent6="accent6" hlink="hlink" folHlink="folHlink"/>
  <p:sldLayoutIdLst>
    <p:sldLayoutId id="2147486048" r:id="rId1"/>
    <p:sldLayoutId id="2147486049" r:id="rId2"/>
    <p:sldLayoutId id="2147486050" r:id="rId3"/>
    <p:sldLayoutId id="2147486051" r:id="rId4"/>
    <p:sldLayoutId id="2147486052" r:id="rId5"/>
    <p:sldLayoutId id="2147486053" r:id="rId6"/>
    <p:sldLayoutId id="2147486054" r:id="rId7"/>
    <p:sldLayoutId id="2147486055" r:id="rId8"/>
    <p:sldLayoutId id="2147486056" r:id="rId9"/>
    <p:sldLayoutId id="2147486057" r:id="rId10"/>
    <p:sldLayoutId id="2147486058" r:id="rId1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3261875230"/>
      </p:ext>
    </p:extLst>
  </p:cSld>
  <p:clrMap bg1="lt1" tx1="dk1" bg2="lt2" tx2="dk2" accent1="accent1" accent2="accent2" accent3="accent3" accent4="accent4" accent5="accent5" accent6="accent6" hlink="hlink" folHlink="folHlink"/>
  <p:sldLayoutIdLst>
    <p:sldLayoutId id="2147486060" r:id="rId1"/>
    <p:sldLayoutId id="2147486061" r:id="rId2"/>
    <p:sldLayoutId id="2147486062" r:id="rId3"/>
    <p:sldLayoutId id="2147486063" r:id="rId4"/>
    <p:sldLayoutId id="2147486064" r:id="rId5"/>
    <p:sldLayoutId id="2147486065" r:id="rId6"/>
    <p:sldLayoutId id="2147486066" r:id="rId7"/>
    <p:sldLayoutId id="2147486067" r:id="rId8"/>
    <p:sldLayoutId id="2147486068" r:id="rId9"/>
    <p:sldLayoutId id="2147486069" r:id="rId10"/>
    <p:sldLayoutId id="214748607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3174447905"/>
      </p:ext>
    </p:extLst>
  </p:cSld>
  <p:clrMap bg1="lt1" tx1="dk1" bg2="lt2" tx2="dk2" accent1="accent1" accent2="accent2" accent3="accent3" accent4="accent4" accent5="accent5" accent6="accent6" hlink="hlink" folHlink="folHlink"/>
  <p:sldLayoutIdLst>
    <p:sldLayoutId id="2147486072" r:id="rId1"/>
    <p:sldLayoutId id="2147486073" r:id="rId2"/>
    <p:sldLayoutId id="2147486074" r:id="rId3"/>
    <p:sldLayoutId id="2147486075" r:id="rId4"/>
    <p:sldLayoutId id="2147486076" r:id="rId5"/>
    <p:sldLayoutId id="2147486077" r:id="rId6"/>
    <p:sldLayoutId id="2147486078" r:id="rId7"/>
    <p:sldLayoutId id="2147486079" r:id="rId8"/>
    <p:sldLayoutId id="2147486080" r:id="rId9"/>
    <p:sldLayoutId id="2147486081" r:id="rId10"/>
    <p:sldLayoutId id="214748608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lnSpc>
                <a:spcPct val="100000"/>
              </a:lnSpc>
              <a:spcBef>
                <a:spcPct val="0"/>
              </a:spcBef>
              <a:buFontTx/>
              <a:buNone/>
              <a:defRPr/>
            </a:pPr>
            <a:endParaRPr kumimoji="0"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lnSpc>
                <a:spcPct val="100000"/>
              </a:lnSpc>
              <a:spcBef>
                <a:spcPct val="0"/>
              </a:spcBef>
              <a:buFontTx/>
              <a:buNone/>
              <a:defRPr/>
            </a:pPr>
            <a:endParaRPr kumimoji="0"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lnSpc>
                <a:spcPct val="100000"/>
              </a:lnSpc>
              <a:spcBef>
                <a:spcPct val="0"/>
              </a:spcBef>
              <a:buFontTx/>
              <a:buNone/>
            </a:pPr>
            <a:fld id="{B9D20AD3-D622-EC41-AF78-52EA093B16AC}" type="slidenum">
              <a:rPr kumimoji="0" lang="en-US">
                <a:solidFill>
                  <a:srgbClr val="000000"/>
                </a:solidFill>
                <a:latin typeface="Arial" charset="0"/>
              </a:rPr>
              <a:pPr>
                <a:lnSpc>
                  <a:spcPct val="100000"/>
                </a:lnSpc>
                <a:spcBef>
                  <a:spcPct val="0"/>
                </a:spcBef>
                <a:buFontTx/>
                <a:buNone/>
              </a:pPr>
              <a:t>‹#›</a:t>
            </a:fld>
            <a:endParaRPr kumimoji="0" lang="en-US">
              <a:solidFill>
                <a:srgbClr val="000000"/>
              </a:solidFill>
              <a:latin typeface="Arial" charset="0"/>
            </a:endParaRPr>
          </a:p>
        </p:txBody>
      </p:sp>
    </p:spTree>
    <p:extLst>
      <p:ext uri="{BB962C8B-B14F-4D97-AF65-F5344CB8AC3E}">
        <p14:creationId xmlns:p14="http://schemas.microsoft.com/office/powerpoint/2010/main" val="2390828535"/>
      </p:ext>
    </p:extLst>
  </p:cSld>
  <p:clrMap bg1="lt1" tx1="dk1" bg2="lt2" tx2="dk2" accent1="accent1" accent2="accent2" accent3="accent3" accent4="accent4" accent5="accent5" accent6="accent6" hlink="hlink" folHlink="folHlink"/>
  <p:sldLayoutIdLst>
    <p:sldLayoutId id="2147486084" r:id="rId1"/>
    <p:sldLayoutId id="2147486085" r:id="rId2"/>
    <p:sldLayoutId id="2147486086" r:id="rId3"/>
    <p:sldLayoutId id="2147486087" r:id="rId4"/>
    <p:sldLayoutId id="2147486088" r:id="rId5"/>
    <p:sldLayoutId id="2147486089" r:id="rId6"/>
    <p:sldLayoutId id="2147486090" r:id="rId7"/>
    <p:sldLayoutId id="2147486091" r:id="rId8"/>
    <p:sldLayoutId id="2147486092" r:id="rId9"/>
    <p:sldLayoutId id="2147486093" r:id="rId10"/>
    <p:sldLayoutId id="214748609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614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mn-cs"/>
            </a:endParaRPr>
          </a:p>
        </p:txBody>
      </p:sp>
      <p:sp>
        <p:nvSpPr>
          <p:cNvPr id="614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pic>
        <p:nvPicPr>
          <p:cNvPr id="6148" name="Picture 4" descr="minispir"/>
          <p:cNvPicPr>
            <a:picLocks noChangeAspect="1" noChangeArrowheads="1"/>
          </p:cNvPicPr>
          <p:nvPr/>
        </p:nvPicPr>
        <p:blipFill>
          <a:blip r:embed="rId14"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extLst>
            <a:ext uri="{909E8E84-426E-40dd-AFC4-6F175D3DCCD1}">
              <a14:hiddenFill xmlns="" xmlns:a14="http://schemas.microsoft.com/office/drawing/2010/main">
                <a:solidFill>
                  <a:srgbClr val="FFFFFF"/>
                </a:solidFill>
              </a14:hiddenFill>
            </a:ext>
          </a:extLst>
        </p:spPr>
      </p:pic>
      <p:pic>
        <p:nvPicPr>
          <p:cNvPr id="6149" name="Picture 5" descr="minispir"/>
          <p:cNvPicPr>
            <a:picLocks noChangeAspect="1" noChangeArrowheads="1"/>
          </p:cNvPicPr>
          <p:nvPr/>
        </p:nvPicPr>
        <p:blipFill>
          <a:blip r:embed="rId15"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extLst>
            <a:ext uri="{909E8E84-426E-40dd-AFC4-6F175D3DCCD1}">
              <a14:hiddenFill xmlns="" xmlns:a14="http://schemas.microsoft.com/office/drawing/2010/main">
                <a:solidFill>
                  <a:srgbClr val="FFFFFF"/>
                </a:solidFill>
              </a14:hiddenFill>
            </a:ext>
          </a:extLst>
        </p:spPr>
      </p:pic>
      <p:sp>
        <p:nvSpPr>
          <p:cNvPr id="6150" name="Rectangle 6"/>
          <p:cNvSpPr>
            <a:spLocks noGrp="1" noChangeArrowheads="1"/>
          </p:cNvSpPr>
          <p:nvPr>
            <p:ph type="title"/>
          </p:nvPr>
        </p:nvSpPr>
        <p:spPr bwMode="auto">
          <a:xfrm>
            <a:off x="1066800" y="381000"/>
            <a:ext cx="76200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151" name="Rectangle 7"/>
          <p:cNvSpPr>
            <a:spLocks noGrp="1" noChangeArrowheads="1"/>
          </p:cNvSpPr>
          <p:nvPr>
            <p:ph type="body" idx="1"/>
          </p:nvPr>
        </p:nvSpPr>
        <p:spPr bwMode="auto">
          <a:xfrm>
            <a:off x="1066800" y="1752600"/>
            <a:ext cx="76200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pPr>
            <a:fld id="{C29E6E15-4679-3E49-9090-6858A974CEF6}" type="slidenum">
              <a:rPr kumimoji="0" lang="en-US" b="0">
                <a:solidFill>
                  <a:srgbClr val="000000"/>
                </a:solidFill>
                <a:latin typeface="Times New Roman" charset="0"/>
                <a:cs typeface="+mn-cs"/>
              </a:rPr>
              <a:pPr eaLnBrk="1" hangingPunct="1">
                <a:lnSpc>
                  <a:spcPct val="100000"/>
                </a:lnSpc>
                <a:spcBef>
                  <a:spcPct val="0"/>
                </a:spcBef>
                <a:buFontTx/>
                <a:buNone/>
              </a:pPr>
              <a:t>‹#›</a:t>
            </a:fld>
            <a:endParaRPr kumimoji="0" lang="en-US" b="0">
              <a:solidFill>
                <a:srgbClr val="000000"/>
              </a:solidFill>
              <a:latin typeface="Times New Roman" charset="0"/>
              <a:cs typeface="+mn-cs"/>
            </a:endParaRPr>
          </a:p>
        </p:txBody>
      </p:sp>
    </p:spTree>
    <p:extLst>
      <p:ext uri="{BB962C8B-B14F-4D97-AF65-F5344CB8AC3E}">
        <p14:creationId xmlns:p14="http://schemas.microsoft.com/office/powerpoint/2010/main" val="4178890807"/>
      </p:ext>
    </p:extLst>
  </p:cSld>
  <p:clrMap bg1="lt1" tx1="dk1" bg2="lt2" tx2="dk2" accent1="accent1" accent2="accent2" accent3="accent3" accent4="accent4" accent5="accent5" accent6="accent6" hlink="hlink" folHlink="folHlink"/>
  <p:sldLayoutIdLst>
    <p:sldLayoutId id="2147486158" r:id="rId1"/>
    <p:sldLayoutId id="2147486159" r:id="rId2"/>
    <p:sldLayoutId id="2147486160" r:id="rId3"/>
    <p:sldLayoutId id="2147486161" r:id="rId4"/>
    <p:sldLayoutId id="2147486162" r:id="rId5"/>
    <p:sldLayoutId id="2147486163" r:id="rId6"/>
    <p:sldLayoutId id="2147486164" r:id="rId7"/>
    <p:sldLayoutId id="2147486165" r:id="rId8"/>
    <p:sldLayoutId id="2147486166" r:id="rId9"/>
    <p:sldLayoutId id="2147486167" r:id="rId10"/>
    <p:sldLayoutId id="2147486168" r:id="rId11"/>
    <p:sldLayoutId id="2147486169"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614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mn-cs"/>
            </a:endParaRPr>
          </a:p>
        </p:txBody>
      </p:sp>
      <p:sp>
        <p:nvSpPr>
          <p:cNvPr id="614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pic>
        <p:nvPicPr>
          <p:cNvPr id="6148" name="Picture 4" descr="minispir"/>
          <p:cNvPicPr>
            <a:picLocks noChangeAspect="1" noChangeArrowheads="1"/>
          </p:cNvPicPr>
          <p:nvPr/>
        </p:nvPicPr>
        <p:blipFill>
          <a:blip r:embed="rId14"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extLst>
            <a:ext uri="{909E8E84-426E-40dd-AFC4-6F175D3DCCD1}">
              <a14:hiddenFill xmlns="" xmlns:a14="http://schemas.microsoft.com/office/drawing/2010/main">
                <a:solidFill>
                  <a:srgbClr val="FFFFFF"/>
                </a:solidFill>
              </a14:hiddenFill>
            </a:ext>
          </a:extLst>
        </p:spPr>
      </p:pic>
      <p:pic>
        <p:nvPicPr>
          <p:cNvPr id="6149" name="Picture 5" descr="minispir"/>
          <p:cNvPicPr>
            <a:picLocks noChangeAspect="1" noChangeArrowheads="1"/>
          </p:cNvPicPr>
          <p:nvPr/>
        </p:nvPicPr>
        <p:blipFill>
          <a:blip r:embed="rId15"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extLst>
            <a:ext uri="{909E8E84-426E-40dd-AFC4-6F175D3DCCD1}">
              <a14:hiddenFill xmlns="" xmlns:a14="http://schemas.microsoft.com/office/drawing/2010/main">
                <a:solidFill>
                  <a:srgbClr val="FFFFFF"/>
                </a:solidFill>
              </a14:hiddenFill>
            </a:ext>
          </a:extLst>
        </p:spPr>
      </p:pic>
      <p:sp>
        <p:nvSpPr>
          <p:cNvPr id="6150" name="Rectangle 6"/>
          <p:cNvSpPr>
            <a:spLocks noGrp="1" noChangeArrowheads="1"/>
          </p:cNvSpPr>
          <p:nvPr>
            <p:ph type="title"/>
          </p:nvPr>
        </p:nvSpPr>
        <p:spPr bwMode="auto">
          <a:xfrm>
            <a:off x="1066800" y="381000"/>
            <a:ext cx="76200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151" name="Rectangle 7"/>
          <p:cNvSpPr>
            <a:spLocks noGrp="1" noChangeArrowheads="1"/>
          </p:cNvSpPr>
          <p:nvPr>
            <p:ph type="body" idx="1"/>
          </p:nvPr>
        </p:nvSpPr>
        <p:spPr bwMode="auto">
          <a:xfrm>
            <a:off x="1066800" y="1752600"/>
            <a:ext cx="76200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pPr>
            <a:fld id="{C29E6E15-4679-3E49-9090-6858A974CEF6}" type="slidenum">
              <a:rPr kumimoji="0" lang="en-US" b="0">
                <a:solidFill>
                  <a:srgbClr val="000000"/>
                </a:solidFill>
                <a:latin typeface="Times New Roman" charset="0"/>
                <a:cs typeface="+mn-cs"/>
              </a:rPr>
              <a:pPr eaLnBrk="1" hangingPunct="1">
                <a:lnSpc>
                  <a:spcPct val="100000"/>
                </a:lnSpc>
                <a:spcBef>
                  <a:spcPct val="0"/>
                </a:spcBef>
                <a:buFontTx/>
                <a:buNone/>
              </a:pPr>
              <a:t>‹#›</a:t>
            </a:fld>
            <a:endParaRPr kumimoji="0" lang="en-US" b="0">
              <a:solidFill>
                <a:srgbClr val="000000"/>
              </a:solidFill>
              <a:latin typeface="Times New Roman" charset="0"/>
              <a:cs typeface="+mn-cs"/>
            </a:endParaRPr>
          </a:p>
        </p:txBody>
      </p:sp>
    </p:spTree>
    <p:extLst>
      <p:ext uri="{BB962C8B-B14F-4D97-AF65-F5344CB8AC3E}">
        <p14:creationId xmlns:p14="http://schemas.microsoft.com/office/powerpoint/2010/main" val="3670414134"/>
      </p:ext>
    </p:extLst>
  </p:cSld>
  <p:clrMap bg1="lt1" tx1="dk1" bg2="lt2" tx2="dk2" accent1="accent1" accent2="accent2" accent3="accent3" accent4="accent4" accent5="accent5" accent6="accent6" hlink="hlink" folHlink="folHlink"/>
  <p:sldLayoutIdLst>
    <p:sldLayoutId id="2147486171" r:id="rId1"/>
    <p:sldLayoutId id="2147486172" r:id="rId2"/>
    <p:sldLayoutId id="2147486173" r:id="rId3"/>
    <p:sldLayoutId id="2147486174" r:id="rId4"/>
    <p:sldLayoutId id="2147486175" r:id="rId5"/>
    <p:sldLayoutId id="2147486176" r:id="rId6"/>
    <p:sldLayoutId id="2147486177" r:id="rId7"/>
    <p:sldLayoutId id="2147486178" r:id="rId8"/>
    <p:sldLayoutId id="2147486179" r:id="rId9"/>
    <p:sldLayoutId id="2147486180" r:id="rId10"/>
    <p:sldLayoutId id="2147486181" r:id="rId11"/>
    <p:sldLayoutId id="2147486182"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5"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85AD1E48-D9F8-EE4A-8C63-704420AC1CFC}"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3395441632"/>
      </p:ext>
    </p:extLst>
  </p:cSld>
  <p:clrMap bg1="lt1" tx1="dk1" bg2="lt2" tx2="dk2" accent1="accent1" accent2="accent2" accent3="accent3" accent4="accent4" accent5="accent5" accent6="accent6" hlink="hlink" folHlink="folHlink"/>
  <p:sldLayoutIdLst>
    <p:sldLayoutId id="2147486184" r:id="rId1"/>
    <p:sldLayoutId id="2147486185" r:id="rId2"/>
    <p:sldLayoutId id="2147486186" r:id="rId3"/>
    <p:sldLayoutId id="2147486187" r:id="rId4"/>
    <p:sldLayoutId id="2147486188" r:id="rId5"/>
    <p:sldLayoutId id="2147486189" r:id="rId6"/>
    <p:sldLayoutId id="2147486190" r:id="rId7"/>
    <p:sldLayoutId id="2147486191" r:id="rId8"/>
    <p:sldLayoutId id="2147486192" r:id="rId9"/>
    <p:sldLayoutId id="2147486193" r:id="rId10"/>
    <p:sldLayoutId id="2147486194" r:id="rId11"/>
    <p:sldLayoutId id="2147486195"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5"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85AD1E48-D9F8-EE4A-8C63-704420AC1CFC}"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3395441632"/>
      </p:ext>
    </p:extLst>
  </p:cSld>
  <p:clrMap bg1="lt1" tx1="dk1" bg2="lt2" tx2="dk2" accent1="accent1" accent2="accent2" accent3="accent3" accent4="accent4" accent5="accent5" accent6="accent6" hlink="hlink" folHlink="folHlink"/>
  <p:sldLayoutIdLst>
    <p:sldLayoutId id="2147486197" r:id="rId1"/>
    <p:sldLayoutId id="2147486198" r:id="rId2"/>
    <p:sldLayoutId id="2147486199" r:id="rId3"/>
    <p:sldLayoutId id="2147486200" r:id="rId4"/>
    <p:sldLayoutId id="2147486201" r:id="rId5"/>
    <p:sldLayoutId id="2147486202" r:id="rId6"/>
    <p:sldLayoutId id="2147486203" r:id="rId7"/>
    <p:sldLayoutId id="2147486204" r:id="rId8"/>
    <p:sldLayoutId id="2147486205" r:id="rId9"/>
    <p:sldLayoutId id="2147486206" r:id="rId10"/>
    <p:sldLayoutId id="2147486207" r:id="rId11"/>
    <p:sldLayoutId id="2147486208"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lnSpc>
                <a:spcPct val="100000"/>
              </a:lnSpc>
              <a:spcBef>
                <a:spcPct val="0"/>
              </a:spcBef>
              <a:buFontTx/>
              <a:buNone/>
              <a:defRPr/>
            </a:pPr>
            <a:endParaRPr kumimoji="0"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lnSpc>
                <a:spcPct val="100000"/>
              </a:lnSpc>
              <a:spcBef>
                <a:spcPct val="0"/>
              </a:spcBef>
              <a:buFontTx/>
              <a:buNone/>
              <a:defRPr/>
            </a:pPr>
            <a:endParaRPr kumimoji="0"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lnSpc>
                <a:spcPct val="100000"/>
              </a:lnSpc>
              <a:spcBef>
                <a:spcPct val="0"/>
              </a:spcBef>
              <a:buFontTx/>
              <a:buNone/>
              <a:defRPr/>
            </a:pPr>
            <a:fld id="{C7FCEC4A-0619-534F-AB0C-4C4D1986DF16}" type="slidenum">
              <a:rPr kumimoji="0" lang="en-US" b="0"/>
              <a:pPr>
                <a:lnSpc>
                  <a:spcPct val="100000"/>
                </a:lnSpc>
                <a:spcBef>
                  <a:spcPct val="0"/>
                </a:spcBef>
                <a:buFontTx/>
                <a:buNone/>
                <a:defRPr/>
              </a:pPr>
              <a:t>‹#›</a:t>
            </a:fld>
            <a:endParaRPr kumimoji="0" lang="en-US" b="0"/>
          </a:p>
        </p:txBody>
      </p:sp>
    </p:spTree>
    <p:extLst>
      <p:ext uri="{BB962C8B-B14F-4D97-AF65-F5344CB8AC3E}">
        <p14:creationId xmlns:p14="http://schemas.microsoft.com/office/powerpoint/2010/main" val="3736456815"/>
      </p:ext>
    </p:extLst>
  </p:cSld>
  <p:clrMap bg1="lt1" tx1="dk1" bg2="lt2" tx2="dk2" accent1="accent1" accent2="accent2" accent3="accent3" accent4="accent4" accent5="accent5" accent6="accent6" hlink="hlink" folHlink="folHlink"/>
  <p:sldLayoutIdLst>
    <p:sldLayoutId id="2147485337" r:id="rId1"/>
    <p:sldLayoutId id="2147485338" r:id="rId2"/>
    <p:sldLayoutId id="2147485339" r:id="rId3"/>
    <p:sldLayoutId id="2147485340" r:id="rId4"/>
    <p:sldLayoutId id="2147485341" r:id="rId5"/>
    <p:sldLayoutId id="2147485342" r:id="rId6"/>
    <p:sldLayoutId id="2147485343" r:id="rId7"/>
    <p:sldLayoutId id="2147485344" r:id="rId8"/>
    <p:sldLayoutId id="2147485345" r:id="rId9"/>
    <p:sldLayoutId id="2147485346" r:id="rId10"/>
    <p:sldLayoutId id="2147485347" r:id="rId11"/>
    <p:sldLayoutId id="2147485348" r:id="rId12"/>
    <p:sldLayoutId id="214748534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5"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85AD1E48-D9F8-EE4A-8C63-704420AC1CFC}"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3390751282"/>
      </p:ext>
    </p:extLst>
  </p:cSld>
  <p:clrMap bg1="lt1" tx1="dk1" bg2="lt2" tx2="dk2" accent1="accent1" accent2="accent2" accent3="accent3" accent4="accent4" accent5="accent5" accent6="accent6" hlink="hlink" folHlink="folHlink"/>
  <p:sldLayoutIdLst>
    <p:sldLayoutId id="2147486210" r:id="rId1"/>
    <p:sldLayoutId id="2147486211" r:id="rId2"/>
    <p:sldLayoutId id="2147486212" r:id="rId3"/>
    <p:sldLayoutId id="2147486213" r:id="rId4"/>
    <p:sldLayoutId id="2147486214" r:id="rId5"/>
    <p:sldLayoutId id="2147486215" r:id="rId6"/>
    <p:sldLayoutId id="2147486216" r:id="rId7"/>
    <p:sldLayoutId id="2147486217" r:id="rId8"/>
    <p:sldLayoutId id="2147486218" r:id="rId9"/>
    <p:sldLayoutId id="2147486219" r:id="rId10"/>
    <p:sldLayoutId id="2147486220" r:id="rId11"/>
    <p:sldLayoutId id="2147486221"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5"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85AD1E48-D9F8-EE4A-8C63-704420AC1CFC}"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3390751282"/>
      </p:ext>
    </p:extLst>
  </p:cSld>
  <p:clrMap bg1="lt1" tx1="dk1" bg2="lt2" tx2="dk2" accent1="accent1" accent2="accent2" accent3="accent3" accent4="accent4" accent5="accent5" accent6="accent6" hlink="hlink" folHlink="folHlink"/>
  <p:sldLayoutIdLst>
    <p:sldLayoutId id="2147486223" r:id="rId1"/>
    <p:sldLayoutId id="2147486224" r:id="rId2"/>
    <p:sldLayoutId id="2147486225" r:id="rId3"/>
    <p:sldLayoutId id="2147486226" r:id="rId4"/>
    <p:sldLayoutId id="2147486227" r:id="rId5"/>
    <p:sldLayoutId id="2147486228" r:id="rId6"/>
    <p:sldLayoutId id="2147486229" r:id="rId7"/>
    <p:sldLayoutId id="2147486230" r:id="rId8"/>
    <p:sldLayoutId id="2147486231" r:id="rId9"/>
    <p:sldLayoutId id="2147486232" r:id="rId10"/>
    <p:sldLayoutId id="2147486233" r:id="rId11"/>
    <p:sldLayoutId id="2147486234"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5" cstate="screen">
            <a:extLst>
              <a:ext uri="{28A0092B-C50C-407E-A947-70E740481C1C}">
                <a14:useLocalDpi xmlns:a14="http://schemas.microsoft.com/office/drawing/2010/main" val="0"/>
              </a:ext>
            </a:extLst>
          </a:blip>
          <a:srcRect/>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85AD1E48-D9F8-EE4A-8C63-704420AC1CFC}"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3390751282"/>
      </p:ext>
    </p:extLst>
  </p:cSld>
  <p:clrMap bg1="lt1" tx1="dk1" bg2="lt2" tx2="dk2" accent1="accent1" accent2="accent2" accent3="accent3" accent4="accent4" accent5="accent5" accent6="accent6" hlink="hlink" folHlink="folHlink"/>
  <p:sldLayoutIdLst>
    <p:sldLayoutId id="2147486236" r:id="rId1"/>
    <p:sldLayoutId id="2147486237" r:id="rId2"/>
    <p:sldLayoutId id="2147486238" r:id="rId3"/>
    <p:sldLayoutId id="2147486239" r:id="rId4"/>
    <p:sldLayoutId id="2147486240" r:id="rId5"/>
    <p:sldLayoutId id="2147486241" r:id="rId6"/>
    <p:sldLayoutId id="2147486242" r:id="rId7"/>
    <p:sldLayoutId id="2147486243" r:id="rId8"/>
    <p:sldLayoutId id="2147486244" r:id="rId9"/>
    <p:sldLayoutId id="2147486245" r:id="rId10"/>
    <p:sldLayoutId id="2147486246" r:id="rId11"/>
    <p:sldLayoutId id="2147486247"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a:solidFill>
                  <a:srgbClr val="000000"/>
                </a:solidFill>
                <a:latin typeface="Times New Roman" pitchFamily="-112" charset="0"/>
                <a:ea typeface="+mn-ea"/>
                <a:cs typeface="+mn-cs"/>
              </a:defRPr>
            </a:lvl1pPr>
          </a:lstStyle>
          <a:p>
            <a:pPr eaLnBrk="1" hangingPunct="1">
              <a:lnSpc>
                <a:spcPct val="100000"/>
              </a:lnSpc>
              <a:spcBef>
                <a:spcPct val="0"/>
              </a:spcBef>
              <a:buFontTx/>
              <a:buNone/>
              <a:defRPr/>
            </a:pPr>
            <a:endParaRPr kumimoji="0"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Times New Roman" pitchFamily="-112" charset="0"/>
                <a:ea typeface="+mn-ea"/>
                <a:cs typeface="+mn-cs"/>
              </a:defRPr>
            </a:lvl1pPr>
          </a:lstStyle>
          <a:p>
            <a:pPr eaLnBrk="1" hangingPunct="1">
              <a:lnSpc>
                <a:spcPct val="100000"/>
              </a:lnSpc>
              <a:spcBef>
                <a:spcPct val="0"/>
              </a:spcBef>
              <a:buFontTx/>
              <a:buNone/>
              <a:defRPr/>
            </a:pPr>
            <a:endParaRPr kumimoji="0"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000000"/>
                </a:solidFill>
              </a:defRPr>
            </a:lvl1pPr>
          </a:lstStyle>
          <a:p>
            <a:pPr eaLnBrk="1" hangingPunct="1">
              <a:lnSpc>
                <a:spcPct val="100000"/>
              </a:lnSpc>
              <a:spcBef>
                <a:spcPct val="0"/>
              </a:spcBef>
              <a:buFontTx/>
              <a:buNone/>
              <a:defRPr/>
            </a:pPr>
            <a:fld id="{7023D8DD-BEB4-4D45-A07F-9B3EE692E84D}" type="slidenum">
              <a:rPr kumimoji="0" lang="en-US">
                <a:latin typeface="Times New Roman" charset="0"/>
              </a:rPr>
              <a:pPr eaLnBrk="1" hangingPunct="1">
                <a:lnSpc>
                  <a:spcPct val="100000"/>
                </a:lnSpc>
                <a:spcBef>
                  <a:spcPct val="0"/>
                </a:spcBef>
                <a:buFontTx/>
                <a:buNone/>
                <a:defRPr/>
              </a:pPr>
              <a:t>‹#›</a:t>
            </a:fld>
            <a:endParaRPr kumimoji="0" lang="en-US">
              <a:latin typeface="Times New Roman" charset="0"/>
            </a:endParaRPr>
          </a:p>
        </p:txBody>
      </p:sp>
    </p:spTree>
    <p:extLst>
      <p:ext uri="{BB962C8B-B14F-4D97-AF65-F5344CB8AC3E}">
        <p14:creationId xmlns:p14="http://schemas.microsoft.com/office/powerpoint/2010/main" val="1848963764"/>
      </p:ext>
    </p:extLst>
  </p:cSld>
  <p:clrMap bg1="lt1" tx1="dk1" bg2="lt2" tx2="dk2" accent1="accent1" accent2="accent2" accent3="accent3" accent4="accent4" accent5="accent5" accent6="accent6" hlink="hlink" folHlink="folHlink"/>
  <p:sldLayoutIdLst>
    <p:sldLayoutId id="2147486249" r:id="rId1"/>
    <p:sldLayoutId id="2147486250" r:id="rId2"/>
    <p:sldLayoutId id="2147486251" r:id="rId3"/>
    <p:sldLayoutId id="2147486252" r:id="rId4"/>
    <p:sldLayoutId id="2147486253" r:id="rId5"/>
    <p:sldLayoutId id="2147486254" r:id="rId6"/>
    <p:sldLayoutId id="2147486255" r:id="rId7"/>
    <p:sldLayoutId id="2147486256" r:id="rId8"/>
    <p:sldLayoutId id="2147486257" r:id="rId9"/>
    <p:sldLayoutId id="2147486258" r:id="rId10"/>
    <p:sldLayoutId id="2147486259"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a:solidFill>
                  <a:srgbClr val="000000"/>
                </a:solidFill>
                <a:latin typeface="Times New Roman" pitchFamily="-112" charset="0"/>
                <a:ea typeface="+mn-ea"/>
                <a:cs typeface="+mn-cs"/>
              </a:defRPr>
            </a:lvl1pPr>
          </a:lstStyle>
          <a:p>
            <a:pPr eaLnBrk="1" hangingPunct="1">
              <a:lnSpc>
                <a:spcPct val="100000"/>
              </a:lnSpc>
              <a:spcBef>
                <a:spcPct val="0"/>
              </a:spcBef>
              <a:buFontTx/>
              <a:buNone/>
              <a:defRPr/>
            </a:pPr>
            <a:endParaRPr kumimoji="0"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Times New Roman" pitchFamily="-112" charset="0"/>
                <a:ea typeface="+mn-ea"/>
                <a:cs typeface="+mn-cs"/>
              </a:defRPr>
            </a:lvl1pPr>
          </a:lstStyle>
          <a:p>
            <a:pPr eaLnBrk="1" hangingPunct="1">
              <a:lnSpc>
                <a:spcPct val="100000"/>
              </a:lnSpc>
              <a:spcBef>
                <a:spcPct val="0"/>
              </a:spcBef>
              <a:buFontTx/>
              <a:buNone/>
              <a:defRPr/>
            </a:pPr>
            <a:endParaRPr kumimoji="0"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000000"/>
                </a:solidFill>
              </a:defRPr>
            </a:lvl1pPr>
          </a:lstStyle>
          <a:p>
            <a:pPr eaLnBrk="1" hangingPunct="1">
              <a:lnSpc>
                <a:spcPct val="100000"/>
              </a:lnSpc>
              <a:spcBef>
                <a:spcPct val="0"/>
              </a:spcBef>
              <a:buFontTx/>
              <a:buNone/>
              <a:defRPr/>
            </a:pPr>
            <a:fld id="{7023D8DD-BEB4-4D45-A07F-9B3EE692E84D}" type="slidenum">
              <a:rPr kumimoji="0" lang="en-US">
                <a:latin typeface="Times New Roman" charset="0"/>
              </a:rPr>
              <a:pPr eaLnBrk="1" hangingPunct="1">
                <a:lnSpc>
                  <a:spcPct val="100000"/>
                </a:lnSpc>
                <a:spcBef>
                  <a:spcPct val="0"/>
                </a:spcBef>
                <a:buFontTx/>
                <a:buNone/>
                <a:defRPr/>
              </a:pPr>
              <a:t>‹#›</a:t>
            </a:fld>
            <a:endParaRPr kumimoji="0" lang="en-US">
              <a:latin typeface="Times New Roman" charset="0"/>
            </a:endParaRPr>
          </a:p>
        </p:txBody>
      </p:sp>
    </p:spTree>
    <p:extLst>
      <p:ext uri="{BB962C8B-B14F-4D97-AF65-F5344CB8AC3E}">
        <p14:creationId xmlns:p14="http://schemas.microsoft.com/office/powerpoint/2010/main" val="1983181081"/>
      </p:ext>
    </p:extLst>
  </p:cSld>
  <p:clrMap bg1="lt1" tx1="dk1" bg2="lt2" tx2="dk2" accent1="accent1" accent2="accent2" accent3="accent3" accent4="accent4" accent5="accent5" accent6="accent6" hlink="hlink" folHlink="folHlink"/>
  <p:sldLayoutIdLst>
    <p:sldLayoutId id="2147486261" r:id="rId1"/>
    <p:sldLayoutId id="2147486262" r:id="rId2"/>
    <p:sldLayoutId id="2147486263" r:id="rId3"/>
    <p:sldLayoutId id="2147486264" r:id="rId4"/>
    <p:sldLayoutId id="2147486265" r:id="rId5"/>
    <p:sldLayoutId id="2147486266" r:id="rId6"/>
    <p:sldLayoutId id="2147486267" r:id="rId7"/>
    <p:sldLayoutId id="2147486268" r:id="rId8"/>
    <p:sldLayoutId id="2147486269" r:id="rId9"/>
    <p:sldLayoutId id="2147486270" r:id="rId10"/>
    <p:sldLayoutId id="2147486271"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defRPr>
            </a:lvl1pPr>
          </a:lstStyle>
          <a:p>
            <a:pPr eaLnBrk="1" hangingPunct="1">
              <a:lnSpc>
                <a:spcPct val="100000"/>
              </a:lnSpc>
              <a:buFontTx/>
              <a:buNone/>
              <a:defRPr/>
            </a:pPr>
            <a:endParaRPr kumimoji="0" lang="en-US" b="0">
              <a:latin typeface="Times New Roman" charset="0"/>
              <a:ea typeface="MS PGothic"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defRPr>
            </a:lvl1pPr>
          </a:lstStyle>
          <a:p>
            <a:pPr eaLnBrk="1" hangingPunct="1">
              <a:lnSpc>
                <a:spcPct val="100000"/>
              </a:lnSpc>
              <a:buFontTx/>
              <a:buNone/>
              <a:defRPr/>
            </a:pPr>
            <a:endParaRPr kumimoji="0" lang="en-US" b="0">
              <a:latin typeface="Times New Roman" charset="0"/>
              <a:ea typeface="MS PGothic"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defRPr>
            </a:lvl1pPr>
          </a:lstStyle>
          <a:p>
            <a:pPr eaLnBrk="1" hangingPunct="1">
              <a:lnSpc>
                <a:spcPct val="100000"/>
              </a:lnSpc>
              <a:buFontTx/>
              <a:buNone/>
              <a:defRPr/>
            </a:pPr>
            <a:fld id="{E17BE29B-4DE9-134C-86E5-157D2DC602C3}" type="slidenum">
              <a:rPr kumimoji="0" lang="en-US" b="0">
                <a:latin typeface="Times New Roman" charset="0"/>
                <a:ea typeface="MS PGothic" charset="0"/>
              </a:rPr>
              <a:pPr eaLnBrk="1" hangingPunct="1">
                <a:lnSpc>
                  <a:spcPct val="100000"/>
                </a:lnSpc>
                <a:buFontTx/>
                <a:buNone/>
                <a:defRPr/>
              </a:pPr>
              <a:t>‹#›</a:t>
            </a:fld>
            <a:endParaRPr kumimoji="0" lang="en-US" b="0">
              <a:latin typeface="Times New Roman" charset="0"/>
              <a:ea typeface="MS PGothic" charset="0"/>
            </a:endParaRPr>
          </a:p>
        </p:txBody>
      </p:sp>
    </p:spTree>
    <p:extLst>
      <p:ext uri="{BB962C8B-B14F-4D97-AF65-F5344CB8AC3E}">
        <p14:creationId xmlns:p14="http://schemas.microsoft.com/office/powerpoint/2010/main" val="714392105"/>
      </p:ext>
    </p:extLst>
  </p:cSld>
  <p:clrMap bg1="lt1" tx1="dk1" bg2="lt2" tx2="dk2" accent1="accent1" accent2="accent2" accent3="accent3" accent4="accent4" accent5="accent5" accent6="accent6" hlink="hlink" folHlink="folHlink"/>
  <p:sldLayoutIdLst>
    <p:sldLayoutId id="2147486273" r:id="rId1"/>
    <p:sldLayoutId id="2147486274" r:id="rId2"/>
    <p:sldLayoutId id="2147486275" r:id="rId3"/>
    <p:sldLayoutId id="2147486276" r:id="rId4"/>
    <p:sldLayoutId id="2147486277" r:id="rId5"/>
    <p:sldLayoutId id="2147486278" r:id="rId6"/>
    <p:sldLayoutId id="2147486279" r:id="rId7"/>
    <p:sldLayoutId id="2147486280" r:id="rId8"/>
    <p:sldLayoutId id="2147486281" r:id="rId9"/>
    <p:sldLayoutId id="2147486282" r:id="rId10"/>
    <p:sldLayoutId id="2147486283" r:id="rId11"/>
  </p:sldLayoutIdLst>
  <p:txStyles>
    <p:titleStyle>
      <a:lvl1pPr algn="ctr" rtl="0" eaLnBrk="0" fontAlgn="base" hangingPunct="0">
        <a:spcBef>
          <a:spcPct val="0"/>
        </a:spcBef>
        <a:spcAft>
          <a:spcPct val="0"/>
        </a:spcAft>
        <a:defRPr sz="4400">
          <a:solidFill>
            <a:srgbClr val="FFFFFF"/>
          </a:solidFill>
          <a:latin typeface="Arial"/>
          <a:ea typeface="MS PGothic" charset="0"/>
          <a:cs typeface="Arial"/>
        </a:defRPr>
      </a:lvl1pPr>
      <a:lvl2pPr algn="ctr" rtl="0" eaLnBrk="0" fontAlgn="base" hangingPunct="0">
        <a:spcBef>
          <a:spcPct val="0"/>
        </a:spcBef>
        <a:spcAft>
          <a:spcPct val="0"/>
        </a:spcAft>
        <a:defRPr sz="4400">
          <a:solidFill>
            <a:srgbClr val="FFFFFF"/>
          </a:solidFill>
          <a:latin typeface="Arial" charset="0"/>
          <a:ea typeface="MS PGothic" charset="0"/>
          <a:cs typeface="Arial" charset="0"/>
        </a:defRPr>
      </a:lvl2pPr>
      <a:lvl3pPr algn="ctr" rtl="0" eaLnBrk="0" fontAlgn="base" hangingPunct="0">
        <a:spcBef>
          <a:spcPct val="0"/>
        </a:spcBef>
        <a:spcAft>
          <a:spcPct val="0"/>
        </a:spcAft>
        <a:defRPr sz="4400">
          <a:solidFill>
            <a:srgbClr val="FFFFFF"/>
          </a:solidFill>
          <a:latin typeface="Arial" charset="0"/>
          <a:ea typeface="MS PGothic" charset="0"/>
          <a:cs typeface="Arial" charset="0"/>
        </a:defRPr>
      </a:lvl3pPr>
      <a:lvl4pPr algn="ctr" rtl="0" eaLnBrk="0" fontAlgn="base" hangingPunct="0">
        <a:spcBef>
          <a:spcPct val="0"/>
        </a:spcBef>
        <a:spcAft>
          <a:spcPct val="0"/>
        </a:spcAft>
        <a:defRPr sz="4400">
          <a:solidFill>
            <a:srgbClr val="FFFFFF"/>
          </a:solidFill>
          <a:latin typeface="Arial" charset="0"/>
          <a:ea typeface="MS PGothic" charset="0"/>
          <a:cs typeface="Arial" charset="0"/>
        </a:defRPr>
      </a:lvl4pPr>
      <a:lvl5pPr algn="ctr" rtl="0" eaLnBrk="0" fontAlgn="base" hangingPunct="0">
        <a:spcBef>
          <a:spcPct val="0"/>
        </a:spcBef>
        <a:spcAft>
          <a:spcPct val="0"/>
        </a:spcAft>
        <a:defRPr sz="4400">
          <a:solidFill>
            <a:srgbClr val="FFFFFF"/>
          </a:solidFill>
          <a:latin typeface="Arial" charset="0"/>
          <a:ea typeface="MS PGothic" charset="0"/>
          <a:cs typeface="Arial"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MS PGothic" charset="0"/>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MS PGothic" charset="0"/>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defRPr>
            </a:lvl1pPr>
          </a:lstStyle>
          <a:p>
            <a:pPr eaLnBrk="1" hangingPunct="1">
              <a:lnSpc>
                <a:spcPct val="100000"/>
              </a:lnSpc>
              <a:buFontTx/>
              <a:buNone/>
              <a:defRPr/>
            </a:pPr>
            <a:endParaRPr kumimoji="0" lang="en-US" b="0">
              <a:latin typeface="Times New Roman" charset="0"/>
              <a:ea typeface="MS PGothic"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defRPr>
            </a:lvl1pPr>
          </a:lstStyle>
          <a:p>
            <a:pPr eaLnBrk="1" hangingPunct="1">
              <a:lnSpc>
                <a:spcPct val="100000"/>
              </a:lnSpc>
              <a:buFontTx/>
              <a:buNone/>
              <a:defRPr/>
            </a:pPr>
            <a:endParaRPr kumimoji="0" lang="en-US" b="0">
              <a:latin typeface="Times New Roman" charset="0"/>
              <a:ea typeface="MS PGothic"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defRPr>
            </a:lvl1pPr>
          </a:lstStyle>
          <a:p>
            <a:pPr eaLnBrk="1" hangingPunct="1">
              <a:lnSpc>
                <a:spcPct val="100000"/>
              </a:lnSpc>
              <a:buFontTx/>
              <a:buNone/>
              <a:defRPr/>
            </a:pPr>
            <a:fld id="{E17BE29B-4DE9-134C-86E5-157D2DC602C3}" type="slidenum">
              <a:rPr kumimoji="0" lang="en-US" b="0">
                <a:latin typeface="Times New Roman" charset="0"/>
                <a:ea typeface="MS PGothic" charset="0"/>
              </a:rPr>
              <a:pPr eaLnBrk="1" hangingPunct="1">
                <a:lnSpc>
                  <a:spcPct val="100000"/>
                </a:lnSpc>
                <a:buFontTx/>
                <a:buNone/>
                <a:defRPr/>
              </a:pPr>
              <a:t>‹#›</a:t>
            </a:fld>
            <a:endParaRPr kumimoji="0" lang="en-US" b="0">
              <a:latin typeface="Times New Roman" charset="0"/>
              <a:ea typeface="MS PGothic" charset="0"/>
            </a:endParaRPr>
          </a:p>
        </p:txBody>
      </p:sp>
    </p:spTree>
    <p:extLst>
      <p:ext uri="{BB962C8B-B14F-4D97-AF65-F5344CB8AC3E}">
        <p14:creationId xmlns:p14="http://schemas.microsoft.com/office/powerpoint/2010/main" val="2874745043"/>
      </p:ext>
    </p:extLst>
  </p:cSld>
  <p:clrMap bg1="lt1" tx1="dk1" bg2="lt2" tx2="dk2" accent1="accent1" accent2="accent2" accent3="accent3" accent4="accent4" accent5="accent5" accent6="accent6" hlink="hlink" folHlink="folHlink"/>
  <p:sldLayoutIdLst>
    <p:sldLayoutId id="2147486285" r:id="rId1"/>
    <p:sldLayoutId id="2147486286" r:id="rId2"/>
    <p:sldLayoutId id="2147486287" r:id="rId3"/>
    <p:sldLayoutId id="2147486288" r:id="rId4"/>
    <p:sldLayoutId id="2147486289" r:id="rId5"/>
    <p:sldLayoutId id="2147486290" r:id="rId6"/>
    <p:sldLayoutId id="2147486291" r:id="rId7"/>
    <p:sldLayoutId id="2147486292" r:id="rId8"/>
    <p:sldLayoutId id="2147486293" r:id="rId9"/>
    <p:sldLayoutId id="2147486294" r:id="rId10"/>
    <p:sldLayoutId id="2147486295" r:id="rId11"/>
  </p:sldLayoutIdLst>
  <p:txStyles>
    <p:titleStyle>
      <a:lvl1pPr algn="ctr" rtl="0" eaLnBrk="0" fontAlgn="base" hangingPunct="0">
        <a:spcBef>
          <a:spcPct val="0"/>
        </a:spcBef>
        <a:spcAft>
          <a:spcPct val="0"/>
        </a:spcAft>
        <a:defRPr sz="4400">
          <a:solidFill>
            <a:srgbClr val="FFFFFF"/>
          </a:solidFill>
          <a:latin typeface="Arial"/>
          <a:ea typeface="MS PGothic" charset="0"/>
          <a:cs typeface="Arial"/>
        </a:defRPr>
      </a:lvl1pPr>
      <a:lvl2pPr algn="ctr" rtl="0" eaLnBrk="0" fontAlgn="base" hangingPunct="0">
        <a:spcBef>
          <a:spcPct val="0"/>
        </a:spcBef>
        <a:spcAft>
          <a:spcPct val="0"/>
        </a:spcAft>
        <a:defRPr sz="4400">
          <a:solidFill>
            <a:srgbClr val="FFFFFF"/>
          </a:solidFill>
          <a:latin typeface="Arial" charset="0"/>
          <a:ea typeface="MS PGothic" charset="0"/>
          <a:cs typeface="Arial" charset="0"/>
        </a:defRPr>
      </a:lvl2pPr>
      <a:lvl3pPr algn="ctr" rtl="0" eaLnBrk="0" fontAlgn="base" hangingPunct="0">
        <a:spcBef>
          <a:spcPct val="0"/>
        </a:spcBef>
        <a:spcAft>
          <a:spcPct val="0"/>
        </a:spcAft>
        <a:defRPr sz="4400">
          <a:solidFill>
            <a:srgbClr val="FFFFFF"/>
          </a:solidFill>
          <a:latin typeface="Arial" charset="0"/>
          <a:ea typeface="MS PGothic" charset="0"/>
          <a:cs typeface="Arial" charset="0"/>
        </a:defRPr>
      </a:lvl3pPr>
      <a:lvl4pPr algn="ctr" rtl="0" eaLnBrk="0" fontAlgn="base" hangingPunct="0">
        <a:spcBef>
          <a:spcPct val="0"/>
        </a:spcBef>
        <a:spcAft>
          <a:spcPct val="0"/>
        </a:spcAft>
        <a:defRPr sz="4400">
          <a:solidFill>
            <a:srgbClr val="FFFFFF"/>
          </a:solidFill>
          <a:latin typeface="Arial" charset="0"/>
          <a:ea typeface="MS PGothic" charset="0"/>
          <a:cs typeface="Arial" charset="0"/>
        </a:defRPr>
      </a:lvl4pPr>
      <a:lvl5pPr algn="ctr" rtl="0" eaLnBrk="0" fontAlgn="base" hangingPunct="0">
        <a:spcBef>
          <a:spcPct val="0"/>
        </a:spcBef>
        <a:spcAft>
          <a:spcPct val="0"/>
        </a:spcAft>
        <a:defRPr sz="4400">
          <a:solidFill>
            <a:srgbClr val="FFFFFF"/>
          </a:solidFill>
          <a:latin typeface="Arial" charset="0"/>
          <a:ea typeface="MS PGothic" charset="0"/>
          <a:cs typeface="Arial"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MS PGothic" charset="0"/>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MS PGothic" charset="0"/>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defRPr>
            </a:lvl1pPr>
          </a:lstStyle>
          <a:p>
            <a:pPr eaLnBrk="1" hangingPunct="1">
              <a:lnSpc>
                <a:spcPct val="100000"/>
              </a:lnSpc>
              <a:buFontTx/>
              <a:buNone/>
              <a:defRPr/>
            </a:pPr>
            <a:endParaRPr kumimoji="0" lang="en-US" b="0">
              <a:latin typeface="Times New Roman" charset="0"/>
              <a:ea typeface="MS PGothic"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defRPr>
            </a:lvl1pPr>
          </a:lstStyle>
          <a:p>
            <a:pPr eaLnBrk="1" hangingPunct="1">
              <a:lnSpc>
                <a:spcPct val="100000"/>
              </a:lnSpc>
              <a:buFontTx/>
              <a:buNone/>
              <a:defRPr/>
            </a:pPr>
            <a:endParaRPr kumimoji="0" lang="en-US" b="0">
              <a:latin typeface="Times New Roman" charset="0"/>
              <a:ea typeface="MS PGothic"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defRPr>
            </a:lvl1pPr>
          </a:lstStyle>
          <a:p>
            <a:pPr eaLnBrk="1" hangingPunct="1">
              <a:lnSpc>
                <a:spcPct val="100000"/>
              </a:lnSpc>
              <a:buFontTx/>
              <a:buNone/>
              <a:defRPr/>
            </a:pPr>
            <a:fld id="{E17BE29B-4DE9-134C-86E5-157D2DC602C3}" type="slidenum">
              <a:rPr kumimoji="0" lang="en-US" b="0">
                <a:latin typeface="Times New Roman" charset="0"/>
                <a:ea typeface="MS PGothic" charset="0"/>
              </a:rPr>
              <a:pPr eaLnBrk="1" hangingPunct="1">
                <a:lnSpc>
                  <a:spcPct val="100000"/>
                </a:lnSpc>
                <a:buFontTx/>
                <a:buNone/>
                <a:defRPr/>
              </a:pPr>
              <a:t>‹#›</a:t>
            </a:fld>
            <a:endParaRPr kumimoji="0" lang="en-US" b="0">
              <a:latin typeface="Times New Roman" charset="0"/>
              <a:ea typeface="MS PGothic" charset="0"/>
            </a:endParaRPr>
          </a:p>
        </p:txBody>
      </p:sp>
    </p:spTree>
    <p:extLst>
      <p:ext uri="{BB962C8B-B14F-4D97-AF65-F5344CB8AC3E}">
        <p14:creationId xmlns:p14="http://schemas.microsoft.com/office/powerpoint/2010/main" val="2884749456"/>
      </p:ext>
    </p:extLst>
  </p:cSld>
  <p:clrMap bg1="lt1" tx1="dk1" bg2="lt2" tx2="dk2" accent1="accent1" accent2="accent2" accent3="accent3" accent4="accent4" accent5="accent5" accent6="accent6" hlink="hlink" folHlink="folHlink"/>
  <p:sldLayoutIdLst>
    <p:sldLayoutId id="2147486297" r:id="rId1"/>
    <p:sldLayoutId id="2147486298" r:id="rId2"/>
    <p:sldLayoutId id="2147486299" r:id="rId3"/>
    <p:sldLayoutId id="2147486300" r:id="rId4"/>
    <p:sldLayoutId id="2147486301" r:id="rId5"/>
    <p:sldLayoutId id="2147486302" r:id="rId6"/>
    <p:sldLayoutId id="2147486303" r:id="rId7"/>
    <p:sldLayoutId id="2147486304" r:id="rId8"/>
    <p:sldLayoutId id="2147486305" r:id="rId9"/>
    <p:sldLayoutId id="2147486306" r:id="rId10"/>
    <p:sldLayoutId id="2147486307" r:id="rId11"/>
  </p:sldLayoutIdLst>
  <p:txStyles>
    <p:titleStyle>
      <a:lvl1pPr algn="ctr" rtl="0" eaLnBrk="0" fontAlgn="base" hangingPunct="0">
        <a:spcBef>
          <a:spcPct val="0"/>
        </a:spcBef>
        <a:spcAft>
          <a:spcPct val="0"/>
        </a:spcAft>
        <a:defRPr sz="4400">
          <a:solidFill>
            <a:srgbClr val="FFFFFF"/>
          </a:solidFill>
          <a:latin typeface="Arial"/>
          <a:ea typeface="MS PGothic" charset="0"/>
          <a:cs typeface="Arial"/>
        </a:defRPr>
      </a:lvl1pPr>
      <a:lvl2pPr algn="ctr" rtl="0" eaLnBrk="0" fontAlgn="base" hangingPunct="0">
        <a:spcBef>
          <a:spcPct val="0"/>
        </a:spcBef>
        <a:spcAft>
          <a:spcPct val="0"/>
        </a:spcAft>
        <a:defRPr sz="4400">
          <a:solidFill>
            <a:srgbClr val="FFFFFF"/>
          </a:solidFill>
          <a:latin typeface="Arial" charset="0"/>
          <a:ea typeface="MS PGothic" charset="0"/>
          <a:cs typeface="Arial" charset="0"/>
        </a:defRPr>
      </a:lvl2pPr>
      <a:lvl3pPr algn="ctr" rtl="0" eaLnBrk="0" fontAlgn="base" hangingPunct="0">
        <a:spcBef>
          <a:spcPct val="0"/>
        </a:spcBef>
        <a:spcAft>
          <a:spcPct val="0"/>
        </a:spcAft>
        <a:defRPr sz="4400">
          <a:solidFill>
            <a:srgbClr val="FFFFFF"/>
          </a:solidFill>
          <a:latin typeface="Arial" charset="0"/>
          <a:ea typeface="MS PGothic" charset="0"/>
          <a:cs typeface="Arial" charset="0"/>
        </a:defRPr>
      </a:lvl3pPr>
      <a:lvl4pPr algn="ctr" rtl="0" eaLnBrk="0" fontAlgn="base" hangingPunct="0">
        <a:spcBef>
          <a:spcPct val="0"/>
        </a:spcBef>
        <a:spcAft>
          <a:spcPct val="0"/>
        </a:spcAft>
        <a:defRPr sz="4400">
          <a:solidFill>
            <a:srgbClr val="FFFFFF"/>
          </a:solidFill>
          <a:latin typeface="Arial" charset="0"/>
          <a:ea typeface="MS PGothic" charset="0"/>
          <a:cs typeface="Arial" charset="0"/>
        </a:defRPr>
      </a:lvl4pPr>
      <a:lvl5pPr algn="ctr" rtl="0" eaLnBrk="0" fontAlgn="base" hangingPunct="0">
        <a:spcBef>
          <a:spcPct val="0"/>
        </a:spcBef>
        <a:spcAft>
          <a:spcPct val="0"/>
        </a:spcAft>
        <a:defRPr sz="4400">
          <a:solidFill>
            <a:srgbClr val="FFFFFF"/>
          </a:solidFill>
          <a:latin typeface="Arial" charset="0"/>
          <a:ea typeface="MS PGothic" charset="0"/>
          <a:cs typeface="Arial"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MS PGothic" charset="0"/>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MS PGothic" charset="0"/>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256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32256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44" name="Rectangle 4"/>
          <p:cNvSpPr>
            <a:spLocks noGrp="1" noChangeArrowheads="1"/>
          </p:cNvSpPr>
          <p:nvPr>
            <p:ph type="dt" sz="half" idx="2"/>
          </p:nvPr>
        </p:nvSpPr>
        <p:spPr bwMode="auto">
          <a:xfrm>
            <a:off x="457200" y="6245225"/>
            <a:ext cx="2133600" cy="47625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Arial" charset="0"/>
                <a:cs typeface="Arial" charset="0"/>
              </a:defRPr>
            </a:lvl1pPr>
          </a:lstStyle>
          <a:p>
            <a:pPr eaLnBrk="1" hangingPunct="1">
              <a:lnSpc>
                <a:spcPct val="100000"/>
              </a:lnSpc>
              <a:buFontTx/>
              <a:buNone/>
              <a:defRPr/>
            </a:pPr>
            <a:endParaRPr kumimoji="0" lang="en-GB" b="0">
              <a:ea typeface="MS PGothic" charset="0"/>
            </a:endParaRPr>
          </a:p>
        </p:txBody>
      </p:sp>
      <p:sp>
        <p:nvSpPr>
          <p:cNvPr id="10245" name="Rectangle 5"/>
          <p:cNvSpPr>
            <a:spLocks noGrp="1" noChangeArrowheads="1"/>
          </p:cNvSpPr>
          <p:nvPr>
            <p:ph type="ftr" sz="quarter" idx="3"/>
          </p:nvPr>
        </p:nvSpPr>
        <p:spPr bwMode="auto">
          <a:xfrm>
            <a:off x="3124200" y="6245225"/>
            <a:ext cx="2895600" cy="47625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Arial" charset="0"/>
                <a:cs typeface="Arial" charset="0"/>
              </a:defRPr>
            </a:lvl1pPr>
          </a:lstStyle>
          <a:p>
            <a:pPr eaLnBrk="1" hangingPunct="1">
              <a:lnSpc>
                <a:spcPct val="100000"/>
              </a:lnSpc>
              <a:buFontTx/>
              <a:buNone/>
              <a:defRPr/>
            </a:pPr>
            <a:endParaRPr kumimoji="0" lang="en-GB" b="0">
              <a:ea typeface="MS PGothic" charset="0"/>
            </a:endParaRPr>
          </a:p>
        </p:txBody>
      </p:sp>
      <p:sp>
        <p:nvSpPr>
          <p:cNvPr id="10246" name="Rectangle 6"/>
          <p:cNvSpPr>
            <a:spLocks noGrp="1" noChangeArrowheads="1"/>
          </p:cNvSpPr>
          <p:nvPr>
            <p:ph type="sldNum" sz="quarter" idx="4"/>
          </p:nvPr>
        </p:nvSpPr>
        <p:spPr bwMode="auto">
          <a:xfrm>
            <a:off x="6553200" y="6245225"/>
            <a:ext cx="2133600" cy="47625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Arial" charset="0"/>
                <a:cs typeface="Arial" charset="0"/>
              </a:defRPr>
            </a:lvl1pPr>
          </a:lstStyle>
          <a:p>
            <a:pPr eaLnBrk="1" hangingPunct="1">
              <a:lnSpc>
                <a:spcPct val="100000"/>
              </a:lnSpc>
              <a:buFontTx/>
              <a:buNone/>
              <a:defRPr/>
            </a:pPr>
            <a:fld id="{C58E8BD5-0BC9-CE43-8188-589968977F6F}" type="slidenum">
              <a:rPr kumimoji="0" lang="en-GB" b="0">
                <a:ea typeface="MS PGothic" charset="0"/>
              </a:rPr>
              <a:pPr eaLnBrk="1" hangingPunct="1">
                <a:lnSpc>
                  <a:spcPct val="100000"/>
                </a:lnSpc>
                <a:buFontTx/>
                <a:buNone/>
                <a:defRPr/>
              </a:pPr>
              <a:t>‹#›</a:t>
            </a:fld>
            <a:endParaRPr kumimoji="0" lang="en-GB" b="0">
              <a:ea typeface="MS PGothic" charset="0"/>
            </a:endParaRPr>
          </a:p>
        </p:txBody>
      </p:sp>
    </p:spTree>
    <p:extLst>
      <p:ext uri="{BB962C8B-B14F-4D97-AF65-F5344CB8AC3E}">
        <p14:creationId xmlns:p14="http://schemas.microsoft.com/office/powerpoint/2010/main" val="213243701"/>
      </p:ext>
    </p:extLst>
  </p:cSld>
  <p:clrMap bg1="lt1" tx1="dk1" bg2="lt2" tx2="dk2" accent1="accent1" accent2="accent2" accent3="accent3" accent4="accent4" accent5="accent5" accent6="accent6" hlink="hlink" folHlink="folHlink"/>
  <p:sldLayoutIdLst>
    <p:sldLayoutId id="2147486309" r:id="rId1"/>
    <p:sldLayoutId id="2147486310" r:id="rId2"/>
    <p:sldLayoutId id="2147486311" r:id="rId3"/>
    <p:sldLayoutId id="2147486312" r:id="rId4"/>
    <p:sldLayoutId id="2147486313" r:id="rId5"/>
    <p:sldLayoutId id="2147486314" r:id="rId6"/>
    <p:sldLayoutId id="2147486315" r:id="rId7"/>
    <p:sldLayoutId id="2147486316" r:id="rId8"/>
    <p:sldLayoutId id="2147486317" r:id="rId9"/>
    <p:sldLayoutId id="2147486318" r:id="rId10"/>
    <p:sldLayoutId id="2147486319" r:id="rId11"/>
  </p:sldLayoutIdLst>
  <p:transition>
    <p:random/>
  </p:transition>
  <p:txStyles>
    <p:titleStyle>
      <a:lvl1pPr algn="ctr" rtl="0" eaLnBrk="0" fontAlgn="base" hangingPunct="0">
        <a:spcBef>
          <a:spcPct val="0"/>
        </a:spcBef>
        <a:spcAft>
          <a:spcPct val="0"/>
        </a:spcAft>
        <a:defRPr sz="4400">
          <a:solidFill>
            <a:schemeClr val="tx2"/>
          </a:solidFill>
          <a:latin typeface="+mj-lt"/>
          <a:ea typeface="MS PGothic" charset="0"/>
          <a:cs typeface="+mj-cs"/>
        </a:defRPr>
      </a:lvl1pPr>
      <a:lvl2pPr algn="ctr" rtl="0" eaLnBrk="0" fontAlgn="base" hangingPunct="0">
        <a:spcBef>
          <a:spcPct val="0"/>
        </a:spcBef>
        <a:spcAft>
          <a:spcPct val="0"/>
        </a:spcAft>
        <a:defRPr sz="4400">
          <a:solidFill>
            <a:schemeClr val="tx2"/>
          </a:solidFill>
          <a:latin typeface="Arial" charset="0"/>
          <a:ea typeface="MS PGothic" charset="0"/>
          <a:cs typeface="Arial" charset="0"/>
        </a:defRPr>
      </a:lvl2pPr>
      <a:lvl3pPr algn="ctr" rtl="0" eaLnBrk="0" fontAlgn="base" hangingPunct="0">
        <a:spcBef>
          <a:spcPct val="0"/>
        </a:spcBef>
        <a:spcAft>
          <a:spcPct val="0"/>
        </a:spcAft>
        <a:defRPr sz="4400">
          <a:solidFill>
            <a:schemeClr val="tx2"/>
          </a:solidFill>
          <a:latin typeface="Arial" charset="0"/>
          <a:ea typeface="MS PGothic" charset="0"/>
          <a:cs typeface="Arial" charset="0"/>
        </a:defRPr>
      </a:lvl3pPr>
      <a:lvl4pPr algn="ctr" rtl="0" eaLnBrk="0" fontAlgn="base" hangingPunct="0">
        <a:spcBef>
          <a:spcPct val="0"/>
        </a:spcBef>
        <a:spcAft>
          <a:spcPct val="0"/>
        </a:spcAft>
        <a:defRPr sz="4400">
          <a:solidFill>
            <a:schemeClr val="tx2"/>
          </a:solidFill>
          <a:latin typeface="Arial" charset="0"/>
          <a:ea typeface="MS PGothic" charset="0"/>
          <a:cs typeface="Arial" charset="0"/>
        </a:defRPr>
      </a:lvl4pPr>
      <a:lvl5pPr algn="ctr" rtl="0" eaLnBrk="0" fontAlgn="base" hangingPunct="0">
        <a:spcBef>
          <a:spcPct val="0"/>
        </a:spcBef>
        <a:spcAft>
          <a:spcPct val="0"/>
        </a:spcAft>
        <a:defRPr sz="4400">
          <a:solidFill>
            <a:schemeClr val="tx2"/>
          </a:solidFill>
          <a:latin typeface="Arial" charset="0"/>
          <a:ea typeface="MS PGothic"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48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48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0"/>
              </a:spcBef>
              <a:defRPr sz="1400">
                <a:solidFill>
                  <a:srgbClr val="000000"/>
                </a:solidFill>
                <a:latin typeface="Arial" charset="0"/>
              </a:defRPr>
            </a:lvl1pPr>
          </a:lstStyle>
          <a:p>
            <a:pPr>
              <a:lnSpc>
                <a:spcPct val="100000"/>
              </a:lnSpc>
              <a:buFontTx/>
              <a:buNone/>
              <a:defRPr/>
            </a:pPr>
            <a:endParaRPr kumimoji="0" lang="en-US" b="0">
              <a:ea typeface="MS PGothic"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0"/>
              </a:spcBef>
              <a:defRPr sz="1400">
                <a:solidFill>
                  <a:srgbClr val="000000"/>
                </a:solidFill>
                <a:latin typeface="Arial" charset="0"/>
              </a:defRPr>
            </a:lvl1pPr>
          </a:lstStyle>
          <a:p>
            <a:pPr>
              <a:lnSpc>
                <a:spcPct val="100000"/>
              </a:lnSpc>
              <a:buFontTx/>
              <a:buNone/>
              <a:defRPr/>
            </a:pPr>
            <a:endParaRPr kumimoji="0" lang="en-US" b="0">
              <a:ea typeface="MS PGothic"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solidFill>
                  <a:srgbClr val="000000"/>
                </a:solidFill>
                <a:latin typeface="Arial" charset="0"/>
              </a:defRPr>
            </a:lvl1pPr>
          </a:lstStyle>
          <a:p>
            <a:pPr>
              <a:lnSpc>
                <a:spcPct val="100000"/>
              </a:lnSpc>
              <a:buFontTx/>
              <a:buNone/>
              <a:defRPr/>
            </a:pPr>
            <a:fld id="{2FFA0FAE-9983-6649-9277-E25A59B8EB97}" type="slidenum">
              <a:rPr kumimoji="0" lang="en-US" b="0">
                <a:ea typeface="MS PGothic" charset="0"/>
              </a:rPr>
              <a:pPr>
                <a:lnSpc>
                  <a:spcPct val="100000"/>
                </a:lnSpc>
                <a:buFontTx/>
                <a:buNone/>
                <a:defRPr/>
              </a:pPr>
              <a:t>‹#›</a:t>
            </a:fld>
            <a:endParaRPr kumimoji="0" lang="en-US" b="0">
              <a:ea typeface="MS PGothic" charset="0"/>
            </a:endParaRPr>
          </a:p>
        </p:txBody>
      </p:sp>
    </p:spTree>
    <p:extLst>
      <p:ext uri="{BB962C8B-B14F-4D97-AF65-F5344CB8AC3E}">
        <p14:creationId xmlns:p14="http://schemas.microsoft.com/office/powerpoint/2010/main" val="1799846542"/>
      </p:ext>
    </p:extLst>
  </p:cSld>
  <p:clrMap bg1="lt1" tx1="dk1" bg2="lt2" tx2="dk2" accent1="accent1" accent2="accent2" accent3="accent3" accent4="accent4" accent5="accent5" accent6="accent6" hlink="hlink" folHlink="folHlink"/>
  <p:sldLayoutIdLst>
    <p:sldLayoutId id="2147486321" r:id="rId1"/>
    <p:sldLayoutId id="2147486322" r:id="rId2"/>
    <p:sldLayoutId id="2147486323" r:id="rId3"/>
    <p:sldLayoutId id="2147486324" r:id="rId4"/>
    <p:sldLayoutId id="2147486325" r:id="rId5"/>
    <p:sldLayoutId id="2147486326" r:id="rId6"/>
    <p:sldLayoutId id="2147486327" r:id="rId7"/>
    <p:sldLayoutId id="2147486328" r:id="rId8"/>
    <p:sldLayoutId id="2147486329" r:id="rId9"/>
    <p:sldLayoutId id="2147486330" r:id="rId10"/>
    <p:sldLayoutId id="2147486331" r:id="rId11"/>
  </p:sldLayoutIdLst>
  <p:txStyles>
    <p:titleStyle>
      <a:lvl1pPr algn="ctr" rtl="0" eaLnBrk="0" fontAlgn="base" hangingPunct="0">
        <a:spcBef>
          <a:spcPct val="0"/>
        </a:spcBef>
        <a:spcAft>
          <a:spcPct val="0"/>
        </a:spcAft>
        <a:defRPr sz="4400">
          <a:solidFill>
            <a:schemeClr val="tx2"/>
          </a:solidFill>
          <a:latin typeface="+mj-lt"/>
          <a:ea typeface="MS PGothic" charset="0"/>
          <a:cs typeface="MS PGothic" charset="0"/>
        </a:defRPr>
      </a:lvl1pPr>
      <a:lvl2pPr algn="ctr" rtl="0" eaLnBrk="0" fontAlgn="base" hangingPunct="0">
        <a:spcBef>
          <a:spcPct val="0"/>
        </a:spcBef>
        <a:spcAft>
          <a:spcPct val="0"/>
        </a:spcAft>
        <a:defRPr sz="4400">
          <a:solidFill>
            <a:schemeClr val="tx2"/>
          </a:solidFill>
          <a:latin typeface="Arial" pitchFamily="-111" charset="0"/>
          <a:ea typeface="MS PGothic" charset="0"/>
          <a:cs typeface="MS PGothic" charset="0"/>
        </a:defRPr>
      </a:lvl2pPr>
      <a:lvl3pPr algn="ctr" rtl="0" eaLnBrk="0" fontAlgn="base" hangingPunct="0">
        <a:spcBef>
          <a:spcPct val="0"/>
        </a:spcBef>
        <a:spcAft>
          <a:spcPct val="0"/>
        </a:spcAft>
        <a:defRPr sz="4400">
          <a:solidFill>
            <a:schemeClr val="tx2"/>
          </a:solidFill>
          <a:latin typeface="Arial" pitchFamily="-111" charset="0"/>
          <a:ea typeface="MS PGothic" charset="0"/>
          <a:cs typeface="MS PGothic" charset="0"/>
        </a:defRPr>
      </a:lvl3pPr>
      <a:lvl4pPr algn="ctr" rtl="0" eaLnBrk="0" fontAlgn="base" hangingPunct="0">
        <a:spcBef>
          <a:spcPct val="0"/>
        </a:spcBef>
        <a:spcAft>
          <a:spcPct val="0"/>
        </a:spcAft>
        <a:defRPr sz="4400">
          <a:solidFill>
            <a:schemeClr val="tx2"/>
          </a:solidFill>
          <a:latin typeface="Arial" pitchFamily="-111" charset="0"/>
          <a:ea typeface="MS PGothic" charset="0"/>
          <a:cs typeface="MS PGothic" charset="0"/>
        </a:defRPr>
      </a:lvl4pPr>
      <a:lvl5pPr algn="ctr" rtl="0" eaLnBrk="0" fontAlgn="base" hangingPunct="0">
        <a:spcBef>
          <a:spcPct val="0"/>
        </a:spcBef>
        <a:spcAft>
          <a:spcPct val="0"/>
        </a:spcAft>
        <a:defRPr sz="4400">
          <a:solidFill>
            <a:schemeClr val="tx2"/>
          </a:solidFill>
          <a:latin typeface="Arial" pitchFamily="-111" charset="0"/>
          <a:ea typeface="MS PGothic" charset="0"/>
          <a:cs typeface="MS PGothic" charset="0"/>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eaLnBrk="1" hangingPunct="1">
              <a:lnSpc>
                <a:spcPct val="100000"/>
              </a:lnSpc>
              <a:spcBef>
                <a:spcPct val="0"/>
              </a:spcBef>
              <a:buFontTx/>
              <a:buNone/>
              <a:defRPr/>
            </a:pPr>
            <a:fld id="{C16A198B-9034-4749-8A8D-B90A5F5B90A3}" type="datetimeFigureOut">
              <a:rPr kumimoji="0" lang="en-US" b="0">
                <a:latin typeface="Calibri" charset="0"/>
              </a:rPr>
              <a:pPr eaLnBrk="1" hangingPunct="1">
                <a:lnSpc>
                  <a:spcPct val="100000"/>
                </a:lnSpc>
                <a:spcBef>
                  <a:spcPct val="0"/>
                </a:spcBef>
                <a:buFontTx/>
                <a:buNone/>
                <a:defRPr/>
              </a:pPr>
              <a:t>8/4/2020</a:t>
            </a:fld>
            <a:endParaRPr kumimoji="0" lang="en-US" b="0">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lnSpc>
                <a:spcPct val="100000"/>
              </a:lnSpc>
              <a:buFontTx/>
              <a:buNone/>
              <a:defRPr/>
            </a:pPr>
            <a:endParaRPr kumimoji="0" lang="en-US" b="0">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eaLnBrk="1" hangingPunct="1">
              <a:lnSpc>
                <a:spcPct val="100000"/>
              </a:lnSpc>
              <a:spcBef>
                <a:spcPct val="0"/>
              </a:spcBef>
              <a:buFontTx/>
              <a:buNone/>
              <a:defRPr/>
            </a:pPr>
            <a:fld id="{FA356419-7718-C74B-9C0F-E2D2C7D5AD85}" type="slidenum">
              <a:rPr kumimoji="0" lang="en-US" b="0">
                <a:latin typeface="Calibri" charset="0"/>
              </a:rPr>
              <a:pPr eaLnBrk="1" hangingPunct="1">
                <a:lnSpc>
                  <a:spcPct val="100000"/>
                </a:lnSpc>
                <a:spcBef>
                  <a:spcPct val="0"/>
                </a:spcBef>
                <a:buFontTx/>
                <a:buNone/>
                <a:defRPr/>
              </a:pPr>
              <a:t>‹#›</a:t>
            </a:fld>
            <a:endParaRPr kumimoji="0" lang="en-US" b="0">
              <a:latin typeface="Calibri" charset="0"/>
            </a:endParaRPr>
          </a:p>
        </p:txBody>
      </p:sp>
    </p:spTree>
    <p:extLst>
      <p:ext uri="{BB962C8B-B14F-4D97-AF65-F5344CB8AC3E}">
        <p14:creationId xmlns:p14="http://schemas.microsoft.com/office/powerpoint/2010/main" val="3820233827"/>
      </p:ext>
    </p:extLst>
  </p:cSld>
  <p:clrMap bg1="lt1" tx1="dk1" bg2="lt2" tx2="dk2" accent1="accent1" accent2="accent2" accent3="accent3" accent4="accent4" accent5="accent5" accent6="accent6" hlink="hlink" folHlink="folHlink"/>
  <p:sldLayoutIdLst>
    <p:sldLayoutId id="2147485351" r:id="rId1"/>
    <p:sldLayoutId id="2147485352" r:id="rId2"/>
    <p:sldLayoutId id="2147485353" r:id="rId3"/>
    <p:sldLayoutId id="2147485354" r:id="rId4"/>
    <p:sldLayoutId id="2147485355" r:id="rId5"/>
    <p:sldLayoutId id="2147485356" r:id="rId6"/>
    <p:sldLayoutId id="2147485357" r:id="rId7"/>
    <p:sldLayoutId id="2147485358" r:id="rId8"/>
    <p:sldLayoutId id="2147485359" r:id="rId9"/>
    <p:sldLayoutId id="2147485360" r:id="rId10"/>
    <p:sldLayoutId id="2147485361"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defRPr>
            </a:lvl1pPr>
          </a:lstStyle>
          <a:p>
            <a:pPr eaLnBrk="1" hangingPunct="1">
              <a:lnSpc>
                <a:spcPct val="100000"/>
              </a:lnSpc>
              <a:buFontTx/>
              <a:buNone/>
              <a:defRPr/>
            </a:pPr>
            <a:endParaRPr kumimoji="0" lang="en-US" b="0">
              <a:latin typeface="Times New Roman" charset="0"/>
              <a:ea typeface="MS PGothic"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defRPr>
            </a:lvl1pPr>
          </a:lstStyle>
          <a:p>
            <a:pPr eaLnBrk="1" hangingPunct="1">
              <a:lnSpc>
                <a:spcPct val="100000"/>
              </a:lnSpc>
              <a:buFontTx/>
              <a:buNone/>
              <a:defRPr/>
            </a:pPr>
            <a:endParaRPr kumimoji="0" lang="en-US" b="0">
              <a:latin typeface="Times New Roman" charset="0"/>
              <a:ea typeface="MS PGothic"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defRPr>
            </a:lvl1pPr>
          </a:lstStyle>
          <a:p>
            <a:pPr eaLnBrk="1" hangingPunct="1">
              <a:lnSpc>
                <a:spcPct val="100000"/>
              </a:lnSpc>
              <a:buFontTx/>
              <a:buNone/>
              <a:defRPr/>
            </a:pPr>
            <a:fld id="{E17BE29B-4DE9-134C-86E5-157D2DC602C3}" type="slidenum">
              <a:rPr kumimoji="0" lang="en-US" b="0">
                <a:latin typeface="Times New Roman" charset="0"/>
                <a:ea typeface="MS PGothic" charset="0"/>
              </a:rPr>
              <a:pPr eaLnBrk="1" hangingPunct="1">
                <a:lnSpc>
                  <a:spcPct val="100000"/>
                </a:lnSpc>
                <a:buFontTx/>
                <a:buNone/>
                <a:defRPr/>
              </a:pPr>
              <a:t>‹#›</a:t>
            </a:fld>
            <a:endParaRPr kumimoji="0" lang="en-US" b="0">
              <a:latin typeface="Times New Roman" charset="0"/>
              <a:ea typeface="MS PGothic" charset="0"/>
            </a:endParaRPr>
          </a:p>
        </p:txBody>
      </p:sp>
    </p:spTree>
    <p:extLst>
      <p:ext uri="{BB962C8B-B14F-4D97-AF65-F5344CB8AC3E}">
        <p14:creationId xmlns:p14="http://schemas.microsoft.com/office/powerpoint/2010/main" val="3205676953"/>
      </p:ext>
    </p:extLst>
  </p:cSld>
  <p:clrMap bg1="lt1" tx1="dk1" bg2="lt2" tx2="dk2" accent1="accent1" accent2="accent2" accent3="accent3" accent4="accent4" accent5="accent5" accent6="accent6" hlink="hlink" folHlink="folHlink"/>
  <p:sldLayoutIdLst>
    <p:sldLayoutId id="2147486333" r:id="rId1"/>
    <p:sldLayoutId id="2147486334" r:id="rId2"/>
    <p:sldLayoutId id="2147486335" r:id="rId3"/>
    <p:sldLayoutId id="2147486336" r:id="rId4"/>
    <p:sldLayoutId id="2147486337" r:id="rId5"/>
    <p:sldLayoutId id="2147486338" r:id="rId6"/>
    <p:sldLayoutId id="2147486339" r:id="rId7"/>
    <p:sldLayoutId id="2147486340" r:id="rId8"/>
    <p:sldLayoutId id="2147486341" r:id="rId9"/>
    <p:sldLayoutId id="2147486342" r:id="rId10"/>
    <p:sldLayoutId id="2147486343" r:id="rId11"/>
  </p:sldLayoutIdLst>
  <p:txStyles>
    <p:titleStyle>
      <a:lvl1pPr algn="ctr" rtl="0" eaLnBrk="0" fontAlgn="base" hangingPunct="0">
        <a:spcBef>
          <a:spcPct val="0"/>
        </a:spcBef>
        <a:spcAft>
          <a:spcPct val="0"/>
        </a:spcAft>
        <a:defRPr sz="4400">
          <a:solidFill>
            <a:srgbClr val="FFFFFF"/>
          </a:solidFill>
          <a:latin typeface="Arial"/>
          <a:ea typeface="MS PGothic" charset="0"/>
          <a:cs typeface="Arial"/>
        </a:defRPr>
      </a:lvl1pPr>
      <a:lvl2pPr algn="ctr" rtl="0" eaLnBrk="0" fontAlgn="base" hangingPunct="0">
        <a:spcBef>
          <a:spcPct val="0"/>
        </a:spcBef>
        <a:spcAft>
          <a:spcPct val="0"/>
        </a:spcAft>
        <a:defRPr sz="4400">
          <a:solidFill>
            <a:srgbClr val="FFFFFF"/>
          </a:solidFill>
          <a:latin typeface="Arial" charset="0"/>
          <a:ea typeface="MS PGothic" charset="0"/>
          <a:cs typeface="Arial" charset="0"/>
        </a:defRPr>
      </a:lvl2pPr>
      <a:lvl3pPr algn="ctr" rtl="0" eaLnBrk="0" fontAlgn="base" hangingPunct="0">
        <a:spcBef>
          <a:spcPct val="0"/>
        </a:spcBef>
        <a:spcAft>
          <a:spcPct val="0"/>
        </a:spcAft>
        <a:defRPr sz="4400">
          <a:solidFill>
            <a:srgbClr val="FFFFFF"/>
          </a:solidFill>
          <a:latin typeface="Arial" charset="0"/>
          <a:ea typeface="MS PGothic" charset="0"/>
          <a:cs typeface="Arial" charset="0"/>
        </a:defRPr>
      </a:lvl3pPr>
      <a:lvl4pPr algn="ctr" rtl="0" eaLnBrk="0" fontAlgn="base" hangingPunct="0">
        <a:spcBef>
          <a:spcPct val="0"/>
        </a:spcBef>
        <a:spcAft>
          <a:spcPct val="0"/>
        </a:spcAft>
        <a:defRPr sz="4400">
          <a:solidFill>
            <a:srgbClr val="FFFFFF"/>
          </a:solidFill>
          <a:latin typeface="Arial" charset="0"/>
          <a:ea typeface="MS PGothic" charset="0"/>
          <a:cs typeface="Arial" charset="0"/>
        </a:defRPr>
      </a:lvl4pPr>
      <a:lvl5pPr algn="ctr" rtl="0" eaLnBrk="0" fontAlgn="base" hangingPunct="0">
        <a:spcBef>
          <a:spcPct val="0"/>
        </a:spcBef>
        <a:spcAft>
          <a:spcPct val="0"/>
        </a:spcAft>
        <a:defRPr sz="4400">
          <a:solidFill>
            <a:srgbClr val="FFFFFF"/>
          </a:solidFill>
          <a:latin typeface="Arial" charset="0"/>
          <a:ea typeface="MS PGothic" charset="0"/>
          <a:cs typeface="Arial"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MS PGothic" charset="0"/>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MS PGothic" charset="0"/>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defRPr>
            </a:lvl1pPr>
          </a:lstStyle>
          <a:p>
            <a:pPr eaLnBrk="1" hangingPunct="1">
              <a:lnSpc>
                <a:spcPct val="100000"/>
              </a:lnSpc>
              <a:buFontTx/>
              <a:buNone/>
              <a:defRPr/>
            </a:pPr>
            <a:endParaRPr kumimoji="0" lang="en-US" b="0">
              <a:latin typeface="Times New Roman" charset="0"/>
              <a:ea typeface="MS PGothic"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defRPr>
            </a:lvl1pPr>
          </a:lstStyle>
          <a:p>
            <a:pPr eaLnBrk="1" hangingPunct="1">
              <a:lnSpc>
                <a:spcPct val="100000"/>
              </a:lnSpc>
              <a:buFontTx/>
              <a:buNone/>
              <a:defRPr/>
            </a:pPr>
            <a:endParaRPr kumimoji="0" lang="en-US" b="0">
              <a:latin typeface="Times New Roman" charset="0"/>
              <a:ea typeface="MS PGothic"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defRPr>
            </a:lvl1pPr>
          </a:lstStyle>
          <a:p>
            <a:pPr eaLnBrk="1" hangingPunct="1">
              <a:lnSpc>
                <a:spcPct val="100000"/>
              </a:lnSpc>
              <a:buFontTx/>
              <a:buNone/>
              <a:defRPr/>
            </a:pPr>
            <a:fld id="{E17BE29B-4DE9-134C-86E5-157D2DC602C3}" type="slidenum">
              <a:rPr kumimoji="0" lang="en-US" b="0">
                <a:latin typeface="Times New Roman" charset="0"/>
                <a:ea typeface="MS PGothic" charset="0"/>
              </a:rPr>
              <a:pPr eaLnBrk="1" hangingPunct="1">
                <a:lnSpc>
                  <a:spcPct val="100000"/>
                </a:lnSpc>
                <a:buFontTx/>
                <a:buNone/>
                <a:defRPr/>
              </a:pPr>
              <a:t>‹#›</a:t>
            </a:fld>
            <a:endParaRPr kumimoji="0" lang="en-US" b="0">
              <a:latin typeface="Times New Roman" charset="0"/>
              <a:ea typeface="MS PGothic" charset="0"/>
            </a:endParaRPr>
          </a:p>
        </p:txBody>
      </p:sp>
    </p:spTree>
    <p:extLst>
      <p:ext uri="{BB962C8B-B14F-4D97-AF65-F5344CB8AC3E}">
        <p14:creationId xmlns:p14="http://schemas.microsoft.com/office/powerpoint/2010/main" val="6055951"/>
      </p:ext>
    </p:extLst>
  </p:cSld>
  <p:clrMap bg1="lt1" tx1="dk1" bg2="lt2" tx2="dk2" accent1="accent1" accent2="accent2" accent3="accent3" accent4="accent4" accent5="accent5" accent6="accent6" hlink="hlink" folHlink="folHlink"/>
  <p:sldLayoutIdLst>
    <p:sldLayoutId id="2147486345" r:id="rId1"/>
    <p:sldLayoutId id="2147486346" r:id="rId2"/>
    <p:sldLayoutId id="2147486347" r:id="rId3"/>
    <p:sldLayoutId id="2147486348" r:id="rId4"/>
    <p:sldLayoutId id="2147486349" r:id="rId5"/>
    <p:sldLayoutId id="2147486350" r:id="rId6"/>
    <p:sldLayoutId id="2147486351" r:id="rId7"/>
    <p:sldLayoutId id="2147486352" r:id="rId8"/>
    <p:sldLayoutId id="2147486353" r:id="rId9"/>
    <p:sldLayoutId id="2147486354" r:id="rId10"/>
    <p:sldLayoutId id="2147486355" r:id="rId11"/>
  </p:sldLayoutIdLst>
  <p:txStyles>
    <p:titleStyle>
      <a:lvl1pPr algn="ctr" rtl="0" eaLnBrk="0" fontAlgn="base" hangingPunct="0">
        <a:spcBef>
          <a:spcPct val="0"/>
        </a:spcBef>
        <a:spcAft>
          <a:spcPct val="0"/>
        </a:spcAft>
        <a:defRPr sz="4400">
          <a:solidFill>
            <a:srgbClr val="FFFFFF"/>
          </a:solidFill>
          <a:latin typeface="Arial"/>
          <a:ea typeface="MS PGothic" charset="0"/>
          <a:cs typeface="Arial"/>
        </a:defRPr>
      </a:lvl1pPr>
      <a:lvl2pPr algn="ctr" rtl="0" eaLnBrk="0" fontAlgn="base" hangingPunct="0">
        <a:spcBef>
          <a:spcPct val="0"/>
        </a:spcBef>
        <a:spcAft>
          <a:spcPct val="0"/>
        </a:spcAft>
        <a:defRPr sz="4400">
          <a:solidFill>
            <a:srgbClr val="FFFFFF"/>
          </a:solidFill>
          <a:latin typeface="Arial" charset="0"/>
          <a:ea typeface="MS PGothic" charset="0"/>
          <a:cs typeface="Arial" charset="0"/>
        </a:defRPr>
      </a:lvl2pPr>
      <a:lvl3pPr algn="ctr" rtl="0" eaLnBrk="0" fontAlgn="base" hangingPunct="0">
        <a:spcBef>
          <a:spcPct val="0"/>
        </a:spcBef>
        <a:spcAft>
          <a:spcPct val="0"/>
        </a:spcAft>
        <a:defRPr sz="4400">
          <a:solidFill>
            <a:srgbClr val="FFFFFF"/>
          </a:solidFill>
          <a:latin typeface="Arial" charset="0"/>
          <a:ea typeface="MS PGothic" charset="0"/>
          <a:cs typeface="Arial" charset="0"/>
        </a:defRPr>
      </a:lvl3pPr>
      <a:lvl4pPr algn="ctr" rtl="0" eaLnBrk="0" fontAlgn="base" hangingPunct="0">
        <a:spcBef>
          <a:spcPct val="0"/>
        </a:spcBef>
        <a:spcAft>
          <a:spcPct val="0"/>
        </a:spcAft>
        <a:defRPr sz="4400">
          <a:solidFill>
            <a:srgbClr val="FFFFFF"/>
          </a:solidFill>
          <a:latin typeface="Arial" charset="0"/>
          <a:ea typeface="MS PGothic" charset="0"/>
          <a:cs typeface="Arial" charset="0"/>
        </a:defRPr>
      </a:lvl4pPr>
      <a:lvl5pPr algn="ctr" rtl="0" eaLnBrk="0" fontAlgn="base" hangingPunct="0">
        <a:spcBef>
          <a:spcPct val="0"/>
        </a:spcBef>
        <a:spcAft>
          <a:spcPct val="0"/>
        </a:spcAft>
        <a:defRPr sz="4400">
          <a:solidFill>
            <a:srgbClr val="FFFFFF"/>
          </a:solidFill>
          <a:latin typeface="Arial" charset="0"/>
          <a:ea typeface="MS PGothic" charset="0"/>
          <a:cs typeface="Arial"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MS PGothic" charset="0"/>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MS PGothic" charset="0"/>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defRPr>
            </a:lvl1pPr>
          </a:lstStyle>
          <a:p>
            <a:pPr eaLnBrk="1" hangingPunct="1">
              <a:lnSpc>
                <a:spcPct val="100000"/>
              </a:lnSpc>
              <a:buFontTx/>
              <a:buNone/>
              <a:defRPr/>
            </a:pPr>
            <a:endParaRPr kumimoji="0" lang="en-US" b="0">
              <a:latin typeface="Times New Roman" charset="0"/>
              <a:ea typeface="MS PGothic"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defRPr>
            </a:lvl1pPr>
          </a:lstStyle>
          <a:p>
            <a:pPr eaLnBrk="1" hangingPunct="1">
              <a:lnSpc>
                <a:spcPct val="100000"/>
              </a:lnSpc>
              <a:buFontTx/>
              <a:buNone/>
              <a:defRPr/>
            </a:pPr>
            <a:endParaRPr kumimoji="0" lang="en-US" b="0">
              <a:latin typeface="Times New Roman" charset="0"/>
              <a:ea typeface="MS PGothic"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defRPr>
            </a:lvl1pPr>
          </a:lstStyle>
          <a:p>
            <a:pPr eaLnBrk="1" hangingPunct="1">
              <a:lnSpc>
                <a:spcPct val="100000"/>
              </a:lnSpc>
              <a:buFontTx/>
              <a:buNone/>
              <a:defRPr/>
            </a:pPr>
            <a:fld id="{E17BE29B-4DE9-134C-86E5-157D2DC602C3}" type="slidenum">
              <a:rPr kumimoji="0" lang="en-US" b="0">
                <a:latin typeface="Times New Roman" charset="0"/>
                <a:ea typeface="MS PGothic" charset="0"/>
              </a:rPr>
              <a:pPr eaLnBrk="1" hangingPunct="1">
                <a:lnSpc>
                  <a:spcPct val="100000"/>
                </a:lnSpc>
                <a:buFontTx/>
                <a:buNone/>
                <a:defRPr/>
              </a:pPr>
              <a:t>‹#›</a:t>
            </a:fld>
            <a:endParaRPr kumimoji="0" lang="en-US" b="0">
              <a:latin typeface="Times New Roman" charset="0"/>
              <a:ea typeface="MS PGothic" charset="0"/>
            </a:endParaRPr>
          </a:p>
        </p:txBody>
      </p:sp>
    </p:spTree>
    <p:extLst>
      <p:ext uri="{BB962C8B-B14F-4D97-AF65-F5344CB8AC3E}">
        <p14:creationId xmlns:p14="http://schemas.microsoft.com/office/powerpoint/2010/main" val="3716935885"/>
      </p:ext>
    </p:extLst>
  </p:cSld>
  <p:clrMap bg1="lt1" tx1="dk1" bg2="lt2" tx2="dk2" accent1="accent1" accent2="accent2" accent3="accent3" accent4="accent4" accent5="accent5" accent6="accent6" hlink="hlink" folHlink="folHlink"/>
  <p:sldLayoutIdLst>
    <p:sldLayoutId id="2147486357" r:id="rId1"/>
    <p:sldLayoutId id="2147486358" r:id="rId2"/>
    <p:sldLayoutId id="2147486359" r:id="rId3"/>
    <p:sldLayoutId id="2147486360" r:id="rId4"/>
    <p:sldLayoutId id="2147486361" r:id="rId5"/>
    <p:sldLayoutId id="2147486362" r:id="rId6"/>
    <p:sldLayoutId id="2147486363" r:id="rId7"/>
    <p:sldLayoutId id="2147486364" r:id="rId8"/>
    <p:sldLayoutId id="2147486365" r:id="rId9"/>
    <p:sldLayoutId id="2147486366" r:id="rId10"/>
    <p:sldLayoutId id="2147486367" r:id="rId11"/>
  </p:sldLayoutIdLst>
  <p:txStyles>
    <p:titleStyle>
      <a:lvl1pPr algn="ctr" rtl="0" eaLnBrk="0" fontAlgn="base" hangingPunct="0">
        <a:spcBef>
          <a:spcPct val="0"/>
        </a:spcBef>
        <a:spcAft>
          <a:spcPct val="0"/>
        </a:spcAft>
        <a:defRPr sz="4400">
          <a:solidFill>
            <a:srgbClr val="FFFFFF"/>
          </a:solidFill>
          <a:latin typeface="Arial"/>
          <a:ea typeface="MS PGothic" charset="0"/>
          <a:cs typeface="Arial"/>
        </a:defRPr>
      </a:lvl1pPr>
      <a:lvl2pPr algn="ctr" rtl="0" eaLnBrk="0" fontAlgn="base" hangingPunct="0">
        <a:spcBef>
          <a:spcPct val="0"/>
        </a:spcBef>
        <a:spcAft>
          <a:spcPct val="0"/>
        </a:spcAft>
        <a:defRPr sz="4400">
          <a:solidFill>
            <a:srgbClr val="FFFFFF"/>
          </a:solidFill>
          <a:latin typeface="Arial" charset="0"/>
          <a:ea typeface="MS PGothic" charset="0"/>
          <a:cs typeface="Arial" charset="0"/>
        </a:defRPr>
      </a:lvl2pPr>
      <a:lvl3pPr algn="ctr" rtl="0" eaLnBrk="0" fontAlgn="base" hangingPunct="0">
        <a:spcBef>
          <a:spcPct val="0"/>
        </a:spcBef>
        <a:spcAft>
          <a:spcPct val="0"/>
        </a:spcAft>
        <a:defRPr sz="4400">
          <a:solidFill>
            <a:srgbClr val="FFFFFF"/>
          </a:solidFill>
          <a:latin typeface="Arial" charset="0"/>
          <a:ea typeface="MS PGothic" charset="0"/>
          <a:cs typeface="Arial" charset="0"/>
        </a:defRPr>
      </a:lvl3pPr>
      <a:lvl4pPr algn="ctr" rtl="0" eaLnBrk="0" fontAlgn="base" hangingPunct="0">
        <a:spcBef>
          <a:spcPct val="0"/>
        </a:spcBef>
        <a:spcAft>
          <a:spcPct val="0"/>
        </a:spcAft>
        <a:defRPr sz="4400">
          <a:solidFill>
            <a:srgbClr val="FFFFFF"/>
          </a:solidFill>
          <a:latin typeface="Arial" charset="0"/>
          <a:ea typeface="MS PGothic" charset="0"/>
          <a:cs typeface="Arial" charset="0"/>
        </a:defRPr>
      </a:lvl4pPr>
      <a:lvl5pPr algn="ctr" rtl="0" eaLnBrk="0" fontAlgn="base" hangingPunct="0">
        <a:spcBef>
          <a:spcPct val="0"/>
        </a:spcBef>
        <a:spcAft>
          <a:spcPct val="0"/>
        </a:spcAft>
        <a:defRPr sz="4400">
          <a:solidFill>
            <a:srgbClr val="FFFFFF"/>
          </a:solidFill>
          <a:latin typeface="Arial" charset="0"/>
          <a:ea typeface="MS PGothic" charset="0"/>
          <a:cs typeface="Arial"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MS PGothic" charset="0"/>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MS PGothic" charset="0"/>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6797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797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ea typeface="MS PGothic" charset="0"/>
              </a:defRPr>
            </a:lvl1pPr>
          </a:lstStyle>
          <a:p>
            <a:pPr eaLnBrk="1" hangingPunct="1">
              <a:lnSpc>
                <a:spcPct val="100000"/>
              </a:lnSpc>
              <a:spcBef>
                <a:spcPct val="0"/>
              </a:spcBef>
              <a:buFontTx/>
              <a:buNone/>
              <a:defRPr/>
            </a:pPr>
            <a:endParaRPr kumimoji="0" lang="en-US" b="0">
              <a:cs typeface="MS PGothic" charset="0"/>
            </a:endParaRPr>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MS PGothic" charset="0"/>
              </a:defRPr>
            </a:lvl1pPr>
          </a:lstStyle>
          <a:p>
            <a:pPr eaLnBrk="1" hangingPunct="1">
              <a:lnSpc>
                <a:spcPct val="100000"/>
              </a:lnSpc>
              <a:spcBef>
                <a:spcPct val="0"/>
              </a:spcBef>
              <a:buFontTx/>
              <a:buNone/>
              <a:defRPr/>
            </a:pPr>
            <a:endParaRPr kumimoji="0" lang="en-US" b="0">
              <a:cs typeface="MS PGothic" charset="0"/>
            </a:endParaRPr>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eaLnBrk="1" hangingPunct="1">
              <a:lnSpc>
                <a:spcPct val="100000"/>
              </a:lnSpc>
              <a:spcBef>
                <a:spcPct val="0"/>
              </a:spcBef>
              <a:buFontTx/>
              <a:buNone/>
            </a:pPr>
            <a:fld id="{1356DC06-D135-8541-95BD-7C882F18835B}" type="slidenum">
              <a:rPr kumimoji="0" lang="en-US" b="0" smtClean="0">
                <a:cs typeface="MS PGothic" charset="0"/>
              </a:rPr>
              <a:pPr eaLnBrk="1" hangingPunct="1">
                <a:lnSpc>
                  <a:spcPct val="100000"/>
                </a:lnSpc>
                <a:spcBef>
                  <a:spcPct val="0"/>
                </a:spcBef>
                <a:buFontTx/>
                <a:buNone/>
              </a:pPr>
              <a:t>‹#›</a:t>
            </a:fld>
            <a:endParaRPr kumimoji="0" lang="en-US" b="0">
              <a:cs typeface="MS PGothic" charset="0"/>
            </a:endParaRPr>
          </a:p>
        </p:txBody>
      </p:sp>
    </p:spTree>
    <p:extLst>
      <p:ext uri="{BB962C8B-B14F-4D97-AF65-F5344CB8AC3E}">
        <p14:creationId xmlns:p14="http://schemas.microsoft.com/office/powerpoint/2010/main" val="697736028"/>
      </p:ext>
    </p:extLst>
  </p:cSld>
  <p:clrMap bg1="lt1" tx1="dk1" bg2="lt2" tx2="dk2" accent1="accent1" accent2="accent2" accent3="accent3" accent4="accent4" accent5="accent5" accent6="accent6" hlink="hlink" folHlink="folHlink"/>
  <p:sldLayoutIdLst>
    <p:sldLayoutId id="2147486393" r:id="rId1"/>
    <p:sldLayoutId id="2147486394" r:id="rId2"/>
    <p:sldLayoutId id="2147486395" r:id="rId3"/>
    <p:sldLayoutId id="2147486396" r:id="rId4"/>
    <p:sldLayoutId id="2147486397" r:id="rId5"/>
    <p:sldLayoutId id="2147486398" r:id="rId6"/>
    <p:sldLayoutId id="2147486399" r:id="rId7"/>
    <p:sldLayoutId id="2147486400" r:id="rId8"/>
    <p:sldLayoutId id="2147486401" r:id="rId9"/>
    <p:sldLayoutId id="2147486402" r:id="rId10"/>
    <p:sldLayoutId id="2147486403"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cs typeface="+mn-cs"/>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cs typeface="+mn-cs"/>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cs typeface="+mn-cs"/>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lnSpc>
                <a:spcPct val="100000"/>
              </a:lnSpc>
              <a:spcBef>
                <a:spcPct val="0"/>
              </a:spcBef>
              <a:buFontTx/>
              <a:buNone/>
              <a:defRPr/>
            </a:pPr>
            <a:endParaRPr kumimoji="0" lang="en-US" b="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lnSpc>
                <a:spcPct val="100000"/>
              </a:lnSpc>
              <a:spcBef>
                <a:spcPct val="0"/>
              </a:spcBef>
              <a:buFontTx/>
              <a:buNone/>
              <a:defRPr/>
            </a:pPr>
            <a:endParaRPr kumimoji="0" lang="en-US" b="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lnSpc>
                <a:spcPct val="100000"/>
              </a:lnSpc>
              <a:spcBef>
                <a:spcPct val="0"/>
              </a:spcBef>
              <a:buFontTx/>
              <a:buNone/>
              <a:defRPr/>
            </a:pPr>
            <a:fld id="{61F442D0-A11F-2640-8129-5D1BEF7A3C1E}" type="slidenum">
              <a:rPr kumimoji="0" lang="en-US" b="0"/>
              <a:pPr eaLnBrk="1" hangingPunct="1">
                <a:lnSpc>
                  <a:spcPct val="100000"/>
                </a:lnSpc>
                <a:spcBef>
                  <a:spcPct val="0"/>
                </a:spcBef>
                <a:buFontTx/>
                <a:buNone/>
                <a:defRPr/>
              </a:pPr>
              <a:t>‹#›</a:t>
            </a:fld>
            <a:endParaRPr kumimoji="0" lang="en-US" b="0"/>
          </a:p>
        </p:txBody>
      </p:sp>
    </p:spTree>
    <p:extLst>
      <p:ext uri="{BB962C8B-B14F-4D97-AF65-F5344CB8AC3E}">
        <p14:creationId xmlns:p14="http://schemas.microsoft.com/office/powerpoint/2010/main" val="2179683311"/>
      </p:ext>
    </p:extLst>
  </p:cSld>
  <p:clrMap bg1="dk2" tx1="lt1" bg2="dk1" tx2="lt2" accent1="accent1" accent2="accent2" accent3="accent3" accent4="accent4" accent5="accent5" accent6="accent6" hlink="hlink" folHlink="folHlink"/>
  <p:sldLayoutIdLst>
    <p:sldLayoutId id="2147486405" r:id="rId1"/>
    <p:sldLayoutId id="2147486406" r:id="rId2"/>
    <p:sldLayoutId id="2147486407" r:id="rId3"/>
    <p:sldLayoutId id="2147486408" r:id="rId4"/>
    <p:sldLayoutId id="2147486409" r:id="rId5"/>
    <p:sldLayoutId id="2147486410" r:id="rId6"/>
    <p:sldLayoutId id="2147486411" r:id="rId7"/>
    <p:sldLayoutId id="2147486412" r:id="rId8"/>
    <p:sldLayoutId id="2147486413" r:id="rId9"/>
    <p:sldLayoutId id="2147486414" r:id="rId10"/>
    <p:sldLayoutId id="2147486415"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21197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1197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solidFill>
                  <a:srgbClr val="000000"/>
                </a:solidFill>
              </a:defRPr>
            </a:lvl1pPr>
          </a:lstStyle>
          <a:p>
            <a:pPr eaLnBrk="1" hangingPunct="1">
              <a:lnSpc>
                <a:spcPct val="100000"/>
              </a:lnSpc>
              <a:spcBef>
                <a:spcPct val="0"/>
              </a:spcBef>
              <a:buFontTx/>
              <a:buNone/>
              <a:defRPr/>
            </a:pPr>
            <a:endParaRPr kumimoji="0" lang="en-GB" b="0">
              <a:latin typeface="Arial" charset="0"/>
            </a:endParaRPr>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solidFill>
                  <a:srgbClr val="000000"/>
                </a:solidFill>
              </a:defRPr>
            </a:lvl1pPr>
          </a:lstStyle>
          <a:p>
            <a:pPr eaLnBrk="1" hangingPunct="1">
              <a:lnSpc>
                <a:spcPct val="100000"/>
              </a:lnSpc>
              <a:spcBef>
                <a:spcPct val="0"/>
              </a:spcBef>
              <a:buFontTx/>
              <a:buNone/>
              <a:defRPr/>
            </a:pPr>
            <a:endParaRPr kumimoji="0" lang="en-GB" b="0">
              <a:latin typeface="Arial" charset="0"/>
            </a:endParaRPr>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solidFill>
                  <a:srgbClr val="000000"/>
                </a:solidFill>
              </a:defRPr>
            </a:lvl1pPr>
          </a:lstStyle>
          <a:p>
            <a:pPr eaLnBrk="1" hangingPunct="1">
              <a:lnSpc>
                <a:spcPct val="100000"/>
              </a:lnSpc>
              <a:spcBef>
                <a:spcPct val="0"/>
              </a:spcBef>
              <a:buFontTx/>
              <a:buNone/>
              <a:defRPr/>
            </a:pPr>
            <a:fld id="{118EB69A-0602-9D4A-8C28-A5CE8D7C3B4B}" type="slidenum">
              <a:rPr kumimoji="0" lang="en-GB" b="0">
                <a:latin typeface="Arial" charset="0"/>
              </a:rPr>
              <a:pPr eaLnBrk="1" hangingPunct="1">
                <a:lnSpc>
                  <a:spcPct val="100000"/>
                </a:lnSpc>
                <a:spcBef>
                  <a:spcPct val="0"/>
                </a:spcBef>
                <a:buFontTx/>
                <a:buNone/>
                <a:defRPr/>
              </a:pPr>
              <a:t>‹#›</a:t>
            </a:fld>
            <a:endParaRPr kumimoji="0" lang="en-GB" b="0">
              <a:latin typeface="Arial" charset="0"/>
            </a:endParaRPr>
          </a:p>
        </p:txBody>
      </p:sp>
    </p:spTree>
    <p:extLst>
      <p:ext uri="{BB962C8B-B14F-4D97-AF65-F5344CB8AC3E}">
        <p14:creationId xmlns:p14="http://schemas.microsoft.com/office/powerpoint/2010/main" val="94666730"/>
      </p:ext>
    </p:extLst>
  </p:cSld>
  <p:clrMap bg1="lt1" tx1="dk1" bg2="lt2" tx2="dk2" accent1="accent1" accent2="accent2" accent3="accent3" accent4="accent4" accent5="accent5" accent6="accent6" hlink="hlink" folHlink="folHlink"/>
  <p:sldLayoutIdLst>
    <p:sldLayoutId id="2147486417" r:id="rId1"/>
    <p:sldLayoutId id="2147486418" r:id="rId2"/>
    <p:sldLayoutId id="2147486419" r:id="rId3"/>
    <p:sldLayoutId id="2147486420" r:id="rId4"/>
    <p:sldLayoutId id="2147486421" r:id="rId5"/>
    <p:sldLayoutId id="2147486422" r:id="rId6"/>
    <p:sldLayoutId id="2147486423" r:id="rId7"/>
    <p:sldLayoutId id="2147486424" r:id="rId8"/>
    <p:sldLayoutId id="2147486425" r:id="rId9"/>
    <p:sldLayoutId id="2147486426" r:id="rId10"/>
    <p:sldLayoutId id="2147486427" r:id="rId11"/>
    <p:sldLayoutId id="2147486428" r:id="rId12"/>
    <p:sldLayoutId id="2147486429" r:id="rId13"/>
    <p:sldLayoutId id="2147486430" r:id="rId14"/>
    <p:sldLayoutId id="2147486431" r:id="rId15"/>
    <p:sldLayoutId id="2147486432"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6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86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FC44B28A-C438-8C4B-88E4-3E699CBEE1FA}"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3833471831"/>
      </p:ext>
    </p:extLst>
  </p:cSld>
  <p:clrMap bg1="lt1" tx1="dk1" bg2="lt2" tx2="dk2" accent1="accent1" accent2="accent2" accent3="accent3" accent4="accent4" accent5="accent5" accent6="accent6" hlink="hlink" folHlink="folHlink"/>
  <p:sldLayoutIdLst>
    <p:sldLayoutId id="2147486434" r:id="rId1"/>
    <p:sldLayoutId id="2147486435" r:id="rId2"/>
    <p:sldLayoutId id="2147486436" r:id="rId3"/>
    <p:sldLayoutId id="2147486437" r:id="rId4"/>
    <p:sldLayoutId id="2147486438" r:id="rId5"/>
    <p:sldLayoutId id="2147486439" r:id="rId6"/>
    <p:sldLayoutId id="2147486440" r:id="rId7"/>
    <p:sldLayoutId id="2147486441" r:id="rId8"/>
    <p:sldLayoutId id="2147486442" r:id="rId9"/>
    <p:sldLayoutId id="2147486443" r:id="rId10"/>
    <p:sldLayoutId id="2147486444"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58"/>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2355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5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5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035" name="Freeform 6"/>
            <p:cNvSpPr>
              <a:spLocks/>
            </p:cNvSpPr>
            <p:nvPr/>
          </p:nvSpPr>
          <p:spPr bwMode="hidden">
            <a:xfrm>
              <a:off x="4038" y="3577"/>
              <a:ext cx="1720" cy="65"/>
            </a:xfrm>
            <a:custGeom>
              <a:avLst/>
              <a:gdLst>
                <a:gd name="T0" fmla="*/ 1720 w 1722"/>
                <a:gd name="T1" fmla="*/ 65 h 66"/>
                <a:gd name="T2" fmla="*/ 1720 w 1722"/>
                <a:gd name="T3" fmla="*/ 59 h 66"/>
                <a:gd name="T4" fmla="*/ 0 w 1722"/>
                <a:gd name="T5" fmla="*/ 0 h 66"/>
                <a:gd name="T6" fmla="*/ 0 w 1722"/>
                <a:gd name="T7" fmla="*/ 47 h 66"/>
                <a:gd name="T8" fmla="*/ 1720 w 1722"/>
                <a:gd name="T9" fmla="*/ 65 h 66"/>
                <a:gd name="T10" fmla="*/ 1720 w 1722"/>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59" name="Freeform 7"/>
            <p:cNvSpPr>
              <a:spLocks/>
            </p:cNvSpPr>
            <p:nvPr/>
          </p:nvSpPr>
          <p:spPr bwMode="hidden">
            <a:xfrm>
              <a:off x="0" y="3726"/>
              <a:ext cx="4784" cy="329"/>
            </a:xfrm>
            <a:custGeom>
              <a:avLst/>
              <a:gdLst>
                <a:gd name="T0" fmla="*/ 0 w 4789"/>
                <a:gd name="T1" fmla="*/ 329 h 329"/>
                <a:gd name="T2" fmla="*/ 4784 w 4789"/>
                <a:gd name="T3" fmla="*/ 77 h 329"/>
                <a:gd name="T4" fmla="*/ 4784 w 4789"/>
                <a:gd name="T5" fmla="*/ 0 h 329"/>
                <a:gd name="T6" fmla="*/ 0 w 4789"/>
                <a:gd name="T7" fmla="*/ 107 h 329"/>
                <a:gd name="T8" fmla="*/ 0 w 4789"/>
                <a:gd name="T9" fmla="*/ 329 h 329"/>
                <a:gd name="T10" fmla="*/ 0 w 4789"/>
                <a:gd name="T11" fmla="*/ 329 h 3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89" h="329">
                  <a:moveTo>
                    <a:pt x="0" y="329"/>
                  </a:moveTo>
                  <a:lnTo>
                    <a:pt x="4789" y="77"/>
                  </a:lnTo>
                  <a:lnTo>
                    <a:pt x="4789" y="0"/>
                  </a:lnTo>
                  <a:lnTo>
                    <a:pt x="0" y="107"/>
                  </a:lnTo>
                  <a:lnTo>
                    <a:pt x="0" y="329"/>
                  </a:lnTo>
                  <a:close/>
                </a:path>
              </a:pathLst>
            </a:custGeom>
            <a:gradFill rotWithShape="0">
              <a:gsLst>
                <a:gs pos="0">
                  <a:srgbClr val="00007D"/>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1037" name="Freeform 8"/>
            <p:cNvSpPr>
              <a:spLocks/>
            </p:cNvSpPr>
            <p:nvPr/>
          </p:nvSpPr>
          <p:spPr bwMode="hidden">
            <a:xfrm>
              <a:off x="4784" y="3702"/>
              <a:ext cx="974" cy="101"/>
            </a:xfrm>
            <a:custGeom>
              <a:avLst/>
              <a:gdLst>
                <a:gd name="T0" fmla="*/ 974 w 975"/>
                <a:gd name="T1" fmla="*/ 48 h 101"/>
                <a:gd name="T2" fmla="*/ 974 w 975"/>
                <a:gd name="T3" fmla="*/ 0 h 101"/>
                <a:gd name="T4" fmla="*/ 0 w 975"/>
                <a:gd name="T5" fmla="*/ 24 h 101"/>
                <a:gd name="T6" fmla="*/ 0 w 975"/>
                <a:gd name="T7" fmla="*/ 101 h 101"/>
                <a:gd name="T8" fmla="*/ 974 w 975"/>
                <a:gd name="T9" fmla="*/ 48 h 101"/>
                <a:gd name="T10" fmla="*/ 97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1038" name="Freeform 9"/>
            <p:cNvSpPr>
              <a:spLocks/>
            </p:cNvSpPr>
            <p:nvPr/>
          </p:nvSpPr>
          <p:spPr bwMode="hidden">
            <a:xfrm>
              <a:off x="3619" y="3815"/>
              <a:ext cx="2139" cy="198"/>
            </a:xfrm>
            <a:custGeom>
              <a:avLst/>
              <a:gdLst>
                <a:gd name="T0" fmla="*/ 2139 w 2141"/>
                <a:gd name="T1" fmla="*/ 0 h 198"/>
                <a:gd name="T2" fmla="*/ 0 w 2141"/>
                <a:gd name="T3" fmla="*/ 156 h 198"/>
                <a:gd name="T4" fmla="*/ 0 w 2141"/>
                <a:gd name="T5" fmla="*/ 198 h 198"/>
                <a:gd name="T6" fmla="*/ 2139 w 2141"/>
                <a:gd name="T7" fmla="*/ 0 h 198"/>
                <a:gd name="T8" fmla="*/ 213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6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040" name="Freeform 11"/>
            <p:cNvSpPr>
              <a:spLocks/>
            </p:cNvSpPr>
            <p:nvPr/>
          </p:nvSpPr>
          <p:spPr bwMode="hidden">
            <a:xfrm>
              <a:off x="2097" y="4043"/>
              <a:ext cx="2514" cy="276"/>
            </a:xfrm>
            <a:custGeom>
              <a:avLst/>
              <a:gdLst>
                <a:gd name="T0" fmla="*/ 2179 w 2517"/>
                <a:gd name="T1" fmla="*/ 276 h 276"/>
                <a:gd name="T2" fmla="*/ 2514 w 2517"/>
                <a:gd name="T3" fmla="*/ 204 h 276"/>
                <a:gd name="T4" fmla="*/ 2257 w 2517"/>
                <a:gd name="T5" fmla="*/ 0 h 276"/>
                <a:gd name="T6" fmla="*/ 0 w 2517"/>
                <a:gd name="T7" fmla="*/ 276 h 276"/>
                <a:gd name="T8" fmla="*/ 2179 w 2517"/>
                <a:gd name="T9" fmla="*/ 276 h 276"/>
                <a:gd name="T10" fmla="*/ 217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6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042" name="Freeform 13"/>
            <p:cNvSpPr>
              <a:spLocks/>
            </p:cNvSpPr>
            <p:nvPr/>
          </p:nvSpPr>
          <p:spPr bwMode="hidden">
            <a:xfrm>
              <a:off x="5030" y="3151"/>
              <a:ext cx="728" cy="240"/>
            </a:xfrm>
            <a:custGeom>
              <a:avLst/>
              <a:gdLst>
                <a:gd name="T0" fmla="*/ 728 w 729"/>
                <a:gd name="T1" fmla="*/ 240 h 240"/>
                <a:gd name="T2" fmla="*/ 0 w 729"/>
                <a:gd name="T3" fmla="*/ 0 h 240"/>
                <a:gd name="T4" fmla="*/ 0 w 729"/>
                <a:gd name="T5" fmla="*/ 6 h 240"/>
                <a:gd name="T6" fmla="*/ 728 w 729"/>
                <a:gd name="T7" fmla="*/ 240 h 240"/>
                <a:gd name="T8" fmla="*/ 72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6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044" name="Freeform 15"/>
            <p:cNvSpPr>
              <a:spLocks/>
            </p:cNvSpPr>
            <p:nvPr/>
          </p:nvSpPr>
          <p:spPr bwMode="hidden">
            <a:xfrm>
              <a:off x="5030" y="3049"/>
              <a:ext cx="728" cy="318"/>
            </a:xfrm>
            <a:custGeom>
              <a:avLst/>
              <a:gdLst>
                <a:gd name="T0" fmla="*/ 728 w 729"/>
                <a:gd name="T1" fmla="*/ 318 h 318"/>
                <a:gd name="T2" fmla="*/ 728 w 729"/>
                <a:gd name="T3" fmla="*/ 312 h 318"/>
                <a:gd name="T4" fmla="*/ 0 w 729"/>
                <a:gd name="T5" fmla="*/ 0 h 318"/>
                <a:gd name="T6" fmla="*/ 0 w 729"/>
                <a:gd name="T7" fmla="*/ 54 h 318"/>
                <a:gd name="T8" fmla="*/ 728 w 729"/>
                <a:gd name="T9" fmla="*/ 318 h 318"/>
                <a:gd name="T10" fmla="*/ 72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6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6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7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7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7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75" name="Freeform 23"/>
            <p:cNvSpPr>
              <a:spLocks/>
            </p:cNvSpPr>
            <p:nvPr/>
          </p:nvSpPr>
          <p:spPr bwMode="hidden">
            <a:xfrm>
              <a:off x="3488" y="0"/>
              <a:ext cx="2198" cy="2480"/>
            </a:xfrm>
            <a:custGeom>
              <a:avLst/>
              <a:gdLst>
                <a:gd name="T0" fmla="*/ 0 w 2200"/>
                <a:gd name="T1" fmla="*/ 0 h 2482"/>
                <a:gd name="T2" fmla="*/ 2186 w 2200"/>
                <a:gd name="T3" fmla="*/ 2480 h 2482"/>
                <a:gd name="T4" fmla="*/ 2198 w 2200"/>
                <a:gd name="T5" fmla="*/ 2474 h 2482"/>
                <a:gd name="T6" fmla="*/ 317 w 2200"/>
                <a:gd name="T7" fmla="*/ 0 h 2482"/>
                <a:gd name="T8" fmla="*/ 0 w 2200"/>
                <a:gd name="T9" fmla="*/ 0 h 2482"/>
                <a:gd name="T10" fmla="*/ 0 w 2200"/>
                <a:gd name="T11" fmla="*/ 0 h 24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00" h="2482">
                  <a:moveTo>
                    <a:pt x="0" y="0"/>
                  </a:moveTo>
                  <a:lnTo>
                    <a:pt x="2188" y="2482"/>
                  </a:lnTo>
                  <a:lnTo>
                    <a:pt x="2200" y="2476"/>
                  </a:lnTo>
                  <a:lnTo>
                    <a:pt x="317" y="0"/>
                  </a:lnTo>
                  <a:lnTo>
                    <a:pt x="0" y="0"/>
                  </a:lnTo>
                  <a:close/>
                </a:path>
              </a:pathLst>
            </a:custGeom>
            <a:gradFill rotWithShape="0">
              <a:gsLst>
                <a:gs pos="0">
                  <a:srgbClr val="000065"/>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7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7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7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8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
          <p:nvSpPr>
            <p:cNvPr id="2358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8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8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8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8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8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8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9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grpSp>
          <p:nvGrpSpPr>
            <p:cNvPr id="1068" name="Group 39"/>
            <p:cNvGrpSpPr>
              <a:grpSpLocks/>
            </p:cNvGrpSpPr>
            <p:nvPr userDrawn="1"/>
          </p:nvGrpSpPr>
          <p:grpSpPr bwMode="auto">
            <a:xfrm>
              <a:off x="0" y="1632"/>
              <a:ext cx="5758" cy="1858"/>
              <a:chOff x="0" y="1632"/>
              <a:chExt cx="5758" cy="1858"/>
            </a:xfrm>
          </p:grpSpPr>
          <p:sp>
            <p:nvSpPr>
              <p:cNvPr id="2359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sp>
            <p:nvSpPr>
              <p:cNvPr id="2359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defRPr/>
                </a:pPr>
                <a:endParaRPr kumimoji="0" lang="en-US" sz="1800" b="0">
                  <a:solidFill>
                    <a:srgbClr val="FFFFFF"/>
                  </a:solidFill>
                  <a:latin typeface="Arial" charset="0"/>
                  <a:cs typeface="+mn-cs"/>
                </a:endParaRPr>
              </a:p>
            </p:txBody>
          </p:sp>
        </p:grpSp>
      </p:grpSp>
      <p:sp>
        <p:nvSpPr>
          <p:cNvPr id="23594"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95"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596"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pPr>
              <a:lnSpc>
                <a:spcPct val="100000"/>
              </a:lnSpc>
              <a:spcBef>
                <a:spcPct val="0"/>
              </a:spcBef>
              <a:buFontTx/>
              <a:buNone/>
            </a:pPr>
            <a:endParaRPr kumimoji="0" lang="en-US" altLang="en-US" b="0">
              <a:solidFill>
                <a:srgbClr val="FFFFFF"/>
              </a:solidFill>
              <a:latin typeface="Arial" pitchFamily="34" charset="0"/>
              <a:ea typeface="ＭＳ Ｐゴシック" pitchFamily="34" charset="-128"/>
              <a:cs typeface="+mn-cs"/>
            </a:endParaRPr>
          </a:p>
        </p:txBody>
      </p:sp>
      <p:sp>
        <p:nvSpPr>
          <p:cNvPr id="23597"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pPr>
              <a:lnSpc>
                <a:spcPct val="100000"/>
              </a:lnSpc>
              <a:spcBef>
                <a:spcPct val="0"/>
              </a:spcBef>
              <a:buFontTx/>
              <a:buNone/>
            </a:pPr>
            <a:endParaRPr kumimoji="0" lang="en-US" altLang="en-US" b="0">
              <a:solidFill>
                <a:srgbClr val="FFFFFF"/>
              </a:solidFill>
              <a:latin typeface="Arial" pitchFamily="34" charset="0"/>
              <a:ea typeface="ＭＳ Ｐゴシック" pitchFamily="34" charset="-128"/>
              <a:cs typeface="+mn-cs"/>
            </a:endParaRPr>
          </a:p>
        </p:txBody>
      </p:sp>
      <p:sp>
        <p:nvSpPr>
          <p:cNvPr id="23598"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a:lnSpc>
                <a:spcPct val="100000"/>
              </a:lnSpc>
              <a:spcBef>
                <a:spcPct val="0"/>
              </a:spcBef>
              <a:buFontTx/>
              <a:buNone/>
            </a:pPr>
            <a:fld id="{0E05AD74-8FA0-4275-9D7D-5E285BD8C298}" type="slidenum">
              <a:rPr kumimoji="0" lang="en-US" altLang="en-US" b="0">
                <a:solidFill>
                  <a:srgbClr val="FFFFFF"/>
                </a:solidFill>
                <a:latin typeface="Arial" pitchFamily="34" charset="0"/>
                <a:ea typeface="ＭＳ Ｐゴシック" pitchFamily="34" charset="-128"/>
                <a:cs typeface="+mn-cs"/>
              </a:rPr>
              <a:pPr>
                <a:lnSpc>
                  <a:spcPct val="100000"/>
                </a:lnSpc>
                <a:spcBef>
                  <a:spcPct val="0"/>
                </a:spcBef>
                <a:buFontTx/>
                <a:buNone/>
              </a:pPr>
              <a:t>‹#›</a:t>
            </a:fld>
            <a:endParaRPr kumimoji="0" lang="en-US" altLang="en-US" b="0">
              <a:solidFill>
                <a:srgbClr val="FFFFFF"/>
              </a:solidFill>
              <a:latin typeface="Arial" pitchFamily="34" charset="0"/>
              <a:ea typeface="ＭＳ Ｐゴシック" pitchFamily="34" charset="-128"/>
              <a:cs typeface="+mn-cs"/>
            </a:endParaRPr>
          </a:p>
        </p:txBody>
      </p:sp>
    </p:spTree>
    <p:extLst>
      <p:ext uri="{BB962C8B-B14F-4D97-AF65-F5344CB8AC3E}">
        <p14:creationId xmlns:p14="http://schemas.microsoft.com/office/powerpoint/2010/main" val="1958189074"/>
      </p:ext>
    </p:extLst>
  </p:cSld>
  <p:clrMap bg1="dk2" tx1="lt1" bg2="dk1" tx2="lt2" accent1="accent1" accent2="accent2" accent3="accent3" accent4="accent4" accent5="accent5" accent6="accent6" hlink="hlink" folHlink="folHlink"/>
  <p:sldLayoutIdLst>
    <p:sldLayoutId id="2147486446" r:id="rId1"/>
    <p:sldLayoutId id="2147486447" r:id="rId2"/>
    <p:sldLayoutId id="2147486448" r:id="rId3"/>
    <p:sldLayoutId id="2147486449" r:id="rId4"/>
    <p:sldLayoutId id="2147486450" r:id="rId5"/>
    <p:sldLayoutId id="2147486451" r:id="rId6"/>
    <p:sldLayoutId id="2147486452" r:id="rId7"/>
    <p:sldLayoutId id="2147486453" r:id="rId8"/>
    <p:sldLayoutId id="2147486454" r:id="rId9"/>
    <p:sldLayoutId id="2147486455" r:id="rId10"/>
    <p:sldLayoutId id="2147486456" r:id="rId11"/>
    <p:sldLayoutId id="2147486457" r:id="rId12"/>
    <p:sldLayoutId id="2147486458"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1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16"/>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17"/>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7"/>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7"/>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7"/>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7"/>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Arial" charset="0"/>
              </a:defRPr>
            </a:lvl1pPr>
          </a:lstStyle>
          <a:p>
            <a:pPr>
              <a:lnSpc>
                <a:spcPct val="100000"/>
              </a:lnSpc>
              <a:spcBef>
                <a:spcPct val="0"/>
              </a:spcBef>
              <a:buFontTx/>
              <a:buNone/>
              <a:defRPr/>
            </a:pPr>
            <a:endParaRPr kumimoji="0" lang="en-US" b="0">
              <a:ea typeface="ＭＳ Ｐゴシック"/>
              <a:cs typeface="ＭＳ Ｐゴシック" charset="0"/>
            </a:endParaRPr>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Arial" charset="0"/>
              </a:defRPr>
            </a:lvl1pPr>
          </a:lstStyle>
          <a:p>
            <a:pPr>
              <a:lnSpc>
                <a:spcPct val="100000"/>
              </a:lnSpc>
              <a:spcBef>
                <a:spcPct val="0"/>
              </a:spcBef>
              <a:buFontTx/>
              <a:buNone/>
              <a:defRPr/>
            </a:pPr>
            <a:endParaRPr kumimoji="0" lang="en-US" b="0">
              <a:ea typeface="ＭＳ Ｐゴシック"/>
              <a:cs typeface="ＭＳ Ｐゴシック" charset="0"/>
            </a:endParaRPr>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Arial" charset="0"/>
              </a:defRPr>
            </a:lvl1pPr>
          </a:lstStyle>
          <a:p>
            <a:pPr>
              <a:lnSpc>
                <a:spcPct val="100000"/>
              </a:lnSpc>
              <a:spcBef>
                <a:spcPct val="0"/>
              </a:spcBef>
              <a:buFontTx/>
              <a:buNone/>
              <a:defRPr/>
            </a:pPr>
            <a:fld id="{1E9805F2-69FF-E544-AAE6-E3D8DAFB0751}" type="slidenum">
              <a:rPr kumimoji="0" lang="en-US" b="0">
                <a:ea typeface="ＭＳ Ｐゴシック"/>
                <a:cs typeface="ＭＳ Ｐゴシック" charset="0"/>
              </a:rPr>
              <a:pPr>
                <a:lnSpc>
                  <a:spcPct val="100000"/>
                </a:lnSpc>
                <a:spcBef>
                  <a:spcPct val="0"/>
                </a:spcBef>
                <a:buFontTx/>
                <a:buNone/>
                <a:defRPr/>
              </a:pPr>
              <a:t>‹#›</a:t>
            </a:fld>
            <a:endParaRPr kumimoji="0" lang="en-US" b="0">
              <a:ea typeface="ＭＳ Ｐゴシック"/>
              <a:cs typeface="ＭＳ Ｐゴシック" charset="0"/>
            </a:endParaRPr>
          </a:p>
        </p:txBody>
      </p:sp>
    </p:spTree>
    <p:extLst>
      <p:ext uri="{BB962C8B-B14F-4D97-AF65-F5344CB8AC3E}">
        <p14:creationId xmlns:p14="http://schemas.microsoft.com/office/powerpoint/2010/main" val="3422620172"/>
      </p:ext>
    </p:extLst>
  </p:cSld>
  <p:clrMap bg1="dk2" tx1="lt1" bg2="dk1" tx2="lt2" accent1="accent1" accent2="accent2" accent3="accent3" accent4="accent4" accent5="accent5" accent6="accent6" hlink="hlink" folHlink="folHlink"/>
  <p:sldLayoutIdLst>
    <p:sldLayoutId id="2147486460" r:id="rId1"/>
    <p:sldLayoutId id="2147486461" r:id="rId2"/>
    <p:sldLayoutId id="2147486462" r:id="rId3"/>
    <p:sldLayoutId id="2147486463" r:id="rId4"/>
    <p:sldLayoutId id="2147486464" r:id="rId5"/>
    <p:sldLayoutId id="2147486465" r:id="rId6"/>
    <p:sldLayoutId id="2147486466" r:id="rId7"/>
    <p:sldLayoutId id="2147486467" r:id="rId8"/>
    <p:sldLayoutId id="2147486468" r:id="rId9"/>
    <p:sldLayoutId id="2147486469" r:id="rId10"/>
    <p:sldLayoutId id="2147486470" r:id="rId11"/>
    <p:sldLayoutId id="2147486471"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auto">
          <a:xfrm>
            <a:off x="0" y="0"/>
            <a:ext cx="9132888" cy="6845300"/>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nvGrpSpPr>
          <p:cNvPr id="1027" name="Group 44"/>
          <p:cNvGrpSpPr>
            <a:grpSpLocks/>
          </p:cNvGrpSpPr>
          <p:nvPr userDrawn="1"/>
        </p:nvGrpSpPr>
        <p:grpSpPr bwMode="auto">
          <a:xfrm>
            <a:off x="390525" y="323850"/>
            <a:ext cx="8367713" cy="6173788"/>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chemeClr val="bg2">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28"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29"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0"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1"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2"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3"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4"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5"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6"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7"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8"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9"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0"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1"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2"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3"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4"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5"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6"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7"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8"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9"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sp>
        <p:nvSpPr>
          <p:cNvPr id="1051" name="Rectangle 27"/>
          <p:cNvSpPr>
            <a:spLocks noChangeArrowheads="1"/>
          </p:cNvSpPr>
          <p:nvPr/>
        </p:nvSpPr>
        <p:spPr bwMode="auto">
          <a:xfrm>
            <a:off x="0" y="0"/>
            <a:ext cx="1978025" cy="1955800"/>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52" name="Rectangle 28"/>
          <p:cNvSpPr>
            <a:spLocks noChangeArrowheads="1"/>
          </p:cNvSpPr>
          <p:nvPr/>
        </p:nvSpPr>
        <p:spPr bwMode="auto">
          <a:xfrm>
            <a:off x="390525" y="320675"/>
            <a:ext cx="1587500" cy="1635125"/>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53" name="Rectangle 29"/>
          <p:cNvSpPr>
            <a:spLocks noChangeArrowheads="1"/>
          </p:cNvSpPr>
          <p:nvPr/>
        </p:nvSpPr>
        <p:spPr bwMode="auto">
          <a:xfrm>
            <a:off x="0" y="0"/>
            <a:ext cx="1860550" cy="1849438"/>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60" name="Rectangle 36"/>
          <p:cNvSpPr>
            <a:spLocks noChangeArrowheads="1"/>
          </p:cNvSpPr>
          <p:nvPr/>
        </p:nvSpPr>
        <p:spPr bwMode="auto">
          <a:xfrm>
            <a:off x="7539038" y="6543675"/>
            <a:ext cx="736600"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0"/>
              </a:spcBef>
              <a:buFontTx/>
              <a:buNone/>
              <a:defRPr/>
            </a:pPr>
            <a:r>
              <a:rPr kumimoji="0" lang="en-US" altLang="zh-CN" sz="1000">
                <a:solidFill>
                  <a:srgbClr val="FFFFFF"/>
                </a:solidFill>
                <a:effectLst>
                  <a:outerShdw blurRad="38100" dist="38100" dir="2700000" algn="tl">
                    <a:srgbClr val="000000"/>
                  </a:outerShdw>
                </a:effectLst>
                <a:latin typeface="Comic Sans MS" charset="0"/>
                <a:ea typeface="宋体" charset="0"/>
                <a:cs typeface="宋体" charset="0"/>
              </a:rPr>
              <a:t>8.0.03d.</a:t>
            </a:r>
          </a:p>
        </p:txBody>
      </p:sp>
      <p:sp>
        <p:nvSpPr>
          <p:cNvPr id="1069" name="Text Box 45"/>
          <p:cNvSpPr txBox="1">
            <a:spLocks noChangeArrowheads="1"/>
          </p:cNvSpPr>
          <p:nvPr userDrawn="1"/>
        </p:nvSpPr>
        <p:spPr bwMode="auto">
          <a:xfrm>
            <a:off x="450850" y="6537325"/>
            <a:ext cx="973138"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en-US" altLang="zh-CN" sz="900">
                <a:solidFill>
                  <a:srgbClr val="FFFFFF"/>
                </a:solidFill>
                <a:latin typeface="Arial" charset="0"/>
                <a:ea typeface="宋体" charset="0"/>
                <a:cs typeface="宋体" charset="0"/>
              </a:rPr>
              <a:t>© </a:t>
            </a:r>
            <a:r>
              <a:rPr kumimoji="0" lang="en-US" altLang="zh-CN" sz="1000">
                <a:solidFill>
                  <a:srgbClr val="FFFFFF"/>
                </a:solidFill>
                <a:latin typeface="Arial" charset="0"/>
                <a:ea typeface="宋体" charset="0"/>
                <a:cs typeface="宋体" charset="0"/>
              </a:rPr>
              <a:t>2006</a:t>
            </a:r>
            <a:r>
              <a:rPr kumimoji="0" lang="en-US" altLang="zh-CN" sz="900">
                <a:solidFill>
                  <a:srgbClr val="FFFFFF"/>
                </a:solidFill>
                <a:latin typeface="Arial" charset="0"/>
                <a:ea typeface="宋体" charset="0"/>
                <a:cs typeface="宋体" charset="0"/>
              </a:rPr>
              <a:t> TBBMI</a:t>
            </a:r>
          </a:p>
        </p:txBody>
      </p:sp>
    </p:spTree>
    <p:extLst>
      <p:ext uri="{BB962C8B-B14F-4D97-AF65-F5344CB8AC3E}">
        <p14:creationId xmlns:p14="http://schemas.microsoft.com/office/powerpoint/2010/main" val="1927290517"/>
      </p:ext>
    </p:extLst>
  </p:cSld>
  <p:clrMap bg1="dk2" tx1="lt1" bg2="dk1" tx2="lt2" accent1="accent1" accent2="accent2" accent3="accent3" accent4="accent4" accent5="accent5" accent6="accent6" hlink="hlink" folHlink="folHlink"/>
  <p:sldLayoutIdLst>
    <p:sldLayoutId id="2147486473" r:id="rId1"/>
    <p:sldLayoutId id="2147486474" r:id="rId2"/>
    <p:sldLayoutId id="2147486475" r:id="rId3"/>
    <p:sldLayoutId id="2147486476" r:id="rId4"/>
    <p:sldLayoutId id="2147486477" r:id="rId5"/>
    <p:sldLayoutId id="2147486478" r:id="rId6"/>
    <p:sldLayoutId id="2147486479" r:id="rId7"/>
    <p:sldLayoutId id="2147486480" r:id="rId8"/>
    <p:sldLayoutId id="2147486481" r:id="rId9"/>
    <p:sldLayoutId id="2147486482" r:id="rId10"/>
    <p:sldLayoutId id="2147486483" r:id="rId11"/>
  </p:sldLayoutIdLst>
  <p:transition spd="med">
    <p:dissolv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lnSpc>
                  <a:spcPct val="100000"/>
                </a:lnSpc>
                <a:spcBef>
                  <a:spcPct val="0"/>
                </a:spcBef>
                <a:buFontTx/>
                <a:buNone/>
              </a:pPr>
              <a:endParaRPr kumimoji="0" lang="en-US" sz="900" b="0">
                <a:solidFill>
                  <a:srgbClr val="FFA27C"/>
                </a:solidFill>
                <a:latin typeface="Arial"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a:lnSpc>
                    <a:spcPct val="100000"/>
                  </a:lnSpc>
                  <a:spcBef>
                    <a:spcPct val="0"/>
                  </a:spcBef>
                  <a:buFontTx/>
                  <a:buNone/>
                  <a:defRPr/>
                </a:pPr>
                <a:endParaRPr kumimoji="0" lang="en-US" sz="900" b="0">
                  <a:solidFill>
                    <a:srgbClr val="FFA27C"/>
                  </a:solidFill>
                  <a:latin typeface="Arial" pitchFamily="-107"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0">
                  <a:solidFill>
                    <a:srgbClr val="FFFFFF"/>
                  </a:solidFill>
                  <a:latin typeface="Arial"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lnSpc>
                    <a:spcPct val="100000"/>
                  </a:lnSpc>
                  <a:spcBef>
                    <a:spcPct val="0"/>
                  </a:spcBef>
                  <a:buFontTx/>
                  <a:buNone/>
                </a:pPr>
                <a:endParaRPr kumimoji="0" lang="en-US" sz="900" b="0">
                  <a:solidFill>
                    <a:srgbClr val="FFA27C"/>
                  </a:solidFill>
                  <a:latin typeface="Arial"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lnSpc>
                    <a:spcPct val="100000"/>
                  </a:lnSpc>
                  <a:spcBef>
                    <a:spcPct val="0"/>
                  </a:spcBef>
                  <a:buFontTx/>
                  <a:buNone/>
                </a:pPr>
                <a:endParaRPr kumimoji="0" lang="en-US" sz="900" b="0">
                  <a:solidFill>
                    <a:srgbClr val="FFA27C"/>
                  </a:solidFill>
                  <a:latin typeface="Arial"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lnSpc>
                    <a:spcPct val="100000"/>
                  </a:lnSpc>
                  <a:spcBef>
                    <a:spcPct val="0"/>
                  </a:spcBef>
                  <a:buFontTx/>
                  <a:buNone/>
                </a:pPr>
                <a:endParaRPr kumimoji="0" lang="en-US" sz="900" b="0">
                  <a:solidFill>
                    <a:srgbClr val="FFA27C"/>
                  </a:solidFill>
                  <a:latin typeface="Arial" charset="0"/>
                </a:endParaRPr>
              </a:p>
            </p:txBody>
          </p:sp>
        </p:grpSp>
      </p:grpSp>
    </p:spTree>
    <p:extLst>
      <p:ext uri="{BB962C8B-B14F-4D97-AF65-F5344CB8AC3E}">
        <p14:creationId xmlns:p14="http://schemas.microsoft.com/office/powerpoint/2010/main" val="2406224592"/>
      </p:ext>
    </p:extLst>
  </p:cSld>
  <p:clrMap bg1="dk2" tx1="lt1" bg2="dk1" tx2="lt2" accent1="accent1" accent2="accent2" accent3="accent3" accent4="accent4" accent5="accent5" accent6="accent6" hlink="hlink" folHlink="folHlink"/>
  <p:sldLayoutIdLst>
    <p:sldLayoutId id="2147485363" r:id="rId1"/>
    <p:sldLayoutId id="2147485364" r:id="rId2"/>
    <p:sldLayoutId id="2147485365" r:id="rId3"/>
    <p:sldLayoutId id="2147485366" r:id="rId4"/>
    <p:sldLayoutId id="2147485367" r:id="rId5"/>
    <p:sldLayoutId id="2147485368" r:id="rId6"/>
    <p:sldLayoutId id="2147485369" r:id="rId7"/>
    <p:sldLayoutId id="2147485370" r:id="rId8"/>
    <p:sldLayoutId id="2147485371" r:id="rId9"/>
    <p:sldLayoutId id="2147485372" r:id="rId10"/>
    <p:sldLayoutId id="2147485373" r:id="rId11"/>
    <p:sldLayoutId id="2147485374"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auto">
          <a:xfrm>
            <a:off x="0" y="0"/>
            <a:ext cx="9132888" cy="6845300"/>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nvGrpSpPr>
          <p:cNvPr id="1027" name="Group 44"/>
          <p:cNvGrpSpPr>
            <a:grpSpLocks/>
          </p:cNvGrpSpPr>
          <p:nvPr userDrawn="1"/>
        </p:nvGrpSpPr>
        <p:grpSpPr bwMode="auto">
          <a:xfrm>
            <a:off x="390525" y="323850"/>
            <a:ext cx="8367713" cy="6173788"/>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chemeClr val="bg2">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28"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29"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0"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1"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2"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3"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4"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5"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6"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7"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8"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9"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0"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1"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2"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3"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4"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5"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6"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7"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8"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9"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sp>
        <p:nvSpPr>
          <p:cNvPr id="1051" name="Rectangle 27"/>
          <p:cNvSpPr>
            <a:spLocks noChangeArrowheads="1"/>
          </p:cNvSpPr>
          <p:nvPr/>
        </p:nvSpPr>
        <p:spPr bwMode="auto">
          <a:xfrm>
            <a:off x="0" y="0"/>
            <a:ext cx="1978025" cy="1955800"/>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52" name="Rectangle 28"/>
          <p:cNvSpPr>
            <a:spLocks noChangeArrowheads="1"/>
          </p:cNvSpPr>
          <p:nvPr/>
        </p:nvSpPr>
        <p:spPr bwMode="auto">
          <a:xfrm>
            <a:off x="390525" y="320675"/>
            <a:ext cx="1587500" cy="1635125"/>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53" name="Rectangle 29"/>
          <p:cNvSpPr>
            <a:spLocks noChangeArrowheads="1"/>
          </p:cNvSpPr>
          <p:nvPr/>
        </p:nvSpPr>
        <p:spPr bwMode="auto">
          <a:xfrm>
            <a:off x="0" y="0"/>
            <a:ext cx="1860550" cy="1849438"/>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60" name="Rectangle 36"/>
          <p:cNvSpPr>
            <a:spLocks noChangeArrowheads="1"/>
          </p:cNvSpPr>
          <p:nvPr/>
        </p:nvSpPr>
        <p:spPr bwMode="auto">
          <a:xfrm>
            <a:off x="7539038" y="6543675"/>
            <a:ext cx="736600"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0"/>
              </a:spcBef>
              <a:buFontTx/>
              <a:buNone/>
              <a:defRPr/>
            </a:pPr>
            <a:r>
              <a:rPr kumimoji="0" lang="en-US" altLang="zh-CN" sz="1000">
                <a:solidFill>
                  <a:srgbClr val="FFFFFF"/>
                </a:solidFill>
                <a:effectLst>
                  <a:outerShdw blurRad="38100" dist="38100" dir="2700000" algn="tl">
                    <a:srgbClr val="000000"/>
                  </a:outerShdw>
                </a:effectLst>
                <a:latin typeface="Comic Sans MS" charset="0"/>
                <a:ea typeface="宋体" charset="0"/>
                <a:cs typeface="宋体" charset="0"/>
              </a:rPr>
              <a:t>8.0.03d.</a:t>
            </a:r>
          </a:p>
        </p:txBody>
      </p:sp>
      <p:sp>
        <p:nvSpPr>
          <p:cNvPr id="1069" name="Text Box 45"/>
          <p:cNvSpPr txBox="1">
            <a:spLocks noChangeArrowheads="1"/>
          </p:cNvSpPr>
          <p:nvPr userDrawn="1"/>
        </p:nvSpPr>
        <p:spPr bwMode="auto">
          <a:xfrm>
            <a:off x="450850" y="6537325"/>
            <a:ext cx="973138"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en-US" altLang="zh-CN" sz="900">
                <a:solidFill>
                  <a:srgbClr val="FFFFFF"/>
                </a:solidFill>
                <a:latin typeface="Arial" charset="0"/>
                <a:ea typeface="宋体" charset="0"/>
                <a:cs typeface="宋体" charset="0"/>
              </a:rPr>
              <a:t>© </a:t>
            </a:r>
            <a:r>
              <a:rPr kumimoji="0" lang="en-US" altLang="zh-CN" sz="1000">
                <a:solidFill>
                  <a:srgbClr val="FFFFFF"/>
                </a:solidFill>
                <a:latin typeface="Arial" charset="0"/>
                <a:ea typeface="宋体" charset="0"/>
                <a:cs typeface="宋体" charset="0"/>
              </a:rPr>
              <a:t>2006</a:t>
            </a:r>
            <a:r>
              <a:rPr kumimoji="0" lang="en-US" altLang="zh-CN" sz="900">
                <a:solidFill>
                  <a:srgbClr val="FFFFFF"/>
                </a:solidFill>
                <a:latin typeface="Arial" charset="0"/>
                <a:ea typeface="宋体" charset="0"/>
                <a:cs typeface="宋体" charset="0"/>
              </a:rPr>
              <a:t> TBBMI</a:t>
            </a:r>
          </a:p>
        </p:txBody>
      </p:sp>
    </p:spTree>
    <p:extLst>
      <p:ext uri="{BB962C8B-B14F-4D97-AF65-F5344CB8AC3E}">
        <p14:creationId xmlns:p14="http://schemas.microsoft.com/office/powerpoint/2010/main" val="1985405983"/>
      </p:ext>
    </p:extLst>
  </p:cSld>
  <p:clrMap bg1="dk2" tx1="lt1" bg2="dk1" tx2="lt2" accent1="accent1" accent2="accent2" accent3="accent3" accent4="accent4" accent5="accent5" accent6="accent6" hlink="hlink" folHlink="folHlink"/>
  <p:sldLayoutIdLst>
    <p:sldLayoutId id="2147486485" r:id="rId1"/>
    <p:sldLayoutId id="2147486486" r:id="rId2"/>
    <p:sldLayoutId id="2147486487" r:id="rId3"/>
    <p:sldLayoutId id="2147486488" r:id="rId4"/>
    <p:sldLayoutId id="2147486489" r:id="rId5"/>
    <p:sldLayoutId id="2147486490" r:id="rId6"/>
    <p:sldLayoutId id="2147486491" r:id="rId7"/>
    <p:sldLayoutId id="2147486492" r:id="rId8"/>
    <p:sldLayoutId id="2147486493" r:id="rId9"/>
    <p:sldLayoutId id="2147486494" r:id="rId10"/>
    <p:sldLayoutId id="2147486495" r:id="rId11"/>
  </p:sldLayoutIdLst>
  <p:transition spd="med">
    <p:dissolv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auto">
          <a:xfrm>
            <a:off x="0" y="0"/>
            <a:ext cx="9132888" cy="6845300"/>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nvGrpSpPr>
          <p:cNvPr id="1027" name="Group 44"/>
          <p:cNvGrpSpPr>
            <a:grpSpLocks/>
          </p:cNvGrpSpPr>
          <p:nvPr userDrawn="1"/>
        </p:nvGrpSpPr>
        <p:grpSpPr bwMode="auto">
          <a:xfrm>
            <a:off x="390525" y="323850"/>
            <a:ext cx="8367713" cy="6173788"/>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chemeClr val="bg2">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28"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29"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0"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1"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2"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3"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4"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5"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6"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7"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8"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9"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0"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1"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2"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3"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4"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5"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6"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7"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8"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9"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sp>
        <p:nvSpPr>
          <p:cNvPr id="1051" name="Rectangle 27"/>
          <p:cNvSpPr>
            <a:spLocks noChangeArrowheads="1"/>
          </p:cNvSpPr>
          <p:nvPr/>
        </p:nvSpPr>
        <p:spPr bwMode="auto">
          <a:xfrm>
            <a:off x="0" y="0"/>
            <a:ext cx="1978025" cy="1955800"/>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52" name="Rectangle 28"/>
          <p:cNvSpPr>
            <a:spLocks noChangeArrowheads="1"/>
          </p:cNvSpPr>
          <p:nvPr/>
        </p:nvSpPr>
        <p:spPr bwMode="auto">
          <a:xfrm>
            <a:off x="390525" y="320675"/>
            <a:ext cx="1587500" cy="1635125"/>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53" name="Rectangle 29"/>
          <p:cNvSpPr>
            <a:spLocks noChangeArrowheads="1"/>
          </p:cNvSpPr>
          <p:nvPr/>
        </p:nvSpPr>
        <p:spPr bwMode="auto">
          <a:xfrm>
            <a:off x="0" y="0"/>
            <a:ext cx="1860550" cy="1849438"/>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60" name="Rectangle 36"/>
          <p:cNvSpPr>
            <a:spLocks noChangeArrowheads="1"/>
          </p:cNvSpPr>
          <p:nvPr/>
        </p:nvSpPr>
        <p:spPr bwMode="auto">
          <a:xfrm>
            <a:off x="7539038" y="6543675"/>
            <a:ext cx="736600"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0"/>
              </a:spcBef>
              <a:buFontTx/>
              <a:buNone/>
              <a:defRPr/>
            </a:pPr>
            <a:r>
              <a:rPr kumimoji="0" lang="en-US" altLang="zh-CN" sz="1000">
                <a:solidFill>
                  <a:srgbClr val="FFFFFF"/>
                </a:solidFill>
                <a:effectLst>
                  <a:outerShdw blurRad="38100" dist="38100" dir="2700000" algn="tl">
                    <a:srgbClr val="000000"/>
                  </a:outerShdw>
                </a:effectLst>
                <a:latin typeface="Comic Sans MS" charset="0"/>
                <a:ea typeface="宋体" charset="0"/>
                <a:cs typeface="宋体" charset="0"/>
              </a:rPr>
              <a:t>8.0.03d.</a:t>
            </a:r>
          </a:p>
        </p:txBody>
      </p:sp>
      <p:sp>
        <p:nvSpPr>
          <p:cNvPr id="1069" name="Text Box 45"/>
          <p:cNvSpPr txBox="1">
            <a:spLocks noChangeArrowheads="1"/>
          </p:cNvSpPr>
          <p:nvPr userDrawn="1"/>
        </p:nvSpPr>
        <p:spPr bwMode="auto">
          <a:xfrm>
            <a:off x="450850" y="6537325"/>
            <a:ext cx="973138"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en-US" altLang="zh-CN" sz="900">
                <a:solidFill>
                  <a:srgbClr val="FFFFFF"/>
                </a:solidFill>
                <a:latin typeface="Arial" charset="0"/>
                <a:ea typeface="宋体" charset="0"/>
                <a:cs typeface="宋体" charset="0"/>
              </a:rPr>
              <a:t>© </a:t>
            </a:r>
            <a:r>
              <a:rPr kumimoji="0" lang="en-US" altLang="zh-CN" sz="1000">
                <a:solidFill>
                  <a:srgbClr val="FFFFFF"/>
                </a:solidFill>
                <a:latin typeface="Arial" charset="0"/>
                <a:ea typeface="宋体" charset="0"/>
                <a:cs typeface="宋体" charset="0"/>
              </a:rPr>
              <a:t>2006</a:t>
            </a:r>
            <a:r>
              <a:rPr kumimoji="0" lang="en-US" altLang="zh-CN" sz="900">
                <a:solidFill>
                  <a:srgbClr val="FFFFFF"/>
                </a:solidFill>
                <a:latin typeface="Arial" charset="0"/>
                <a:ea typeface="宋体" charset="0"/>
                <a:cs typeface="宋体" charset="0"/>
              </a:rPr>
              <a:t> TBBMI</a:t>
            </a:r>
          </a:p>
        </p:txBody>
      </p:sp>
    </p:spTree>
    <p:extLst>
      <p:ext uri="{BB962C8B-B14F-4D97-AF65-F5344CB8AC3E}">
        <p14:creationId xmlns:p14="http://schemas.microsoft.com/office/powerpoint/2010/main" val="3685689637"/>
      </p:ext>
    </p:extLst>
  </p:cSld>
  <p:clrMap bg1="dk2" tx1="lt1" bg2="dk1" tx2="lt2" accent1="accent1" accent2="accent2" accent3="accent3" accent4="accent4" accent5="accent5" accent6="accent6" hlink="hlink" folHlink="folHlink"/>
  <p:sldLayoutIdLst>
    <p:sldLayoutId id="2147486497" r:id="rId1"/>
    <p:sldLayoutId id="2147486498" r:id="rId2"/>
    <p:sldLayoutId id="2147486499" r:id="rId3"/>
    <p:sldLayoutId id="2147486500" r:id="rId4"/>
    <p:sldLayoutId id="2147486501" r:id="rId5"/>
    <p:sldLayoutId id="2147486502" r:id="rId6"/>
    <p:sldLayoutId id="2147486503" r:id="rId7"/>
    <p:sldLayoutId id="2147486504" r:id="rId8"/>
    <p:sldLayoutId id="2147486505" r:id="rId9"/>
    <p:sldLayoutId id="2147486506" r:id="rId10"/>
    <p:sldLayoutId id="2147486507" r:id="rId11"/>
  </p:sldLayoutIdLst>
  <p:transition spd="med">
    <p:dissolv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auto">
          <a:xfrm>
            <a:off x="0" y="0"/>
            <a:ext cx="9132888" cy="6845300"/>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nvGrpSpPr>
          <p:cNvPr id="1027" name="Group 44"/>
          <p:cNvGrpSpPr>
            <a:grpSpLocks/>
          </p:cNvGrpSpPr>
          <p:nvPr userDrawn="1"/>
        </p:nvGrpSpPr>
        <p:grpSpPr bwMode="auto">
          <a:xfrm>
            <a:off x="390525" y="323850"/>
            <a:ext cx="8367713" cy="6173788"/>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chemeClr val="bg2">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28"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29"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0"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1"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2"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3"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4"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5"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6"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7"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8"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39"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0"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1"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2"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3"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4"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5"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6"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7"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8"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49"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sp>
        <p:nvSpPr>
          <p:cNvPr id="1051" name="Rectangle 27"/>
          <p:cNvSpPr>
            <a:spLocks noChangeArrowheads="1"/>
          </p:cNvSpPr>
          <p:nvPr/>
        </p:nvSpPr>
        <p:spPr bwMode="auto">
          <a:xfrm>
            <a:off x="0" y="0"/>
            <a:ext cx="1978025" cy="1955800"/>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52" name="Rectangle 28"/>
          <p:cNvSpPr>
            <a:spLocks noChangeArrowheads="1"/>
          </p:cNvSpPr>
          <p:nvPr/>
        </p:nvSpPr>
        <p:spPr bwMode="auto">
          <a:xfrm>
            <a:off x="390525" y="320675"/>
            <a:ext cx="1587500" cy="1635125"/>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53" name="Rectangle 29"/>
          <p:cNvSpPr>
            <a:spLocks noChangeArrowheads="1"/>
          </p:cNvSpPr>
          <p:nvPr/>
        </p:nvSpPr>
        <p:spPr bwMode="auto">
          <a:xfrm>
            <a:off x="0" y="0"/>
            <a:ext cx="1860550" cy="1849438"/>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1060" name="Rectangle 36"/>
          <p:cNvSpPr>
            <a:spLocks noChangeArrowheads="1"/>
          </p:cNvSpPr>
          <p:nvPr/>
        </p:nvSpPr>
        <p:spPr bwMode="auto">
          <a:xfrm>
            <a:off x="7539038" y="6543675"/>
            <a:ext cx="736600"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0"/>
              </a:spcBef>
              <a:buFontTx/>
              <a:buNone/>
              <a:defRPr/>
            </a:pPr>
            <a:r>
              <a:rPr kumimoji="0" lang="en-US" altLang="zh-CN" sz="1000">
                <a:solidFill>
                  <a:srgbClr val="FFFFFF"/>
                </a:solidFill>
                <a:effectLst>
                  <a:outerShdw blurRad="38100" dist="38100" dir="2700000" algn="tl">
                    <a:srgbClr val="000000"/>
                  </a:outerShdw>
                </a:effectLst>
                <a:latin typeface="Comic Sans MS" charset="0"/>
                <a:ea typeface="宋体" charset="0"/>
                <a:cs typeface="宋体" charset="0"/>
              </a:rPr>
              <a:t>8.0.03d.</a:t>
            </a:r>
          </a:p>
        </p:txBody>
      </p:sp>
      <p:sp>
        <p:nvSpPr>
          <p:cNvPr id="1069" name="Text Box 45"/>
          <p:cNvSpPr txBox="1">
            <a:spLocks noChangeArrowheads="1"/>
          </p:cNvSpPr>
          <p:nvPr userDrawn="1"/>
        </p:nvSpPr>
        <p:spPr bwMode="auto">
          <a:xfrm>
            <a:off x="450850" y="6537325"/>
            <a:ext cx="973138"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en-US" altLang="zh-CN" sz="900">
                <a:solidFill>
                  <a:srgbClr val="FFFFFF"/>
                </a:solidFill>
                <a:latin typeface="Arial" charset="0"/>
                <a:ea typeface="宋体" charset="0"/>
                <a:cs typeface="宋体" charset="0"/>
              </a:rPr>
              <a:t>© </a:t>
            </a:r>
            <a:r>
              <a:rPr kumimoji="0" lang="en-US" altLang="zh-CN" sz="1000">
                <a:solidFill>
                  <a:srgbClr val="FFFFFF"/>
                </a:solidFill>
                <a:latin typeface="Arial" charset="0"/>
                <a:ea typeface="宋体" charset="0"/>
                <a:cs typeface="宋体" charset="0"/>
              </a:rPr>
              <a:t>2006</a:t>
            </a:r>
            <a:r>
              <a:rPr kumimoji="0" lang="en-US" altLang="zh-CN" sz="900">
                <a:solidFill>
                  <a:srgbClr val="FFFFFF"/>
                </a:solidFill>
                <a:latin typeface="Arial" charset="0"/>
                <a:ea typeface="宋体" charset="0"/>
                <a:cs typeface="宋体" charset="0"/>
              </a:rPr>
              <a:t> TBBMI</a:t>
            </a:r>
          </a:p>
        </p:txBody>
      </p:sp>
    </p:spTree>
    <p:extLst>
      <p:ext uri="{BB962C8B-B14F-4D97-AF65-F5344CB8AC3E}">
        <p14:creationId xmlns:p14="http://schemas.microsoft.com/office/powerpoint/2010/main" val="3001271359"/>
      </p:ext>
    </p:extLst>
  </p:cSld>
  <p:clrMap bg1="dk2" tx1="lt1" bg2="dk1" tx2="lt2" accent1="accent1" accent2="accent2" accent3="accent3" accent4="accent4" accent5="accent5" accent6="accent6" hlink="hlink" folHlink="folHlink"/>
  <p:sldLayoutIdLst>
    <p:sldLayoutId id="2147486509" r:id="rId1"/>
    <p:sldLayoutId id="2147486510" r:id="rId2"/>
    <p:sldLayoutId id="2147486511" r:id="rId3"/>
    <p:sldLayoutId id="2147486512" r:id="rId4"/>
    <p:sldLayoutId id="2147486513" r:id="rId5"/>
    <p:sldLayoutId id="2147486514" r:id="rId6"/>
    <p:sldLayoutId id="2147486515" r:id="rId7"/>
    <p:sldLayoutId id="2147486516" r:id="rId8"/>
    <p:sldLayoutId id="2147486517" r:id="rId9"/>
    <p:sldLayoutId id="2147486518" r:id="rId10"/>
    <p:sldLayoutId id="2147486519" r:id="rId11"/>
  </p:sldLayoutIdLst>
  <p:transition spd="med">
    <p:dissolv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57346" name="Group 2"/>
          <p:cNvGrpSpPr>
            <a:grpSpLocks/>
          </p:cNvGrpSpPr>
          <p:nvPr/>
        </p:nvGrpSpPr>
        <p:grpSpPr bwMode="auto">
          <a:xfrm>
            <a:off x="0" y="0"/>
            <a:ext cx="1085850" cy="6854825"/>
            <a:chOff x="0" y="0"/>
            <a:chExt cx="684" cy="4318"/>
          </a:xfrm>
        </p:grpSpPr>
        <p:sp>
          <p:nvSpPr>
            <p:cNvPr id="7373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nvGrpSpPr>
            <p:cNvPr id="57353" name="Group 4"/>
            <p:cNvGrpSpPr>
              <a:grpSpLocks/>
            </p:cNvGrpSpPr>
            <p:nvPr/>
          </p:nvGrpSpPr>
          <p:grpSpPr bwMode="auto">
            <a:xfrm>
              <a:off x="48" y="102"/>
              <a:ext cx="96" cy="4128"/>
              <a:chOff x="48" y="102"/>
              <a:chExt cx="96" cy="4128"/>
            </a:xfrm>
          </p:grpSpPr>
          <p:sp>
            <p:nvSpPr>
              <p:cNvPr id="57354"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55"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56"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57"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58"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59"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60"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61"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62"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63"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64"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65"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66"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67"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68"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69"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70"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71"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72"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73"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74"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75"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76"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77"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78"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79"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80"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81"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57382"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grpSp>
      <p:sp>
        <p:nvSpPr>
          <p:cNvPr id="57347"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73763" name="Rectangle 35"/>
          <p:cNvSpPr>
            <a:spLocks noGrp="1" noChangeArrowheads="1"/>
          </p:cNvSpPr>
          <p:nvPr>
            <p:ph type="dt" sz="half" idx="2"/>
          </p:nvPr>
        </p:nvSpPr>
        <p:spPr bwMode="auto">
          <a:xfrm>
            <a:off x="11430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solidFill>
                  <a:srgbClr val="FFFFFF"/>
                </a:solidFill>
              </a:defRPr>
            </a:lvl1pPr>
          </a:lstStyle>
          <a:p>
            <a:pPr eaLnBrk="1" hangingPunct="1">
              <a:lnSpc>
                <a:spcPct val="100000"/>
              </a:lnSpc>
              <a:spcBef>
                <a:spcPct val="0"/>
              </a:spcBef>
              <a:buFontTx/>
              <a:buNone/>
            </a:pPr>
            <a:endParaRPr kumimoji="0" lang="en-US" altLang="en-US" b="0">
              <a:latin typeface="Times New Roman" pitchFamily="18" charset="0"/>
              <a:ea typeface="MS PGothic" pitchFamily="34" charset="-128"/>
              <a:cs typeface="+mn-cs"/>
            </a:endParaRPr>
          </a:p>
        </p:txBody>
      </p:sp>
      <p:sp>
        <p:nvSpPr>
          <p:cNvPr id="73764" name="Rectangle 3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solidFill>
                  <a:srgbClr val="FFFFFF"/>
                </a:solidFill>
              </a:defRPr>
            </a:lvl1pPr>
          </a:lstStyle>
          <a:p>
            <a:pPr eaLnBrk="1" hangingPunct="1">
              <a:lnSpc>
                <a:spcPct val="100000"/>
              </a:lnSpc>
              <a:spcBef>
                <a:spcPct val="0"/>
              </a:spcBef>
              <a:buFontTx/>
              <a:buNone/>
            </a:pPr>
            <a:endParaRPr kumimoji="0" lang="en-US" altLang="en-US" b="0">
              <a:latin typeface="Times New Roman" pitchFamily="18" charset="0"/>
              <a:ea typeface="MS PGothic" pitchFamily="34" charset="-128"/>
              <a:cs typeface="+mn-cs"/>
            </a:endParaRPr>
          </a:p>
        </p:txBody>
      </p:sp>
      <p:sp>
        <p:nvSpPr>
          <p:cNvPr id="73765" name="Rectangle 3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solidFill>
                  <a:srgbClr val="FFFFFF"/>
                </a:solidFill>
              </a:defRPr>
            </a:lvl1pPr>
          </a:lstStyle>
          <a:p>
            <a:pPr eaLnBrk="1" hangingPunct="1">
              <a:lnSpc>
                <a:spcPct val="100000"/>
              </a:lnSpc>
              <a:spcBef>
                <a:spcPct val="0"/>
              </a:spcBef>
              <a:buFontTx/>
              <a:buNone/>
            </a:pPr>
            <a:fld id="{00CF10C4-D01D-4D31-B3CB-67078977B7B3}" type="slidenum">
              <a:rPr kumimoji="0" lang="en-US" altLang="en-US" b="0">
                <a:latin typeface="Times New Roman" pitchFamily="18" charset="0"/>
                <a:ea typeface="MS PGothic" pitchFamily="34" charset="-128"/>
                <a:cs typeface="+mn-cs"/>
              </a:rPr>
              <a:pPr eaLnBrk="1" hangingPunct="1">
                <a:lnSpc>
                  <a:spcPct val="100000"/>
                </a:lnSpc>
                <a:spcBef>
                  <a:spcPct val="0"/>
                </a:spcBef>
                <a:buFontTx/>
                <a:buNone/>
              </a:pPr>
              <a:t>‹#›</a:t>
            </a:fld>
            <a:endParaRPr kumimoji="0" lang="en-US" altLang="en-US" b="0">
              <a:latin typeface="Times New Roman" pitchFamily="18" charset="0"/>
              <a:ea typeface="MS PGothic" pitchFamily="34" charset="-128"/>
              <a:cs typeface="+mn-cs"/>
            </a:endParaRPr>
          </a:p>
        </p:txBody>
      </p:sp>
      <p:sp>
        <p:nvSpPr>
          <p:cNvPr id="7376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50289619"/>
      </p:ext>
    </p:extLst>
  </p:cSld>
  <p:clrMap bg1="dk2" tx1="lt1" bg2="dk1" tx2="lt2" accent1="accent1" accent2="accent2" accent3="accent3" accent4="accent4" accent5="accent5" accent6="accent6" hlink="hlink" folHlink="folHlink"/>
  <p:sldLayoutIdLst>
    <p:sldLayoutId id="2147486521" r:id="rId1"/>
    <p:sldLayoutId id="2147486522" r:id="rId2"/>
    <p:sldLayoutId id="2147486523" r:id="rId3"/>
    <p:sldLayoutId id="2147486524" r:id="rId4"/>
    <p:sldLayoutId id="2147486525" r:id="rId5"/>
    <p:sldLayoutId id="2147486526" r:id="rId6"/>
    <p:sldLayoutId id="2147486527" r:id="rId7"/>
    <p:sldLayoutId id="2147486528" r:id="rId8"/>
    <p:sldLayoutId id="2147486529" r:id="rId9"/>
    <p:sldLayoutId id="2147486530" r:id="rId10"/>
    <p:sldLayoutId id="2147486531" r:id="rId11"/>
    <p:sldLayoutId id="2147486532" r:id="rId12"/>
  </p:sldLayoutIdLst>
  <p:txStyles>
    <p:titleStyle>
      <a:lvl1pPr algn="l" rtl="0" eaLnBrk="0" fontAlgn="base" hangingPunct="0">
        <a:spcBef>
          <a:spcPct val="0"/>
        </a:spcBef>
        <a:spcAft>
          <a:spcPct val="0"/>
        </a:spcAft>
        <a:defRPr sz="4400">
          <a:solidFill>
            <a:schemeClr val="tx2"/>
          </a:solidFill>
          <a:latin typeface="+mj-lt"/>
          <a:ea typeface="MS PGothic" pitchFamily="34" charset="-128"/>
          <a:cs typeface="Geneva" pitchFamily="-112" charset="0"/>
        </a:defRPr>
      </a:lvl1pPr>
      <a:lvl2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2pPr>
      <a:lvl3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3pPr>
      <a:lvl4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4pPr>
      <a:lvl5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5pPr>
      <a:lvl6pPr marL="457200" algn="l" rtl="0" fontAlgn="base">
        <a:spcBef>
          <a:spcPct val="0"/>
        </a:spcBef>
        <a:spcAft>
          <a:spcPct val="0"/>
        </a:spcAft>
        <a:defRPr sz="4400">
          <a:solidFill>
            <a:schemeClr val="tx2"/>
          </a:solidFill>
          <a:latin typeface="Times New Roman" pitchFamily="-128" charset="0"/>
        </a:defRPr>
      </a:lvl6pPr>
      <a:lvl7pPr marL="914400" algn="l" rtl="0" fontAlgn="base">
        <a:spcBef>
          <a:spcPct val="0"/>
        </a:spcBef>
        <a:spcAft>
          <a:spcPct val="0"/>
        </a:spcAft>
        <a:defRPr sz="4400">
          <a:solidFill>
            <a:schemeClr val="tx2"/>
          </a:solidFill>
          <a:latin typeface="Times New Roman" pitchFamily="-128" charset="0"/>
        </a:defRPr>
      </a:lvl7pPr>
      <a:lvl8pPr marL="1371600" algn="l" rtl="0" fontAlgn="base">
        <a:spcBef>
          <a:spcPct val="0"/>
        </a:spcBef>
        <a:spcAft>
          <a:spcPct val="0"/>
        </a:spcAft>
        <a:defRPr sz="4400">
          <a:solidFill>
            <a:schemeClr val="tx2"/>
          </a:solidFill>
          <a:latin typeface="Times New Roman" pitchFamily="-128" charset="0"/>
        </a:defRPr>
      </a:lvl8pPr>
      <a:lvl9pPr marL="1828800" algn="l" rtl="0" fontAlgn="base">
        <a:spcBef>
          <a:spcPct val="0"/>
        </a:spcBef>
        <a:spcAft>
          <a:spcPct val="0"/>
        </a:spcAft>
        <a:defRPr sz="4400">
          <a:solidFill>
            <a:schemeClr val="tx2"/>
          </a:solidFill>
          <a:latin typeface="Times New Roman" pitchFamily="-128" charset="0"/>
        </a:defRPr>
      </a:lvl9pPr>
    </p:titleStyle>
    <p:bodyStyle>
      <a:lvl1pPr marL="342900" indent="-342900" algn="l" rtl="0" eaLnBrk="0" fontAlgn="base" hangingPunct="0">
        <a:spcBef>
          <a:spcPct val="20000"/>
        </a:spcBef>
        <a:spcAft>
          <a:spcPct val="0"/>
        </a:spcAft>
        <a:buClr>
          <a:schemeClr val="tx2"/>
        </a:buClr>
        <a:buSzPct val="7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Geneva" pitchFamily="-112" charset="0"/>
        </a:defRPr>
      </a:lvl1pPr>
      <a:lvl2pPr marL="742950" indent="-285750" algn="l" rtl="0" eaLnBrk="0" fontAlgn="base" hangingPunct="0">
        <a:spcBef>
          <a:spcPct val="20000"/>
        </a:spcBef>
        <a:spcAft>
          <a:spcPct val="0"/>
        </a:spcAft>
        <a:buClr>
          <a:schemeClr val="folHlink"/>
        </a:buClr>
        <a:buSzPct val="60000"/>
        <a:buFont typeface="Wingdings" pitchFamily="2" charset="2"/>
        <a:buChar char="u"/>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2pPr>
      <a:lvl3pPr marL="1143000" indent="-228600" algn="l" rtl="0" eaLnBrk="0" fontAlgn="base" hangingPunct="0">
        <a:spcBef>
          <a:spcPct val="20000"/>
        </a:spcBef>
        <a:spcAft>
          <a:spcPct val="0"/>
        </a:spcAft>
        <a:buClr>
          <a:schemeClr val="tx2"/>
        </a:buClr>
        <a:buSzPct val="60000"/>
        <a:buFont typeface="Wingdings" pitchFamily="2" charset="2"/>
        <a:buChar char="t"/>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3pPr>
      <a:lvl4pPr marL="16002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4pPr>
      <a:lvl5pPr marL="20574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1085850" cy="6854825"/>
            <a:chOff x="0" y="0"/>
            <a:chExt cx="684" cy="4318"/>
          </a:xfrm>
        </p:grpSpPr>
        <p:sp>
          <p:nvSpPr>
            <p:cNvPr id="7373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nvGrpSpPr>
            <p:cNvPr id="37897" name="Group 4"/>
            <p:cNvGrpSpPr>
              <a:grpSpLocks/>
            </p:cNvGrpSpPr>
            <p:nvPr/>
          </p:nvGrpSpPr>
          <p:grpSpPr bwMode="auto">
            <a:xfrm>
              <a:off x="48" y="102"/>
              <a:ext cx="96" cy="4128"/>
              <a:chOff x="48" y="102"/>
              <a:chExt cx="96" cy="4128"/>
            </a:xfrm>
          </p:grpSpPr>
          <p:sp>
            <p:nvSpPr>
              <p:cNvPr id="37898"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899"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00"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01"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02"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03"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04"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05"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06"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07"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08"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09"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10"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11"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12"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13"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14"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15"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16"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17"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18"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19"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20"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21"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22"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23"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24"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25"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37926"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grpSp>
      <p:sp>
        <p:nvSpPr>
          <p:cNvPr id="37891"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73763" name="Rectangle 35"/>
          <p:cNvSpPr>
            <a:spLocks noGrp="1" noChangeArrowheads="1"/>
          </p:cNvSpPr>
          <p:nvPr>
            <p:ph type="dt" sz="half" idx="2"/>
          </p:nvPr>
        </p:nvSpPr>
        <p:spPr bwMode="auto">
          <a:xfrm>
            <a:off x="11430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lvl1pPr>
          </a:lstStyle>
          <a:p>
            <a:pPr eaLnBrk="1" hangingPunct="1">
              <a:lnSpc>
                <a:spcPct val="100000"/>
              </a:lnSpc>
              <a:spcBef>
                <a:spcPct val="0"/>
              </a:spcBef>
              <a:buFontTx/>
              <a:buNone/>
            </a:pPr>
            <a:endParaRPr kumimoji="0" lang="en-US" altLang="en-US" b="0">
              <a:solidFill>
                <a:srgbClr val="FFFFFF"/>
              </a:solidFill>
              <a:latin typeface="Times New Roman" pitchFamily="18" charset="0"/>
              <a:ea typeface="MS PGothic" pitchFamily="34" charset="-128"/>
              <a:cs typeface="+mn-cs"/>
            </a:endParaRPr>
          </a:p>
        </p:txBody>
      </p:sp>
      <p:sp>
        <p:nvSpPr>
          <p:cNvPr id="73764" name="Rectangle 3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lvl1pPr>
          </a:lstStyle>
          <a:p>
            <a:pPr eaLnBrk="1" hangingPunct="1">
              <a:lnSpc>
                <a:spcPct val="100000"/>
              </a:lnSpc>
              <a:spcBef>
                <a:spcPct val="0"/>
              </a:spcBef>
              <a:buFontTx/>
              <a:buNone/>
            </a:pPr>
            <a:endParaRPr kumimoji="0" lang="en-US" altLang="en-US" b="0">
              <a:solidFill>
                <a:srgbClr val="FFFFFF"/>
              </a:solidFill>
              <a:latin typeface="Times New Roman" pitchFamily="18" charset="0"/>
              <a:ea typeface="MS PGothic" pitchFamily="34" charset="-128"/>
              <a:cs typeface="+mn-cs"/>
            </a:endParaRPr>
          </a:p>
        </p:txBody>
      </p:sp>
      <p:sp>
        <p:nvSpPr>
          <p:cNvPr id="73765" name="Rectangle 3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lvl1pPr>
          </a:lstStyle>
          <a:p>
            <a:pPr eaLnBrk="1" hangingPunct="1">
              <a:lnSpc>
                <a:spcPct val="100000"/>
              </a:lnSpc>
              <a:spcBef>
                <a:spcPct val="0"/>
              </a:spcBef>
              <a:buFontTx/>
              <a:buNone/>
            </a:pPr>
            <a:fld id="{CE47E2BA-0B16-470E-A19F-C3684CB5D132}" type="slidenum">
              <a:rPr kumimoji="0" lang="en-US" altLang="en-US" b="0">
                <a:solidFill>
                  <a:srgbClr val="FFFFFF"/>
                </a:solidFill>
                <a:latin typeface="Times New Roman" pitchFamily="18" charset="0"/>
                <a:ea typeface="MS PGothic" pitchFamily="34" charset="-128"/>
                <a:cs typeface="+mn-cs"/>
              </a:rPr>
              <a:pPr eaLnBrk="1" hangingPunct="1">
                <a:lnSpc>
                  <a:spcPct val="100000"/>
                </a:lnSpc>
                <a:spcBef>
                  <a:spcPct val="0"/>
                </a:spcBef>
                <a:buFontTx/>
                <a:buNone/>
              </a:pPr>
              <a:t>‹#›</a:t>
            </a:fld>
            <a:endParaRPr kumimoji="0" lang="en-US" altLang="en-US" b="0">
              <a:solidFill>
                <a:srgbClr val="FFFFFF"/>
              </a:solidFill>
              <a:latin typeface="Times New Roman" pitchFamily="18" charset="0"/>
              <a:ea typeface="MS PGothic" pitchFamily="34" charset="-128"/>
              <a:cs typeface="+mn-cs"/>
            </a:endParaRPr>
          </a:p>
        </p:txBody>
      </p:sp>
      <p:sp>
        <p:nvSpPr>
          <p:cNvPr id="7376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30985870"/>
      </p:ext>
    </p:extLst>
  </p:cSld>
  <p:clrMap bg1="dk2" tx1="lt1" bg2="dk1" tx2="lt2" accent1="accent1" accent2="accent2" accent3="accent3" accent4="accent4" accent5="accent5" accent6="accent6" hlink="hlink" folHlink="folHlink"/>
  <p:sldLayoutIdLst>
    <p:sldLayoutId id="2147486534" r:id="rId1"/>
    <p:sldLayoutId id="2147486535" r:id="rId2"/>
    <p:sldLayoutId id="2147486536" r:id="rId3"/>
    <p:sldLayoutId id="2147486537" r:id="rId4"/>
    <p:sldLayoutId id="2147486538" r:id="rId5"/>
    <p:sldLayoutId id="2147486539" r:id="rId6"/>
    <p:sldLayoutId id="2147486540" r:id="rId7"/>
    <p:sldLayoutId id="2147486541" r:id="rId8"/>
    <p:sldLayoutId id="2147486542" r:id="rId9"/>
    <p:sldLayoutId id="2147486543" r:id="rId10"/>
    <p:sldLayoutId id="2147486544" r:id="rId11"/>
    <p:sldLayoutId id="2147486545" r:id="rId12"/>
  </p:sldLayoutIdLst>
  <p:txStyles>
    <p:titleStyle>
      <a:lvl1pPr algn="l" rtl="0" eaLnBrk="0" fontAlgn="base" hangingPunct="0">
        <a:spcBef>
          <a:spcPct val="0"/>
        </a:spcBef>
        <a:spcAft>
          <a:spcPct val="0"/>
        </a:spcAft>
        <a:defRPr sz="4400">
          <a:solidFill>
            <a:schemeClr val="tx2"/>
          </a:solidFill>
          <a:latin typeface="+mj-lt"/>
          <a:ea typeface="MS PGothic" pitchFamily="34" charset="-128"/>
          <a:cs typeface="Geneva" pitchFamily="-112" charset="0"/>
        </a:defRPr>
      </a:lvl1pPr>
      <a:lvl2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2pPr>
      <a:lvl3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3pPr>
      <a:lvl4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4pPr>
      <a:lvl5pPr algn="l" rtl="0" eaLnBrk="0" fontAlgn="base" hangingPunct="0">
        <a:spcBef>
          <a:spcPct val="0"/>
        </a:spcBef>
        <a:spcAft>
          <a:spcPct val="0"/>
        </a:spcAft>
        <a:defRPr sz="4400">
          <a:solidFill>
            <a:schemeClr val="tx2"/>
          </a:solidFill>
          <a:latin typeface="Times New Roman" pitchFamily="-128" charset="0"/>
          <a:ea typeface="MS PGothic" pitchFamily="34" charset="-128"/>
          <a:cs typeface="Geneva" pitchFamily="-112" charset="0"/>
        </a:defRPr>
      </a:lvl5pPr>
      <a:lvl6pPr marL="457200" algn="l" rtl="0" fontAlgn="base">
        <a:spcBef>
          <a:spcPct val="0"/>
        </a:spcBef>
        <a:spcAft>
          <a:spcPct val="0"/>
        </a:spcAft>
        <a:defRPr sz="4400">
          <a:solidFill>
            <a:schemeClr val="tx2"/>
          </a:solidFill>
          <a:latin typeface="Times New Roman" pitchFamily="-128" charset="0"/>
        </a:defRPr>
      </a:lvl6pPr>
      <a:lvl7pPr marL="914400" algn="l" rtl="0" fontAlgn="base">
        <a:spcBef>
          <a:spcPct val="0"/>
        </a:spcBef>
        <a:spcAft>
          <a:spcPct val="0"/>
        </a:spcAft>
        <a:defRPr sz="4400">
          <a:solidFill>
            <a:schemeClr val="tx2"/>
          </a:solidFill>
          <a:latin typeface="Times New Roman" pitchFamily="-128" charset="0"/>
        </a:defRPr>
      </a:lvl7pPr>
      <a:lvl8pPr marL="1371600" algn="l" rtl="0" fontAlgn="base">
        <a:spcBef>
          <a:spcPct val="0"/>
        </a:spcBef>
        <a:spcAft>
          <a:spcPct val="0"/>
        </a:spcAft>
        <a:defRPr sz="4400">
          <a:solidFill>
            <a:schemeClr val="tx2"/>
          </a:solidFill>
          <a:latin typeface="Times New Roman" pitchFamily="-128" charset="0"/>
        </a:defRPr>
      </a:lvl8pPr>
      <a:lvl9pPr marL="1828800" algn="l" rtl="0" fontAlgn="base">
        <a:spcBef>
          <a:spcPct val="0"/>
        </a:spcBef>
        <a:spcAft>
          <a:spcPct val="0"/>
        </a:spcAft>
        <a:defRPr sz="4400">
          <a:solidFill>
            <a:schemeClr val="tx2"/>
          </a:solidFill>
          <a:latin typeface="Times New Roman" pitchFamily="-128" charset="0"/>
        </a:defRPr>
      </a:lvl9pPr>
    </p:titleStyle>
    <p:bodyStyle>
      <a:lvl1pPr marL="342900" indent="-342900" algn="l" rtl="0" eaLnBrk="0" fontAlgn="base" hangingPunct="0">
        <a:spcBef>
          <a:spcPct val="20000"/>
        </a:spcBef>
        <a:spcAft>
          <a:spcPct val="0"/>
        </a:spcAft>
        <a:buClr>
          <a:schemeClr val="tx2"/>
        </a:buClr>
        <a:buSzPct val="7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Geneva" pitchFamily="-112" charset="0"/>
        </a:defRPr>
      </a:lvl1pPr>
      <a:lvl2pPr marL="742950" indent="-285750" algn="l" rtl="0" eaLnBrk="0" fontAlgn="base" hangingPunct="0">
        <a:spcBef>
          <a:spcPct val="20000"/>
        </a:spcBef>
        <a:spcAft>
          <a:spcPct val="0"/>
        </a:spcAft>
        <a:buClr>
          <a:schemeClr val="folHlink"/>
        </a:buClr>
        <a:buSzPct val="60000"/>
        <a:buFont typeface="Wingdings" pitchFamily="2" charset="2"/>
        <a:buChar char="u"/>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2pPr>
      <a:lvl3pPr marL="1143000" indent="-228600" algn="l" rtl="0" eaLnBrk="0" fontAlgn="base" hangingPunct="0">
        <a:spcBef>
          <a:spcPct val="20000"/>
        </a:spcBef>
        <a:spcAft>
          <a:spcPct val="0"/>
        </a:spcAft>
        <a:buClr>
          <a:schemeClr val="tx2"/>
        </a:buClr>
        <a:buSzPct val="60000"/>
        <a:buFont typeface="Wingdings" pitchFamily="2" charset="2"/>
        <a:buChar char="t"/>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3pPr>
      <a:lvl4pPr marL="16002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4pPr>
      <a:lvl5pPr marL="20574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cs typeface="Geneva" pitchFamily="-112" charset="0"/>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75106"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pPr eaLnBrk="1" hangingPunct="1">
              <a:lnSpc>
                <a:spcPct val="100000"/>
              </a:lnSpc>
              <a:spcBef>
                <a:spcPct val="0"/>
              </a:spcBef>
              <a:buFontTx/>
              <a:buNone/>
            </a:pPr>
            <a:endParaRPr kumimoji="0" lang="en-GB" sz="1800">
              <a:solidFill>
                <a:srgbClr val="FFFFFF"/>
              </a:solidFill>
              <a:latin typeface="Arial" pitchFamily="34" charset="0"/>
              <a:cs typeface="ＭＳ Ｐゴシック" charset="0"/>
            </a:endParaRPr>
          </a:p>
        </p:txBody>
      </p:sp>
      <p:sp>
        <p:nvSpPr>
          <p:cNvPr id="175107" name="Rectangle 3"/>
          <p:cNvSpPr>
            <a:spLocks noChangeArrowheads="1"/>
          </p:cNvSpPr>
          <p:nvPr/>
        </p:nvSpPr>
        <p:spPr bwMode="auto">
          <a:xfrm>
            <a:off x="152400" y="1752600"/>
            <a:ext cx="4724400" cy="152400"/>
          </a:xfrm>
          <a:prstGeom prst="rect">
            <a:avLst/>
          </a:prstGeom>
          <a:solidFill>
            <a:schemeClr val="accent1">
              <a:alpha val="50000"/>
            </a:schemeClr>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pPr eaLnBrk="1" hangingPunct="1">
              <a:lnSpc>
                <a:spcPct val="100000"/>
              </a:lnSpc>
              <a:spcBef>
                <a:spcPct val="0"/>
              </a:spcBef>
              <a:buFontTx/>
              <a:buNone/>
            </a:pPr>
            <a:endParaRPr kumimoji="0" lang="en-GB" sz="1800">
              <a:solidFill>
                <a:srgbClr val="FFFFFF"/>
              </a:solidFill>
              <a:latin typeface="Arial" pitchFamily="34" charset="0"/>
              <a:cs typeface="ＭＳ Ｐゴシック" charset="0"/>
            </a:endParaRPr>
          </a:p>
        </p:txBody>
      </p:sp>
      <p:sp>
        <p:nvSpPr>
          <p:cNvPr id="175108"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pPr eaLnBrk="1" hangingPunct="1">
              <a:lnSpc>
                <a:spcPct val="100000"/>
              </a:lnSpc>
              <a:spcBef>
                <a:spcPct val="0"/>
              </a:spcBef>
              <a:buFontTx/>
              <a:buNone/>
            </a:pPr>
            <a:endParaRPr kumimoji="0" lang="en-GB" sz="1800">
              <a:solidFill>
                <a:srgbClr val="FFFFFF"/>
              </a:solidFill>
              <a:latin typeface="Arial" pitchFamily="34" charset="0"/>
              <a:cs typeface="ＭＳ Ｐゴシック" charset="0"/>
            </a:endParaRPr>
          </a:p>
        </p:txBody>
      </p:sp>
      <p:sp>
        <p:nvSpPr>
          <p:cNvPr id="175109"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a:lstStyle/>
          <a:p>
            <a:pPr eaLnBrk="1" hangingPunct="1">
              <a:lnSpc>
                <a:spcPct val="100000"/>
              </a:lnSpc>
              <a:spcBef>
                <a:spcPct val="0"/>
              </a:spcBef>
              <a:buFontTx/>
              <a:buNone/>
            </a:pPr>
            <a:endParaRPr kumimoji="0" lang="en-GB" sz="1800">
              <a:solidFill>
                <a:srgbClr val="FFFFFF"/>
              </a:solidFill>
              <a:latin typeface="Arial" pitchFamily="34" charset="0"/>
              <a:cs typeface="ＭＳ Ｐゴシック" charset="0"/>
            </a:endParaRPr>
          </a:p>
        </p:txBody>
      </p:sp>
      <p:sp>
        <p:nvSpPr>
          <p:cNvPr id="175110" name="Rectangle 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square" lIns="92075" tIns="46037" rIns="92075" bIns="46037" numCol="1" anchor="ctr" anchorCtr="0" compatLnSpc="1">
            <a:prstTxWarp prst="textNoShape">
              <a:avLst/>
            </a:prstTxWarp>
          </a:bodyPr>
          <a:lstStyle/>
          <a:p>
            <a:pPr lvl="0"/>
            <a:r>
              <a:rPr lang="en-US" altLang="en-US"/>
              <a:t>Click to edit Master title style</a:t>
            </a:r>
          </a:p>
        </p:txBody>
      </p:sp>
      <p:sp>
        <p:nvSpPr>
          <p:cNvPr id="175111"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square" lIns="92075" tIns="46037" rIns="92075" bIns="46037"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75112" name="Rectangle 8"/>
          <p:cNvSpPr>
            <a:spLocks noGrp="1" noChangeArrowheads="1"/>
          </p:cNvSpPr>
          <p:nvPr>
            <p:ph type="dt" sz="half" idx="2"/>
          </p:nvPr>
        </p:nvSpPr>
        <p:spPr bwMode="auto">
          <a:xfrm>
            <a:off x="685800" y="61722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none" lIns="92075" tIns="46037" rIns="92075" bIns="46037" numCol="1" anchor="ctr" anchorCtr="0" compatLnSpc="1">
            <a:prstTxWarp prst="textNoShape">
              <a:avLst/>
            </a:prstTxWarp>
          </a:bodyPr>
          <a:lstStyle>
            <a:lvl1pPr eaLnBrk="0" hangingPunct="0">
              <a:defRPr kumimoji="1" sz="1400" b="0">
                <a:latin typeface="+mj-lt"/>
              </a:defRPr>
            </a:lvl1pPr>
          </a:lstStyle>
          <a:p>
            <a:pPr>
              <a:lnSpc>
                <a:spcPct val="100000"/>
              </a:lnSpc>
              <a:spcBef>
                <a:spcPct val="0"/>
              </a:spcBef>
              <a:buFontTx/>
              <a:buNone/>
            </a:pPr>
            <a:endParaRPr lang="en-US" altLang="en-US">
              <a:solidFill>
                <a:srgbClr val="FFFFFF"/>
              </a:solidFill>
              <a:latin typeface="Times New Roman"/>
              <a:cs typeface="ＭＳ Ｐゴシック" charset="0"/>
            </a:endParaRPr>
          </a:p>
        </p:txBody>
      </p:sp>
      <p:sp>
        <p:nvSpPr>
          <p:cNvPr id="175113" name="Rectangle 9"/>
          <p:cNvSpPr>
            <a:spLocks noGrp="1" noChangeArrowheads="1"/>
          </p:cNvSpPr>
          <p:nvPr>
            <p:ph type="ftr" sz="quarter" idx="3"/>
          </p:nvPr>
        </p:nvSpPr>
        <p:spPr bwMode="auto">
          <a:xfrm>
            <a:off x="3124200" y="61722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none" lIns="92075" tIns="46037" rIns="92075" bIns="46037" numCol="1" anchor="ctr" anchorCtr="0" compatLnSpc="1">
            <a:prstTxWarp prst="textNoShape">
              <a:avLst/>
            </a:prstTxWarp>
          </a:bodyPr>
          <a:lstStyle>
            <a:lvl1pPr algn="ctr" eaLnBrk="0" hangingPunct="0">
              <a:defRPr kumimoji="1" sz="1400" b="0">
                <a:latin typeface="+mj-lt"/>
              </a:defRPr>
            </a:lvl1pPr>
          </a:lstStyle>
          <a:p>
            <a:pPr>
              <a:lnSpc>
                <a:spcPct val="100000"/>
              </a:lnSpc>
              <a:spcBef>
                <a:spcPct val="0"/>
              </a:spcBef>
              <a:buFontTx/>
              <a:buNone/>
            </a:pPr>
            <a:endParaRPr lang="en-US" altLang="en-US">
              <a:solidFill>
                <a:srgbClr val="FFFFFF"/>
              </a:solidFill>
              <a:latin typeface="Times New Roman"/>
              <a:cs typeface="ＭＳ Ｐゴシック" charset="0"/>
            </a:endParaRPr>
          </a:p>
        </p:txBody>
      </p:sp>
      <p:sp>
        <p:nvSpPr>
          <p:cNvPr id="175114" name="Rectangle 10"/>
          <p:cNvSpPr>
            <a:spLocks noGrp="1" noChangeArrowheads="1"/>
          </p:cNvSpPr>
          <p:nvPr>
            <p:ph type="sldNum" sz="quarter" idx="4"/>
          </p:nvPr>
        </p:nvSpPr>
        <p:spPr bwMode="auto">
          <a:xfrm>
            <a:off x="6553200" y="61722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none" lIns="92075" tIns="46037" rIns="92075" bIns="46037" numCol="1" anchor="ctr" anchorCtr="0" compatLnSpc="1">
            <a:prstTxWarp prst="textNoShape">
              <a:avLst/>
            </a:prstTxWarp>
          </a:bodyPr>
          <a:lstStyle>
            <a:lvl1pPr algn="r" eaLnBrk="0" hangingPunct="0">
              <a:defRPr kumimoji="1" sz="1400" b="0">
                <a:latin typeface="+mj-lt"/>
              </a:defRPr>
            </a:lvl1pPr>
          </a:lstStyle>
          <a:p>
            <a:pPr>
              <a:lnSpc>
                <a:spcPct val="100000"/>
              </a:lnSpc>
              <a:spcBef>
                <a:spcPct val="0"/>
              </a:spcBef>
              <a:buFontTx/>
              <a:buNone/>
            </a:pPr>
            <a:endParaRPr lang="en-US" altLang="en-US">
              <a:solidFill>
                <a:srgbClr val="FFFFFF"/>
              </a:solidFill>
              <a:latin typeface="Times New Roman"/>
              <a:cs typeface="ＭＳ Ｐゴシック" charset="0"/>
            </a:endParaRPr>
          </a:p>
        </p:txBody>
      </p:sp>
    </p:spTree>
    <p:extLst>
      <p:ext uri="{BB962C8B-B14F-4D97-AF65-F5344CB8AC3E}">
        <p14:creationId xmlns:p14="http://schemas.microsoft.com/office/powerpoint/2010/main" val="2639440610"/>
      </p:ext>
    </p:extLst>
  </p:cSld>
  <p:clrMap bg1="dk2" tx1="lt1" bg2="dk1" tx2="lt2" accent1="accent1" accent2="accent2" accent3="accent3" accent4="accent4" accent5="accent5" accent6="accent6" hlink="hlink" folHlink="folHlink"/>
  <p:sldLayoutIdLst>
    <p:sldLayoutId id="2147486559" r:id="rId1"/>
    <p:sldLayoutId id="2147486560" r:id="rId2"/>
    <p:sldLayoutId id="2147486561" r:id="rId3"/>
    <p:sldLayoutId id="2147486562" r:id="rId4"/>
    <p:sldLayoutId id="2147486563" r:id="rId5"/>
    <p:sldLayoutId id="2147486564" r:id="rId6"/>
    <p:sldLayoutId id="2147486565" r:id="rId7"/>
    <p:sldLayoutId id="2147486566" r:id="rId8"/>
    <p:sldLayoutId id="2147486567" r:id="rId9"/>
    <p:sldLayoutId id="2147486568" r:id="rId10"/>
    <p:sldLayoutId id="2147486569"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mj-ea"/>
          <a:cs typeface="+mj-cs"/>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8" charset="0"/>
        </a:defRPr>
      </a:lvl9pPr>
    </p:titleStyle>
    <p:bodyStyle>
      <a:lvl1pPr marL="342900" indent="-342900" algn="l" rtl="0" eaLnBrk="0" fontAlgn="base" hangingPunct="0">
        <a:spcBef>
          <a:spcPct val="20000"/>
        </a:spcBef>
        <a:spcAft>
          <a:spcPct val="0"/>
        </a:spcAft>
        <a:buClr>
          <a:schemeClr val="accent2"/>
        </a:buClr>
        <a:buSzPct val="80000"/>
        <a:buFont typeface="Wingdings" pitchFamily="2" charset="2"/>
        <a:buChar char="l"/>
        <a:defRPr kumimoji="1" sz="32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b="1">
          <a:solidFill>
            <a:schemeClr val="tx1"/>
          </a:solidFill>
          <a:latin typeface="+mn-lt"/>
        </a:defRPr>
      </a:lvl2pPr>
      <a:lvl3pPr marL="1143000" indent="-228600" algn="l" rtl="0" eaLnBrk="0" fontAlgn="base" hangingPunct="0">
        <a:spcBef>
          <a:spcPct val="20000"/>
        </a:spcBef>
        <a:spcAft>
          <a:spcPct val="0"/>
        </a:spcAft>
        <a:buClr>
          <a:schemeClr val="accent2"/>
        </a:buClr>
        <a:buChar char="•"/>
        <a:defRPr kumimoji="1" sz="2400" b="1">
          <a:solidFill>
            <a:schemeClr val="tx1"/>
          </a:solidFill>
          <a:latin typeface="+mn-lt"/>
        </a:defRPr>
      </a:lvl3pPr>
      <a:lvl4pPr marL="1600200" indent="-228600" algn="l" rtl="0" eaLnBrk="0" fontAlgn="base" hangingPunct="0">
        <a:spcBef>
          <a:spcPct val="20000"/>
        </a:spcBef>
        <a:spcAft>
          <a:spcPct val="0"/>
        </a:spcAft>
        <a:buChar char="–"/>
        <a:defRPr kumimoji="1" sz="2000" b="1">
          <a:solidFill>
            <a:schemeClr val="tx1"/>
          </a:solidFill>
          <a:latin typeface="+mn-lt"/>
        </a:defRPr>
      </a:lvl4pPr>
      <a:lvl5pPr marL="2057400" indent="-228600" algn="l" rtl="0" eaLnBrk="0" fontAlgn="base" hangingPunct="0">
        <a:spcBef>
          <a:spcPct val="20000"/>
        </a:spcBef>
        <a:spcAft>
          <a:spcPct val="0"/>
        </a:spcAft>
        <a:buClr>
          <a:schemeClr val="accent2"/>
        </a:buClr>
        <a:buChar char="•"/>
        <a:defRPr kumimoji="1" sz="2000" b="1">
          <a:solidFill>
            <a:schemeClr val="tx1"/>
          </a:solidFill>
          <a:latin typeface="+mn-lt"/>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16"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grpSp>
        <p:nvGrpSpPr>
          <p:cNvPr id="18436" name="Group 7"/>
          <p:cNvGrpSpPr>
            <a:grpSpLocks/>
          </p:cNvGrpSpPr>
          <p:nvPr/>
        </p:nvGrpSpPr>
        <p:grpSpPr bwMode="auto">
          <a:xfrm>
            <a:off x="0" y="1905000"/>
            <a:ext cx="6172200" cy="2438400"/>
            <a:chOff x="0" y="1200"/>
            <a:chExt cx="3888" cy="1536"/>
          </a:xfrm>
        </p:grpSpPr>
        <p:sp>
          <p:nvSpPr>
            <p:cNvPr id="18"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19"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20"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21"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22"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grpSp>
      <p:sp>
        <p:nvSpPr>
          <p:cNvPr id="18437"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 name="Rectangle 4"/>
          <p:cNvSpPr>
            <a:spLocks noGrp="1" noChangeArrowheads="1"/>
          </p:cNvSpPr>
          <p:nvPr>
            <p:ph type="dt" sz="half" idx="2"/>
          </p:nvPr>
        </p:nvSpPr>
        <p:spPr bwMode="auto">
          <a:xfrm>
            <a:off x="6858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eaLnBrk="0" hangingPunct="0">
              <a:defRPr sz="1400" smtClean="0">
                <a:latin typeface="Times" charset="0"/>
              </a:defRPr>
            </a:lvl1pPr>
          </a:lstStyle>
          <a:p>
            <a:pPr>
              <a:lnSpc>
                <a:spcPct val="100000"/>
              </a:lnSpc>
              <a:spcBef>
                <a:spcPct val="0"/>
              </a:spcBef>
              <a:buFontTx/>
              <a:buNone/>
              <a:defRPr/>
            </a:pPr>
            <a:endParaRPr kumimoji="0" lang="en-US" b="0">
              <a:solidFill>
                <a:srgbClr val="FFFFFF"/>
              </a:solidFill>
              <a:cs typeface="ＭＳ Ｐゴシック" charset="0"/>
            </a:endParaRPr>
          </a:p>
        </p:txBody>
      </p:sp>
      <p:sp>
        <p:nvSpPr>
          <p:cNvPr id="24" name="Rectangle 5"/>
          <p:cNvSpPr>
            <a:spLocks noGrp="1" noChangeArrowheads="1"/>
          </p:cNvSpPr>
          <p:nvPr>
            <p:ph type="ftr" sz="quarter" idx="3"/>
          </p:nvPr>
        </p:nvSpPr>
        <p:spPr bwMode="auto">
          <a:xfrm>
            <a:off x="3124200" y="6248400"/>
            <a:ext cx="28956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smtClean="0">
                <a:latin typeface="Times" charset="0"/>
              </a:defRPr>
            </a:lvl1pPr>
          </a:lstStyle>
          <a:p>
            <a:pPr>
              <a:lnSpc>
                <a:spcPct val="100000"/>
              </a:lnSpc>
              <a:spcBef>
                <a:spcPct val="0"/>
              </a:spcBef>
              <a:buFontTx/>
              <a:buNone/>
              <a:defRPr/>
            </a:pPr>
            <a:endParaRPr kumimoji="0" lang="en-US" b="0">
              <a:solidFill>
                <a:srgbClr val="FFFFFF"/>
              </a:solidFill>
              <a:cs typeface="ＭＳ Ｐゴシック" charset="0"/>
            </a:endParaRPr>
          </a:p>
        </p:txBody>
      </p:sp>
      <p:sp>
        <p:nvSpPr>
          <p:cNvPr id="25" name="Rectangle 6"/>
          <p:cNvSpPr>
            <a:spLocks noGrp="1" noChangeArrowheads="1"/>
          </p:cNvSpPr>
          <p:nvPr>
            <p:ph type="sldNum" sz="quarter" idx="4"/>
          </p:nvPr>
        </p:nvSpPr>
        <p:spPr bwMode="auto">
          <a:xfrm>
            <a:off x="65532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smtClean="0">
                <a:latin typeface="Times" charset="0"/>
              </a:defRPr>
            </a:lvl1pPr>
          </a:lstStyle>
          <a:p>
            <a:pPr>
              <a:lnSpc>
                <a:spcPct val="100000"/>
              </a:lnSpc>
              <a:spcBef>
                <a:spcPct val="0"/>
              </a:spcBef>
              <a:buFontTx/>
              <a:buNone/>
              <a:defRPr/>
            </a:pPr>
            <a:fld id="{067F40DD-EAD9-8F4E-A988-9F39680019A7}" type="slidenum">
              <a:rPr kumimoji="0" lang="en-US" b="0">
                <a:solidFill>
                  <a:srgbClr val="FFFFFF"/>
                </a:solidFill>
                <a:cs typeface="ＭＳ Ｐゴシック" charset="0"/>
              </a:rPr>
              <a:pPr>
                <a:lnSpc>
                  <a:spcPct val="100000"/>
                </a:lnSpc>
                <a:spcBef>
                  <a:spcPct val="0"/>
                </a:spcBef>
                <a:buFontTx/>
                <a:buNone/>
                <a:defRPr/>
              </a:pPr>
              <a:t>‹#›</a:t>
            </a:fld>
            <a:endParaRPr kumimoji="0" lang="en-US" b="0">
              <a:solidFill>
                <a:srgbClr val="FFFFFF"/>
              </a:solidFill>
              <a:cs typeface="ＭＳ Ｐゴシック" charset="0"/>
            </a:endParaRPr>
          </a:p>
        </p:txBody>
      </p:sp>
    </p:spTree>
    <p:extLst>
      <p:ext uri="{BB962C8B-B14F-4D97-AF65-F5344CB8AC3E}">
        <p14:creationId xmlns:p14="http://schemas.microsoft.com/office/powerpoint/2010/main" val="3450355909"/>
      </p:ext>
    </p:extLst>
  </p:cSld>
  <p:clrMap bg1="dk2" tx1="lt1" bg2="dk1" tx2="lt2" accent1="accent1" accent2="accent2" accent3="accent3" accent4="accent4" accent5="accent5" accent6="accent6" hlink="hlink" folHlink="folHlink"/>
  <p:sldLayoutIdLst>
    <p:sldLayoutId id="2147486571" r:id="rId1"/>
    <p:sldLayoutId id="2147486572" r:id="rId2"/>
    <p:sldLayoutId id="2147486573" r:id="rId3"/>
    <p:sldLayoutId id="2147486574" r:id="rId4"/>
    <p:sldLayoutId id="2147486575" r:id="rId5"/>
    <p:sldLayoutId id="2147486576" r:id="rId6"/>
    <p:sldLayoutId id="2147486577" r:id="rId7"/>
    <p:sldLayoutId id="2147486578" r:id="rId8"/>
    <p:sldLayoutId id="2147486579" r:id="rId9"/>
    <p:sldLayoutId id="2147486580" r:id="rId10"/>
    <p:sldLayoutId id="2147486581" r:id="rId11"/>
  </p:sldLayoutIdLst>
  <p:txStyles>
    <p:titleStyle>
      <a:lvl1pPr algn="ctr" rtl="0" eaLnBrk="0" fontAlgn="base" hangingPunct="0">
        <a:spcBef>
          <a:spcPct val="0"/>
        </a:spcBef>
        <a:spcAft>
          <a:spcPct val="0"/>
        </a:spcAft>
        <a:defRPr sz="4400" b="1">
          <a:solidFill>
            <a:schemeClr val="tx2"/>
          </a:solidFill>
          <a:latin typeface="+mj-lt"/>
          <a:ea typeface="ＭＳ Ｐゴシック" pitchFamily="34" charset="-128"/>
          <a:cs typeface="ＭＳ Ｐゴシック" charset="0"/>
        </a:defRPr>
      </a:lvl1pPr>
      <a:lvl2pPr algn="ctr" rtl="0" eaLnBrk="0" fontAlgn="base" hangingPunct="0">
        <a:spcBef>
          <a:spcPct val="0"/>
        </a:spcBef>
        <a:spcAft>
          <a:spcPct val="0"/>
        </a:spcAft>
        <a:defRPr sz="4400" b="1">
          <a:solidFill>
            <a:schemeClr val="tx2"/>
          </a:solidFill>
          <a:latin typeface="Arial" charset="0"/>
          <a:ea typeface="ＭＳ Ｐゴシック" pitchFamily="34" charset="-128"/>
          <a:cs typeface="ＭＳ Ｐゴシック" charset="0"/>
        </a:defRPr>
      </a:lvl2pPr>
      <a:lvl3pPr algn="ctr" rtl="0" eaLnBrk="0" fontAlgn="base" hangingPunct="0">
        <a:spcBef>
          <a:spcPct val="0"/>
        </a:spcBef>
        <a:spcAft>
          <a:spcPct val="0"/>
        </a:spcAft>
        <a:defRPr sz="4400" b="1">
          <a:solidFill>
            <a:schemeClr val="tx2"/>
          </a:solidFill>
          <a:latin typeface="Arial" charset="0"/>
          <a:ea typeface="ＭＳ Ｐゴシック" pitchFamily="34" charset="-128"/>
          <a:cs typeface="ＭＳ Ｐゴシック" charset="0"/>
        </a:defRPr>
      </a:lvl3pPr>
      <a:lvl4pPr algn="ctr" rtl="0" eaLnBrk="0" fontAlgn="base" hangingPunct="0">
        <a:spcBef>
          <a:spcPct val="0"/>
        </a:spcBef>
        <a:spcAft>
          <a:spcPct val="0"/>
        </a:spcAft>
        <a:defRPr sz="4400" b="1">
          <a:solidFill>
            <a:schemeClr val="tx2"/>
          </a:solidFill>
          <a:latin typeface="Arial" charset="0"/>
          <a:ea typeface="ＭＳ Ｐゴシック" pitchFamily="34" charset="-128"/>
          <a:cs typeface="ＭＳ Ｐゴシック" charset="0"/>
        </a:defRPr>
      </a:lvl4pPr>
      <a:lvl5pPr algn="ctr" rtl="0" eaLnBrk="0" fontAlgn="base" hangingPunct="0">
        <a:spcBef>
          <a:spcPct val="0"/>
        </a:spcBef>
        <a:spcAft>
          <a:spcPct val="0"/>
        </a:spcAft>
        <a:defRPr sz="4400" b="1">
          <a:solidFill>
            <a:schemeClr val="tx2"/>
          </a:solidFill>
          <a:latin typeface="Arial" charset="0"/>
          <a:ea typeface="ＭＳ Ｐゴシック" pitchFamily="34" charset="-128"/>
          <a:cs typeface="ＭＳ Ｐゴシック" charset="0"/>
        </a:defRPr>
      </a:lvl5pPr>
      <a:lvl6pPr marL="457200" algn="ctr" rtl="0" eaLnBrk="0" fontAlgn="base" hangingPunct="0">
        <a:spcBef>
          <a:spcPct val="0"/>
        </a:spcBef>
        <a:spcAft>
          <a:spcPct val="0"/>
        </a:spcAft>
        <a:defRPr sz="4400" b="1">
          <a:solidFill>
            <a:schemeClr val="tx2"/>
          </a:solidFill>
          <a:latin typeface="Arial" charset="0"/>
          <a:ea typeface="ＭＳ Ｐゴシック" pitchFamily="-128" charset="-128"/>
        </a:defRPr>
      </a:lvl6pPr>
      <a:lvl7pPr marL="914400" algn="ctr" rtl="0" eaLnBrk="0" fontAlgn="base" hangingPunct="0">
        <a:spcBef>
          <a:spcPct val="0"/>
        </a:spcBef>
        <a:spcAft>
          <a:spcPct val="0"/>
        </a:spcAft>
        <a:defRPr sz="4400" b="1">
          <a:solidFill>
            <a:schemeClr val="tx2"/>
          </a:solidFill>
          <a:latin typeface="Arial" charset="0"/>
          <a:ea typeface="ＭＳ Ｐゴシック" pitchFamily="-128" charset="-128"/>
        </a:defRPr>
      </a:lvl7pPr>
      <a:lvl8pPr marL="1371600" algn="ctr" rtl="0" eaLnBrk="0" fontAlgn="base" hangingPunct="0">
        <a:spcBef>
          <a:spcPct val="0"/>
        </a:spcBef>
        <a:spcAft>
          <a:spcPct val="0"/>
        </a:spcAft>
        <a:defRPr sz="4400" b="1">
          <a:solidFill>
            <a:schemeClr val="tx2"/>
          </a:solidFill>
          <a:latin typeface="Arial" charset="0"/>
          <a:ea typeface="ＭＳ Ｐゴシック" pitchFamily="-128" charset="-128"/>
        </a:defRPr>
      </a:lvl8pPr>
      <a:lvl9pPr marL="1828800" algn="ctr" rtl="0" eaLnBrk="0" fontAlgn="base" hangingPunct="0">
        <a:spcBef>
          <a:spcPct val="0"/>
        </a:spcBef>
        <a:spcAft>
          <a:spcPct val="0"/>
        </a:spcAft>
        <a:defRPr sz="4400" b="1">
          <a:solidFill>
            <a:schemeClr val="tx2"/>
          </a:solidFill>
          <a:latin typeface="Arial" charset="0"/>
          <a:ea typeface="ＭＳ Ｐゴシック" pitchFamily="-128" charset="-128"/>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34" charset="-128"/>
          <a:cs typeface="ＭＳ Ｐゴシック" charset="0"/>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34" charset="-128"/>
          <a:cs typeface="MS PGothic" pitchFamily="34"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34" charset="-128"/>
          <a:cs typeface="MS PGothic" pitchFamily="34"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34" charset="-128"/>
          <a:cs typeface="MS PGothic" pitchFamily="34"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34" charset="-128"/>
          <a:cs typeface="MS PGothic" pitchFamily="34" charset="-128"/>
        </a:defRPr>
      </a:lvl5pPr>
      <a:lvl6pPr marL="2514600" indent="-228600" algn="l" rtl="0" eaLnBrk="0" fontAlgn="base" hangingPunct="0">
        <a:spcBef>
          <a:spcPct val="20000"/>
        </a:spcBef>
        <a:spcAft>
          <a:spcPct val="0"/>
        </a:spcAft>
        <a:buFont typeface="Wingdings" pitchFamily="-128" charset="2"/>
        <a:buChar char="§"/>
        <a:defRPr sz="2000">
          <a:solidFill>
            <a:schemeClr val="tx1"/>
          </a:solidFill>
          <a:latin typeface="+mn-lt"/>
          <a:ea typeface="+mn-ea"/>
        </a:defRPr>
      </a:lvl6pPr>
      <a:lvl7pPr marL="2971800" indent="-228600" algn="l" rtl="0" eaLnBrk="0" fontAlgn="base" hangingPunct="0">
        <a:spcBef>
          <a:spcPct val="20000"/>
        </a:spcBef>
        <a:spcAft>
          <a:spcPct val="0"/>
        </a:spcAft>
        <a:buFont typeface="Wingdings" pitchFamily="-128" charset="2"/>
        <a:buChar char="§"/>
        <a:defRPr sz="2000">
          <a:solidFill>
            <a:schemeClr val="tx1"/>
          </a:solidFill>
          <a:latin typeface="+mn-lt"/>
          <a:ea typeface="+mn-ea"/>
        </a:defRPr>
      </a:lvl7pPr>
      <a:lvl8pPr marL="3429000" indent="-228600" algn="l" rtl="0" eaLnBrk="0" fontAlgn="base" hangingPunct="0">
        <a:spcBef>
          <a:spcPct val="20000"/>
        </a:spcBef>
        <a:spcAft>
          <a:spcPct val="0"/>
        </a:spcAft>
        <a:buFont typeface="Wingdings" pitchFamily="-128" charset="2"/>
        <a:buChar char="§"/>
        <a:defRPr sz="2000">
          <a:solidFill>
            <a:schemeClr val="tx1"/>
          </a:solidFill>
          <a:latin typeface="+mn-lt"/>
          <a:ea typeface="+mn-ea"/>
        </a:defRPr>
      </a:lvl8pPr>
      <a:lvl9pPr marL="3886200" indent="-228600" algn="l" rtl="0" eaLnBrk="0" fontAlgn="base" hangingPunct="0">
        <a:spcBef>
          <a:spcPct val="20000"/>
        </a:spcBef>
        <a:spcAft>
          <a:spcPct val="0"/>
        </a:spcAft>
        <a:buFont typeface="Wingdings" pitchFamily="-128" charset="2"/>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smtClean="0">
                <a:solidFill>
                  <a:srgbClr val="FFFFFF"/>
                </a:solidFill>
                <a:latin typeface="Times" charset="0"/>
              </a:defRPr>
            </a:lvl1pPr>
          </a:lstStyle>
          <a:p>
            <a:pPr>
              <a:lnSpc>
                <a:spcPct val="100000"/>
              </a:lnSpc>
              <a:spcBef>
                <a:spcPct val="0"/>
              </a:spcBef>
              <a:buFontTx/>
              <a:buNone/>
              <a:defRPr/>
            </a:pPr>
            <a:endParaRPr kumimoji="0" lang="en-US" b="0">
              <a:cs typeface="ＭＳ Ｐゴシック" charset="0"/>
            </a:endParaRPr>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smtClean="0">
                <a:solidFill>
                  <a:srgbClr val="FFFFFF"/>
                </a:solidFill>
                <a:latin typeface="Times" charset="0"/>
              </a:defRPr>
            </a:lvl1pPr>
          </a:lstStyle>
          <a:p>
            <a:pPr>
              <a:lnSpc>
                <a:spcPct val="100000"/>
              </a:lnSpc>
              <a:spcBef>
                <a:spcPct val="0"/>
              </a:spcBef>
              <a:buFontTx/>
              <a:buNone/>
              <a:defRPr/>
            </a:pPr>
            <a:endParaRPr kumimoji="0" lang="en-US" b="0">
              <a:cs typeface="ＭＳ Ｐゴシック" charset="0"/>
            </a:endParaRPr>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smtClean="0">
                <a:solidFill>
                  <a:srgbClr val="FFFFFF"/>
                </a:solidFill>
                <a:latin typeface="Times" charset="0"/>
              </a:defRPr>
            </a:lvl1pPr>
          </a:lstStyle>
          <a:p>
            <a:pPr>
              <a:lnSpc>
                <a:spcPct val="100000"/>
              </a:lnSpc>
              <a:spcBef>
                <a:spcPct val="0"/>
              </a:spcBef>
              <a:buFontTx/>
              <a:buNone/>
              <a:defRPr/>
            </a:pPr>
            <a:fld id="{86AA20FC-52A4-D146-B3A2-B3C7536B77AE}" type="slidenum">
              <a:rPr kumimoji="0" lang="en-US" b="0">
                <a:cs typeface="ＭＳ Ｐゴシック" charset="0"/>
              </a:rPr>
              <a:pPr>
                <a:lnSpc>
                  <a:spcPct val="100000"/>
                </a:lnSpc>
                <a:spcBef>
                  <a:spcPct val="0"/>
                </a:spcBef>
                <a:buFontTx/>
                <a:buNone/>
                <a:defRPr/>
              </a:pPr>
              <a:t>‹#›</a:t>
            </a:fld>
            <a:endParaRPr kumimoji="0" lang="en-US" b="0">
              <a:cs typeface="ＭＳ Ｐゴシック" charset="0"/>
            </a:endParaRPr>
          </a:p>
        </p:txBody>
      </p:sp>
      <p:grpSp>
        <p:nvGrpSpPr>
          <p:cNvPr id="139271"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charset="0"/>
                <a:cs typeface="ＭＳ Ｐゴシック" charset="0"/>
              </a:endParaRPr>
            </a:p>
          </p:txBody>
        </p:sp>
      </p:grpSp>
      <p:sp>
        <p:nvSpPr>
          <p:cNvPr id="139272"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1421239126"/>
      </p:ext>
    </p:extLst>
  </p:cSld>
  <p:clrMap bg1="dk2" tx1="lt1" bg2="dk1" tx2="lt2" accent1="accent1" accent2="accent2" accent3="accent3" accent4="accent4" accent5="accent5" accent6="accent6" hlink="hlink" folHlink="folHlink"/>
  <p:sldLayoutIdLst>
    <p:sldLayoutId id="2147486583" r:id="rId1"/>
    <p:sldLayoutId id="2147486584" r:id="rId2"/>
    <p:sldLayoutId id="2147486585" r:id="rId3"/>
    <p:sldLayoutId id="2147486586" r:id="rId4"/>
    <p:sldLayoutId id="2147486587" r:id="rId5"/>
    <p:sldLayoutId id="2147486588" r:id="rId6"/>
    <p:sldLayoutId id="2147486589" r:id="rId7"/>
    <p:sldLayoutId id="2147486590" r:id="rId8"/>
    <p:sldLayoutId id="2147486591" r:id="rId9"/>
    <p:sldLayoutId id="2147486592" r:id="rId10"/>
    <p:sldLayoutId id="2147486593" r:id="rId11"/>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15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15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solidFill>
                  <a:srgbClr val="000000"/>
                </a:solidFill>
                <a:latin typeface="Times New Roman" charset="0"/>
              </a:defRPr>
            </a:lvl1pPr>
          </a:lstStyle>
          <a:p>
            <a:pPr eaLnBrk="1" hangingPunct="1">
              <a:lnSpc>
                <a:spcPct val="100000"/>
              </a:lnSpc>
              <a:spcBef>
                <a:spcPct val="0"/>
              </a:spcBef>
              <a:buFontTx/>
              <a:buNone/>
              <a:defRPr/>
            </a:pPr>
            <a:endParaRPr kumimoji="0" lang="en-US" b="0">
              <a:cs typeface="ＭＳ Ｐゴシック" charset="0"/>
            </a:endParaRPr>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solidFill>
                  <a:srgbClr val="000000"/>
                </a:solidFill>
                <a:latin typeface="Times New Roman" charset="0"/>
              </a:defRPr>
            </a:lvl1pPr>
          </a:lstStyle>
          <a:p>
            <a:pPr eaLnBrk="1" hangingPunct="1">
              <a:lnSpc>
                <a:spcPct val="100000"/>
              </a:lnSpc>
              <a:spcBef>
                <a:spcPct val="0"/>
              </a:spcBef>
              <a:buFontTx/>
              <a:buNone/>
              <a:defRPr/>
            </a:pPr>
            <a:endParaRPr kumimoji="0" lang="en-US" b="0">
              <a:cs typeface="ＭＳ Ｐゴシック" charset="0"/>
            </a:endParaRPr>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solidFill>
                  <a:srgbClr val="000000"/>
                </a:solidFill>
                <a:latin typeface="Times New Roman" charset="0"/>
              </a:defRPr>
            </a:lvl1pPr>
          </a:lstStyle>
          <a:p>
            <a:pPr eaLnBrk="1" hangingPunct="1">
              <a:lnSpc>
                <a:spcPct val="100000"/>
              </a:lnSpc>
              <a:spcBef>
                <a:spcPct val="0"/>
              </a:spcBef>
              <a:buFontTx/>
              <a:buNone/>
              <a:defRPr/>
            </a:pPr>
            <a:fld id="{3C481B63-0530-0A4C-BA00-E85B9A24D464}" type="slidenum">
              <a:rPr kumimoji="0" lang="en-US" b="0">
                <a:cs typeface="ＭＳ Ｐゴシック" charset="0"/>
              </a:rPr>
              <a:pPr eaLnBrk="1" hangingPunct="1">
                <a:lnSpc>
                  <a:spcPct val="100000"/>
                </a:lnSpc>
                <a:spcBef>
                  <a:spcPct val="0"/>
                </a:spcBef>
                <a:buFontTx/>
                <a:buNone/>
                <a:defRPr/>
              </a:pPr>
              <a:t>‹#›</a:t>
            </a:fld>
            <a:endParaRPr kumimoji="0" lang="en-US" b="0">
              <a:cs typeface="ＭＳ Ｐゴシック" charset="0"/>
            </a:endParaRPr>
          </a:p>
        </p:txBody>
      </p:sp>
    </p:spTree>
    <p:extLst>
      <p:ext uri="{BB962C8B-B14F-4D97-AF65-F5344CB8AC3E}">
        <p14:creationId xmlns:p14="http://schemas.microsoft.com/office/powerpoint/2010/main" val="435658227"/>
      </p:ext>
    </p:extLst>
  </p:cSld>
  <p:clrMap bg1="lt1" tx1="dk1" bg2="lt2" tx2="dk2" accent1="accent1" accent2="accent2" accent3="accent3" accent4="accent4" accent5="accent5" accent6="accent6" hlink="hlink" folHlink="folHlink"/>
  <p:sldLayoutIdLst>
    <p:sldLayoutId id="2147486595" r:id="rId1"/>
    <p:sldLayoutId id="2147486596" r:id="rId2"/>
    <p:sldLayoutId id="2147486597" r:id="rId3"/>
    <p:sldLayoutId id="2147486598" r:id="rId4"/>
    <p:sldLayoutId id="2147486599" r:id="rId5"/>
    <p:sldLayoutId id="2147486600" r:id="rId6"/>
    <p:sldLayoutId id="2147486601" r:id="rId7"/>
    <p:sldLayoutId id="2147486602" r:id="rId8"/>
    <p:sldLayoutId id="2147486603" r:id="rId9"/>
    <p:sldLayoutId id="2147486604" r:id="rId10"/>
    <p:sldLayoutId id="2147486605" r:id="rId1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Arial" pitchFamily="34" charset="0"/>
        </a:defRPr>
      </a:lvl2pPr>
      <a:lvl3pPr algn="ctr" rtl="0" eaLnBrk="0" fontAlgn="base" hangingPunct="0">
        <a:spcBef>
          <a:spcPct val="0"/>
        </a:spcBef>
        <a:spcAft>
          <a:spcPct val="0"/>
        </a:spcAft>
        <a:defRPr sz="4400">
          <a:solidFill>
            <a:srgbClr val="FFFFFF"/>
          </a:solidFill>
          <a:latin typeface="Arial" charset="0"/>
          <a:ea typeface="ＭＳ Ｐゴシック" charset="-128"/>
          <a:cs typeface="Arial" pitchFamily="34" charset="0"/>
        </a:defRPr>
      </a:lvl3pPr>
      <a:lvl4pPr algn="ctr" rtl="0" eaLnBrk="0" fontAlgn="base" hangingPunct="0">
        <a:spcBef>
          <a:spcPct val="0"/>
        </a:spcBef>
        <a:spcAft>
          <a:spcPct val="0"/>
        </a:spcAft>
        <a:defRPr sz="4400">
          <a:solidFill>
            <a:srgbClr val="FFFFFF"/>
          </a:solidFill>
          <a:latin typeface="Arial" charset="0"/>
          <a:ea typeface="ＭＳ Ｐゴシック" charset="-128"/>
          <a:cs typeface="Arial" pitchFamily="34" charset="0"/>
        </a:defRPr>
      </a:lvl4pPr>
      <a:lvl5pPr algn="ctr" rtl="0" eaLnBrk="0" fontAlgn="base" hangingPunct="0">
        <a:spcBef>
          <a:spcPct val="0"/>
        </a:spcBef>
        <a:spcAft>
          <a:spcPct val="0"/>
        </a:spcAft>
        <a:defRPr sz="4400">
          <a:solidFill>
            <a:srgbClr val="FFFFFF"/>
          </a:solidFill>
          <a:latin typeface="Arial" charset="0"/>
          <a:ea typeface="ＭＳ Ｐゴシック" charset="-128"/>
          <a:cs typeface="Arial" pitchFamily="34"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55298" name="Group 2"/>
          <p:cNvGrpSpPr>
            <a:grpSpLocks/>
          </p:cNvGrpSpPr>
          <p:nvPr/>
        </p:nvGrpSpPr>
        <p:grpSpPr bwMode="auto">
          <a:xfrm>
            <a:off x="0" y="0"/>
            <a:ext cx="8839200" cy="6858000"/>
            <a:chOff x="0" y="0"/>
            <a:chExt cx="5568" cy="4320"/>
          </a:xfrm>
        </p:grpSpPr>
        <p:grpSp>
          <p:nvGrpSpPr>
            <p:cNvPr id="55304" name="Group 3"/>
            <p:cNvGrpSpPr>
              <a:grpSpLocks/>
            </p:cNvGrpSpPr>
            <p:nvPr userDrawn="1"/>
          </p:nvGrpSpPr>
          <p:grpSpPr bwMode="auto">
            <a:xfrm>
              <a:off x="0" y="0"/>
              <a:ext cx="3216" cy="3072"/>
              <a:chOff x="0" y="0"/>
              <a:chExt cx="2928" cy="2784"/>
            </a:xfrm>
          </p:grpSpPr>
          <p:sp>
            <p:nvSpPr>
              <p:cNvPr id="55317"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18"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19"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20"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21"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grpSp>
        <p:grpSp>
          <p:nvGrpSpPr>
            <p:cNvPr id="55305" name="Group 9"/>
            <p:cNvGrpSpPr>
              <a:grpSpLocks/>
            </p:cNvGrpSpPr>
            <p:nvPr userDrawn="1"/>
          </p:nvGrpSpPr>
          <p:grpSpPr bwMode="auto">
            <a:xfrm>
              <a:off x="2016" y="2016"/>
              <a:ext cx="2448" cy="2304"/>
              <a:chOff x="0" y="0"/>
              <a:chExt cx="2928" cy="2784"/>
            </a:xfrm>
          </p:grpSpPr>
          <p:sp>
            <p:nvSpPr>
              <p:cNvPr id="55312"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13"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14"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15"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16"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grpSp>
        <p:grpSp>
          <p:nvGrpSpPr>
            <p:cNvPr id="55306" name="Group 15"/>
            <p:cNvGrpSpPr>
              <a:grpSpLocks/>
            </p:cNvGrpSpPr>
            <p:nvPr userDrawn="1"/>
          </p:nvGrpSpPr>
          <p:grpSpPr bwMode="auto">
            <a:xfrm>
              <a:off x="2832" y="96"/>
              <a:ext cx="2736" cy="2592"/>
              <a:chOff x="0" y="0"/>
              <a:chExt cx="2928" cy="2784"/>
            </a:xfrm>
          </p:grpSpPr>
          <p:sp>
            <p:nvSpPr>
              <p:cNvPr id="55307"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08"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09"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10"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sp>
            <p:nvSpPr>
              <p:cNvPr id="55311"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ＭＳ Ｐゴシック" charset="0"/>
                </a:endParaRPr>
              </a:p>
            </p:txBody>
          </p:sp>
        </p:grpSp>
      </p:grpSp>
      <p:sp>
        <p:nvSpPr>
          <p:cNvPr id="55299"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300"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1799"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smtClean="0">
                <a:latin typeface="Times New Roman" charset="0"/>
              </a:defRPr>
            </a:lvl1pPr>
          </a:lstStyle>
          <a:p>
            <a:pPr eaLnBrk="1" hangingPunct="1">
              <a:lnSpc>
                <a:spcPct val="100000"/>
              </a:lnSpc>
              <a:spcBef>
                <a:spcPct val="0"/>
              </a:spcBef>
              <a:buFontTx/>
              <a:buNone/>
              <a:defRPr/>
            </a:pPr>
            <a:endParaRPr kumimoji="0" lang="en-US">
              <a:solidFill>
                <a:srgbClr val="EAEAEA"/>
              </a:solidFill>
              <a:cs typeface="ＭＳ Ｐゴシック" charset="0"/>
            </a:endParaRPr>
          </a:p>
        </p:txBody>
      </p:sp>
      <p:sp>
        <p:nvSpPr>
          <p:cNvPr id="331800"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smtClean="0">
                <a:latin typeface="Times New Roman" charset="0"/>
              </a:defRPr>
            </a:lvl1pPr>
          </a:lstStyle>
          <a:p>
            <a:pPr eaLnBrk="1" hangingPunct="1">
              <a:lnSpc>
                <a:spcPct val="100000"/>
              </a:lnSpc>
              <a:spcBef>
                <a:spcPct val="0"/>
              </a:spcBef>
              <a:buFontTx/>
              <a:buNone/>
              <a:defRPr/>
            </a:pPr>
            <a:endParaRPr kumimoji="0" lang="en-US">
              <a:solidFill>
                <a:srgbClr val="EAEAEA"/>
              </a:solidFill>
              <a:cs typeface="ＭＳ Ｐゴシック" charset="0"/>
            </a:endParaRPr>
          </a:p>
        </p:txBody>
      </p:sp>
      <p:sp>
        <p:nvSpPr>
          <p:cNvPr id="331801"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smtClean="0">
                <a:latin typeface="Times New Roman" charset="0"/>
              </a:defRPr>
            </a:lvl1pPr>
          </a:lstStyle>
          <a:p>
            <a:pPr eaLnBrk="1" hangingPunct="1">
              <a:lnSpc>
                <a:spcPct val="100000"/>
              </a:lnSpc>
              <a:spcBef>
                <a:spcPct val="0"/>
              </a:spcBef>
              <a:buFontTx/>
              <a:buNone/>
              <a:defRPr/>
            </a:pPr>
            <a:fld id="{28E7776B-D1AB-9B43-8FC2-7CEDEAC55043}" type="slidenum">
              <a:rPr kumimoji="0" lang="en-US">
                <a:solidFill>
                  <a:srgbClr val="EAEAEA"/>
                </a:solidFill>
                <a:cs typeface="ＭＳ Ｐゴシック" charset="0"/>
              </a:rPr>
              <a:pPr eaLnBrk="1" hangingPunct="1">
                <a:lnSpc>
                  <a:spcPct val="100000"/>
                </a:lnSpc>
                <a:spcBef>
                  <a:spcPct val="0"/>
                </a:spcBef>
                <a:buFontTx/>
                <a:buNone/>
                <a:defRPr/>
              </a:pPr>
              <a:t>‹#›</a:t>
            </a:fld>
            <a:endParaRPr kumimoji="0" lang="en-US">
              <a:solidFill>
                <a:srgbClr val="EAEAEA"/>
              </a:solidFill>
              <a:cs typeface="ＭＳ Ｐゴシック" charset="0"/>
            </a:endParaRPr>
          </a:p>
        </p:txBody>
      </p:sp>
    </p:spTree>
    <p:extLst>
      <p:ext uri="{BB962C8B-B14F-4D97-AF65-F5344CB8AC3E}">
        <p14:creationId xmlns:p14="http://schemas.microsoft.com/office/powerpoint/2010/main" val="1750290378"/>
      </p:ext>
    </p:extLst>
  </p:cSld>
  <p:clrMap bg1="dk2" tx1="lt1" bg2="dk1" tx2="lt2" accent1="accent1" accent2="accent2" accent3="accent3" accent4="accent4" accent5="accent5" accent6="accent6" hlink="hlink" folHlink="folHlink"/>
  <p:sldLayoutIdLst>
    <p:sldLayoutId id="2147486607" r:id="rId1"/>
    <p:sldLayoutId id="2147486608" r:id="rId2"/>
    <p:sldLayoutId id="2147486609" r:id="rId3"/>
    <p:sldLayoutId id="2147486610" r:id="rId4"/>
    <p:sldLayoutId id="2147486611" r:id="rId5"/>
    <p:sldLayoutId id="2147486612" r:id="rId6"/>
    <p:sldLayoutId id="2147486613" r:id="rId7"/>
    <p:sldLayoutId id="2147486614" r:id="rId8"/>
    <p:sldLayoutId id="2147486615" r:id="rId9"/>
    <p:sldLayoutId id="2147486616" r:id="rId10"/>
    <p:sldLayoutId id="2147486617"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28"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28"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28"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28"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pitchFamily="-128" charset="0"/>
        </a:defRPr>
      </a:lvl6pPr>
      <a:lvl7pPr marL="914400" algn="ctr" rtl="0" fontAlgn="base">
        <a:spcBef>
          <a:spcPct val="0"/>
        </a:spcBef>
        <a:spcAft>
          <a:spcPct val="0"/>
        </a:spcAft>
        <a:defRPr sz="4400">
          <a:solidFill>
            <a:schemeClr val="tx2"/>
          </a:solidFill>
          <a:latin typeface="Times New Roman" pitchFamily="-128" charset="0"/>
        </a:defRPr>
      </a:lvl7pPr>
      <a:lvl8pPr marL="1371600" algn="ctr" rtl="0" fontAlgn="base">
        <a:spcBef>
          <a:spcPct val="0"/>
        </a:spcBef>
        <a:spcAft>
          <a:spcPct val="0"/>
        </a:spcAft>
        <a:defRPr sz="4400">
          <a:solidFill>
            <a:schemeClr val="tx2"/>
          </a:solidFill>
          <a:latin typeface="Times New Roman" pitchFamily="-128" charset="0"/>
        </a:defRPr>
      </a:lvl8pPr>
      <a:lvl9pPr marL="1828800" algn="ctr" rtl="0" fontAlgn="base">
        <a:spcBef>
          <a:spcPct val="0"/>
        </a:spcBef>
        <a:spcAft>
          <a:spcPct val="0"/>
        </a:spcAft>
        <a:defRPr sz="4400">
          <a:solidFill>
            <a:schemeClr val="tx2"/>
          </a:solidFill>
          <a:latin typeface="Times New Roman" pitchFamily="-12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1"/>
        </a:buClr>
        <a:buChar char="•"/>
        <a:defRPr sz="2000">
          <a:solidFill>
            <a:schemeClr val="tx1"/>
          </a:solidFill>
          <a:latin typeface="+mn-lt"/>
        </a:defRPr>
      </a:lvl6pPr>
      <a:lvl7pPr marL="2971800" indent="-228600" algn="l" rtl="0" fontAlgn="base">
        <a:spcBef>
          <a:spcPct val="20000"/>
        </a:spcBef>
        <a:spcAft>
          <a:spcPct val="0"/>
        </a:spcAft>
        <a:buClr>
          <a:schemeClr val="tx1"/>
        </a:buClr>
        <a:buChar char="•"/>
        <a:defRPr sz="2000">
          <a:solidFill>
            <a:schemeClr val="tx1"/>
          </a:solidFill>
          <a:latin typeface="+mn-lt"/>
        </a:defRPr>
      </a:lvl7pPr>
      <a:lvl8pPr marL="3429000" indent="-228600" algn="l" rtl="0" fontAlgn="base">
        <a:spcBef>
          <a:spcPct val="20000"/>
        </a:spcBef>
        <a:spcAft>
          <a:spcPct val="0"/>
        </a:spcAft>
        <a:buClr>
          <a:schemeClr val="tx1"/>
        </a:buClr>
        <a:buChar char="•"/>
        <a:defRPr sz="2000">
          <a:solidFill>
            <a:schemeClr val="tx1"/>
          </a:solidFill>
          <a:latin typeface="+mn-lt"/>
        </a:defRPr>
      </a:lvl8pPr>
      <a:lvl9pPr marL="3886200" indent="-228600" algn="l" rtl="0" fontAlgn="base">
        <a:spcBef>
          <a:spcPct val="20000"/>
        </a:spcBef>
        <a:spcAft>
          <a:spcPct val="0"/>
        </a:spcAft>
        <a:buClr>
          <a:schemeClr val="tx1"/>
        </a:buClr>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a:lnSpc>
                <a:spcPct val="100000"/>
              </a:lnSpc>
              <a:buFontTx/>
              <a:buNone/>
              <a:defRPr/>
            </a:pPr>
            <a:fld id="{1D5C261E-1679-774F-B786-F39C014CA69C}" type="datetimeFigureOut">
              <a:rPr lang="en-NZ"/>
              <a:pPr>
                <a:lnSpc>
                  <a:spcPct val="100000"/>
                </a:lnSpc>
                <a:buFontTx/>
                <a:buNone/>
                <a:defRPr/>
              </a:pPr>
              <a:t>4/08/2020</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a:lnSpc>
                <a:spcPct val="100000"/>
              </a:lnSpc>
              <a:buFontTx/>
              <a:buNone/>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a:lnSpc>
                <a:spcPct val="100000"/>
              </a:lnSpc>
              <a:buFontTx/>
              <a:buNone/>
              <a:defRPr/>
            </a:pPr>
            <a:fld id="{FAAF8DCE-046A-904B-90A6-C0407654BE76}" type="slidenum">
              <a:rPr lang="en-NZ"/>
              <a:pPr>
                <a:lnSpc>
                  <a:spcPct val="100000"/>
                </a:lnSpc>
                <a:buFontTx/>
                <a:buNone/>
                <a:defRPr/>
              </a:pPr>
              <a:t>‹#›</a:t>
            </a:fld>
            <a:endParaRPr lang="en-NZ"/>
          </a:p>
        </p:txBody>
      </p:sp>
    </p:spTree>
    <p:extLst>
      <p:ext uri="{BB962C8B-B14F-4D97-AF65-F5344CB8AC3E}">
        <p14:creationId xmlns:p14="http://schemas.microsoft.com/office/powerpoint/2010/main" val="2196054393"/>
      </p:ext>
    </p:extLst>
  </p:cSld>
  <p:clrMap bg1="lt1" tx1="dk1" bg2="lt2" tx2="dk2" accent1="accent1" accent2="accent2" accent3="accent3" accent4="accent4" accent5="accent5" accent6="accent6" hlink="hlink" folHlink="folHlink"/>
  <p:sldLayoutIdLst>
    <p:sldLayoutId id="2147485376" r:id="rId1"/>
    <p:sldLayoutId id="2147485377" r:id="rId2"/>
    <p:sldLayoutId id="2147485378" r:id="rId3"/>
    <p:sldLayoutId id="2147485379" r:id="rId4"/>
    <p:sldLayoutId id="2147485380" r:id="rId5"/>
    <p:sldLayoutId id="2147485381" r:id="rId6"/>
    <p:sldLayoutId id="2147485382" r:id="rId7"/>
    <p:sldLayoutId id="2147485383" r:id="rId8"/>
    <p:sldLayoutId id="2147485384" r:id="rId9"/>
    <p:sldLayoutId id="2147485385" r:id="rId10"/>
    <p:sldLayoutId id="2147485386"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40962" name="Group 2"/>
          <p:cNvGrpSpPr>
            <a:grpSpLocks/>
          </p:cNvGrpSpPr>
          <p:nvPr/>
        </p:nvGrpSpPr>
        <p:grpSpPr bwMode="auto">
          <a:xfrm>
            <a:off x="685800" y="117475"/>
            <a:ext cx="8456613" cy="6738938"/>
            <a:chOff x="432" y="74"/>
            <a:chExt cx="5327" cy="4245"/>
          </a:xfrm>
        </p:grpSpPr>
        <p:sp>
          <p:nvSpPr>
            <p:cNvPr id="40965"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40966" name="Group 4"/>
            <p:cNvGrpSpPr>
              <a:grpSpLocks/>
            </p:cNvGrpSpPr>
            <p:nvPr/>
          </p:nvGrpSpPr>
          <p:grpSpPr bwMode="auto">
            <a:xfrm>
              <a:off x="2859" y="4250"/>
              <a:ext cx="2729" cy="41"/>
              <a:chOff x="2859" y="4250"/>
              <a:chExt cx="2729" cy="41"/>
            </a:xfrm>
          </p:grpSpPr>
          <p:sp>
            <p:nvSpPr>
              <p:cNvPr id="40971"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2"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3"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4"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5"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6"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7"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8"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40967"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68"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69"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0"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40963" name="Rectangle 17"/>
          <p:cNvSpPr>
            <a:spLocks noGrp="1" noChangeArrowheads="1"/>
          </p:cNvSpPr>
          <p:nvPr>
            <p:ph type="title"/>
          </p:nvPr>
        </p:nvSpPr>
        <p:spPr bwMode="auto">
          <a:xfrm>
            <a:off x="250825" y="609600"/>
            <a:ext cx="87836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40964"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68493227"/>
      </p:ext>
    </p:extLst>
  </p:cSld>
  <p:clrMap bg1="dk2" tx1="lt1" bg2="dk1" tx2="lt2" accent1="accent1" accent2="accent2" accent3="accent3" accent4="accent4" accent5="accent5" accent6="accent6" hlink="hlink" folHlink="folHlink"/>
  <p:sldLayoutIdLst>
    <p:sldLayoutId id="2147486619" r:id="rId1"/>
    <p:sldLayoutId id="2147486620" r:id="rId2"/>
    <p:sldLayoutId id="2147486621" r:id="rId3"/>
    <p:sldLayoutId id="2147486622" r:id="rId4"/>
    <p:sldLayoutId id="2147486623" r:id="rId5"/>
    <p:sldLayoutId id="2147486624" r:id="rId6"/>
    <p:sldLayoutId id="2147486625" r:id="rId7"/>
    <p:sldLayoutId id="2147486626" r:id="rId8"/>
    <p:sldLayoutId id="2147486627" r:id="rId9"/>
    <p:sldLayoutId id="2147486628" r:id="rId10"/>
    <p:sldLayoutId id="2147486629" r:id="rId11"/>
  </p:sldLayoutIdLst>
  <p:txStyles>
    <p:titleStyle>
      <a:lvl1pPr algn="ctr" rtl="0" eaLnBrk="0" fontAlgn="base" hangingPunct="0">
        <a:spcBef>
          <a:spcPct val="0"/>
        </a:spcBef>
        <a:spcAft>
          <a:spcPct val="0"/>
        </a:spcAft>
        <a:defRPr kumimoji="1" sz="4400">
          <a:solidFill>
            <a:srgbClr val="FFFFFF"/>
          </a:solidFill>
          <a:latin typeface="Arial"/>
          <a:ea typeface="ＭＳ Ｐゴシック" pitchFamily="-105" charset="-128"/>
          <a:cs typeface="Arial"/>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smtClean="0">
                <a:effectLst/>
                <a:latin typeface="Arial" charset="0"/>
                <a:cs typeface="+mn-cs"/>
              </a:defRPr>
            </a:lvl1pPr>
          </a:lstStyle>
          <a:p>
            <a:pPr>
              <a:lnSpc>
                <a:spcPct val="100000"/>
              </a:lnSpc>
              <a:buFontTx/>
              <a:buNone/>
              <a:defRPr/>
            </a:pPr>
            <a:endParaRPr kumimoji="0" lang="en-US" b="0">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smtClean="0">
                <a:effectLst/>
                <a:latin typeface="Arial" charset="0"/>
                <a:cs typeface="+mn-cs"/>
              </a:defRPr>
            </a:lvl1pPr>
          </a:lstStyle>
          <a:p>
            <a:pPr>
              <a:lnSpc>
                <a:spcPct val="100000"/>
              </a:lnSpc>
              <a:buFontTx/>
              <a:buNone/>
              <a:defRPr/>
            </a:pPr>
            <a:fld id="{C8F3746D-6865-E74D-9D12-3EC9DB756E05}" type="slidenum">
              <a:rPr kumimoji="0" lang="en-US" b="0">
                <a:solidFill>
                  <a:srgbClr val="FFFFFF"/>
                </a:solidFill>
              </a:rPr>
              <a:pPr>
                <a:lnSpc>
                  <a:spcPct val="100000"/>
                </a:lnSpc>
                <a:buFontTx/>
                <a:buNone/>
                <a:defRPr/>
              </a:pPr>
              <a:t>‹#›</a:t>
            </a:fld>
            <a:endParaRPr kumimoji="0" lang="en-US" b="0">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271" name="Freeform 7"/>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272" name="Freeform 8"/>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273"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274" name="Freeform 10"/>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grpSp>
        <p:sp>
          <p:nvSpPr>
            <p:cNvPr id="11275" name="Freeform 11"/>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276" name="Freeform 12"/>
            <p:cNvSpPr>
              <a:spLocks/>
            </p:cNvSpPr>
            <p:nvPr/>
          </p:nvSpPr>
          <p:spPr bwMode="hidden">
            <a:xfrm>
              <a:off x="0" y="0"/>
              <a:ext cx="5758" cy="1776"/>
            </a:xfrm>
            <a:custGeom>
              <a:avLst/>
              <a:gdLst>
                <a:gd name="T0" fmla="*/ 0 w 5740"/>
                <a:gd name="T1" fmla="*/ 0 h 1906"/>
                <a:gd name="T2" fmla="*/ 0 w 5740"/>
                <a:gd name="T3" fmla="*/ 1906 h 1906"/>
                <a:gd name="T4" fmla="*/ 5740 w 5740"/>
                <a:gd name="T5" fmla="*/ 1906 h 1906"/>
                <a:gd name="T6" fmla="*/ 5740 w 5740"/>
                <a:gd name="T7" fmla="*/ 0 h 1906"/>
                <a:gd name="T8" fmla="*/ 0 w 5740"/>
                <a:gd name="T9" fmla="*/ 0 h 1906"/>
                <a:gd name="T10" fmla="*/ 0 w 5740"/>
                <a:gd name="T11" fmla="*/ 0 h 1906"/>
              </a:gdLst>
              <a:ahLst/>
              <a:cxnLst>
                <a:cxn ang="0">
                  <a:pos x="T0" y="T1"/>
                </a:cxn>
                <a:cxn ang="0">
                  <a:pos x="T2" y="T3"/>
                </a:cxn>
                <a:cxn ang="0">
                  <a:pos x="T4" y="T5"/>
                </a:cxn>
                <a:cxn ang="0">
                  <a:pos x="T6" y="T7"/>
                </a:cxn>
                <a:cxn ang="0">
                  <a:pos x="T8" y="T9"/>
                </a:cxn>
                <a:cxn ang="0">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smtClean="0">
                <a:effectLst/>
                <a:latin typeface="Arial" charset="0"/>
                <a:cs typeface="+mn-cs"/>
              </a:defRPr>
            </a:lvl1pPr>
          </a:lstStyle>
          <a:p>
            <a:pPr>
              <a:lnSpc>
                <a:spcPct val="100000"/>
              </a:lnSpc>
              <a:buFontTx/>
              <a:buNone/>
              <a:defRPr/>
            </a:pPr>
            <a:endParaRPr kumimoji="0" lang="en-US" b="0">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31114785"/>
      </p:ext>
    </p:extLst>
  </p:cSld>
  <p:clrMap bg1="dk2" tx1="lt1" bg2="dk1" tx2="lt2" accent1="accent1" accent2="accent2" accent3="accent3" accent4="accent4" accent5="accent5" accent6="accent6" hlink="hlink" folHlink="folHlink"/>
  <p:sldLayoutIdLst>
    <p:sldLayoutId id="2147486631" r:id="rId1"/>
    <p:sldLayoutId id="2147486632" r:id="rId2"/>
    <p:sldLayoutId id="2147486633" r:id="rId3"/>
    <p:sldLayoutId id="2147486634" r:id="rId4"/>
    <p:sldLayoutId id="2147486635" r:id="rId5"/>
    <p:sldLayoutId id="2147486636" r:id="rId6"/>
    <p:sldLayoutId id="2147486637" r:id="rId7"/>
    <p:sldLayoutId id="2147486638" r:id="rId8"/>
    <p:sldLayoutId id="2147486639" r:id="rId9"/>
    <p:sldLayoutId id="2147486640" r:id="rId10"/>
    <p:sldLayoutId id="2147486641" r:id="rId11"/>
    <p:sldLayoutId id="2147486642"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smtClean="0">
                <a:effectLst/>
                <a:latin typeface="Arial" charset="0"/>
                <a:cs typeface="+mn-cs"/>
              </a:defRPr>
            </a:lvl1pPr>
          </a:lstStyle>
          <a:p>
            <a:pPr>
              <a:lnSpc>
                <a:spcPct val="100000"/>
              </a:lnSpc>
              <a:buFontTx/>
              <a:buNone/>
              <a:defRPr/>
            </a:pPr>
            <a:endParaRPr kumimoji="0" lang="en-US" b="0">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smtClean="0">
                <a:effectLst/>
                <a:latin typeface="Arial" charset="0"/>
                <a:cs typeface="+mn-cs"/>
              </a:defRPr>
            </a:lvl1pPr>
          </a:lstStyle>
          <a:p>
            <a:pPr>
              <a:lnSpc>
                <a:spcPct val="100000"/>
              </a:lnSpc>
              <a:buFontTx/>
              <a:buNone/>
              <a:defRPr/>
            </a:pPr>
            <a:fld id="{C8F3746D-6865-E74D-9D12-3EC9DB756E05}" type="slidenum">
              <a:rPr kumimoji="0" lang="en-US" b="0">
                <a:solidFill>
                  <a:srgbClr val="FFFFFF"/>
                </a:solidFill>
              </a:rPr>
              <a:pPr>
                <a:lnSpc>
                  <a:spcPct val="100000"/>
                </a:lnSpc>
                <a:buFontTx/>
                <a:buNone/>
                <a:defRPr/>
              </a:pPr>
              <a:t>‹#›</a:t>
            </a:fld>
            <a:endParaRPr kumimoji="0" lang="en-US" b="0">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271" name="Freeform 7"/>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272" name="Freeform 8"/>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273"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274" name="Freeform 10"/>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grpSp>
        <p:sp>
          <p:nvSpPr>
            <p:cNvPr id="11275" name="Freeform 11"/>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1276" name="Freeform 12"/>
            <p:cNvSpPr>
              <a:spLocks/>
            </p:cNvSpPr>
            <p:nvPr/>
          </p:nvSpPr>
          <p:spPr bwMode="hidden">
            <a:xfrm>
              <a:off x="0" y="0"/>
              <a:ext cx="5758" cy="1776"/>
            </a:xfrm>
            <a:custGeom>
              <a:avLst/>
              <a:gdLst>
                <a:gd name="T0" fmla="*/ 0 w 5740"/>
                <a:gd name="T1" fmla="*/ 0 h 1906"/>
                <a:gd name="T2" fmla="*/ 0 w 5740"/>
                <a:gd name="T3" fmla="*/ 1906 h 1906"/>
                <a:gd name="T4" fmla="*/ 5740 w 5740"/>
                <a:gd name="T5" fmla="*/ 1906 h 1906"/>
                <a:gd name="T6" fmla="*/ 5740 w 5740"/>
                <a:gd name="T7" fmla="*/ 0 h 1906"/>
                <a:gd name="T8" fmla="*/ 0 w 5740"/>
                <a:gd name="T9" fmla="*/ 0 h 1906"/>
                <a:gd name="T10" fmla="*/ 0 w 5740"/>
                <a:gd name="T11" fmla="*/ 0 h 1906"/>
              </a:gdLst>
              <a:ahLst/>
              <a:cxnLst>
                <a:cxn ang="0">
                  <a:pos x="T0" y="T1"/>
                </a:cxn>
                <a:cxn ang="0">
                  <a:pos x="T2" y="T3"/>
                </a:cxn>
                <a:cxn ang="0">
                  <a:pos x="T4" y="T5"/>
                </a:cxn>
                <a:cxn ang="0">
                  <a:pos x="T6" y="T7"/>
                </a:cxn>
                <a:cxn ang="0">
                  <a:pos x="T8" y="T9"/>
                </a:cxn>
                <a:cxn ang="0">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smtClean="0">
                <a:effectLst/>
                <a:latin typeface="Arial" charset="0"/>
                <a:cs typeface="+mn-cs"/>
              </a:defRPr>
            </a:lvl1pPr>
          </a:lstStyle>
          <a:p>
            <a:pPr>
              <a:lnSpc>
                <a:spcPct val="100000"/>
              </a:lnSpc>
              <a:buFontTx/>
              <a:buNone/>
              <a:defRPr/>
            </a:pPr>
            <a:endParaRPr kumimoji="0" lang="en-US" b="0">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42823853"/>
      </p:ext>
    </p:extLst>
  </p:cSld>
  <p:clrMap bg1="dk2" tx1="lt1" bg2="dk1" tx2="lt2" accent1="accent1" accent2="accent2" accent3="accent3" accent4="accent4" accent5="accent5" accent6="accent6" hlink="hlink" folHlink="folHlink"/>
  <p:sldLayoutIdLst>
    <p:sldLayoutId id="2147486644" r:id="rId1"/>
    <p:sldLayoutId id="2147486645" r:id="rId2"/>
    <p:sldLayoutId id="2147486646" r:id="rId3"/>
    <p:sldLayoutId id="2147486647" r:id="rId4"/>
    <p:sldLayoutId id="2147486648" r:id="rId5"/>
    <p:sldLayoutId id="2147486649" r:id="rId6"/>
    <p:sldLayoutId id="2147486650" r:id="rId7"/>
    <p:sldLayoutId id="2147486651" r:id="rId8"/>
    <p:sldLayoutId id="2147486652" r:id="rId9"/>
    <p:sldLayoutId id="2147486653" r:id="rId10"/>
    <p:sldLayoutId id="2147486654" r:id="rId11"/>
    <p:sldLayoutId id="2147486655"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eaLnBrk="1" hangingPunct="1">
              <a:lnSpc>
                <a:spcPct val="100000"/>
              </a:lnSpc>
              <a:spcBef>
                <a:spcPct val="0"/>
              </a:spcBef>
              <a:buFontTx/>
              <a:buNone/>
              <a:defRPr/>
            </a:pPr>
            <a:fld id="{C16A198B-9034-4749-8A8D-B90A5F5B90A3}" type="datetimeFigureOut">
              <a:rPr kumimoji="0" lang="en-US" b="0">
                <a:latin typeface="Calibri" charset="0"/>
              </a:rPr>
              <a:pPr eaLnBrk="1" hangingPunct="1">
                <a:lnSpc>
                  <a:spcPct val="100000"/>
                </a:lnSpc>
                <a:spcBef>
                  <a:spcPct val="0"/>
                </a:spcBef>
                <a:buFontTx/>
                <a:buNone/>
                <a:defRPr/>
              </a:pPr>
              <a:t>8/4/2020</a:t>
            </a:fld>
            <a:endParaRPr kumimoji="0" lang="en-US" b="0">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lnSpc>
                <a:spcPct val="100000"/>
              </a:lnSpc>
              <a:buFontTx/>
              <a:buNone/>
              <a:defRPr/>
            </a:pPr>
            <a:endParaRPr kumimoji="0" lang="en-US" b="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eaLnBrk="1" hangingPunct="1">
              <a:lnSpc>
                <a:spcPct val="100000"/>
              </a:lnSpc>
              <a:spcBef>
                <a:spcPct val="0"/>
              </a:spcBef>
              <a:buFontTx/>
              <a:buNone/>
              <a:defRPr/>
            </a:pPr>
            <a:fld id="{FA356419-7718-C74B-9C0F-E2D2C7D5AD85}" type="slidenum">
              <a:rPr kumimoji="0" lang="en-US" b="0">
                <a:latin typeface="Calibri" charset="0"/>
              </a:rPr>
              <a:pPr eaLnBrk="1" hangingPunct="1">
                <a:lnSpc>
                  <a:spcPct val="100000"/>
                </a:lnSpc>
                <a:spcBef>
                  <a:spcPct val="0"/>
                </a:spcBef>
                <a:buFontTx/>
                <a:buNone/>
                <a:defRPr/>
              </a:pPr>
              <a:t>‹#›</a:t>
            </a:fld>
            <a:endParaRPr kumimoji="0" lang="en-US" b="0">
              <a:latin typeface="Calibri" charset="0"/>
            </a:endParaRPr>
          </a:p>
        </p:txBody>
      </p:sp>
    </p:spTree>
    <p:extLst>
      <p:ext uri="{BB962C8B-B14F-4D97-AF65-F5344CB8AC3E}">
        <p14:creationId xmlns:p14="http://schemas.microsoft.com/office/powerpoint/2010/main" val="3342364318"/>
      </p:ext>
    </p:extLst>
  </p:cSld>
  <p:clrMap bg1="lt1" tx1="dk1" bg2="lt2" tx2="dk2" accent1="accent1" accent2="accent2" accent3="accent3" accent4="accent4" accent5="accent5" accent6="accent6" hlink="hlink" folHlink="folHlink"/>
  <p:sldLayoutIdLst>
    <p:sldLayoutId id="2147486657" r:id="rId1"/>
    <p:sldLayoutId id="2147486658" r:id="rId2"/>
    <p:sldLayoutId id="2147486659" r:id="rId3"/>
    <p:sldLayoutId id="2147486660" r:id="rId4"/>
    <p:sldLayoutId id="2147486661" r:id="rId5"/>
    <p:sldLayoutId id="2147486662" r:id="rId6"/>
    <p:sldLayoutId id="2147486663" r:id="rId7"/>
    <p:sldLayoutId id="2147486664" r:id="rId8"/>
    <p:sldLayoutId id="2147486665" r:id="rId9"/>
    <p:sldLayoutId id="2147486666" r:id="rId10"/>
    <p:sldLayoutId id="2147486667"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lnSpc>
                <a:spcPct val="100000"/>
              </a:lnSpc>
              <a:spcBef>
                <a:spcPct val="0"/>
              </a:spcBef>
              <a:buFontTx/>
              <a:buNone/>
              <a:defRPr/>
            </a:pPr>
            <a:endParaRPr kumimoji="0" lang="en-US" b="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lnSpc>
                <a:spcPct val="100000"/>
              </a:lnSpc>
              <a:spcBef>
                <a:spcPct val="0"/>
              </a:spcBef>
              <a:buFontTx/>
              <a:buNone/>
              <a:defRPr/>
            </a:pPr>
            <a:fld id="{85AD1E48-D9F8-EE4A-8C63-704420AC1CFC}" type="slidenum">
              <a:rPr kumimoji="0" lang="en-US" b="0">
                <a:solidFill>
                  <a:srgbClr val="000000"/>
                </a:solidFill>
                <a:latin typeface="Times New Roman" charset="0"/>
              </a:rPr>
              <a:pPr eaLnBrk="1" hangingPunct="1">
                <a:lnSpc>
                  <a:spcPct val="100000"/>
                </a:lnSpc>
                <a:spcBef>
                  <a:spcPct val="0"/>
                </a:spcBef>
                <a:buFontTx/>
                <a:buNone/>
                <a:defRPr/>
              </a:pPr>
              <a:t>‹#›</a:t>
            </a:fld>
            <a:endParaRPr kumimoji="0" lang="en-US" b="0">
              <a:solidFill>
                <a:srgbClr val="000000"/>
              </a:solidFill>
              <a:latin typeface="Times New Roman" charset="0"/>
            </a:endParaRPr>
          </a:p>
        </p:txBody>
      </p:sp>
    </p:spTree>
    <p:extLst>
      <p:ext uri="{BB962C8B-B14F-4D97-AF65-F5344CB8AC3E}">
        <p14:creationId xmlns:p14="http://schemas.microsoft.com/office/powerpoint/2010/main" val="911871197"/>
      </p:ext>
    </p:extLst>
  </p:cSld>
  <p:clrMap bg1="lt1" tx1="dk1" bg2="lt2" tx2="dk2" accent1="accent1" accent2="accent2" accent3="accent3" accent4="accent4" accent5="accent5" accent6="accent6" hlink="hlink" folHlink="folHlink"/>
  <p:sldLayoutIdLst>
    <p:sldLayoutId id="2147486669" r:id="rId1"/>
    <p:sldLayoutId id="2147486670" r:id="rId2"/>
    <p:sldLayoutId id="2147486671" r:id="rId3"/>
    <p:sldLayoutId id="2147486672" r:id="rId4"/>
    <p:sldLayoutId id="2147486673" r:id="rId5"/>
    <p:sldLayoutId id="2147486674" r:id="rId6"/>
    <p:sldLayoutId id="2147486675" r:id="rId7"/>
    <p:sldLayoutId id="2147486676" r:id="rId8"/>
    <p:sldLayoutId id="2147486677" r:id="rId9"/>
    <p:sldLayoutId id="2147486678" r:id="rId10"/>
    <p:sldLayoutId id="2147486679" r:id="rId11"/>
    <p:sldLayoutId id="2147486680"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60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kumimoji="0" sz="1400" b="0">
                <a:solidFill>
                  <a:srgbClr val="000000"/>
                </a:solidFill>
                <a:latin typeface="Times New Roman"/>
                <a:ea typeface="+mn-ea"/>
                <a:cs typeface="+mn-cs"/>
              </a:defRPr>
            </a:lvl1pPr>
          </a:lstStyle>
          <a:p>
            <a:pPr eaLnBrk="1" hangingPunct="1">
              <a:lnSpc>
                <a:spcPct val="100000"/>
              </a:lnSpc>
              <a:spcBef>
                <a:spcPct val="0"/>
              </a:spcBef>
              <a:buFontTx/>
              <a:buNone/>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0" sz="1400" b="0">
                <a:solidFill>
                  <a:srgbClr val="000000"/>
                </a:solidFill>
                <a:latin typeface="Times New Roman"/>
                <a:ea typeface="+mn-ea"/>
                <a:cs typeface="+mn-cs"/>
              </a:defRPr>
            </a:lvl1pPr>
          </a:lstStyle>
          <a:p>
            <a:pPr eaLnBrk="1" hangingPunct="1">
              <a:lnSpc>
                <a:spcPct val="100000"/>
              </a:lnSpc>
              <a:spcBef>
                <a:spcPct val="0"/>
              </a:spcBef>
              <a:buFontTx/>
              <a:buNone/>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kumimoji="0" sz="1400" b="0">
                <a:solidFill>
                  <a:srgbClr val="000000"/>
                </a:solidFill>
                <a:latin typeface="Times New Roman" charset="0"/>
              </a:defRPr>
            </a:lvl1pPr>
          </a:lstStyle>
          <a:p>
            <a:pPr eaLnBrk="1" hangingPunct="1">
              <a:lnSpc>
                <a:spcPct val="100000"/>
              </a:lnSpc>
              <a:spcBef>
                <a:spcPct val="0"/>
              </a:spcBef>
              <a:buFontTx/>
              <a:buNone/>
              <a:defRPr/>
            </a:pPr>
            <a:fld id="{0C51EB5B-F75C-D04E-A71B-06104D0E2A94}" type="slidenum">
              <a:rPr lang="en-US"/>
              <a:pPr eaLnBrk="1" hangingPunct="1">
                <a:lnSpc>
                  <a:spcPct val="100000"/>
                </a:lnSpc>
                <a:spcBef>
                  <a:spcPct val="0"/>
                </a:spcBef>
                <a:buFontTx/>
                <a:buNone/>
                <a:defRPr/>
              </a:pPr>
              <a:t>‹#›</a:t>
            </a:fld>
            <a:endParaRPr lang="en-US"/>
          </a:p>
        </p:txBody>
      </p:sp>
    </p:spTree>
    <p:extLst>
      <p:ext uri="{BB962C8B-B14F-4D97-AF65-F5344CB8AC3E}">
        <p14:creationId xmlns:p14="http://schemas.microsoft.com/office/powerpoint/2010/main" val="170483897"/>
      </p:ext>
    </p:extLst>
  </p:cSld>
  <p:clrMap bg1="lt1" tx1="dk1" bg2="lt2" tx2="dk2" accent1="accent1" accent2="accent2" accent3="accent3" accent4="accent4" accent5="accent5" accent6="accent6" hlink="hlink" folHlink="folHlink"/>
  <p:sldLayoutIdLst>
    <p:sldLayoutId id="2147486694" r:id="rId1"/>
    <p:sldLayoutId id="2147486695" r:id="rId2"/>
    <p:sldLayoutId id="2147486696" r:id="rId3"/>
    <p:sldLayoutId id="2147486697" r:id="rId4"/>
    <p:sldLayoutId id="2147486698" r:id="rId5"/>
    <p:sldLayoutId id="2147486699" r:id="rId6"/>
    <p:sldLayoutId id="2147486700" r:id="rId7"/>
    <p:sldLayoutId id="2147486701" r:id="rId8"/>
    <p:sldLayoutId id="2147486702" r:id="rId9"/>
    <p:sldLayoutId id="2147486703" r:id="rId10"/>
    <p:sldLayoutId id="2147486704" r:id="rId1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0">
              <a:solidFill>
                <a:srgbClr val="FFFFFF"/>
              </a:solidFill>
              <a:latin typeface="Times New Roman" pitchFamily="-112" charset="0"/>
            </a:endParaRPr>
          </a:p>
        </p:txBody>
      </p:sp>
      <p:sp>
        <p:nvSpPr>
          <p:cNvPr id="27651"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lnSpc>
                <a:spcPct val="100000"/>
              </a:lnSpc>
              <a:spcBef>
                <a:spcPct val="50000"/>
              </a:spcBef>
              <a:buFontTx/>
              <a:buNone/>
            </a:pPr>
            <a:endParaRPr kumimoji="0" lang="en-US" sz="2800" b="0">
              <a:solidFill>
                <a:srgbClr val="FFFFFF"/>
              </a:solidFill>
              <a:latin typeface="Times New Roman" charset="0"/>
            </a:endParaRPr>
          </a:p>
        </p:txBody>
      </p:sp>
      <p:sp>
        <p:nvSpPr>
          <p:cNvPr id="152580"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0">
              <a:solidFill>
                <a:srgbClr val="FFFFFF"/>
              </a:solidFill>
              <a:latin typeface="Times New Roman" pitchFamily="-112" charset="0"/>
            </a:endParaRPr>
          </a:p>
        </p:txBody>
      </p:sp>
      <p:sp>
        <p:nvSpPr>
          <p:cNvPr id="152581"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0">
              <a:solidFill>
                <a:srgbClr val="FFFFFF"/>
              </a:solidFill>
              <a:latin typeface="Times New Roman" pitchFamily="-112" charset="0"/>
            </a:endParaRPr>
          </a:p>
        </p:txBody>
      </p:sp>
      <p:sp>
        <p:nvSpPr>
          <p:cNvPr id="152582"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7655"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2584"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spcBef>
                <a:spcPct val="0"/>
              </a:spcBef>
              <a:defRPr kumimoji="1" sz="1400">
                <a:latin typeface="Times New Roman" pitchFamily="-112" charset="0"/>
                <a:ea typeface="+mn-ea"/>
                <a:cs typeface="+mn-cs"/>
              </a:defRPr>
            </a:lvl1pPr>
          </a:lstStyle>
          <a:p>
            <a:pPr>
              <a:lnSpc>
                <a:spcPct val="100000"/>
              </a:lnSpc>
              <a:buFontTx/>
              <a:buNone/>
              <a:defRPr/>
            </a:pPr>
            <a:endParaRPr lang="en-US" b="0">
              <a:solidFill>
                <a:srgbClr val="FFFFFF"/>
              </a:solidFill>
            </a:endParaRPr>
          </a:p>
        </p:txBody>
      </p:sp>
      <p:sp>
        <p:nvSpPr>
          <p:cNvPr id="152585"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spcBef>
                <a:spcPct val="0"/>
              </a:spcBef>
              <a:defRPr kumimoji="1" sz="1400">
                <a:latin typeface="Times New Roman" pitchFamily="-112" charset="0"/>
                <a:ea typeface="+mn-ea"/>
                <a:cs typeface="+mn-cs"/>
              </a:defRPr>
            </a:lvl1pPr>
          </a:lstStyle>
          <a:p>
            <a:pPr>
              <a:lnSpc>
                <a:spcPct val="100000"/>
              </a:lnSpc>
              <a:buFontTx/>
              <a:buNone/>
              <a:defRPr/>
            </a:pPr>
            <a:endParaRPr lang="en-US" b="0">
              <a:solidFill>
                <a:srgbClr val="FFFFFF"/>
              </a:solidFill>
            </a:endParaRPr>
          </a:p>
        </p:txBody>
      </p:sp>
      <p:sp>
        <p:nvSpPr>
          <p:cNvPr id="152586"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spcBef>
                <a:spcPct val="0"/>
              </a:spcBef>
              <a:defRPr kumimoji="1" sz="1400">
                <a:latin typeface="Times New Roman" pitchFamily="-112" charset="0"/>
                <a:ea typeface="+mn-ea"/>
                <a:cs typeface="+mn-cs"/>
              </a:defRPr>
            </a:lvl1pPr>
          </a:lstStyle>
          <a:p>
            <a:pPr>
              <a:lnSpc>
                <a:spcPct val="100000"/>
              </a:lnSpc>
              <a:buFontTx/>
              <a:buNone/>
              <a:defRPr/>
            </a:pPr>
            <a:endParaRPr lang="en-US" b="0">
              <a:solidFill>
                <a:srgbClr val="FFFFFF"/>
              </a:solidFill>
            </a:endParaRPr>
          </a:p>
        </p:txBody>
      </p:sp>
    </p:spTree>
    <p:extLst>
      <p:ext uri="{BB962C8B-B14F-4D97-AF65-F5344CB8AC3E}">
        <p14:creationId xmlns:p14="http://schemas.microsoft.com/office/powerpoint/2010/main" val="1160085414"/>
      </p:ext>
    </p:extLst>
  </p:cSld>
  <p:clrMap bg1="dk2" tx1="lt1" bg2="dk1" tx2="lt2" accent1="accent1" accent2="accent2" accent3="accent3" accent4="accent4" accent5="accent5" accent6="accent6" hlink="hlink" folHlink="folHlink"/>
  <p:sldLayoutIdLst>
    <p:sldLayoutId id="2147486706" r:id="rId1"/>
    <p:sldLayoutId id="2147486707" r:id="rId2"/>
    <p:sldLayoutId id="2147486708" r:id="rId3"/>
    <p:sldLayoutId id="2147486709" r:id="rId4"/>
    <p:sldLayoutId id="2147486710" r:id="rId5"/>
    <p:sldLayoutId id="2147486711" r:id="rId6"/>
    <p:sldLayoutId id="2147486712" r:id="rId7"/>
    <p:sldLayoutId id="2147486713" r:id="rId8"/>
    <p:sldLayoutId id="2147486714" r:id="rId9"/>
    <p:sldLayoutId id="2147486715" r:id="rId10"/>
    <p:sldLayoutId id="2147486716"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b="1">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kumimoji="1" sz="2000" b="1">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rgbClr val="000000"/>
                </a:solidFill>
                <a:latin typeface="Times New Roman" charset="0"/>
                <a:ea typeface="Times New Roman" charset="0"/>
                <a:cs typeface="Times New Roman" charset="0"/>
              </a:defRPr>
            </a:lvl1pPr>
          </a:lstStyle>
          <a:p>
            <a:pPr>
              <a:lnSpc>
                <a:spcPct val="100000"/>
              </a:lnSpc>
              <a:spcBef>
                <a:spcPct val="0"/>
              </a:spcBef>
              <a:buFontTx/>
              <a:buNone/>
              <a:defRPr/>
            </a:pPr>
            <a:endParaRPr kumimoji="0" lang="en-US" sz="1400" b="0"/>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rgbClr val="000000"/>
                </a:solidFill>
                <a:latin typeface="Times New Roman" charset="0"/>
                <a:ea typeface="Times New Roman" charset="0"/>
                <a:cs typeface="Times New Roman" charset="0"/>
              </a:defRPr>
            </a:lvl1pPr>
          </a:lstStyle>
          <a:p>
            <a:pPr>
              <a:lnSpc>
                <a:spcPct val="100000"/>
              </a:lnSpc>
              <a:spcBef>
                <a:spcPct val="0"/>
              </a:spcBef>
              <a:buFontTx/>
              <a:buNone/>
              <a:defRPr/>
            </a:pPr>
            <a:endParaRPr kumimoji="0" lang="en-US" sz="1400" b="0"/>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latin typeface="Times New Roman" charset="0"/>
                <a:cs typeface="Times New Roman" charset="0"/>
              </a:defRPr>
            </a:lvl1pPr>
          </a:lstStyle>
          <a:p>
            <a:pPr algn="r">
              <a:lnSpc>
                <a:spcPct val="100000"/>
              </a:lnSpc>
              <a:spcBef>
                <a:spcPct val="0"/>
              </a:spcBef>
              <a:buFontTx/>
              <a:buNone/>
              <a:defRPr/>
            </a:pPr>
            <a:fld id="{4F6FC76E-6795-844A-B4CA-9BAC1CD06A7D}" type="slidenum">
              <a:rPr kumimoji="0" lang="en-US" sz="1400" b="0">
                <a:solidFill>
                  <a:srgbClr val="000000"/>
                </a:solidFill>
              </a:rPr>
              <a:pPr algn="r">
                <a:lnSpc>
                  <a:spcPct val="100000"/>
                </a:lnSpc>
                <a:spcBef>
                  <a:spcPct val="0"/>
                </a:spcBef>
                <a:buFontTx/>
                <a:buNone/>
                <a:defRPr/>
              </a:pPr>
              <a:t>‹#›</a:t>
            </a:fld>
            <a:endParaRPr kumimoji="0" lang="en-US" sz="1400" b="0">
              <a:solidFill>
                <a:srgbClr val="000000"/>
              </a:solidFill>
            </a:endParaRPr>
          </a:p>
        </p:txBody>
      </p:sp>
    </p:spTree>
    <p:extLst>
      <p:ext uri="{BB962C8B-B14F-4D97-AF65-F5344CB8AC3E}">
        <p14:creationId xmlns:p14="http://schemas.microsoft.com/office/powerpoint/2010/main" val="2796266477"/>
      </p:ext>
    </p:extLst>
  </p:cSld>
  <p:clrMap bg1="lt1" tx1="dk1" bg2="lt2" tx2="dk2" accent1="accent1" accent2="accent2" accent3="accent3" accent4="accent4" accent5="accent5" accent6="accent6" hlink="hlink" folHlink="folHlink"/>
  <p:sldLayoutIdLst>
    <p:sldLayoutId id="2147486718" r:id="rId1"/>
    <p:sldLayoutId id="2147486719" r:id="rId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09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lnSpc>
                <a:spcPct val="100000"/>
              </a:lnSpc>
              <a:defRPr/>
            </a:pPr>
            <a:endParaRPr kumimoji="0"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lnSpc>
                <a:spcPct val="100000"/>
              </a:lnSpc>
              <a:defRPr/>
            </a:pPr>
            <a:endParaRPr kumimoji="0"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latin typeface="Times New Roman" charset="0"/>
                <a:cs typeface="Times New Roman" charset="0"/>
              </a:defRPr>
            </a:lvl1pPr>
          </a:lstStyle>
          <a:p>
            <a:pPr eaLnBrk="1" hangingPunct="1">
              <a:lnSpc>
                <a:spcPct val="100000"/>
              </a:lnSpc>
              <a:spcBef>
                <a:spcPct val="0"/>
              </a:spcBef>
              <a:buFontTx/>
              <a:buNone/>
              <a:defRPr/>
            </a:pPr>
            <a:fld id="{DBBE7B64-30CB-424E-8C29-6751EC407BFC}" type="slidenum">
              <a:rPr kumimoji="0" lang="en-US" b="0"/>
              <a:pPr eaLnBrk="1" hangingPunct="1">
                <a:lnSpc>
                  <a:spcPct val="100000"/>
                </a:lnSpc>
                <a:spcBef>
                  <a:spcPct val="0"/>
                </a:spcBef>
                <a:buFontTx/>
                <a:buNone/>
                <a:defRPr/>
              </a:pPr>
              <a:t>‹#›</a:t>
            </a:fld>
            <a:endParaRPr kumimoji="0" lang="en-US" b="0"/>
          </a:p>
        </p:txBody>
      </p:sp>
    </p:spTree>
    <p:extLst>
      <p:ext uri="{BB962C8B-B14F-4D97-AF65-F5344CB8AC3E}">
        <p14:creationId xmlns:p14="http://schemas.microsoft.com/office/powerpoint/2010/main" val="119107106"/>
      </p:ext>
    </p:extLst>
  </p:cSld>
  <p:clrMap bg1="lt1" tx1="dk1" bg2="lt2" tx2="dk2" accent1="accent1" accent2="accent2" accent3="accent3" accent4="accent4" accent5="accent5" accent6="accent6" hlink="hlink" folHlink="folHlink"/>
  <p:sldLayoutIdLst>
    <p:sldLayoutId id="2147486721" r:id="rId1"/>
    <p:sldLayoutId id="2147486722" r:id="rId2"/>
    <p:sldLayoutId id="2147486723" r:id="rId3"/>
    <p:sldLayoutId id="2147486724" r:id="rId4"/>
    <p:sldLayoutId id="2147486725" r:id="rId5"/>
    <p:sldLayoutId id="2147486726" r:id="rId6"/>
    <p:sldLayoutId id="2147486727" r:id="rId7"/>
    <p:sldLayoutId id="2147486728" r:id="rId8"/>
    <p:sldLayoutId id="2147486729" r:id="rId9"/>
    <p:sldLayoutId id="2147486730" r:id="rId10"/>
    <p:sldLayoutId id="2147486731"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Arial" charset="0"/>
                <a:cs typeface="Arial" charset="0"/>
              </a:defRPr>
            </a:lvl1pPr>
          </a:lstStyle>
          <a:p>
            <a:pPr eaLnBrk="1" hangingPunct="1">
              <a:lnSpc>
                <a:spcPct val="100000"/>
              </a:lnSpc>
              <a:spcBef>
                <a:spcPct val="0"/>
              </a:spcBef>
              <a:buFontTx/>
              <a:buNone/>
              <a:defRPr/>
            </a:pPr>
            <a:endParaRPr kumimoji="0" lang="en-GB" b="0">
              <a:solidFill>
                <a:srgbClr val="000000"/>
              </a:solidFill>
              <a:latin typeface="Arial" charset="0"/>
            </a:endParaRPr>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Arial" charset="0"/>
                <a:cs typeface="Arial" charset="0"/>
              </a:defRPr>
            </a:lvl1pPr>
          </a:lstStyle>
          <a:p>
            <a:pPr eaLnBrk="1" hangingPunct="1">
              <a:lnSpc>
                <a:spcPct val="100000"/>
              </a:lnSpc>
              <a:spcBef>
                <a:spcPct val="0"/>
              </a:spcBef>
              <a:buFontTx/>
              <a:buNone/>
              <a:defRPr/>
            </a:pPr>
            <a:endParaRPr kumimoji="0" lang="en-GB" b="0">
              <a:solidFill>
                <a:srgbClr val="000000"/>
              </a:solidFill>
              <a:latin typeface="Arial" charset="0"/>
            </a:endParaRPr>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cs typeface="Arial" charset="0"/>
              </a:defRPr>
            </a:lvl1pPr>
          </a:lstStyle>
          <a:p>
            <a:pPr eaLnBrk="1" hangingPunct="1">
              <a:lnSpc>
                <a:spcPct val="100000"/>
              </a:lnSpc>
              <a:spcBef>
                <a:spcPct val="0"/>
              </a:spcBef>
              <a:buFontTx/>
              <a:buNone/>
              <a:defRPr/>
            </a:pPr>
            <a:fld id="{1D540565-FA80-1D44-ADF1-EB323DAD15AA}" type="slidenum">
              <a:rPr kumimoji="0" lang="en-GB" b="0">
                <a:solidFill>
                  <a:srgbClr val="000000"/>
                </a:solidFill>
                <a:latin typeface="Arial" charset="0"/>
              </a:rPr>
              <a:pPr eaLnBrk="1" hangingPunct="1">
                <a:lnSpc>
                  <a:spcPct val="100000"/>
                </a:lnSpc>
                <a:spcBef>
                  <a:spcPct val="0"/>
                </a:spcBef>
                <a:buFontTx/>
                <a:buNone/>
                <a:defRPr/>
              </a:pPr>
              <a:t>‹#›</a:t>
            </a:fld>
            <a:endParaRPr kumimoji="0" lang="en-GB" b="0">
              <a:solidFill>
                <a:srgbClr val="000000"/>
              </a:solidFill>
              <a:latin typeface="Arial" charset="0"/>
            </a:endParaRPr>
          </a:p>
        </p:txBody>
      </p:sp>
    </p:spTree>
    <p:extLst>
      <p:ext uri="{BB962C8B-B14F-4D97-AF65-F5344CB8AC3E}">
        <p14:creationId xmlns:p14="http://schemas.microsoft.com/office/powerpoint/2010/main" val="3728204562"/>
      </p:ext>
    </p:extLst>
  </p:cSld>
  <p:clrMap bg1="lt1" tx1="dk1" bg2="lt2" tx2="dk2" accent1="accent1" accent2="accent2" accent3="accent3" accent4="accent4" accent5="accent5" accent6="accent6" hlink="hlink" folHlink="folHlink"/>
  <p:sldLayoutIdLst>
    <p:sldLayoutId id="2147486733" r:id="rId1"/>
    <p:sldLayoutId id="2147486734" r:id="rId2"/>
    <p:sldLayoutId id="2147486735" r:id="rId3"/>
    <p:sldLayoutId id="2147486736" r:id="rId4"/>
    <p:sldLayoutId id="2147486737" r:id="rId5"/>
    <p:sldLayoutId id="2147486738" r:id="rId6"/>
    <p:sldLayoutId id="2147486739" r:id="rId7"/>
    <p:sldLayoutId id="2147486740" r:id="rId8"/>
    <p:sldLayoutId id="2147486741" r:id="rId9"/>
    <p:sldLayoutId id="2147486742" r:id="rId10"/>
    <p:sldLayoutId id="2147486743" r:id="rId11"/>
    <p:sldLayoutId id="2147486744" r:id="rId12"/>
    <p:sldLayoutId id="2147486745" r:id="rId13"/>
    <p:sldLayoutId id="2147486746" r:id="rId14"/>
    <p:sldLayoutId id="2147486747" r:id="rId15"/>
    <p:sldLayoutId id="2147486748" r:id="rId16"/>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40962" name="Group 2"/>
          <p:cNvGrpSpPr>
            <a:grpSpLocks/>
          </p:cNvGrpSpPr>
          <p:nvPr/>
        </p:nvGrpSpPr>
        <p:grpSpPr bwMode="auto">
          <a:xfrm>
            <a:off x="685800" y="117475"/>
            <a:ext cx="8456613" cy="6738938"/>
            <a:chOff x="432" y="74"/>
            <a:chExt cx="5327" cy="4245"/>
          </a:xfrm>
        </p:grpSpPr>
        <p:sp>
          <p:nvSpPr>
            <p:cNvPr id="40965"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grpSp>
          <p:nvGrpSpPr>
            <p:cNvPr id="40966" name="Group 4"/>
            <p:cNvGrpSpPr>
              <a:grpSpLocks/>
            </p:cNvGrpSpPr>
            <p:nvPr/>
          </p:nvGrpSpPr>
          <p:grpSpPr bwMode="auto">
            <a:xfrm>
              <a:off x="2859" y="4250"/>
              <a:ext cx="2729" cy="41"/>
              <a:chOff x="2859" y="4250"/>
              <a:chExt cx="2729" cy="41"/>
            </a:xfrm>
          </p:grpSpPr>
          <p:sp>
            <p:nvSpPr>
              <p:cNvPr id="40971"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72"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73"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74"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75"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76"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77"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78"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40967"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40968"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69"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40970"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40963" name="Rectangle 17"/>
          <p:cNvSpPr>
            <a:spLocks noGrp="1" noChangeArrowheads="1"/>
          </p:cNvSpPr>
          <p:nvPr>
            <p:ph type="title"/>
          </p:nvPr>
        </p:nvSpPr>
        <p:spPr bwMode="auto">
          <a:xfrm>
            <a:off x="250825" y="609600"/>
            <a:ext cx="87836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40964"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43691529"/>
      </p:ext>
    </p:extLst>
  </p:cSld>
  <p:clrMap bg1="dk2" tx1="lt1" bg2="dk1" tx2="lt2" accent1="accent1" accent2="accent2" accent3="accent3" accent4="accent4" accent5="accent5" accent6="accent6" hlink="hlink" folHlink="folHlink"/>
  <p:sldLayoutIdLst>
    <p:sldLayoutId id="2147485412" r:id="rId1"/>
    <p:sldLayoutId id="2147485413" r:id="rId2"/>
    <p:sldLayoutId id="2147485414" r:id="rId3"/>
    <p:sldLayoutId id="2147485415" r:id="rId4"/>
    <p:sldLayoutId id="2147485416" r:id="rId5"/>
    <p:sldLayoutId id="2147485417" r:id="rId6"/>
    <p:sldLayoutId id="2147485418" r:id="rId7"/>
    <p:sldLayoutId id="2147485419" r:id="rId8"/>
    <p:sldLayoutId id="2147485420" r:id="rId9"/>
    <p:sldLayoutId id="2147485421" r:id="rId10"/>
    <p:sldLayoutId id="2147485422" r:id="rId11"/>
  </p:sldLayoutIdLst>
  <p:txStyles>
    <p:titleStyle>
      <a:lvl1pPr algn="ctr" rtl="0" eaLnBrk="0" fontAlgn="base" hangingPunct="0">
        <a:spcBef>
          <a:spcPct val="0"/>
        </a:spcBef>
        <a:spcAft>
          <a:spcPct val="0"/>
        </a:spcAft>
        <a:defRPr kumimoji="1" sz="4400">
          <a:solidFill>
            <a:srgbClr val="FFFFFF"/>
          </a:solidFill>
          <a:latin typeface="Arial"/>
          <a:ea typeface="ＭＳ Ｐゴシック" pitchFamily="-105" charset="-128"/>
          <a:cs typeface="Arial"/>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lnSpc>
                <a:spcPct val="100000"/>
              </a:lnSpc>
              <a:spcBef>
                <a:spcPct val="0"/>
              </a:spcBef>
              <a:buFontTx/>
              <a:buNone/>
              <a:defRPr/>
            </a:pPr>
            <a:endParaRPr kumimoji="0"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lnSpc>
                <a:spcPct val="100000"/>
              </a:lnSpc>
              <a:spcBef>
                <a:spcPct val="0"/>
              </a:spcBef>
              <a:buFontTx/>
              <a:buNone/>
              <a:defRPr/>
            </a:pPr>
            <a:endParaRPr kumimoji="0"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lnSpc>
                <a:spcPct val="100000"/>
              </a:lnSpc>
              <a:spcBef>
                <a:spcPct val="0"/>
              </a:spcBef>
              <a:buFontTx/>
              <a:buNone/>
              <a:defRPr/>
            </a:pPr>
            <a:fld id="{C7FCEC4A-0619-534F-AB0C-4C4D1986DF16}" type="slidenum">
              <a:rPr kumimoji="0" lang="en-US" b="0">
                <a:cs typeface="ＭＳ Ｐゴシック" charset="0"/>
              </a:rPr>
              <a:pPr>
                <a:lnSpc>
                  <a:spcPct val="100000"/>
                </a:lnSpc>
                <a:spcBef>
                  <a:spcPct val="0"/>
                </a:spcBef>
                <a:buFontTx/>
                <a:buNone/>
                <a:defRPr/>
              </a:pPr>
              <a:t>‹#›</a:t>
            </a:fld>
            <a:endParaRPr kumimoji="0" lang="en-US" b="0">
              <a:cs typeface="ＭＳ Ｐゴシック" charset="0"/>
            </a:endParaRPr>
          </a:p>
        </p:txBody>
      </p:sp>
    </p:spTree>
    <p:extLst>
      <p:ext uri="{BB962C8B-B14F-4D97-AF65-F5344CB8AC3E}">
        <p14:creationId xmlns:p14="http://schemas.microsoft.com/office/powerpoint/2010/main" val="3721362055"/>
      </p:ext>
    </p:extLst>
  </p:cSld>
  <p:clrMap bg1="lt1" tx1="dk1" bg2="lt2" tx2="dk2" accent1="accent1" accent2="accent2" accent3="accent3" accent4="accent4" accent5="accent5" accent6="accent6" hlink="hlink" folHlink="folHlink"/>
  <p:sldLayoutIdLst>
    <p:sldLayoutId id="2147486750" r:id="rId1"/>
    <p:sldLayoutId id="2147486751" r:id="rId2"/>
    <p:sldLayoutId id="2147486752" r:id="rId3"/>
    <p:sldLayoutId id="2147486753" r:id="rId4"/>
    <p:sldLayoutId id="2147486754" r:id="rId5"/>
    <p:sldLayoutId id="2147486755" r:id="rId6"/>
    <p:sldLayoutId id="2147486756" r:id="rId7"/>
    <p:sldLayoutId id="2147486757" r:id="rId8"/>
    <p:sldLayoutId id="2147486758" r:id="rId9"/>
    <p:sldLayoutId id="2147486759" r:id="rId10"/>
    <p:sldLayoutId id="2147486760" r:id="rId11"/>
    <p:sldLayoutId id="2147486761" r:id="rId12"/>
    <p:sldLayoutId id="214748676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8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eaLnBrk="1" hangingPunct="1">
              <a:lnSpc>
                <a:spcPct val="100000"/>
              </a:lnSpc>
              <a:buFontTx/>
              <a:buNone/>
              <a:defRPr/>
            </a:pPr>
            <a:endParaRPr kumimoji="0"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eaLnBrk="1" hangingPunct="1">
              <a:lnSpc>
                <a:spcPct val="100000"/>
              </a:lnSpc>
              <a:buFontTx/>
              <a:buNone/>
              <a:defRPr/>
            </a:pPr>
            <a:endParaRPr kumimoji="0"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eaLnBrk="1" hangingPunct="1">
              <a:lnSpc>
                <a:spcPct val="100000"/>
              </a:lnSpc>
              <a:buFontTx/>
              <a:buNone/>
              <a:defRPr/>
            </a:pPr>
            <a:fld id="{38897548-9C6D-6D41-B47D-E15ED9C905FA}" type="slidenum">
              <a:rPr kumimoji="0" lang="en-US" b="0">
                <a:cs typeface="ＭＳ Ｐゴシック" charset="0"/>
              </a:rPr>
              <a:pPr eaLnBrk="1" hangingPunct="1">
                <a:lnSpc>
                  <a:spcPct val="100000"/>
                </a:lnSpc>
                <a:buFontTx/>
                <a:buNone/>
                <a:defRPr/>
              </a:pPr>
              <a:t>‹#›</a:t>
            </a:fld>
            <a:endParaRPr kumimoji="0" lang="en-US" b="0">
              <a:cs typeface="ＭＳ Ｐゴシック" charset="0"/>
            </a:endParaRPr>
          </a:p>
        </p:txBody>
      </p:sp>
    </p:spTree>
    <p:extLst>
      <p:ext uri="{BB962C8B-B14F-4D97-AF65-F5344CB8AC3E}">
        <p14:creationId xmlns:p14="http://schemas.microsoft.com/office/powerpoint/2010/main" val="2380888165"/>
      </p:ext>
    </p:extLst>
  </p:cSld>
  <p:clrMap bg1="lt1" tx1="dk1" bg2="lt2" tx2="dk2" accent1="accent1" accent2="accent2" accent3="accent3" accent4="accent4" accent5="accent5" accent6="accent6" hlink="hlink" folHlink="folHlink"/>
  <p:sldLayoutIdLst>
    <p:sldLayoutId id="2147486776" r:id="rId1"/>
    <p:sldLayoutId id="2147486777" r:id="rId2"/>
    <p:sldLayoutId id="2147486778" r:id="rId3"/>
    <p:sldLayoutId id="2147486779" r:id="rId4"/>
    <p:sldLayoutId id="2147486780" r:id="rId5"/>
    <p:sldLayoutId id="2147486781" r:id="rId6"/>
    <p:sldLayoutId id="2147486782" r:id="rId7"/>
    <p:sldLayoutId id="2147486783" r:id="rId8"/>
    <p:sldLayoutId id="2147486784" r:id="rId9"/>
    <p:sldLayoutId id="2147486785" r:id="rId10"/>
    <p:sldLayoutId id="2147486786" r:id="rId11"/>
    <p:sldLayoutId id="2147486787" r:id="rId12"/>
    <p:sldLayoutId id="2147486788"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auto">
          <a:xfrm>
            <a:off x="0" y="0"/>
            <a:ext cx="9132888" cy="6845300"/>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grpSp>
        <p:nvGrpSpPr>
          <p:cNvPr id="1027" name="Group 44"/>
          <p:cNvGrpSpPr>
            <a:grpSpLocks/>
          </p:cNvGrpSpPr>
          <p:nvPr userDrawn="1"/>
        </p:nvGrpSpPr>
        <p:grpSpPr bwMode="auto">
          <a:xfrm>
            <a:off x="390525" y="323850"/>
            <a:ext cx="8367713" cy="6173788"/>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chemeClr val="bg2">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28"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29"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0"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1"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2"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3"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4"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5"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6"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7"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8"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9"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0"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1"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2"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3"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4"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5"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6"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7"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8"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9"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grpSp>
      <p:sp>
        <p:nvSpPr>
          <p:cNvPr id="1051" name="Rectangle 27"/>
          <p:cNvSpPr>
            <a:spLocks noChangeArrowheads="1"/>
          </p:cNvSpPr>
          <p:nvPr/>
        </p:nvSpPr>
        <p:spPr bwMode="auto">
          <a:xfrm>
            <a:off x="0" y="0"/>
            <a:ext cx="1978025" cy="1955800"/>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52" name="Rectangle 28"/>
          <p:cNvSpPr>
            <a:spLocks noChangeArrowheads="1"/>
          </p:cNvSpPr>
          <p:nvPr/>
        </p:nvSpPr>
        <p:spPr bwMode="auto">
          <a:xfrm>
            <a:off x="390525" y="320675"/>
            <a:ext cx="1587500" cy="1635125"/>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53" name="Rectangle 29"/>
          <p:cNvSpPr>
            <a:spLocks noChangeArrowheads="1"/>
          </p:cNvSpPr>
          <p:nvPr/>
        </p:nvSpPr>
        <p:spPr bwMode="auto">
          <a:xfrm>
            <a:off x="0" y="0"/>
            <a:ext cx="1860550" cy="1849438"/>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60" name="Rectangle 36"/>
          <p:cNvSpPr>
            <a:spLocks noChangeArrowheads="1"/>
          </p:cNvSpPr>
          <p:nvPr/>
        </p:nvSpPr>
        <p:spPr bwMode="auto">
          <a:xfrm>
            <a:off x="7539038" y="6543675"/>
            <a:ext cx="736600"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0"/>
              </a:spcBef>
              <a:buFontTx/>
              <a:buNone/>
              <a:defRPr/>
            </a:pPr>
            <a:r>
              <a:rPr kumimoji="0" lang="en-US" altLang="zh-CN" sz="1000">
                <a:solidFill>
                  <a:srgbClr val="FFFFFF"/>
                </a:solidFill>
                <a:effectLst>
                  <a:outerShdw blurRad="38100" dist="38100" dir="2700000" algn="tl">
                    <a:srgbClr val="000000"/>
                  </a:outerShdw>
                </a:effectLst>
                <a:latin typeface="Comic Sans MS" charset="0"/>
                <a:ea typeface="宋体" charset="0"/>
                <a:cs typeface="宋体" charset="0"/>
              </a:rPr>
              <a:t>8.0.03d.</a:t>
            </a:r>
          </a:p>
        </p:txBody>
      </p:sp>
      <p:sp>
        <p:nvSpPr>
          <p:cNvPr id="1069" name="Text Box 45"/>
          <p:cNvSpPr txBox="1">
            <a:spLocks noChangeArrowheads="1"/>
          </p:cNvSpPr>
          <p:nvPr userDrawn="1"/>
        </p:nvSpPr>
        <p:spPr bwMode="auto">
          <a:xfrm>
            <a:off x="450850" y="6537325"/>
            <a:ext cx="973138"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en-US" altLang="zh-CN" sz="900">
                <a:solidFill>
                  <a:srgbClr val="FFFFFF"/>
                </a:solidFill>
                <a:latin typeface="Arial" charset="0"/>
                <a:ea typeface="宋体" charset="0"/>
                <a:cs typeface="宋体" charset="0"/>
              </a:rPr>
              <a:t>© </a:t>
            </a:r>
            <a:r>
              <a:rPr kumimoji="0" lang="en-US" altLang="zh-CN" sz="1000">
                <a:solidFill>
                  <a:srgbClr val="FFFFFF"/>
                </a:solidFill>
                <a:latin typeface="Arial" charset="0"/>
                <a:ea typeface="宋体" charset="0"/>
                <a:cs typeface="宋体" charset="0"/>
              </a:rPr>
              <a:t>2006</a:t>
            </a:r>
            <a:r>
              <a:rPr kumimoji="0" lang="en-US" altLang="zh-CN" sz="900">
                <a:solidFill>
                  <a:srgbClr val="FFFFFF"/>
                </a:solidFill>
                <a:latin typeface="Arial" charset="0"/>
                <a:ea typeface="宋体" charset="0"/>
                <a:cs typeface="宋体" charset="0"/>
              </a:rPr>
              <a:t> TBBMI</a:t>
            </a:r>
          </a:p>
        </p:txBody>
      </p:sp>
    </p:spTree>
    <p:extLst>
      <p:ext uri="{BB962C8B-B14F-4D97-AF65-F5344CB8AC3E}">
        <p14:creationId xmlns:p14="http://schemas.microsoft.com/office/powerpoint/2010/main" val="1386384704"/>
      </p:ext>
    </p:extLst>
  </p:cSld>
  <p:clrMap bg1="dk2" tx1="lt1" bg2="dk1" tx2="lt2" accent1="accent1" accent2="accent2" accent3="accent3" accent4="accent4" accent5="accent5" accent6="accent6" hlink="hlink" folHlink="folHlink"/>
  <p:sldLayoutIdLst>
    <p:sldLayoutId id="2147486826" r:id="rId1"/>
    <p:sldLayoutId id="2147486827" r:id="rId2"/>
    <p:sldLayoutId id="2147486828" r:id="rId3"/>
    <p:sldLayoutId id="2147486829" r:id="rId4"/>
    <p:sldLayoutId id="2147486830" r:id="rId5"/>
    <p:sldLayoutId id="2147486831" r:id="rId6"/>
    <p:sldLayoutId id="2147486832" r:id="rId7"/>
    <p:sldLayoutId id="2147486833" r:id="rId8"/>
    <p:sldLayoutId id="2147486834" r:id="rId9"/>
    <p:sldLayoutId id="2147486835" r:id="rId10"/>
    <p:sldLayoutId id="2147486836" r:id="rId11"/>
  </p:sldLayoutIdLst>
  <p:transition spd="med">
    <p:dissolv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auto">
          <a:xfrm>
            <a:off x="0" y="0"/>
            <a:ext cx="9132888" cy="6845300"/>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grpSp>
        <p:nvGrpSpPr>
          <p:cNvPr id="1027" name="Group 44"/>
          <p:cNvGrpSpPr>
            <a:grpSpLocks/>
          </p:cNvGrpSpPr>
          <p:nvPr userDrawn="1"/>
        </p:nvGrpSpPr>
        <p:grpSpPr bwMode="auto">
          <a:xfrm>
            <a:off x="390525" y="323850"/>
            <a:ext cx="8367713" cy="6173788"/>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chemeClr val="bg2">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28"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29"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0"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1"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2"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3"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4"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5"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6"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7"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8"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39"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0"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1"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2"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3"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4"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5"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6"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7"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8"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49"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grpSp>
      <p:sp>
        <p:nvSpPr>
          <p:cNvPr id="1051" name="Rectangle 27"/>
          <p:cNvSpPr>
            <a:spLocks noChangeArrowheads="1"/>
          </p:cNvSpPr>
          <p:nvPr/>
        </p:nvSpPr>
        <p:spPr bwMode="auto">
          <a:xfrm>
            <a:off x="0" y="0"/>
            <a:ext cx="1978025" cy="1955800"/>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52" name="Rectangle 28"/>
          <p:cNvSpPr>
            <a:spLocks noChangeArrowheads="1"/>
          </p:cNvSpPr>
          <p:nvPr/>
        </p:nvSpPr>
        <p:spPr bwMode="auto">
          <a:xfrm>
            <a:off x="390525" y="320675"/>
            <a:ext cx="1587500" cy="1635125"/>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53" name="Rectangle 29"/>
          <p:cNvSpPr>
            <a:spLocks noChangeArrowheads="1"/>
          </p:cNvSpPr>
          <p:nvPr/>
        </p:nvSpPr>
        <p:spPr bwMode="auto">
          <a:xfrm>
            <a:off x="0" y="0"/>
            <a:ext cx="1860550" cy="1849438"/>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1060" name="Rectangle 36"/>
          <p:cNvSpPr>
            <a:spLocks noChangeArrowheads="1"/>
          </p:cNvSpPr>
          <p:nvPr/>
        </p:nvSpPr>
        <p:spPr bwMode="auto">
          <a:xfrm>
            <a:off x="7539038" y="6543675"/>
            <a:ext cx="736600"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0"/>
              </a:spcBef>
              <a:buFontTx/>
              <a:buNone/>
              <a:defRPr/>
            </a:pPr>
            <a:r>
              <a:rPr kumimoji="0" lang="en-US" altLang="zh-CN" sz="1000">
                <a:solidFill>
                  <a:srgbClr val="FFFFFF"/>
                </a:solidFill>
                <a:effectLst>
                  <a:outerShdw blurRad="38100" dist="38100" dir="2700000" algn="tl">
                    <a:srgbClr val="000000"/>
                  </a:outerShdw>
                </a:effectLst>
                <a:latin typeface="Comic Sans MS" charset="0"/>
                <a:ea typeface="宋体" charset="0"/>
                <a:cs typeface="宋体" charset="0"/>
              </a:rPr>
              <a:t>8.0.03d.</a:t>
            </a:r>
          </a:p>
        </p:txBody>
      </p:sp>
      <p:sp>
        <p:nvSpPr>
          <p:cNvPr id="1069" name="Text Box 45"/>
          <p:cNvSpPr txBox="1">
            <a:spLocks noChangeArrowheads="1"/>
          </p:cNvSpPr>
          <p:nvPr userDrawn="1"/>
        </p:nvSpPr>
        <p:spPr bwMode="auto">
          <a:xfrm>
            <a:off x="450850" y="6537325"/>
            <a:ext cx="973138"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en-US" altLang="zh-CN" sz="900">
                <a:solidFill>
                  <a:srgbClr val="FFFFFF"/>
                </a:solidFill>
                <a:latin typeface="Arial" charset="0"/>
                <a:ea typeface="宋体" charset="0"/>
                <a:cs typeface="宋体" charset="0"/>
              </a:rPr>
              <a:t>© </a:t>
            </a:r>
            <a:r>
              <a:rPr kumimoji="0" lang="en-US" altLang="zh-CN" sz="1000">
                <a:solidFill>
                  <a:srgbClr val="FFFFFF"/>
                </a:solidFill>
                <a:latin typeface="Arial" charset="0"/>
                <a:ea typeface="宋体" charset="0"/>
                <a:cs typeface="宋体" charset="0"/>
              </a:rPr>
              <a:t>2006</a:t>
            </a:r>
            <a:r>
              <a:rPr kumimoji="0" lang="en-US" altLang="zh-CN" sz="900">
                <a:solidFill>
                  <a:srgbClr val="FFFFFF"/>
                </a:solidFill>
                <a:latin typeface="Arial" charset="0"/>
                <a:ea typeface="宋体" charset="0"/>
                <a:cs typeface="宋体" charset="0"/>
              </a:rPr>
              <a:t> TBBMI</a:t>
            </a:r>
          </a:p>
        </p:txBody>
      </p:sp>
    </p:spTree>
    <p:extLst>
      <p:ext uri="{BB962C8B-B14F-4D97-AF65-F5344CB8AC3E}">
        <p14:creationId xmlns:p14="http://schemas.microsoft.com/office/powerpoint/2010/main" val="2803725385"/>
      </p:ext>
    </p:extLst>
  </p:cSld>
  <p:clrMap bg1="dk2" tx1="lt1" bg2="dk1" tx2="lt2" accent1="accent1" accent2="accent2" accent3="accent3" accent4="accent4" accent5="accent5" accent6="accent6" hlink="hlink" folHlink="folHlink"/>
  <p:sldLayoutIdLst>
    <p:sldLayoutId id="2147486838" r:id="rId1"/>
    <p:sldLayoutId id="2147486839" r:id="rId2"/>
    <p:sldLayoutId id="2147486840" r:id="rId3"/>
    <p:sldLayoutId id="2147486841" r:id="rId4"/>
    <p:sldLayoutId id="2147486842" r:id="rId5"/>
    <p:sldLayoutId id="2147486843" r:id="rId6"/>
    <p:sldLayoutId id="2147486844" r:id="rId7"/>
    <p:sldLayoutId id="2147486845" r:id="rId8"/>
    <p:sldLayoutId id="2147486846" r:id="rId9"/>
    <p:sldLayoutId id="2147486847" r:id="rId10"/>
    <p:sldLayoutId id="2147486848" r:id="rId11"/>
  </p:sldLayoutIdLst>
  <p:transition spd="med">
    <p:dissolv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4754" name="Group 2"/>
          <p:cNvGrpSpPr>
            <a:grpSpLocks/>
          </p:cNvGrpSpPr>
          <p:nvPr/>
        </p:nvGrpSpPr>
        <p:grpSpPr bwMode="auto">
          <a:xfrm>
            <a:off x="0" y="0"/>
            <a:ext cx="9132888" cy="6845300"/>
            <a:chOff x="0" y="0"/>
            <a:chExt cx="5753" cy="4312"/>
          </a:xfrm>
        </p:grpSpPr>
        <p:sp>
          <p:nvSpPr>
            <p:cNvPr id="91139"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defRPr/>
              </a:pPr>
              <a:endParaRPr lang="en-US">
                <a:solidFill>
                  <a:srgbClr val="FFFFFF"/>
                </a:solidFill>
                <a:latin typeface="Arial Narrow" pitchFamily="-112" charset="0"/>
                <a:ea typeface="Times New Roman" charset="0"/>
              </a:endParaRPr>
            </a:p>
          </p:txBody>
        </p:sp>
        <p:grpSp>
          <p:nvGrpSpPr>
            <p:cNvPr id="74758" name="Group 4"/>
            <p:cNvGrpSpPr>
              <a:grpSpLocks/>
            </p:cNvGrpSpPr>
            <p:nvPr/>
          </p:nvGrpSpPr>
          <p:grpSpPr bwMode="auto">
            <a:xfrm>
              <a:off x="246" y="204"/>
              <a:ext cx="5271" cy="3889"/>
              <a:chOff x="246" y="204"/>
              <a:chExt cx="5271" cy="3889"/>
            </a:xfrm>
          </p:grpSpPr>
          <p:sp>
            <p:nvSpPr>
              <p:cNvPr id="9114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7"/>
                  </a:srgbClr>
                </a:outerShdw>
              </a:effectLst>
            </p:spPr>
            <p:txBody>
              <a:bodyPr wrap="none" anchor="ctr"/>
              <a:lstStyle/>
              <a:p>
                <a:pPr>
                  <a:defRPr/>
                </a:pPr>
                <a:endParaRPr lang="en-US">
                  <a:solidFill>
                    <a:srgbClr val="FFFFFF"/>
                  </a:solidFill>
                  <a:latin typeface="Arial Narrow" pitchFamily="-112" charset="0"/>
                  <a:ea typeface="Times New Roman" charset="0"/>
                </a:endParaRPr>
              </a:p>
            </p:txBody>
          </p:sp>
          <p:sp>
            <p:nvSpPr>
              <p:cNvPr id="91142" name="Freeform 6"/>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43" name="Freeform 7"/>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44" name="Freeform 8"/>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45" name="Freeform 9"/>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46" name="Freeform 10"/>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47" name="Freeform 11"/>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48" name="Freeform 12"/>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49" name="Freeform 13"/>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50" name="Freeform 14"/>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51" name="Freeform 15"/>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52" name="Freeform 16"/>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53" name="Freeform 17"/>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54" name="Freeform 18"/>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55" name="Freeform 19"/>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56" name="Freeform 20"/>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57" name="Freeform 21"/>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58" name="Freeform 22"/>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59" name="Freeform 23"/>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60" name="Freeform 24"/>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61" name="Freeform 25"/>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62" name="Freeform 26"/>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sp>
            <p:nvSpPr>
              <p:cNvPr id="91163" name="Freeform 27"/>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defRPr/>
                </a:pPr>
                <a:endParaRPr lang="en-US">
                  <a:solidFill>
                    <a:srgbClr val="FFFFFF"/>
                  </a:solidFill>
                  <a:latin typeface="Arial Narrow" pitchFamily="-112" charset="0"/>
                  <a:ea typeface="Times New Roman" charset="0"/>
                </a:endParaRPr>
              </a:p>
            </p:txBody>
          </p:sp>
        </p:grpSp>
        <p:grpSp>
          <p:nvGrpSpPr>
            <p:cNvPr id="74759" name="Group 28"/>
            <p:cNvGrpSpPr>
              <a:grpSpLocks/>
            </p:cNvGrpSpPr>
            <p:nvPr/>
          </p:nvGrpSpPr>
          <p:grpSpPr bwMode="auto">
            <a:xfrm>
              <a:off x="0" y="0"/>
              <a:ext cx="1246" cy="1232"/>
              <a:chOff x="0" y="0"/>
              <a:chExt cx="1246" cy="1232"/>
            </a:xfrm>
          </p:grpSpPr>
          <p:sp>
            <p:nvSpPr>
              <p:cNvPr id="91165" name="Rectangle 29"/>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defRPr/>
                </a:pPr>
                <a:endParaRPr lang="en-US">
                  <a:solidFill>
                    <a:srgbClr val="FFFFFF"/>
                  </a:solidFill>
                  <a:latin typeface="Arial Narrow" pitchFamily="-112" charset="0"/>
                  <a:ea typeface="Times New Roman" charset="0"/>
                </a:endParaRPr>
              </a:p>
            </p:txBody>
          </p:sp>
          <p:sp>
            <p:nvSpPr>
              <p:cNvPr id="91166" name="Rectangle 30"/>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defRPr/>
                </a:pPr>
                <a:endParaRPr lang="en-US">
                  <a:solidFill>
                    <a:srgbClr val="FFFFFF"/>
                  </a:solidFill>
                  <a:latin typeface="Arial Narrow" pitchFamily="-112" charset="0"/>
                  <a:ea typeface="Times New Roman" charset="0"/>
                </a:endParaRPr>
              </a:p>
            </p:txBody>
          </p:sp>
          <p:sp>
            <p:nvSpPr>
              <p:cNvPr id="91167"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defRPr/>
                </a:pPr>
                <a:endParaRPr lang="en-US">
                  <a:solidFill>
                    <a:srgbClr val="FFFFFF"/>
                  </a:solidFill>
                  <a:latin typeface="Arial Narrow" pitchFamily="-112" charset="0"/>
                  <a:ea typeface="Times New Roman" charset="0"/>
                </a:endParaRPr>
              </a:p>
            </p:txBody>
          </p:sp>
        </p:grpSp>
      </p:grpSp>
      <p:sp>
        <p:nvSpPr>
          <p:cNvPr id="91168" name="Text Box 32"/>
          <p:cNvSpPr txBox="1">
            <a:spLocks noChangeArrowheads="1"/>
          </p:cNvSpPr>
          <p:nvPr userDrawn="1"/>
        </p:nvSpPr>
        <p:spPr bwMode="auto">
          <a:xfrm>
            <a:off x="465138" y="6577013"/>
            <a:ext cx="915987" cy="228600"/>
          </a:xfrm>
          <a:prstGeom prst="rect">
            <a:avLst/>
          </a:prstGeom>
          <a:noFill/>
          <a:ln w="12700">
            <a:noFill/>
            <a:miter lim="800000"/>
            <a:headEnd/>
            <a:tailEnd/>
          </a:ln>
          <a:effectLst/>
        </p:spPr>
        <p:txBody>
          <a:bodyPr wrap="none" anchor="ctr">
            <a:spAutoFit/>
          </a:bodyPr>
          <a:lstStyle/>
          <a:p>
            <a:pPr algn="ctr">
              <a:lnSpc>
                <a:spcPct val="100000"/>
              </a:lnSpc>
              <a:spcBef>
                <a:spcPct val="50000"/>
              </a:spcBef>
              <a:buFontTx/>
              <a:buNone/>
              <a:defRPr/>
            </a:pPr>
            <a:r>
              <a:rPr kumimoji="0" lang="en-US" sz="900">
                <a:solidFill>
                  <a:srgbClr val="FFFFFF"/>
                </a:solidFill>
                <a:latin typeface="Arial" charset="0"/>
                <a:ea typeface="Times New Roman" charset="0"/>
              </a:rPr>
              <a:t>©2003 TBBMI</a:t>
            </a:r>
          </a:p>
        </p:txBody>
      </p:sp>
      <p:sp>
        <p:nvSpPr>
          <p:cNvPr id="91169" name="Rectangle 33"/>
          <p:cNvSpPr>
            <a:spLocks noChangeArrowheads="1"/>
          </p:cNvSpPr>
          <p:nvPr userDrawn="1"/>
        </p:nvSpPr>
        <p:spPr bwMode="auto">
          <a:xfrm>
            <a:off x="7539038" y="6532563"/>
            <a:ext cx="736600" cy="268287"/>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solidFill>
                  <a:srgbClr val="FFFFFF"/>
                </a:solidFill>
                <a:effectLst>
                  <a:outerShdw blurRad="38100" dist="38100" dir="2700000" algn="tl">
                    <a:srgbClr val="000000"/>
                  </a:outerShdw>
                </a:effectLst>
                <a:latin typeface="Comic Sans MS" charset="0"/>
              </a:rPr>
              <a:t>7.5.03d.</a:t>
            </a:r>
          </a:p>
        </p:txBody>
      </p:sp>
    </p:spTree>
    <p:extLst>
      <p:ext uri="{BB962C8B-B14F-4D97-AF65-F5344CB8AC3E}">
        <p14:creationId xmlns:p14="http://schemas.microsoft.com/office/powerpoint/2010/main" val="322298924"/>
      </p:ext>
    </p:extLst>
  </p:cSld>
  <p:clrMap bg1="dk2" tx1="lt1" bg2="dk1" tx2="lt2" accent1="accent1" accent2="accent2" accent3="accent3" accent4="accent4" accent5="accent5" accent6="accent6" hlink="hlink" folHlink="folHlink"/>
  <p:sldLayoutIdLst>
    <p:sldLayoutId id="2147486850" r:id="rId1"/>
    <p:sldLayoutId id="2147486851" r:id="rId2"/>
    <p:sldLayoutId id="2147486852" r:id="rId3"/>
    <p:sldLayoutId id="2147486853" r:id="rId4"/>
    <p:sldLayoutId id="2147486854" r:id="rId5"/>
    <p:sldLayoutId id="2147486855" r:id="rId6"/>
    <p:sldLayoutId id="2147486856" r:id="rId7"/>
    <p:sldLayoutId id="2147486857" r:id="rId8"/>
    <p:sldLayoutId id="2147486858" r:id="rId9"/>
    <p:sldLayoutId id="2147486859" r:id="rId10"/>
    <p:sldLayoutId id="2147486860"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MS PGothic" pitchFamily="34"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itchFamily="34" charset="-128"/>
          <a:cs typeface="MS PGothic" pitchFamily="34"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itchFamily="34" charset="-128"/>
          <a:cs typeface="MS PGothic" pitchFamily="34"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itchFamily="34" charset="-128"/>
          <a:cs typeface="MS PGothic" pitchFamily="34"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MS PGothic" pitchFamily="34" charset="-128"/>
          <a:cs typeface="MS PGothic" pitchFamily="34"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pitchFamily="34" charset="-128"/>
          <a:cs typeface="MS PGothic" pitchFamily="34"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5954"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0">
                <a:solidFill>
                  <a:srgbClr val="FFFFFF"/>
                </a:solidFill>
                <a:latin typeface="Times New Roman" pitchFamily="-112" charset="0"/>
                <a:ea typeface="ＭＳ Ｐゴシック" charset="-128"/>
                <a:cs typeface="ＭＳ Ｐゴシック" charset="-128"/>
              </a:endParaRPr>
            </a:p>
          </p:txBody>
        </p:sp>
        <p:sp>
          <p:nvSpPr>
            <p:cNvPr id="125964"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cs typeface="ＭＳ Ｐゴシック" charset="0"/>
              </a:endParaRPr>
            </a:p>
          </p:txBody>
        </p:sp>
        <p:sp>
          <p:nvSpPr>
            <p:cNvPr id="125965"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cs typeface="ＭＳ Ｐゴシック" charset="0"/>
              </a:endParaRPr>
            </a:p>
          </p:txBody>
        </p:sp>
        <p:sp>
          <p:nvSpPr>
            <p:cNvPr id="125966"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0">
                <a:solidFill>
                  <a:srgbClr val="FFFFFF"/>
                </a:solidFill>
                <a:latin typeface="Times New Roman"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lnSpc>
                <a:spcPct val="100000"/>
              </a:lnSpc>
              <a:spcBef>
                <a:spcPct val="0"/>
              </a:spcBef>
              <a:buFontTx/>
              <a:buNone/>
              <a:defRPr/>
            </a:pPr>
            <a:endParaRPr kumimoji="0" lang="en-US" b="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lnSpc>
                <a:spcPct val="100000"/>
              </a:lnSpc>
              <a:spcBef>
                <a:spcPct val="0"/>
              </a:spcBef>
              <a:buFontTx/>
              <a:buNone/>
              <a:defRPr/>
            </a:pPr>
            <a:endParaRPr kumimoji="0" lang="en-US" b="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lnSpc>
                <a:spcPct val="100000"/>
              </a:lnSpc>
              <a:spcBef>
                <a:spcPct val="0"/>
              </a:spcBef>
              <a:buFontTx/>
              <a:buNone/>
              <a:defRPr/>
            </a:pPr>
            <a:fld id="{FB4E8B0F-CE89-DD45-8B35-520116E0125B}" type="slidenum">
              <a:rPr kumimoji="0" lang="en-US" b="0"/>
              <a:pPr eaLnBrk="1" hangingPunct="1">
                <a:lnSpc>
                  <a:spcPct val="100000"/>
                </a:lnSpc>
                <a:spcBef>
                  <a:spcPct val="0"/>
                </a:spcBef>
                <a:buFontTx/>
                <a:buNone/>
                <a:defRPr/>
              </a:pPr>
              <a:t>‹#›</a:t>
            </a:fld>
            <a:endParaRPr kumimoji="0" lang="en-US" b="0"/>
          </a:p>
        </p:txBody>
      </p:sp>
    </p:spTree>
    <p:extLst>
      <p:ext uri="{BB962C8B-B14F-4D97-AF65-F5344CB8AC3E}">
        <p14:creationId xmlns:p14="http://schemas.microsoft.com/office/powerpoint/2010/main" val="3034881036"/>
      </p:ext>
    </p:extLst>
  </p:cSld>
  <p:clrMap bg1="dk2" tx1="lt1" bg2="dk1" tx2="lt2" accent1="accent1" accent2="accent2" accent3="accent3" accent4="accent4" accent5="accent5" accent6="accent6" hlink="hlink" folHlink="folHlink"/>
  <p:sldLayoutIdLst>
    <p:sldLayoutId id="2147486862" r:id="rId1"/>
    <p:sldLayoutId id="2147486863" r:id="rId2"/>
    <p:sldLayoutId id="2147486864" r:id="rId3"/>
    <p:sldLayoutId id="2147486865" r:id="rId4"/>
    <p:sldLayoutId id="2147486866" r:id="rId5"/>
    <p:sldLayoutId id="2147486867" r:id="rId6"/>
    <p:sldLayoutId id="2147486868" r:id="rId7"/>
    <p:sldLayoutId id="2147486869" r:id="rId8"/>
    <p:sldLayoutId id="2147486870" r:id="rId9"/>
    <p:sldLayoutId id="2147486871" r:id="rId10"/>
    <p:sldLayoutId id="2147486872"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03778" name="Group 2"/>
          <p:cNvGrpSpPr>
            <a:grpSpLocks/>
          </p:cNvGrpSpPr>
          <p:nvPr/>
        </p:nvGrpSpPr>
        <p:grpSpPr bwMode="auto">
          <a:xfrm>
            <a:off x="0" y="0"/>
            <a:ext cx="3200400" cy="6858000"/>
            <a:chOff x="0" y="0"/>
            <a:chExt cx="2016" cy="4320"/>
          </a:xfrm>
        </p:grpSpPr>
        <p:sp>
          <p:nvSpPr>
            <p:cNvPr id="203788" name="Rectangle 3"/>
            <p:cNvSpPr>
              <a:spLocks noChangeArrowheads="1"/>
            </p:cNvSpPr>
            <p:nvPr/>
          </p:nvSpPr>
          <p:spPr bwMode="auto">
            <a:xfrm>
              <a:off x="0" y="0"/>
              <a:ext cx="480" cy="432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cs typeface="ＭＳ Ｐゴシック" charset="0"/>
              </a:endParaRPr>
            </a:p>
          </p:txBody>
        </p:sp>
        <p:sp>
          <p:nvSpPr>
            <p:cNvPr id="203789" name="Rectangle 4"/>
            <p:cNvSpPr>
              <a:spLocks noChangeArrowheads="1"/>
            </p:cNvSpPr>
            <p:nvPr/>
          </p:nvSpPr>
          <p:spPr bwMode="auto">
            <a:xfrm>
              <a:off x="432" y="0"/>
              <a:ext cx="1584" cy="67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cs typeface="ＭＳ Ｐゴシック" charset="0"/>
              </a:endParaRPr>
            </a:p>
          </p:txBody>
        </p:sp>
      </p:grpSp>
      <p:sp>
        <p:nvSpPr>
          <p:cNvPr id="203779"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lnSpc>
                <a:spcPct val="100000"/>
              </a:lnSpc>
              <a:spcBef>
                <a:spcPct val="0"/>
              </a:spcBef>
              <a:buFontTx/>
              <a:buNone/>
            </a:pPr>
            <a:endParaRPr lang="en-US" b="0">
              <a:solidFill>
                <a:srgbClr val="003366"/>
              </a:solidFill>
              <a:latin typeface="Times New Roman" charset="0"/>
              <a:cs typeface="ＭＳ Ｐゴシック" charset="0"/>
            </a:endParaRPr>
          </a:p>
        </p:txBody>
      </p:sp>
      <p:sp>
        <p:nvSpPr>
          <p:cNvPr id="203780"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03781"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7010400" y="6553200"/>
            <a:ext cx="19050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r">
              <a:defRPr sz="1400">
                <a:solidFill>
                  <a:srgbClr val="003366"/>
                </a:solidFill>
                <a:latin typeface="Arial"/>
                <a:ea typeface="+mn-ea"/>
                <a:cs typeface="+mn-cs"/>
              </a:defRPr>
            </a:lvl1pPr>
          </a:lstStyle>
          <a:p>
            <a:pPr eaLnBrk="1" hangingPunct="1">
              <a:lnSpc>
                <a:spcPct val="100000"/>
              </a:lnSpc>
              <a:spcBef>
                <a:spcPct val="0"/>
              </a:spcBef>
              <a:buFontTx/>
              <a:buNone/>
              <a:defRPr/>
            </a:pPr>
            <a:endParaRPr kumimoji="0" lang="en-US" b="0"/>
          </a:p>
        </p:txBody>
      </p:sp>
      <p:sp>
        <p:nvSpPr>
          <p:cNvPr id="6153" name="Rectangle 9"/>
          <p:cNvSpPr>
            <a:spLocks noGrp="1" noChangeArrowheads="1"/>
          </p:cNvSpPr>
          <p:nvPr>
            <p:ph type="ftr" sz="quarter" idx="3"/>
          </p:nvPr>
        </p:nvSpPr>
        <p:spPr bwMode="auto">
          <a:xfrm>
            <a:off x="2936875" y="6529388"/>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ctr">
              <a:defRPr sz="1400">
                <a:solidFill>
                  <a:srgbClr val="003366"/>
                </a:solidFill>
                <a:latin typeface="Arial"/>
                <a:ea typeface="+mn-ea"/>
                <a:cs typeface="+mn-cs"/>
              </a:defRPr>
            </a:lvl1pPr>
          </a:lstStyle>
          <a:p>
            <a:pPr eaLnBrk="1" hangingPunct="1">
              <a:lnSpc>
                <a:spcPct val="100000"/>
              </a:lnSpc>
              <a:spcBef>
                <a:spcPct val="0"/>
              </a:spcBef>
              <a:buFontTx/>
              <a:buNone/>
              <a:defRPr/>
            </a:pPr>
            <a:endParaRPr kumimoji="0" lang="en-US" b="0"/>
          </a:p>
        </p:txBody>
      </p:sp>
      <p:sp>
        <p:nvSpPr>
          <p:cNvPr id="6154" name="Rectangle 10"/>
          <p:cNvSpPr>
            <a:spLocks noGrp="1" noChangeArrowheads="1"/>
          </p:cNvSpPr>
          <p:nvPr>
            <p:ph type="sldNum" sz="quarter" idx="4"/>
          </p:nvPr>
        </p:nvSpPr>
        <p:spPr bwMode="auto">
          <a:xfrm>
            <a:off x="84138" y="5946775"/>
            <a:ext cx="587375" cy="885825"/>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spAutoFit/>
          </a:bodyPr>
          <a:lstStyle>
            <a:lvl1pPr>
              <a:defRPr sz="2600" b="1">
                <a:solidFill>
                  <a:srgbClr val="FFFFFF"/>
                </a:solidFill>
                <a:latin typeface="Arial" charset="0"/>
              </a:defRPr>
            </a:lvl1pPr>
          </a:lstStyle>
          <a:p>
            <a:pPr eaLnBrk="1" hangingPunct="1">
              <a:lnSpc>
                <a:spcPct val="100000"/>
              </a:lnSpc>
              <a:spcBef>
                <a:spcPct val="0"/>
              </a:spcBef>
              <a:buFontTx/>
              <a:buNone/>
              <a:defRPr/>
            </a:pPr>
            <a:fld id="{BAC375AF-42FD-0A48-AD90-ABF58A8A770E}" type="slidenum">
              <a:rPr kumimoji="0" lang="en-US">
                <a:cs typeface="ＭＳ Ｐゴシック" charset="0"/>
              </a:rPr>
              <a:pPr eaLnBrk="1" hangingPunct="1">
                <a:lnSpc>
                  <a:spcPct val="100000"/>
                </a:lnSpc>
                <a:spcBef>
                  <a:spcPct val="0"/>
                </a:spcBef>
                <a:buFontTx/>
                <a:buNone/>
                <a:defRPr/>
              </a:pPr>
              <a:t>‹#›</a:t>
            </a:fld>
            <a:endParaRPr kumimoji="0" lang="en-US">
              <a:cs typeface="ＭＳ Ｐゴシック" charset="0"/>
            </a:endParaRPr>
          </a:p>
        </p:txBody>
      </p:sp>
      <p:grpSp>
        <p:nvGrpSpPr>
          <p:cNvPr id="203785" name="Group 11"/>
          <p:cNvGrpSpPr>
            <a:grpSpLocks/>
          </p:cNvGrpSpPr>
          <p:nvPr/>
        </p:nvGrpSpPr>
        <p:grpSpPr bwMode="auto">
          <a:xfrm>
            <a:off x="228600" y="1981200"/>
            <a:ext cx="7391400" cy="319088"/>
            <a:chOff x="144" y="1248"/>
            <a:chExt cx="4656" cy="201"/>
          </a:xfrm>
        </p:grpSpPr>
        <p:sp>
          <p:nvSpPr>
            <p:cNvPr id="203786"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cs typeface="ＭＳ Ｐゴシック" charset="0"/>
              </a:endParaRPr>
            </a:p>
          </p:txBody>
        </p:sp>
        <p:sp>
          <p:nvSpPr>
            <p:cNvPr id="203787"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0">
                <a:solidFill>
                  <a:srgbClr val="003366"/>
                </a:solidFill>
                <a:latin typeface="Times New Roman" charset="0"/>
                <a:cs typeface="ＭＳ Ｐゴシック" charset="0"/>
              </a:endParaRPr>
            </a:p>
          </p:txBody>
        </p:sp>
      </p:grpSp>
    </p:spTree>
    <p:extLst>
      <p:ext uri="{BB962C8B-B14F-4D97-AF65-F5344CB8AC3E}">
        <p14:creationId xmlns:p14="http://schemas.microsoft.com/office/powerpoint/2010/main" val="1512297089"/>
      </p:ext>
    </p:extLst>
  </p:cSld>
  <p:clrMap bg1="lt1" tx1="dk1" bg2="lt2" tx2="dk2" accent1="accent1" accent2="accent2" accent3="accent3" accent4="accent4" accent5="accent5" accent6="accent6" hlink="hlink" folHlink="folHlink"/>
  <p:sldLayoutIdLst>
    <p:sldLayoutId id="2147486885" r:id="rId1"/>
    <p:sldLayoutId id="2147486886" r:id="rId2"/>
    <p:sldLayoutId id="2147486887" r:id="rId3"/>
    <p:sldLayoutId id="2147486888" r:id="rId4"/>
    <p:sldLayoutId id="2147486889" r:id="rId5"/>
    <p:sldLayoutId id="2147486890" r:id="rId6"/>
    <p:sldLayoutId id="2147486891" r:id="rId7"/>
    <p:sldLayoutId id="2147486892" r:id="rId8"/>
    <p:sldLayoutId id="2147486893" r:id="rId9"/>
    <p:sldLayoutId id="2147486894" r:id="rId10"/>
    <p:sldLayoutId id="2147486895" r:id="rId11"/>
  </p:sldLayoutIdLst>
  <p:txStyles>
    <p:titleStyle>
      <a:lvl1pPr algn="l" rtl="0" eaLnBrk="0" fontAlgn="base" hangingPunct="0">
        <a:lnSpc>
          <a:spcPct val="90000"/>
        </a:lnSpc>
        <a:spcBef>
          <a:spcPct val="0"/>
        </a:spcBef>
        <a:spcAft>
          <a:spcPct val="0"/>
        </a:spcAft>
        <a:defRPr sz="3600" b="1">
          <a:solidFill>
            <a:schemeClr val="tx2"/>
          </a:solidFill>
          <a:latin typeface="+mj-lt"/>
          <a:ea typeface="ＭＳ Ｐゴシック" charset="0"/>
          <a:cs typeface="Geneva" charset="0"/>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5pPr>
      <a:lvl6pPr marL="457200" algn="l" rtl="0" fontAlgn="base">
        <a:lnSpc>
          <a:spcPct val="90000"/>
        </a:lnSpc>
        <a:spcBef>
          <a:spcPct val="0"/>
        </a:spcBef>
        <a:spcAft>
          <a:spcPct val="0"/>
        </a:spcAft>
        <a:defRPr sz="3600" b="1">
          <a:solidFill>
            <a:schemeClr val="tx2"/>
          </a:solidFill>
          <a:latin typeface="Arial" charset="0"/>
        </a:defRPr>
      </a:lvl6pPr>
      <a:lvl7pPr marL="914400" algn="l" rtl="0" fontAlgn="base">
        <a:lnSpc>
          <a:spcPct val="90000"/>
        </a:lnSpc>
        <a:spcBef>
          <a:spcPct val="0"/>
        </a:spcBef>
        <a:spcAft>
          <a:spcPct val="0"/>
        </a:spcAft>
        <a:defRPr sz="3600" b="1">
          <a:solidFill>
            <a:schemeClr val="tx2"/>
          </a:solidFill>
          <a:latin typeface="Arial" charset="0"/>
        </a:defRPr>
      </a:lvl7pPr>
      <a:lvl8pPr marL="1371600" algn="l" rtl="0" fontAlgn="base">
        <a:lnSpc>
          <a:spcPct val="90000"/>
        </a:lnSpc>
        <a:spcBef>
          <a:spcPct val="0"/>
        </a:spcBef>
        <a:spcAft>
          <a:spcPct val="0"/>
        </a:spcAft>
        <a:defRPr sz="3600" b="1">
          <a:solidFill>
            <a:schemeClr val="tx2"/>
          </a:solidFill>
          <a:latin typeface="Arial" charset="0"/>
        </a:defRPr>
      </a:lvl8pPr>
      <a:lvl9pPr marL="1828800" algn="l" rtl="0" fontAlgn="base">
        <a:lnSpc>
          <a:spcPct val="90000"/>
        </a:lnSpc>
        <a:spcBef>
          <a:spcPct val="0"/>
        </a:spcBef>
        <a:spcAft>
          <a:spcPct val="0"/>
        </a:spcAft>
        <a:defRPr sz="3600" b="1">
          <a:solidFill>
            <a:schemeClr val="tx2"/>
          </a:solidFill>
          <a:latin typeface="Arial" charset="0"/>
        </a:defRPr>
      </a:lvl9pPr>
    </p:titleStyle>
    <p:bodyStyle>
      <a:lvl1pPr marL="342900" indent="-342900" algn="l" rtl="0" eaLnBrk="0" fontAlgn="base" hangingPunct="0">
        <a:spcBef>
          <a:spcPct val="20000"/>
        </a:spcBef>
        <a:spcAft>
          <a:spcPct val="0"/>
        </a:spcAft>
        <a:buClr>
          <a:schemeClr val="tx1"/>
        </a:buClr>
        <a:buSzPct val="75000"/>
        <a:buFont typeface="Wingdings" charset="0"/>
        <a:buChar char="l"/>
        <a:defRPr sz="28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lr>
          <a:schemeClr val="tx1"/>
        </a:buClr>
        <a:buSzPct val="75000"/>
        <a:buChar char="–"/>
        <a:defRPr sz="24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lr>
          <a:schemeClr val="tx1"/>
        </a:buClr>
        <a:buSzPct val="80000"/>
        <a:buChar char="–"/>
        <a:defRPr>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65000"/>
        <a:buFont typeface="Wingdings" charset="0"/>
        <a:buChar char="l"/>
        <a:defRPr>
          <a:solidFill>
            <a:schemeClr val="tx1"/>
          </a:solidFill>
          <a:latin typeface="+mn-lt"/>
          <a:ea typeface="Geneva" charset="-128"/>
          <a:cs typeface="Geneva" charset="0"/>
        </a:defRPr>
      </a:lvl5pPr>
      <a:lvl6pPr marL="25146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6pPr>
      <a:lvl7pPr marL="29718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7pPr>
      <a:lvl8pPr marL="34290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8pPr>
      <a:lvl9pPr marL="38862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lnSpc>
                <a:spcPct val="100000"/>
              </a:lnSpc>
              <a:spcBef>
                <a:spcPct val="0"/>
              </a:spcBef>
              <a:buFontTx/>
              <a:buNone/>
              <a:defRPr/>
            </a:pPr>
            <a:endParaRPr kumimoji="0" lang="en-US" b="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lnSpc>
                <a:spcPct val="100000"/>
              </a:lnSpc>
              <a:spcBef>
                <a:spcPct val="0"/>
              </a:spcBef>
              <a:buFontTx/>
              <a:buNone/>
              <a:defRPr/>
            </a:pPr>
            <a:endParaRPr kumimoji="0" lang="en-US" b="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lnSpc>
                <a:spcPct val="100000"/>
              </a:lnSpc>
              <a:spcBef>
                <a:spcPct val="0"/>
              </a:spcBef>
              <a:buFontTx/>
              <a:buNone/>
              <a:defRPr/>
            </a:pPr>
            <a:fld id="{97D7A15C-BA3C-4C47-93D9-7EC7623FA359}" type="slidenum">
              <a:rPr kumimoji="0" lang="en-US" b="0">
                <a:solidFill>
                  <a:srgbClr val="000000"/>
                </a:solidFill>
                <a:cs typeface="ＭＳ Ｐゴシック" charset="0"/>
              </a:rPr>
              <a:pPr>
                <a:lnSpc>
                  <a:spcPct val="100000"/>
                </a:lnSpc>
                <a:spcBef>
                  <a:spcPct val="0"/>
                </a:spcBef>
                <a:buFontTx/>
                <a:buNone/>
                <a:defRPr/>
              </a:pPr>
              <a:t>‹#›</a:t>
            </a:fld>
            <a:endParaRPr kumimoji="0" lang="en-US" b="0">
              <a:solidFill>
                <a:srgbClr val="000000"/>
              </a:solidFill>
              <a:cs typeface="ＭＳ Ｐゴシック" charset="0"/>
            </a:endParaRPr>
          </a:p>
        </p:txBody>
      </p:sp>
    </p:spTree>
    <p:extLst>
      <p:ext uri="{BB962C8B-B14F-4D97-AF65-F5344CB8AC3E}">
        <p14:creationId xmlns:p14="http://schemas.microsoft.com/office/powerpoint/2010/main" val="21687048"/>
      </p:ext>
    </p:extLst>
  </p:cSld>
  <p:clrMap bg1="lt1" tx1="dk1" bg2="lt2" tx2="dk2" accent1="accent1" accent2="accent2" accent3="accent3" accent4="accent4" accent5="accent5" accent6="accent6" hlink="hlink" folHlink="folHlink"/>
  <p:sldLayoutIdLst>
    <p:sldLayoutId id="2147486897" r:id="rId1"/>
    <p:sldLayoutId id="2147486898" r:id="rId2"/>
    <p:sldLayoutId id="2147486899" r:id="rId3"/>
    <p:sldLayoutId id="2147486900" r:id="rId4"/>
    <p:sldLayoutId id="2147486901" r:id="rId5"/>
    <p:sldLayoutId id="2147486902" r:id="rId6"/>
    <p:sldLayoutId id="2147486903" r:id="rId7"/>
    <p:sldLayoutId id="2147486904" r:id="rId8"/>
    <p:sldLayoutId id="2147486905" r:id="rId9"/>
    <p:sldLayoutId id="2147486906" r:id="rId10"/>
    <p:sldLayoutId id="2147486907" r:id="rId11"/>
    <p:sldLayoutId id="2147486908" r:id="rId12"/>
    <p:sldLayoutId id="214748690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57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vl1pPr>
          </a:lstStyle>
          <a:p>
            <a:pPr>
              <a:lnSpc>
                <a:spcPct val="100000"/>
              </a:lnSpc>
              <a:spcBef>
                <a:spcPct val="0"/>
              </a:spcBef>
              <a:buFontTx/>
              <a:buNone/>
              <a:defRPr/>
            </a:pPr>
            <a:endParaRPr kumimoji="0" lang="en-US" b="0">
              <a:solidFill>
                <a:srgbClr val="000000"/>
              </a:solidFill>
              <a:latin typeface="Arial" charset="0"/>
              <a:cs typeface="ＭＳ Ｐゴシック"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pPr>
              <a:lnSpc>
                <a:spcPct val="100000"/>
              </a:lnSpc>
              <a:spcBef>
                <a:spcPct val="0"/>
              </a:spcBef>
              <a:buFontTx/>
              <a:buNone/>
              <a:defRPr/>
            </a:pPr>
            <a:endParaRPr kumimoji="0" lang="en-US" b="0">
              <a:solidFill>
                <a:srgbClr val="000000"/>
              </a:solidFill>
              <a:latin typeface="Arial" charset="0"/>
              <a:cs typeface="ＭＳ Ｐゴシック"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lnSpc>
                <a:spcPct val="100000"/>
              </a:lnSpc>
              <a:spcBef>
                <a:spcPct val="0"/>
              </a:spcBef>
              <a:buFontTx/>
              <a:buNone/>
              <a:defRPr/>
            </a:pPr>
            <a:fld id="{E96FFD9D-FB4A-5F4E-86CA-E1E188EF93FA}" type="slidenum">
              <a:rPr kumimoji="0" lang="en-US" b="0">
                <a:solidFill>
                  <a:srgbClr val="000000"/>
                </a:solidFill>
                <a:latin typeface="Arial" charset="0"/>
                <a:cs typeface="ＭＳ Ｐゴシック" charset="0"/>
              </a:rPr>
              <a:pPr>
                <a:lnSpc>
                  <a:spcPct val="100000"/>
                </a:lnSpc>
                <a:spcBef>
                  <a:spcPct val="0"/>
                </a:spcBef>
                <a:buFontTx/>
                <a:buNone/>
                <a:defRPr/>
              </a:pPr>
              <a:t>‹#›</a:t>
            </a:fld>
            <a:endParaRPr kumimoji="0" lang="en-US" b="0">
              <a:solidFill>
                <a:srgbClr val="000000"/>
              </a:solidFill>
              <a:latin typeface="Arial" charset="0"/>
              <a:cs typeface="ＭＳ Ｐゴシック" charset="0"/>
            </a:endParaRPr>
          </a:p>
        </p:txBody>
      </p:sp>
    </p:spTree>
    <p:extLst>
      <p:ext uri="{BB962C8B-B14F-4D97-AF65-F5344CB8AC3E}">
        <p14:creationId xmlns:p14="http://schemas.microsoft.com/office/powerpoint/2010/main" val="2773861285"/>
      </p:ext>
    </p:extLst>
  </p:cSld>
  <p:clrMap bg1="lt1" tx1="dk1" bg2="lt2" tx2="dk2" accent1="accent1" accent2="accent2" accent3="accent3" accent4="accent4" accent5="accent5" accent6="accent6" hlink="hlink" folHlink="folHlink"/>
  <p:sldLayoutIdLst>
    <p:sldLayoutId id="2147486911" r:id="rId1"/>
    <p:sldLayoutId id="2147486912" r:id="rId2"/>
    <p:sldLayoutId id="2147486913" r:id="rId3"/>
    <p:sldLayoutId id="2147486914" r:id="rId4"/>
    <p:sldLayoutId id="2147486915" r:id="rId5"/>
    <p:sldLayoutId id="2147486916" r:id="rId6"/>
    <p:sldLayoutId id="2147486917" r:id="rId7"/>
    <p:sldLayoutId id="2147486918" r:id="rId8"/>
    <p:sldLayoutId id="2147486919" r:id="rId9"/>
    <p:sldLayoutId id="2147486920" r:id="rId10"/>
    <p:sldLayoutId id="2147486921" r:id="rId11"/>
  </p:sldLayoutIdLst>
  <p:txStyles>
    <p:titleStyle>
      <a:lvl1pPr algn="ctr" rtl="0" eaLnBrk="0" fontAlgn="base" hangingPunct="0">
        <a:spcBef>
          <a:spcPct val="0"/>
        </a:spcBef>
        <a:spcAft>
          <a:spcPct val="0"/>
        </a:spcAft>
        <a:defRPr sz="4400">
          <a:solidFill>
            <a:srgbClr val="FFFFFF"/>
          </a:solidFill>
          <a:latin typeface="Arial"/>
          <a:ea typeface="ＭＳ Ｐゴシック" pitchFamily="-111" charset="-128"/>
          <a:cs typeface="Arial"/>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9123363" cy="6846888"/>
            <a:chOff x="0" y="0"/>
            <a:chExt cx="5747" cy="4313"/>
          </a:xfrm>
        </p:grpSpPr>
        <p:grpSp>
          <p:nvGrpSpPr>
            <p:cNvPr id="37896" name="Group 3"/>
            <p:cNvGrpSpPr>
              <a:grpSpLocks/>
            </p:cNvGrpSpPr>
            <p:nvPr/>
          </p:nvGrpSpPr>
          <p:grpSpPr bwMode="auto">
            <a:xfrm>
              <a:off x="0" y="0"/>
              <a:ext cx="2045" cy="1635"/>
              <a:chOff x="0" y="0"/>
              <a:chExt cx="2045" cy="1635"/>
            </a:xfrm>
          </p:grpSpPr>
          <p:sp>
            <p:nvSpPr>
              <p:cNvPr id="37916" name="Freeform 4"/>
              <p:cNvSpPr>
                <a:spLocks/>
              </p:cNvSpPr>
              <p:nvPr/>
            </p:nvSpPr>
            <p:spPr bwMode="ltGray">
              <a:xfrm>
                <a:off x="12" y="64"/>
                <a:ext cx="213" cy="189"/>
              </a:xfrm>
              <a:custGeom>
                <a:avLst/>
                <a:gdLst>
                  <a:gd name="T0" fmla="*/ 192 w 213"/>
                  <a:gd name="T1" fmla="*/ 174 h 189"/>
                  <a:gd name="T2" fmla="*/ 200 w 213"/>
                  <a:gd name="T3" fmla="*/ 170 h 189"/>
                  <a:gd name="T4" fmla="*/ 208 w 213"/>
                  <a:gd name="T5" fmla="*/ 166 h 189"/>
                  <a:gd name="T6" fmla="*/ 212 w 213"/>
                  <a:gd name="T7" fmla="*/ 156 h 189"/>
                  <a:gd name="T8" fmla="*/ 210 w 213"/>
                  <a:gd name="T9" fmla="*/ 144 h 189"/>
                  <a:gd name="T10" fmla="*/ 208 w 213"/>
                  <a:gd name="T11" fmla="*/ 136 h 189"/>
                  <a:gd name="T12" fmla="*/ 202 w 213"/>
                  <a:gd name="T13" fmla="*/ 128 h 189"/>
                  <a:gd name="T14" fmla="*/ 196 w 213"/>
                  <a:gd name="T15" fmla="*/ 122 h 189"/>
                  <a:gd name="T16" fmla="*/ 188 w 213"/>
                  <a:gd name="T17" fmla="*/ 114 h 189"/>
                  <a:gd name="T18" fmla="*/ 182 w 213"/>
                  <a:gd name="T19" fmla="*/ 106 h 189"/>
                  <a:gd name="T20" fmla="*/ 176 w 213"/>
                  <a:gd name="T21" fmla="*/ 96 h 189"/>
                  <a:gd name="T22" fmla="*/ 170 w 213"/>
                  <a:gd name="T23" fmla="*/ 86 h 189"/>
                  <a:gd name="T24" fmla="*/ 168 w 213"/>
                  <a:gd name="T25" fmla="*/ 72 h 189"/>
                  <a:gd name="T26" fmla="*/ 164 w 213"/>
                  <a:gd name="T27" fmla="*/ 64 h 189"/>
                  <a:gd name="T28" fmla="*/ 158 w 213"/>
                  <a:gd name="T29" fmla="*/ 56 h 189"/>
                  <a:gd name="T30" fmla="*/ 152 w 213"/>
                  <a:gd name="T31" fmla="*/ 50 h 189"/>
                  <a:gd name="T32" fmla="*/ 142 w 213"/>
                  <a:gd name="T33" fmla="*/ 42 h 189"/>
                  <a:gd name="T34" fmla="*/ 136 w 213"/>
                  <a:gd name="T35" fmla="*/ 34 h 189"/>
                  <a:gd name="T36" fmla="*/ 124 w 213"/>
                  <a:gd name="T37" fmla="*/ 20 h 189"/>
                  <a:gd name="T38" fmla="*/ 114 w 213"/>
                  <a:gd name="T39" fmla="*/ 14 h 189"/>
                  <a:gd name="T40" fmla="*/ 104 w 213"/>
                  <a:gd name="T41" fmla="*/ 6 h 189"/>
                  <a:gd name="T42" fmla="*/ 94 w 213"/>
                  <a:gd name="T43" fmla="*/ 0 h 189"/>
                  <a:gd name="T44" fmla="*/ 82 w 213"/>
                  <a:gd name="T45" fmla="*/ 0 h 189"/>
                  <a:gd name="T46" fmla="*/ 74 w 213"/>
                  <a:gd name="T47" fmla="*/ 0 h 189"/>
                  <a:gd name="T48" fmla="*/ 66 w 213"/>
                  <a:gd name="T49" fmla="*/ 0 h 189"/>
                  <a:gd name="T50" fmla="*/ 60 w 213"/>
                  <a:gd name="T51" fmla="*/ 6 h 189"/>
                  <a:gd name="T52" fmla="*/ 52 w 213"/>
                  <a:gd name="T53" fmla="*/ 10 h 189"/>
                  <a:gd name="T54" fmla="*/ 46 w 213"/>
                  <a:gd name="T55" fmla="*/ 16 h 189"/>
                  <a:gd name="T56" fmla="*/ 40 w 213"/>
                  <a:gd name="T57" fmla="*/ 22 h 189"/>
                  <a:gd name="T58" fmla="*/ 32 w 213"/>
                  <a:gd name="T59" fmla="*/ 28 h 189"/>
                  <a:gd name="T60" fmla="*/ 22 w 213"/>
                  <a:gd name="T61" fmla="*/ 36 h 189"/>
                  <a:gd name="T62" fmla="*/ 16 w 213"/>
                  <a:gd name="T63" fmla="*/ 44 h 189"/>
                  <a:gd name="T64" fmla="*/ 12 w 213"/>
                  <a:gd name="T65" fmla="*/ 52 h 189"/>
                  <a:gd name="T66" fmla="*/ 6 w 213"/>
                  <a:gd name="T67" fmla="*/ 58 h 189"/>
                  <a:gd name="T68" fmla="*/ 4 w 213"/>
                  <a:gd name="T69" fmla="*/ 66 h 189"/>
                  <a:gd name="T70" fmla="*/ 2 w 213"/>
                  <a:gd name="T71" fmla="*/ 74 h 189"/>
                  <a:gd name="T72" fmla="*/ 0 w 213"/>
                  <a:gd name="T73" fmla="*/ 84 h 189"/>
                  <a:gd name="T74" fmla="*/ 2 w 213"/>
                  <a:gd name="T75" fmla="*/ 94 h 189"/>
                  <a:gd name="T76" fmla="*/ 6 w 213"/>
                  <a:gd name="T77" fmla="*/ 102 h 189"/>
                  <a:gd name="T78" fmla="*/ 14 w 213"/>
                  <a:gd name="T79" fmla="*/ 110 h 189"/>
                  <a:gd name="T80" fmla="*/ 16 w 213"/>
                  <a:gd name="T81" fmla="*/ 118 h 189"/>
                  <a:gd name="T82" fmla="*/ 22 w 213"/>
                  <a:gd name="T83" fmla="*/ 124 h 189"/>
                  <a:gd name="T84" fmla="*/ 34 w 213"/>
                  <a:gd name="T85" fmla="*/ 134 h 189"/>
                  <a:gd name="T86" fmla="*/ 42 w 213"/>
                  <a:gd name="T87" fmla="*/ 138 h 189"/>
                  <a:gd name="T88" fmla="*/ 50 w 213"/>
                  <a:gd name="T89" fmla="*/ 142 h 189"/>
                  <a:gd name="T90" fmla="*/ 60 w 213"/>
                  <a:gd name="T91" fmla="*/ 148 h 189"/>
                  <a:gd name="T92" fmla="*/ 72 w 213"/>
                  <a:gd name="T93" fmla="*/ 150 h 189"/>
                  <a:gd name="T94" fmla="*/ 80 w 213"/>
                  <a:gd name="T95" fmla="*/ 154 h 189"/>
                  <a:gd name="T96" fmla="*/ 88 w 213"/>
                  <a:gd name="T97" fmla="*/ 160 h 189"/>
                  <a:gd name="T98" fmla="*/ 100 w 213"/>
                  <a:gd name="T99" fmla="*/ 166 h 189"/>
                  <a:gd name="T100" fmla="*/ 108 w 213"/>
                  <a:gd name="T101" fmla="*/ 168 h 189"/>
                  <a:gd name="T102" fmla="*/ 118 w 213"/>
                  <a:gd name="T103" fmla="*/ 170 h 189"/>
                  <a:gd name="T104" fmla="*/ 130 w 213"/>
                  <a:gd name="T105" fmla="*/ 172 h 189"/>
                  <a:gd name="T106" fmla="*/ 138 w 213"/>
                  <a:gd name="T107" fmla="*/ 172 h 189"/>
                  <a:gd name="T108" fmla="*/ 150 w 213"/>
                  <a:gd name="T109" fmla="*/ 176 h 189"/>
                  <a:gd name="T110" fmla="*/ 154 w 213"/>
                  <a:gd name="T111" fmla="*/ 184 h 189"/>
                  <a:gd name="T112" fmla="*/ 162 w 213"/>
                  <a:gd name="T113" fmla="*/ 186 h 189"/>
                  <a:gd name="T114" fmla="*/ 172 w 213"/>
                  <a:gd name="T115" fmla="*/ 188 h 189"/>
                  <a:gd name="T116" fmla="*/ 182 w 213"/>
                  <a:gd name="T117" fmla="*/ 188 h 189"/>
                  <a:gd name="T118" fmla="*/ 192 w 213"/>
                  <a:gd name="T119" fmla="*/ 182 h 189"/>
                  <a:gd name="T120" fmla="*/ 192 w 213"/>
                  <a:gd name="T121" fmla="*/ 178 h 18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3" h="189">
                    <a:moveTo>
                      <a:pt x="192" y="178"/>
                    </a:moveTo>
                    <a:lnTo>
                      <a:pt x="192" y="174"/>
                    </a:lnTo>
                    <a:lnTo>
                      <a:pt x="196" y="172"/>
                    </a:lnTo>
                    <a:lnTo>
                      <a:pt x="200" y="170"/>
                    </a:lnTo>
                    <a:lnTo>
                      <a:pt x="204" y="168"/>
                    </a:lnTo>
                    <a:lnTo>
                      <a:pt x="208" y="166"/>
                    </a:lnTo>
                    <a:lnTo>
                      <a:pt x="210" y="162"/>
                    </a:lnTo>
                    <a:lnTo>
                      <a:pt x="212" y="156"/>
                    </a:lnTo>
                    <a:lnTo>
                      <a:pt x="212" y="152"/>
                    </a:lnTo>
                    <a:lnTo>
                      <a:pt x="210" y="144"/>
                    </a:lnTo>
                    <a:lnTo>
                      <a:pt x="210" y="140"/>
                    </a:lnTo>
                    <a:lnTo>
                      <a:pt x="208" y="136"/>
                    </a:lnTo>
                    <a:lnTo>
                      <a:pt x="206" y="132"/>
                    </a:lnTo>
                    <a:lnTo>
                      <a:pt x="202" y="128"/>
                    </a:lnTo>
                    <a:lnTo>
                      <a:pt x="198" y="126"/>
                    </a:lnTo>
                    <a:lnTo>
                      <a:pt x="196" y="122"/>
                    </a:lnTo>
                    <a:lnTo>
                      <a:pt x="190" y="118"/>
                    </a:lnTo>
                    <a:lnTo>
                      <a:pt x="188" y="114"/>
                    </a:lnTo>
                    <a:lnTo>
                      <a:pt x="184" y="110"/>
                    </a:lnTo>
                    <a:lnTo>
                      <a:pt x="182" y="106"/>
                    </a:lnTo>
                    <a:lnTo>
                      <a:pt x="180" y="102"/>
                    </a:lnTo>
                    <a:lnTo>
                      <a:pt x="176" y="96"/>
                    </a:lnTo>
                    <a:lnTo>
                      <a:pt x="174" y="92"/>
                    </a:lnTo>
                    <a:lnTo>
                      <a:pt x="170" y="86"/>
                    </a:lnTo>
                    <a:lnTo>
                      <a:pt x="168" y="82"/>
                    </a:lnTo>
                    <a:lnTo>
                      <a:pt x="168" y="72"/>
                    </a:lnTo>
                    <a:lnTo>
                      <a:pt x="166" y="68"/>
                    </a:lnTo>
                    <a:lnTo>
                      <a:pt x="164" y="64"/>
                    </a:lnTo>
                    <a:lnTo>
                      <a:pt x="160" y="60"/>
                    </a:lnTo>
                    <a:lnTo>
                      <a:pt x="158" y="56"/>
                    </a:lnTo>
                    <a:lnTo>
                      <a:pt x="154" y="54"/>
                    </a:lnTo>
                    <a:lnTo>
                      <a:pt x="152" y="50"/>
                    </a:lnTo>
                    <a:lnTo>
                      <a:pt x="148" y="48"/>
                    </a:lnTo>
                    <a:lnTo>
                      <a:pt x="142" y="42"/>
                    </a:lnTo>
                    <a:lnTo>
                      <a:pt x="138" y="38"/>
                    </a:lnTo>
                    <a:lnTo>
                      <a:pt x="136" y="34"/>
                    </a:lnTo>
                    <a:lnTo>
                      <a:pt x="126" y="24"/>
                    </a:lnTo>
                    <a:lnTo>
                      <a:pt x="124" y="20"/>
                    </a:lnTo>
                    <a:lnTo>
                      <a:pt x="118" y="16"/>
                    </a:lnTo>
                    <a:lnTo>
                      <a:pt x="114" y="14"/>
                    </a:lnTo>
                    <a:lnTo>
                      <a:pt x="108" y="8"/>
                    </a:lnTo>
                    <a:lnTo>
                      <a:pt x="104" y="6"/>
                    </a:lnTo>
                    <a:lnTo>
                      <a:pt x="102" y="2"/>
                    </a:lnTo>
                    <a:lnTo>
                      <a:pt x="94" y="0"/>
                    </a:lnTo>
                    <a:lnTo>
                      <a:pt x="90" y="0"/>
                    </a:lnTo>
                    <a:lnTo>
                      <a:pt x="82" y="0"/>
                    </a:lnTo>
                    <a:lnTo>
                      <a:pt x="78" y="0"/>
                    </a:lnTo>
                    <a:lnTo>
                      <a:pt x="74" y="0"/>
                    </a:lnTo>
                    <a:lnTo>
                      <a:pt x="70" y="0"/>
                    </a:lnTo>
                    <a:lnTo>
                      <a:pt x="66" y="0"/>
                    </a:lnTo>
                    <a:lnTo>
                      <a:pt x="64" y="4"/>
                    </a:lnTo>
                    <a:lnTo>
                      <a:pt x="60" y="6"/>
                    </a:lnTo>
                    <a:lnTo>
                      <a:pt x="56" y="8"/>
                    </a:lnTo>
                    <a:lnTo>
                      <a:pt x="52" y="10"/>
                    </a:lnTo>
                    <a:lnTo>
                      <a:pt x="50" y="14"/>
                    </a:lnTo>
                    <a:lnTo>
                      <a:pt x="46" y="16"/>
                    </a:lnTo>
                    <a:lnTo>
                      <a:pt x="42" y="18"/>
                    </a:lnTo>
                    <a:lnTo>
                      <a:pt x="40" y="22"/>
                    </a:lnTo>
                    <a:lnTo>
                      <a:pt x="36" y="24"/>
                    </a:lnTo>
                    <a:lnTo>
                      <a:pt x="32" y="28"/>
                    </a:lnTo>
                    <a:lnTo>
                      <a:pt x="26" y="34"/>
                    </a:lnTo>
                    <a:lnTo>
                      <a:pt x="22" y="36"/>
                    </a:lnTo>
                    <a:lnTo>
                      <a:pt x="20" y="40"/>
                    </a:lnTo>
                    <a:lnTo>
                      <a:pt x="16" y="44"/>
                    </a:lnTo>
                    <a:lnTo>
                      <a:pt x="14" y="48"/>
                    </a:lnTo>
                    <a:lnTo>
                      <a:pt x="12" y="52"/>
                    </a:lnTo>
                    <a:lnTo>
                      <a:pt x="8" y="54"/>
                    </a:lnTo>
                    <a:lnTo>
                      <a:pt x="6" y="58"/>
                    </a:lnTo>
                    <a:lnTo>
                      <a:pt x="4" y="62"/>
                    </a:lnTo>
                    <a:lnTo>
                      <a:pt x="4" y="66"/>
                    </a:lnTo>
                    <a:lnTo>
                      <a:pt x="2" y="70"/>
                    </a:lnTo>
                    <a:lnTo>
                      <a:pt x="2" y="74"/>
                    </a:lnTo>
                    <a:lnTo>
                      <a:pt x="0" y="80"/>
                    </a:lnTo>
                    <a:lnTo>
                      <a:pt x="0" y="84"/>
                    </a:lnTo>
                    <a:lnTo>
                      <a:pt x="0" y="90"/>
                    </a:lnTo>
                    <a:lnTo>
                      <a:pt x="2" y="94"/>
                    </a:lnTo>
                    <a:lnTo>
                      <a:pt x="4" y="98"/>
                    </a:lnTo>
                    <a:lnTo>
                      <a:pt x="6" y="102"/>
                    </a:lnTo>
                    <a:lnTo>
                      <a:pt x="10" y="104"/>
                    </a:lnTo>
                    <a:lnTo>
                      <a:pt x="14" y="110"/>
                    </a:lnTo>
                    <a:lnTo>
                      <a:pt x="14" y="114"/>
                    </a:lnTo>
                    <a:lnTo>
                      <a:pt x="16" y="118"/>
                    </a:lnTo>
                    <a:lnTo>
                      <a:pt x="20" y="120"/>
                    </a:lnTo>
                    <a:lnTo>
                      <a:pt x="22" y="124"/>
                    </a:lnTo>
                    <a:lnTo>
                      <a:pt x="26" y="128"/>
                    </a:lnTo>
                    <a:lnTo>
                      <a:pt x="34" y="134"/>
                    </a:lnTo>
                    <a:lnTo>
                      <a:pt x="38" y="136"/>
                    </a:lnTo>
                    <a:lnTo>
                      <a:pt x="42" y="138"/>
                    </a:lnTo>
                    <a:lnTo>
                      <a:pt x="46" y="140"/>
                    </a:lnTo>
                    <a:lnTo>
                      <a:pt x="50" y="142"/>
                    </a:lnTo>
                    <a:lnTo>
                      <a:pt x="56" y="146"/>
                    </a:lnTo>
                    <a:lnTo>
                      <a:pt x="60" y="148"/>
                    </a:lnTo>
                    <a:lnTo>
                      <a:pt x="68" y="150"/>
                    </a:lnTo>
                    <a:lnTo>
                      <a:pt x="72" y="150"/>
                    </a:lnTo>
                    <a:lnTo>
                      <a:pt x="76" y="152"/>
                    </a:lnTo>
                    <a:lnTo>
                      <a:pt x="80" y="154"/>
                    </a:lnTo>
                    <a:lnTo>
                      <a:pt x="84" y="158"/>
                    </a:lnTo>
                    <a:lnTo>
                      <a:pt x="88" y="160"/>
                    </a:lnTo>
                    <a:lnTo>
                      <a:pt x="96" y="164"/>
                    </a:lnTo>
                    <a:lnTo>
                      <a:pt x="100" y="166"/>
                    </a:lnTo>
                    <a:lnTo>
                      <a:pt x="104" y="166"/>
                    </a:lnTo>
                    <a:lnTo>
                      <a:pt x="108" y="168"/>
                    </a:lnTo>
                    <a:lnTo>
                      <a:pt x="114" y="170"/>
                    </a:lnTo>
                    <a:lnTo>
                      <a:pt x="118" y="170"/>
                    </a:lnTo>
                    <a:lnTo>
                      <a:pt x="122" y="172"/>
                    </a:lnTo>
                    <a:lnTo>
                      <a:pt x="130" y="172"/>
                    </a:lnTo>
                    <a:lnTo>
                      <a:pt x="134" y="172"/>
                    </a:lnTo>
                    <a:lnTo>
                      <a:pt x="138" y="172"/>
                    </a:lnTo>
                    <a:lnTo>
                      <a:pt x="146" y="174"/>
                    </a:lnTo>
                    <a:lnTo>
                      <a:pt x="150" y="176"/>
                    </a:lnTo>
                    <a:lnTo>
                      <a:pt x="152" y="180"/>
                    </a:lnTo>
                    <a:lnTo>
                      <a:pt x="154" y="184"/>
                    </a:lnTo>
                    <a:lnTo>
                      <a:pt x="158" y="184"/>
                    </a:lnTo>
                    <a:lnTo>
                      <a:pt x="162" y="186"/>
                    </a:lnTo>
                    <a:lnTo>
                      <a:pt x="168" y="186"/>
                    </a:lnTo>
                    <a:lnTo>
                      <a:pt x="172" y="188"/>
                    </a:lnTo>
                    <a:lnTo>
                      <a:pt x="176" y="188"/>
                    </a:lnTo>
                    <a:lnTo>
                      <a:pt x="182" y="188"/>
                    </a:lnTo>
                    <a:lnTo>
                      <a:pt x="186" y="186"/>
                    </a:lnTo>
                    <a:lnTo>
                      <a:pt x="192" y="182"/>
                    </a:lnTo>
                    <a:lnTo>
                      <a:pt x="192" y="17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17" name="Freeform 5"/>
              <p:cNvSpPr>
                <a:spLocks/>
              </p:cNvSpPr>
              <p:nvPr/>
            </p:nvSpPr>
            <p:spPr bwMode="ltGray">
              <a:xfrm>
                <a:off x="256" y="276"/>
                <a:ext cx="107" cy="95"/>
              </a:xfrm>
              <a:custGeom>
                <a:avLst/>
                <a:gdLst>
                  <a:gd name="T0" fmla="*/ 48 w 107"/>
                  <a:gd name="T1" fmla="*/ 92 h 95"/>
                  <a:gd name="T2" fmla="*/ 56 w 107"/>
                  <a:gd name="T3" fmla="*/ 92 h 95"/>
                  <a:gd name="T4" fmla="*/ 64 w 107"/>
                  <a:gd name="T5" fmla="*/ 90 h 95"/>
                  <a:gd name="T6" fmla="*/ 72 w 107"/>
                  <a:gd name="T7" fmla="*/ 90 h 95"/>
                  <a:gd name="T8" fmla="*/ 80 w 107"/>
                  <a:gd name="T9" fmla="*/ 90 h 95"/>
                  <a:gd name="T10" fmla="*/ 88 w 107"/>
                  <a:gd name="T11" fmla="*/ 88 h 95"/>
                  <a:gd name="T12" fmla="*/ 96 w 107"/>
                  <a:gd name="T13" fmla="*/ 88 h 95"/>
                  <a:gd name="T14" fmla="*/ 104 w 107"/>
                  <a:gd name="T15" fmla="*/ 84 h 95"/>
                  <a:gd name="T16" fmla="*/ 106 w 107"/>
                  <a:gd name="T17" fmla="*/ 76 h 95"/>
                  <a:gd name="T18" fmla="*/ 106 w 107"/>
                  <a:gd name="T19" fmla="*/ 68 h 95"/>
                  <a:gd name="T20" fmla="*/ 104 w 107"/>
                  <a:gd name="T21" fmla="*/ 60 h 95"/>
                  <a:gd name="T22" fmla="*/ 100 w 107"/>
                  <a:gd name="T23" fmla="*/ 54 h 95"/>
                  <a:gd name="T24" fmla="*/ 96 w 107"/>
                  <a:gd name="T25" fmla="*/ 44 h 95"/>
                  <a:gd name="T26" fmla="*/ 90 w 107"/>
                  <a:gd name="T27" fmla="*/ 38 h 95"/>
                  <a:gd name="T28" fmla="*/ 72 w 107"/>
                  <a:gd name="T29" fmla="*/ 22 h 95"/>
                  <a:gd name="T30" fmla="*/ 64 w 107"/>
                  <a:gd name="T31" fmla="*/ 18 h 95"/>
                  <a:gd name="T32" fmla="*/ 56 w 107"/>
                  <a:gd name="T33" fmla="*/ 10 h 95"/>
                  <a:gd name="T34" fmla="*/ 48 w 107"/>
                  <a:gd name="T35" fmla="*/ 4 h 95"/>
                  <a:gd name="T36" fmla="*/ 38 w 107"/>
                  <a:gd name="T37" fmla="*/ 0 h 95"/>
                  <a:gd name="T38" fmla="*/ 30 w 107"/>
                  <a:gd name="T39" fmla="*/ 0 h 95"/>
                  <a:gd name="T40" fmla="*/ 20 w 107"/>
                  <a:gd name="T41" fmla="*/ 2 h 95"/>
                  <a:gd name="T42" fmla="*/ 12 w 107"/>
                  <a:gd name="T43" fmla="*/ 4 h 95"/>
                  <a:gd name="T44" fmla="*/ 6 w 107"/>
                  <a:gd name="T45" fmla="*/ 12 h 95"/>
                  <a:gd name="T46" fmla="*/ 4 w 107"/>
                  <a:gd name="T47" fmla="*/ 20 h 95"/>
                  <a:gd name="T48" fmla="*/ 0 w 107"/>
                  <a:gd name="T49" fmla="*/ 28 h 95"/>
                  <a:gd name="T50" fmla="*/ 0 w 107"/>
                  <a:gd name="T51" fmla="*/ 38 h 95"/>
                  <a:gd name="T52" fmla="*/ 0 w 107"/>
                  <a:gd name="T53" fmla="*/ 50 h 95"/>
                  <a:gd name="T54" fmla="*/ 2 w 107"/>
                  <a:gd name="T55" fmla="*/ 60 h 95"/>
                  <a:gd name="T56" fmla="*/ 2 w 107"/>
                  <a:gd name="T57" fmla="*/ 68 h 95"/>
                  <a:gd name="T58" fmla="*/ 8 w 107"/>
                  <a:gd name="T59" fmla="*/ 72 h 95"/>
                  <a:gd name="T60" fmla="*/ 16 w 107"/>
                  <a:gd name="T61" fmla="*/ 76 h 95"/>
                  <a:gd name="T62" fmla="*/ 22 w 107"/>
                  <a:gd name="T63" fmla="*/ 84 h 95"/>
                  <a:gd name="T64" fmla="*/ 30 w 107"/>
                  <a:gd name="T65" fmla="*/ 88 h 95"/>
                  <a:gd name="T66" fmla="*/ 40 w 107"/>
                  <a:gd name="T67" fmla="*/ 94 h 95"/>
                  <a:gd name="T68" fmla="*/ 48 w 107"/>
                  <a:gd name="T69" fmla="*/ 94 h 95"/>
                  <a:gd name="T70" fmla="*/ 56 w 107"/>
                  <a:gd name="T71" fmla="*/ 94 h 95"/>
                  <a:gd name="T72" fmla="*/ 66 w 107"/>
                  <a:gd name="T73" fmla="*/ 94 h 95"/>
                  <a:gd name="T74" fmla="*/ 74 w 107"/>
                  <a:gd name="T75" fmla="*/ 94 h 95"/>
                  <a:gd name="T76" fmla="*/ 82 w 107"/>
                  <a:gd name="T77" fmla="*/ 90 h 9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7" h="95">
                    <a:moveTo>
                      <a:pt x="40" y="92"/>
                    </a:moveTo>
                    <a:lnTo>
                      <a:pt x="48" y="92"/>
                    </a:lnTo>
                    <a:lnTo>
                      <a:pt x="52" y="92"/>
                    </a:lnTo>
                    <a:lnTo>
                      <a:pt x="56" y="92"/>
                    </a:lnTo>
                    <a:lnTo>
                      <a:pt x="60" y="92"/>
                    </a:lnTo>
                    <a:lnTo>
                      <a:pt x="64" y="90"/>
                    </a:lnTo>
                    <a:lnTo>
                      <a:pt x="68" y="90"/>
                    </a:lnTo>
                    <a:lnTo>
                      <a:pt x="72" y="90"/>
                    </a:lnTo>
                    <a:lnTo>
                      <a:pt x="76" y="90"/>
                    </a:lnTo>
                    <a:lnTo>
                      <a:pt x="80" y="90"/>
                    </a:lnTo>
                    <a:lnTo>
                      <a:pt x="84" y="88"/>
                    </a:lnTo>
                    <a:lnTo>
                      <a:pt x="88" y="88"/>
                    </a:lnTo>
                    <a:lnTo>
                      <a:pt x="92" y="88"/>
                    </a:lnTo>
                    <a:lnTo>
                      <a:pt x="96" y="88"/>
                    </a:lnTo>
                    <a:lnTo>
                      <a:pt x="100" y="86"/>
                    </a:lnTo>
                    <a:lnTo>
                      <a:pt x="104" y="84"/>
                    </a:lnTo>
                    <a:lnTo>
                      <a:pt x="106" y="80"/>
                    </a:lnTo>
                    <a:lnTo>
                      <a:pt x="106" y="76"/>
                    </a:lnTo>
                    <a:lnTo>
                      <a:pt x="106" y="72"/>
                    </a:lnTo>
                    <a:lnTo>
                      <a:pt x="106" y="68"/>
                    </a:lnTo>
                    <a:lnTo>
                      <a:pt x="104" y="64"/>
                    </a:lnTo>
                    <a:lnTo>
                      <a:pt x="104" y="60"/>
                    </a:lnTo>
                    <a:lnTo>
                      <a:pt x="104" y="56"/>
                    </a:lnTo>
                    <a:lnTo>
                      <a:pt x="100" y="54"/>
                    </a:lnTo>
                    <a:lnTo>
                      <a:pt x="98" y="50"/>
                    </a:lnTo>
                    <a:lnTo>
                      <a:pt x="96" y="44"/>
                    </a:lnTo>
                    <a:lnTo>
                      <a:pt x="92" y="42"/>
                    </a:lnTo>
                    <a:lnTo>
                      <a:pt x="90" y="38"/>
                    </a:lnTo>
                    <a:lnTo>
                      <a:pt x="76" y="26"/>
                    </a:lnTo>
                    <a:lnTo>
                      <a:pt x="72" y="22"/>
                    </a:lnTo>
                    <a:lnTo>
                      <a:pt x="68" y="20"/>
                    </a:lnTo>
                    <a:lnTo>
                      <a:pt x="64" y="18"/>
                    </a:lnTo>
                    <a:lnTo>
                      <a:pt x="62" y="14"/>
                    </a:lnTo>
                    <a:lnTo>
                      <a:pt x="56" y="10"/>
                    </a:lnTo>
                    <a:lnTo>
                      <a:pt x="52" y="8"/>
                    </a:lnTo>
                    <a:lnTo>
                      <a:pt x="48" y="4"/>
                    </a:lnTo>
                    <a:lnTo>
                      <a:pt x="42" y="2"/>
                    </a:lnTo>
                    <a:lnTo>
                      <a:pt x="38" y="0"/>
                    </a:lnTo>
                    <a:lnTo>
                      <a:pt x="34" y="0"/>
                    </a:lnTo>
                    <a:lnTo>
                      <a:pt x="30" y="0"/>
                    </a:lnTo>
                    <a:lnTo>
                      <a:pt x="26" y="0"/>
                    </a:lnTo>
                    <a:lnTo>
                      <a:pt x="20" y="2"/>
                    </a:lnTo>
                    <a:lnTo>
                      <a:pt x="16" y="2"/>
                    </a:lnTo>
                    <a:lnTo>
                      <a:pt x="12" y="4"/>
                    </a:lnTo>
                    <a:lnTo>
                      <a:pt x="10" y="8"/>
                    </a:lnTo>
                    <a:lnTo>
                      <a:pt x="6" y="12"/>
                    </a:lnTo>
                    <a:lnTo>
                      <a:pt x="6" y="16"/>
                    </a:lnTo>
                    <a:lnTo>
                      <a:pt x="4" y="20"/>
                    </a:lnTo>
                    <a:lnTo>
                      <a:pt x="2" y="24"/>
                    </a:lnTo>
                    <a:lnTo>
                      <a:pt x="0" y="28"/>
                    </a:lnTo>
                    <a:lnTo>
                      <a:pt x="0" y="34"/>
                    </a:lnTo>
                    <a:lnTo>
                      <a:pt x="0" y="38"/>
                    </a:lnTo>
                    <a:lnTo>
                      <a:pt x="0" y="42"/>
                    </a:lnTo>
                    <a:lnTo>
                      <a:pt x="0" y="50"/>
                    </a:lnTo>
                    <a:lnTo>
                      <a:pt x="0" y="54"/>
                    </a:lnTo>
                    <a:lnTo>
                      <a:pt x="2" y="60"/>
                    </a:lnTo>
                    <a:lnTo>
                      <a:pt x="2" y="64"/>
                    </a:lnTo>
                    <a:lnTo>
                      <a:pt x="2" y="68"/>
                    </a:lnTo>
                    <a:lnTo>
                      <a:pt x="4" y="72"/>
                    </a:lnTo>
                    <a:lnTo>
                      <a:pt x="8" y="72"/>
                    </a:lnTo>
                    <a:lnTo>
                      <a:pt x="12" y="74"/>
                    </a:lnTo>
                    <a:lnTo>
                      <a:pt x="16" y="76"/>
                    </a:lnTo>
                    <a:lnTo>
                      <a:pt x="20" y="80"/>
                    </a:lnTo>
                    <a:lnTo>
                      <a:pt x="22" y="84"/>
                    </a:lnTo>
                    <a:lnTo>
                      <a:pt x="26" y="86"/>
                    </a:lnTo>
                    <a:lnTo>
                      <a:pt x="30" y="88"/>
                    </a:lnTo>
                    <a:lnTo>
                      <a:pt x="34" y="90"/>
                    </a:lnTo>
                    <a:lnTo>
                      <a:pt x="40" y="94"/>
                    </a:lnTo>
                    <a:lnTo>
                      <a:pt x="44" y="94"/>
                    </a:lnTo>
                    <a:lnTo>
                      <a:pt x="48" y="94"/>
                    </a:lnTo>
                    <a:lnTo>
                      <a:pt x="52" y="94"/>
                    </a:lnTo>
                    <a:lnTo>
                      <a:pt x="56" y="94"/>
                    </a:lnTo>
                    <a:lnTo>
                      <a:pt x="60" y="94"/>
                    </a:lnTo>
                    <a:lnTo>
                      <a:pt x="66" y="94"/>
                    </a:lnTo>
                    <a:lnTo>
                      <a:pt x="70" y="94"/>
                    </a:lnTo>
                    <a:lnTo>
                      <a:pt x="74" y="94"/>
                    </a:lnTo>
                    <a:lnTo>
                      <a:pt x="78" y="92"/>
                    </a:lnTo>
                    <a:lnTo>
                      <a:pt x="82" y="90"/>
                    </a:lnTo>
                    <a:lnTo>
                      <a:pt x="84" y="8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18" name="Freeform 6"/>
              <p:cNvSpPr>
                <a:spLocks/>
              </p:cNvSpPr>
              <p:nvPr/>
            </p:nvSpPr>
            <p:spPr bwMode="ltGray">
              <a:xfrm>
                <a:off x="0" y="296"/>
                <a:ext cx="159" cy="113"/>
              </a:xfrm>
              <a:custGeom>
                <a:avLst/>
                <a:gdLst>
                  <a:gd name="T0" fmla="*/ 148 w 159"/>
                  <a:gd name="T1" fmla="*/ 96 h 113"/>
                  <a:gd name="T2" fmla="*/ 152 w 159"/>
                  <a:gd name="T3" fmla="*/ 90 h 113"/>
                  <a:gd name="T4" fmla="*/ 148 w 159"/>
                  <a:gd name="T5" fmla="*/ 82 h 113"/>
                  <a:gd name="T6" fmla="*/ 142 w 159"/>
                  <a:gd name="T7" fmla="*/ 76 h 113"/>
                  <a:gd name="T8" fmla="*/ 134 w 159"/>
                  <a:gd name="T9" fmla="*/ 72 h 113"/>
                  <a:gd name="T10" fmla="*/ 128 w 159"/>
                  <a:gd name="T11" fmla="*/ 62 h 113"/>
                  <a:gd name="T12" fmla="*/ 122 w 159"/>
                  <a:gd name="T13" fmla="*/ 54 h 113"/>
                  <a:gd name="T14" fmla="*/ 116 w 159"/>
                  <a:gd name="T15" fmla="*/ 48 h 113"/>
                  <a:gd name="T16" fmla="*/ 108 w 159"/>
                  <a:gd name="T17" fmla="*/ 42 h 113"/>
                  <a:gd name="T18" fmla="*/ 102 w 159"/>
                  <a:gd name="T19" fmla="*/ 34 h 113"/>
                  <a:gd name="T20" fmla="*/ 88 w 159"/>
                  <a:gd name="T21" fmla="*/ 24 h 113"/>
                  <a:gd name="T22" fmla="*/ 80 w 159"/>
                  <a:gd name="T23" fmla="*/ 16 h 113"/>
                  <a:gd name="T24" fmla="*/ 72 w 159"/>
                  <a:gd name="T25" fmla="*/ 10 h 113"/>
                  <a:gd name="T26" fmla="*/ 62 w 159"/>
                  <a:gd name="T27" fmla="*/ 4 h 113"/>
                  <a:gd name="T28" fmla="*/ 50 w 159"/>
                  <a:gd name="T29" fmla="*/ 0 h 113"/>
                  <a:gd name="T30" fmla="*/ 42 w 159"/>
                  <a:gd name="T31" fmla="*/ 0 h 113"/>
                  <a:gd name="T32" fmla="*/ 34 w 159"/>
                  <a:gd name="T33" fmla="*/ 4 h 113"/>
                  <a:gd name="T34" fmla="*/ 28 w 159"/>
                  <a:gd name="T35" fmla="*/ 12 h 113"/>
                  <a:gd name="T36" fmla="*/ 22 w 159"/>
                  <a:gd name="T37" fmla="*/ 18 h 113"/>
                  <a:gd name="T38" fmla="*/ 14 w 159"/>
                  <a:gd name="T39" fmla="*/ 24 h 113"/>
                  <a:gd name="T40" fmla="*/ 10 w 159"/>
                  <a:gd name="T41" fmla="*/ 32 h 113"/>
                  <a:gd name="T42" fmla="*/ 4 w 159"/>
                  <a:gd name="T43" fmla="*/ 40 h 113"/>
                  <a:gd name="T44" fmla="*/ 0 w 159"/>
                  <a:gd name="T45" fmla="*/ 48 h 113"/>
                  <a:gd name="T46" fmla="*/ 0 w 159"/>
                  <a:gd name="T47" fmla="*/ 56 h 113"/>
                  <a:gd name="T48" fmla="*/ 0 w 159"/>
                  <a:gd name="T49" fmla="*/ 64 h 113"/>
                  <a:gd name="T50" fmla="*/ 0 w 159"/>
                  <a:gd name="T51" fmla="*/ 72 h 113"/>
                  <a:gd name="T52" fmla="*/ 4 w 159"/>
                  <a:gd name="T53" fmla="*/ 78 h 113"/>
                  <a:gd name="T54" fmla="*/ 12 w 159"/>
                  <a:gd name="T55" fmla="*/ 86 h 113"/>
                  <a:gd name="T56" fmla="*/ 20 w 159"/>
                  <a:gd name="T57" fmla="*/ 90 h 113"/>
                  <a:gd name="T58" fmla="*/ 30 w 159"/>
                  <a:gd name="T59" fmla="*/ 92 h 113"/>
                  <a:gd name="T60" fmla="*/ 36 w 159"/>
                  <a:gd name="T61" fmla="*/ 96 h 113"/>
                  <a:gd name="T62" fmla="*/ 42 w 159"/>
                  <a:gd name="T63" fmla="*/ 102 h 113"/>
                  <a:gd name="T64" fmla="*/ 48 w 159"/>
                  <a:gd name="T65" fmla="*/ 108 h 113"/>
                  <a:gd name="T66" fmla="*/ 56 w 159"/>
                  <a:gd name="T67" fmla="*/ 108 h 113"/>
                  <a:gd name="T68" fmla="*/ 64 w 159"/>
                  <a:gd name="T69" fmla="*/ 110 h 113"/>
                  <a:gd name="T70" fmla="*/ 72 w 159"/>
                  <a:gd name="T71" fmla="*/ 110 h 113"/>
                  <a:gd name="T72" fmla="*/ 82 w 159"/>
                  <a:gd name="T73" fmla="*/ 110 h 113"/>
                  <a:gd name="T74" fmla="*/ 92 w 159"/>
                  <a:gd name="T75" fmla="*/ 108 h 113"/>
                  <a:gd name="T76" fmla="*/ 102 w 159"/>
                  <a:gd name="T77" fmla="*/ 108 h 113"/>
                  <a:gd name="T78" fmla="*/ 114 w 159"/>
                  <a:gd name="T79" fmla="*/ 110 h 113"/>
                  <a:gd name="T80" fmla="*/ 124 w 159"/>
                  <a:gd name="T81" fmla="*/ 110 h 113"/>
                  <a:gd name="T82" fmla="*/ 132 w 159"/>
                  <a:gd name="T83" fmla="*/ 110 h 113"/>
                  <a:gd name="T84" fmla="*/ 142 w 159"/>
                  <a:gd name="T85" fmla="*/ 110 h 113"/>
                  <a:gd name="T86" fmla="*/ 150 w 159"/>
                  <a:gd name="T87" fmla="*/ 112 h 113"/>
                  <a:gd name="T88" fmla="*/ 158 w 159"/>
                  <a:gd name="T89" fmla="*/ 110 h 113"/>
                  <a:gd name="T90" fmla="*/ 158 w 159"/>
                  <a:gd name="T91" fmla="*/ 102 h 1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59" h="113">
                    <a:moveTo>
                      <a:pt x="156" y="98"/>
                    </a:moveTo>
                    <a:lnTo>
                      <a:pt x="148" y="96"/>
                    </a:lnTo>
                    <a:lnTo>
                      <a:pt x="152" y="94"/>
                    </a:lnTo>
                    <a:lnTo>
                      <a:pt x="152" y="90"/>
                    </a:lnTo>
                    <a:lnTo>
                      <a:pt x="150" y="86"/>
                    </a:lnTo>
                    <a:lnTo>
                      <a:pt x="148" y="82"/>
                    </a:lnTo>
                    <a:lnTo>
                      <a:pt x="144" y="80"/>
                    </a:lnTo>
                    <a:lnTo>
                      <a:pt x="142" y="76"/>
                    </a:lnTo>
                    <a:lnTo>
                      <a:pt x="138" y="74"/>
                    </a:lnTo>
                    <a:lnTo>
                      <a:pt x="134" y="72"/>
                    </a:lnTo>
                    <a:lnTo>
                      <a:pt x="130" y="66"/>
                    </a:lnTo>
                    <a:lnTo>
                      <a:pt x="128" y="62"/>
                    </a:lnTo>
                    <a:lnTo>
                      <a:pt x="126" y="58"/>
                    </a:lnTo>
                    <a:lnTo>
                      <a:pt x="122" y="54"/>
                    </a:lnTo>
                    <a:lnTo>
                      <a:pt x="118" y="52"/>
                    </a:lnTo>
                    <a:lnTo>
                      <a:pt x="116" y="48"/>
                    </a:lnTo>
                    <a:lnTo>
                      <a:pt x="112" y="44"/>
                    </a:lnTo>
                    <a:lnTo>
                      <a:pt x="108" y="42"/>
                    </a:lnTo>
                    <a:lnTo>
                      <a:pt x="104" y="38"/>
                    </a:lnTo>
                    <a:lnTo>
                      <a:pt x="102" y="34"/>
                    </a:lnTo>
                    <a:lnTo>
                      <a:pt x="98" y="32"/>
                    </a:lnTo>
                    <a:lnTo>
                      <a:pt x="88" y="24"/>
                    </a:lnTo>
                    <a:lnTo>
                      <a:pt x="86" y="20"/>
                    </a:lnTo>
                    <a:lnTo>
                      <a:pt x="80" y="16"/>
                    </a:lnTo>
                    <a:lnTo>
                      <a:pt x="76" y="14"/>
                    </a:lnTo>
                    <a:lnTo>
                      <a:pt x="72" y="10"/>
                    </a:lnTo>
                    <a:lnTo>
                      <a:pt x="68" y="8"/>
                    </a:lnTo>
                    <a:lnTo>
                      <a:pt x="62" y="4"/>
                    </a:lnTo>
                    <a:lnTo>
                      <a:pt x="58" y="2"/>
                    </a:lnTo>
                    <a:lnTo>
                      <a:pt x="50" y="0"/>
                    </a:lnTo>
                    <a:lnTo>
                      <a:pt x="46" y="0"/>
                    </a:lnTo>
                    <a:lnTo>
                      <a:pt x="42" y="0"/>
                    </a:lnTo>
                    <a:lnTo>
                      <a:pt x="38" y="0"/>
                    </a:lnTo>
                    <a:lnTo>
                      <a:pt x="34" y="4"/>
                    </a:lnTo>
                    <a:lnTo>
                      <a:pt x="30" y="8"/>
                    </a:lnTo>
                    <a:lnTo>
                      <a:pt x="28" y="12"/>
                    </a:lnTo>
                    <a:lnTo>
                      <a:pt x="24" y="14"/>
                    </a:lnTo>
                    <a:lnTo>
                      <a:pt x="22" y="18"/>
                    </a:lnTo>
                    <a:lnTo>
                      <a:pt x="18" y="20"/>
                    </a:lnTo>
                    <a:lnTo>
                      <a:pt x="14" y="24"/>
                    </a:lnTo>
                    <a:lnTo>
                      <a:pt x="12" y="28"/>
                    </a:lnTo>
                    <a:lnTo>
                      <a:pt x="10" y="32"/>
                    </a:lnTo>
                    <a:lnTo>
                      <a:pt x="8" y="36"/>
                    </a:lnTo>
                    <a:lnTo>
                      <a:pt x="4" y="40"/>
                    </a:lnTo>
                    <a:lnTo>
                      <a:pt x="2" y="44"/>
                    </a:lnTo>
                    <a:lnTo>
                      <a:pt x="0" y="48"/>
                    </a:lnTo>
                    <a:lnTo>
                      <a:pt x="0" y="52"/>
                    </a:lnTo>
                    <a:lnTo>
                      <a:pt x="0" y="56"/>
                    </a:lnTo>
                    <a:lnTo>
                      <a:pt x="0" y="60"/>
                    </a:lnTo>
                    <a:lnTo>
                      <a:pt x="0" y="64"/>
                    </a:lnTo>
                    <a:lnTo>
                      <a:pt x="0" y="68"/>
                    </a:lnTo>
                    <a:lnTo>
                      <a:pt x="0" y="72"/>
                    </a:lnTo>
                    <a:lnTo>
                      <a:pt x="0" y="76"/>
                    </a:lnTo>
                    <a:lnTo>
                      <a:pt x="4" y="78"/>
                    </a:lnTo>
                    <a:lnTo>
                      <a:pt x="8" y="82"/>
                    </a:lnTo>
                    <a:lnTo>
                      <a:pt x="12" y="86"/>
                    </a:lnTo>
                    <a:lnTo>
                      <a:pt x="16" y="86"/>
                    </a:lnTo>
                    <a:lnTo>
                      <a:pt x="20" y="90"/>
                    </a:lnTo>
                    <a:lnTo>
                      <a:pt x="26" y="92"/>
                    </a:lnTo>
                    <a:lnTo>
                      <a:pt x="30" y="92"/>
                    </a:lnTo>
                    <a:lnTo>
                      <a:pt x="34" y="92"/>
                    </a:lnTo>
                    <a:lnTo>
                      <a:pt x="36" y="96"/>
                    </a:lnTo>
                    <a:lnTo>
                      <a:pt x="40" y="98"/>
                    </a:lnTo>
                    <a:lnTo>
                      <a:pt x="42" y="102"/>
                    </a:lnTo>
                    <a:lnTo>
                      <a:pt x="44" y="106"/>
                    </a:lnTo>
                    <a:lnTo>
                      <a:pt x="48" y="108"/>
                    </a:lnTo>
                    <a:lnTo>
                      <a:pt x="52" y="108"/>
                    </a:lnTo>
                    <a:lnTo>
                      <a:pt x="56" y="108"/>
                    </a:lnTo>
                    <a:lnTo>
                      <a:pt x="60" y="108"/>
                    </a:lnTo>
                    <a:lnTo>
                      <a:pt x="64" y="110"/>
                    </a:lnTo>
                    <a:lnTo>
                      <a:pt x="68" y="110"/>
                    </a:lnTo>
                    <a:lnTo>
                      <a:pt x="72" y="110"/>
                    </a:lnTo>
                    <a:lnTo>
                      <a:pt x="76" y="110"/>
                    </a:lnTo>
                    <a:lnTo>
                      <a:pt x="82" y="110"/>
                    </a:lnTo>
                    <a:lnTo>
                      <a:pt x="86" y="110"/>
                    </a:lnTo>
                    <a:lnTo>
                      <a:pt x="92" y="108"/>
                    </a:lnTo>
                    <a:lnTo>
                      <a:pt x="96" y="108"/>
                    </a:lnTo>
                    <a:lnTo>
                      <a:pt x="102" y="108"/>
                    </a:lnTo>
                    <a:lnTo>
                      <a:pt x="106" y="108"/>
                    </a:lnTo>
                    <a:lnTo>
                      <a:pt x="114" y="110"/>
                    </a:lnTo>
                    <a:lnTo>
                      <a:pt x="118" y="110"/>
                    </a:lnTo>
                    <a:lnTo>
                      <a:pt x="124" y="110"/>
                    </a:lnTo>
                    <a:lnTo>
                      <a:pt x="128" y="110"/>
                    </a:lnTo>
                    <a:lnTo>
                      <a:pt x="132" y="110"/>
                    </a:lnTo>
                    <a:lnTo>
                      <a:pt x="136" y="110"/>
                    </a:lnTo>
                    <a:lnTo>
                      <a:pt x="142" y="110"/>
                    </a:lnTo>
                    <a:lnTo>
                      <a:pt x="146" y="112"/>
                    </a:lnTo>
                    <a:lnTo>
                      <a:pt x="150" y="112"/>
                    </a:lnTo>
                    <a:lnTo>
                      <a:pt x="154" y="110"/>
                    </a:lnTo>
                    <a:lnTo>
                      <a:pt x="158" y="110"/>
                    </a:lnTo>
                    <a:lnTo>
                      <a:pt x="158" y="106"/>
                    </a:lnTo>
                    <a:lnTo>
                      <a:pt x="158" y="102"/>
                    </a:lnTo>
                    <a:lnTo>
                      <a:pt x="156" y="9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19" name="Freeform 7"/>
              <p:cNvSpPr>
                <a:spLocks/>
              </p:cNvSpPr>
              <p:nvPr/>
            </p:nvSpPr>
            <p:spPr bwMode="ltGray">
              <a:xfrm>
                <a:off x="258" y="278"/>
                <a:ext cx="101" cy="87"/>
              </a:xfrm>
              <a:custGeom>
                <a:avLst/>
                <a:gdLst>
                  <a:gd name="T0" fmla="*/ 50 w 101"/>
                  <a:gd name="T1" fmla="*/ 86 h 87"/>
                  <a:gd name="T2" fmla="*/ 58 w 101"/>
                  <a:gd name="T3" fmla="*/ 84 h 87"/>
                  <a:gd name="T4" fmla="*/ 68 w 101"/>
                  <a:gd name="T5" fmla="*/ 82 h 87"/>
                  <a:gd name="T6" fmla="*/ 78 w 101"/>
                  <a:gd name="T7" fmla="*/ 82 h 87"/>
                  <a:gd name="T8" fmla="*/ 88 w 101"/>
                  <a:gd name="T9" fmla="*/ 80 h 87"/>
                  <a:gd name="T10" fmla="*/ 96 w 101"/>
                  <a:gd name="T11" fmla="*/ 78 h 87"/>
                  <a:gd name="T12" fmla="*/ 100 w 101"/>
                  <a:gd name="T13" fmla="*/ 70 h 87"/>
                  <a:gd name="T14" fmla="*/ 100 w 101"/>
                  <a:gd name="T15" fmla="*/ 62 h 87"/>
                  <a:gd name="T16" fmla="*/ 96 w 101"/>
                  <a:gd name="T17" fmla="*/ 52 h 87"/>
                  <a:gd name="T18" fmla="*/ 90 w 101"/>
                  <a:gd name="T19" fmla="*/ 44 h 87"/>
                  <a:gd name="T20" fmla="*/ 82 w 101"/>
                  <a:gd name="T21" fmla="*/ 40 h 87"/>
                  <a:gd name="T22" fmla="*/ 74 w 101"/>
                  <a:gd name="T23" fmla="*/ 34 h 87"/>
                  <a:gd name="T24" fmla="*/ 66 w 101"/>
                  <a:gd name="T25" fmla="*/ 26 h 87"/>
                  <a:gd name="T26" fmla="*/ 58 w 101"/>
                  <a:gd name="T27" fmla="*/ 18 h 87"/>
                  <a:gd name="T28" fmla="*/ 52 w 101"/>
                  <a:gd name="T29" fmla="*/ 12 h 87"/>
                  <a:gd name="T30" fmla="*/ 44 w 101"/>
                  <a:gd name="T31" fmla="*/ 8 h 87"/>
                  <a:gd name="T32" fmla="*/ 34 w 101"/>
                  <a:gd name="T33" fmla="*/ 2 h 87"/>
                  <a:gd name="T34" fmla="*/ 26 w 101"/>
                  <a:gd name="T35" fmla="*/ 0 h 87"/>
                  <a:gd name="T36" fmla="*/ 18 w 101"/>
                  <a:gd name="T37" fmla="*/ 0 h 87"/>
                  <a:gd name="T38" fmla="*/ 12 w 101"/>
                  <a:gd name="T39" fmla="*/ 6 h 87"/>
                  <a:gd name="T40" fmla="*/ 6 w 101"/>
                  <a:gd name="T41" fmla="*/ 12 h 87"/>
                  <a:gd name="T42" fmla="*/ 4 w 101"/>
                  <a:gd name="T43" fmla="*/ 20 h 87"/>
                  <a:gd name="T44" fmla="*/ 2 w 101"/>
                  <a:gd name="T45" fmla="*/ 28 h 87"/>
                  <a:gd name="T46" fmla="*/ 0 w 101"/>
                  <a:gd name="T47" fmla="*/ 38 h 87"/>
                  <a:gd name="T48" fmla="*/ 0 w 101"/>
                  <a:gd name="T49" fmla="*/ 50 h 87"/>
                  <a:gd name="T50" fmla="*/ 2 w 101"/>
                  <a:gd name="T51" fmla="*/ 58 h 87"/>
                  <a:gd name="T52" fmla="*/ 6 w 101"/>
                  <a:gd name="T53" fmla="*/ 62 h 87"/>
                  <a:gd name="T54" fmla="*/ 12 w 101"/>
                  <a:gd name="T55" fmla="*/ 66 h 87"/>
                  <a:gd name="T56" fmla="*/ 18 w 101"/>
                  <a:gd name="T57" fmla="*/ 74 h 87"/>
                  <a:gd name="T58" fmla="*/ 26 w 101"/>
                  <a:gd name="T59" fmla="*/ 78 h 87"/>
                  <a:gd name="T60" fmla="*/ 34 w 101"/>
                  <a:gd name="T61" fmla="*/ 84 h 87"/>
                  <a:gd name="T62" fmla="*/ 46 w 101"/>
                  <a:gd name="T63" fmla="*/ 86 h 87"/>
                  <a:gd name="T64" fmla="*/ 54 w 101"/>
                  <a:gd name="T65" fmla="*/ 86 h 87"/>
                  <a:gd name="T66" fmla="*/ 62 w 101"/>
                  <a:gd name="T67" fmla="*/ 84 h 87"/>
                  <a:gd name="T68" fmla="*/ 72 w 101"/>
                  <a:gd name="T69" fmla="*/ 80 h 87"/>
                  <a:gd name="T70" fmla="*/ 78 w 101"/>
                  <a:gd name="T71" fmla="*/ 82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1" h="87">
                    <a:moveTo>
                      <a:pt x="46" y="86"/>
                    </a:moveTo>
                    <a:lnTo>
                      <a:pt x="50" y="86"/>
                    </a:lnTo>
                    <a:lnTo>
                      <a:pt x="54" y="86"/>
                    </a:lnTo>
                    <a:lnTo>
                      <a:pt x="58" y="84"/>
                    </a:lnTo>
                    <a:lnTo>
                      <a:pt x="64" y="82"/>
                    </a:lnTo>
                    <a:lnTo>
                      <a:pt x="68" y="82"/>
                    </a:lnTo>
                    <a:lnTo>
                      <a:pt x="74" y="82"/>
                    </a:lnTo>
                    <a:lnTo>
                      <a:pt x="78" y="82"/>
                    </a:lnTo>
                    <a:lnTo>
                      <a:pt x="84" y="80"/>
                    </a:lnTo>
                    <a:lnTo>
                      <a:pt x="88" y="80"/>
                    </a:lnTo>
                    <a:lnTo>
                      <a:pt x="92" y="80"/>
                    </a:lnTo>
                    <a:lnTo>
                      <a:pt x="96" y="78"/>
                    </a:lnTo>
                    <a:lnTo>
                      <a:pt x="98" y="74"/>
                    </a:lnTo>
                    <a:lnTo>
                      <a:pt x="100" y="70"/>
                    </a:lnTo>
                    <a:lnTo>
                      <a:pt x="100" y="66"/>
                    </a:lnTo>
                    <a:lnTo>
                      <a:pt x="100" y="62"/>
                    </a:lnTo>
                    <a:lnTo>
                      <a:pt x="100" y="58"/>
                    </a:lnTo>
                    <a:lnTo>
                      <a:pt x="96" y="52"/>
                    </a:lnTo>
                    <a:lnTo>
                      <a:pt x="92" y="48"/>
                    </a:lnTo>
                    <a:lnTo>
                      <a:pt x="90" y="44"/>
                    </a:lnTo>
                    <a:lnTo>
                      <a:pt x="86" y="42"/>
                    </a:lnTo>
                    <a:lnTo>
                      <a:pt x="82" y="40"/>
                    </a:lnTo>
                    <a:lnTo>
                      <a:pt x="80" y="36"/>
                    </a:lnTo>
                    <a:lnTo>
                      <a:pt x="74" y="34"/>
                    </a:lnTo>
                    <a:lnTo>
                      <a:pt x="70" y="28"/>
                    </a:lnTo>
                    <a:lnTo>
                      <a:pt x="66" y="26"/>
                    </a:lnTo>
                    <a:lnTo>
                      <a:pt x="64" y="22"/>
                    </a:lnTo>
                    <a:lnTo>
                      <a:pt x="58" y="18"/>
                    </a:lnTo>
                    <a:lnTo>
                      <a:pt x="54" y="16"/>
                    </a:lnTo>
                    <a:lnTo>
                      <a:pt x="52" y="12"/>
                    </a:lnTo>
                    <a:lnTo>
                      <a:pt x="48" y="10"/>
                    </a:lnTo>
                    <a:lnTo>
                      <a:pt x="44" y="8"/>
                    </a:lnTo>
                    <a:lnTo>
                      <a:pt x="40" y="6"/>
                    </a:lnTo>
                    <a:lnTo>
                      <a:pt x="34" y="2"/>
                    </a:lnTo>
                    <a:lnTo>
                      <a:pt x="30" y="0"/>
                    </a:lnTo>
                    <a:lnTo>
                      <a:pt x="26" y="0"/>
                    </a:lnTo>
                    <a:lnTo>
                      <a:pt x="22" y="0"/>
                    </a:lnTo>
                    <a:lnTo>
                      <a:pt x="18" y="0"/>
                    </a:lnTo>
                    <a:lnTo>
                      <a:pt x="16" y="4"/>
                    </a:lnTo>
                    <a:lnTo>
                      <a:pt x="12" y="6"/>
                    </a:lnTo>
                    <a:lnTo>
                      <a:pt x="10" y="10"/>
                    </a:lnTo>
                    <a:lnTo>
                      <a:pt x="6" y="12"/>
                    </a:lnTo>
                    <a:lnTo>
                      <a:pt x="4" y="16"/>
                    </a:lnTo>
                    <a:lnTo>
                      <a:pt x="4" y="20"/>
                    </a:lnTo>
                    <a:lnTo>
                      <a:pt x="2" y="24"/>
                    </a:lnTo>
                    <a:lnTo>
                      <a:pt x="2" y="28"/>
                    </a:lnTo>
                    <a:lnTo>
                      <a:pt x="0" y="34"/>
                    </a:lnTo>
                    <a:lnTo>
                      <a:pt x="0" y="38"/>
                    </a:lnTo>
                    <a:lnTo>
                      <a:pt x="0" y="46"/>
                    </a:lnTo>
                    <a:lnTo>
                      <a:pt x="0" y="50"/>
                    </a:lnTo>
                    <a:lnTo>
                      <a:pt x="0" y="54"/>
                    </a:lnTo>
                    <a:lnTo>
                      <a:pt x="2" y="58"/>
                    </a:lnTo>
                    <a:lnTo>
                      <a:pt x="2" y="62"/>
                    </a:lnTo>
                    <a:lnTo>
                      <a:pt x="6" y="62"/>
                    </a:lnTo>
                    <a:lnTo>
                      <a:pt x="10" y="62"/>
                    </a:lnTo>
                    <a:lnTo>
                      <a:pt x="12" y="66"/>
                    </a:lnTo>
                    <a:lnTo>
                      <a:pt x="14" y="70"/>
                    </a:lnTo>
                    <a:lnTo>
                      <a:pt x="18" y="74"/>
                    </a:lnTo>
                    <a:lnTo>
                      <a:pt x="22" y="76"/>
                    </a:lnTo>
                    <a:lnTo>
                      <a:pt x="26" y="78"/>
                    </a:lnTo>
                    <a:lnTo>
                      <a:pt x="30" y="82"/>
                    </a:lnTo>
                    <a:lnTo>
                      <a:pt x="34" y="84"/>
                    </a:lnTo>
                    <a:lnTo>
                      <a:pt x="38" y="86"/>
                    </a:lnTo>
                    <a:lnTo>
                      <a:pt x="46" y="86"/>
                    </a:lnTo>
                    <a:lnTo>
                      <a:pt x="50" y="86"/>
                    </a:lnTo>
                    <a:lnTo>
                      <a:pt x="54" y="86"/>
                    </a:lnTo>
                    <a:lnTo>
                      <a:pt x="58" y="84"/>
                    </a:lnTo>
                    <a:lnTo>
                      <a:pt x="62" y="84"/>
                    </a:lnTo>
                    <a:lnTo>
                      <a:pt x="68" y="80"/>
                    </a:lnTo>
                    <a:lnTo>
                      <a:pt x="72" y="80"/>
                    </a:lnTo>
                    <a:lnTo>
                      <a:pt x="76" y="82"/>
                    </a:lnTo>
                    <a:lnTo>
                      <a:pt x="78" y="82"/>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20" name="Freeform 8"/>
              <p:cNvSpPr>
                <a:spLocks/>
              </p:cNvSpPr>
              <p:nvPr/>
            </p:nvSpPr>
            <p:spPr bwMode="ltGray">
              <a:xfrm>
                <a:off x="240" y="630"/>
                <a:ext cx="65" cy="75"/>
              </a:xfrm>
              <a:custGeom>
                <a:avLst/>
                <a:gdLst>
                  <a:gd name="T0" fmla="*/ 18 w 65"/>
                  <a:gd name="T1" fmla="*/ 0 h 75"/>
                  <a:gd name="T2" fmla="*/ 22 w 65"/>
                  <a:gd name="T3" fmla="*/ 0 h 75"/>
                  <a:gd name="T4" fmla="*/ 26 w 65"/>
                  <a:gd name="T5" fmla="*/ 2 h 75"/>
                  <a:gd name="T6" fmla="*/ 30 w 65"/>
                  <a:gd name="T7" fmla="*/ 2 h 75"/>
                  <a:gd name="T8" fmla="*/ 34 w 65"/>
                  <a:gd name="T9" fmla="*/ 4 h 75"/>
                  <a:gd name="T10" fmla="*/ 36 w 65"/>
                  <a:gd name="T11" fmla="*/ 8 h 75"/>
                  <a:gd name="T12" fmla="*/ 38 w 65"/>
                  <a:gd name="T13" fmla="*/ 12 h 75"/>
                  <a:gd name="T14" fmla="*/ 42 w 65"/>
                  <a:gd name="T15" fmla="*/ 14 h 75"/>
                  <a:gd name="T16" fmla="*/ 46 w 65"/>
                  <a:gd name="T17" fmla="*/ 18 h 75"/>
                  <a:gd name="T18" fmla="*/ 48 w 65"/>
                  <a:gd name="T19" fmla="*/ 22 h 75"/>
                  <a:gd name="T20" fmla="*/ 52 w 65"/>
                  <a:gd name="T21" fmla="*/ 24 h 75"/>
                  <a:gd name="T22" fmla="*/ 54 w 65"/>
                  <a:gd name="T23" fmla="*/ 28 h 75"/>
                  <a:gd name="T24" fmla="*/ 56 w 65"/>
                  <a:gd name="T25" fmla="*/ 32 h 75"/>
                  <a:gd name="T26" fmla="*/ 60 w 65"/>
                  <a:gd name="T27" fmla="*/ 34 h 75"/>
                  <a:gd name="T28" fmla="*/ 62 w 65"/>
                  <a:gd name="T29" fmla="*/ 38 h 75"/>
                  <a:gd name="T30" fmla="*/ 64 w 65"/>
                  <a:gd name="T31" fmla="*/ 42 h 75"/>
                  <a:gd name="T32" fmla="*/ 64 w 65"/>
                  <a:gd name="T33" fmla="*/ 46 h 75"/>
                  <a:gd name="T34" fmla="*/ 64 w 65"/>
                  <a:gd name="T35" fmla="*/ 50 h 75"/>
                  <a:gd name="T36" fmla="*/ 58 w 65"/>
                  <a:gd name="T37" fmla="*/ 50 h 75"/>
                  <a:gd name="T38" fmla="*/ 54 w 65"/>
                  <a:gd name="T39" fmla="*/ 52 h 75"/>
                  <a:gd name="T40" fmla="*/ 50 w 65"/>
                  <a:gd name="T41" fmla="*/ 54 h 75"/>
                  <a:gd name="T42" fmla="*/ 50 w 65"/>
                  <a:gd name="T43" fmla="*/ 58 h 75"/>
                  <a:gd name="T44" fmla="*/ 46 w 65"/>
                  <a:gd name="T45" fmla="*/ 62 h 75"/>
                  <a:gd name="T46" fmla="*/ 44 w 65"/>
                  <a:gd name="T47" fmla="*/ 66 h 75"/>
                  <a:gd name="T48" fmla="*/ 42 w 65"/>
                  <a:gd name="T49" fmla="*/ 70 h 75"/>
                  <a:gd name="T50" fmla="*/ 38 w 65"/>
                  <a:gd name="T51" fmla="*/ 72 h 75"/>
                  <a:gd name="T52" fmla="*/ 34 w 65"/>
                  <a:gd name="T53" fmla="*/ 74 h 75"/>
                  <a:gd name="T54" fmla="*/ 30 w 65"/>
                  <a:gd name="T55" fmla="*/ 74 h 75"/>
                  <a:gd name="T56" fmla="*/ 26 w 65"/>
                  <a:gd name="T57" fmla="*/ 74 h 75"/>
                  <a:gd name="T58" fmla="*/ 22 w 65"/>
                  <a:gd name="T59" fmla="*/ 74 h 75"/>
                  <a:gd name="T60" fmla="*/ 18 w 65"/>
                  <a:gd name="T61" fmla="*/ 74 h 75"/>
                  <a:gd name="T62" fmla="*/ 14 w 65"/>
                  <a:gd name="T63" fmla="*/ 72 h 75"/>
                  <a:gd name="T64" fmla="*/ 10 w 65"/>
                  <a:gd name="T65" fmla="*/ 68 h 75"/>
                  <a:gd name="T66" fmla="*/ 6 w 65"/>
                  <a:gd name="T67" fmla="*/ 66 h 75"/>
                  <a:gd name="T68" fmla="*/ 2 w 65"/>
                  <a:gd name="T69" fmla="*/ 64 h 75"/>
                  <a:gd name="T70" fmla="*/ 0 w 65"/>
                  <a:gd name="T71" fmla="*/ 60 h 75"/>
                  <a:gd name="T72" fmla="*/ 0 w 65"/>
                  <a:gd name="T73" fmla="*/ 54 h 75"/>
                  <a:gd name="T74" fmla="*/ 0 w 65"/>
                  <a:gd name="T75" fmla="*/ 50 h 75"/>
                  <a:gd name="T76" fmla="*/ 0 w 65"/>
                  <a:gd name="T77" fmla="*/ 46 h 75"/>
                  <a:gd name="T78" fmla="*/ 0 w 65"/>
                  <a:gd name="T79" fmla="*/ 42 h 75"/>
                  <a:gd name="T80" fmla="*/ 0 w 65"/>
                  <a:gd name="T81" fmla="*/ 36 h 75"/>
                  <a:gd name="T82" fmla="*/ 0 w 65"/>
                  <a:gd name="T83" fmla="*/ 32 h 75"/>
                  <a:gd name="T84" fmla="*/ 0 w 65"/>
                  <a:gd name="T85" fmla="*/ 28 h 75"/>
                  <a:gd name="T86" fmla="*/ 0 w 65"/>
                  <a:gd name="T87" fmla="*/ 24 h 75"/>
                  <a:gd name="T88" fmla="*/ 4 w 65"/>
                  <a:gd name="T89" fmla="*/ 22 h 75"/>
                  <a:gd name="T90" fmla="*/ 10 w 65"/>
                  <a:gd name="T91" fmla="*/ 20 h 75"/>
                  <a:gd name="T92" fmla="*/ 12 w 65"/>
                  <a:gd name="T93" fmla="*/ 16 h 75"/>
                  <a:gd name="T94" fmla="*/ 14 w 65"/>
                  <a:gd name="T95" fmla="*/ 12 h 75"/>
                  <a:gd name="T96" fmla="*/ 16 w 65"/>
                  <a:gd name="T97" fmla="*/ 8 h 75"/>
                  <a:gd name="T98" fmla="*/ 18 w 65"/>
                  <a:gd name="T99" fmla="*/ 4 h 75"/>
                  <a:gd name="T100" fmla="*/ 20 w 65"/>
                  <a:gd name="T101" fmla="*/ 0 h 75"/>
                  <a:gd name="T102" fmla="*/ 18 w 65"/>
                  <a:gd name="T103" fmla="*/ 0 h 7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5" h="75">
                    <a:moveTo>
                      <a:pt x="18" y="0"/>
                    </a:moveTo>
                    <a:lnTo>
                      <a:pt x="22" y="0"/>
                    </a:lnTo>
                    <a:lnTo>
                      <a:pt x="26" y="2"/>
                    </a:lnTo>
                    <a:lnTo>
                      <a:pt x="30" y="2"/>
                    </a:lnTo>
                    <a:lnTo>
                      <a:pt x="34" y="4"/>
                    </a:lnTo>
                    <a:lnTo>
                      <a:pt x="36" y="8"/>
                    </a:lnTo>
                    <a:lnTo>
                      <a:pt x="38" y="12"/>
                    </a:lnTo>
                    <a:lnTo>
                      <a:pt x="42" y="14"/>
                    </a:lnTo>
                    <a:lnTo>
                      <a:pt x="46" y="18"/>
                    </a:lnTo>
                    <a:lnTo>
                      <a:pt x="48" y="22"/>
                    </a:lnTo>
                    <a:lnTo>
                      <a:pt x="52" y="24"/>
                    </a:lnTo>
                    <a:lnTo>
                      <a:pt x="54" y="28"/>
                    </a:lnTo>
                    <a:lnTo>
                      <a:pt x="56" y="32"/>
                    </a:lnTo>
                    <a:lnTo>
                      <a:pt x="60" y="34"/>
                    </a:lnTo>
                    <a:lnTo>
                      <a:pt x="62" y="38"/>
                    </a:lnTo>
                    <a:lnTo>
                      <a:pt x="64" y="42"/>
                    </a:lnTo>
                    <a:lnTo>
                      <a:pt x="64" y="46"/>
                    </a:lnTo>
                    <a:lnTo>
                      <a:pt x="64" y="50"/>
                    </a:lnTo>
                    <a:lnTo>
                      <a:pt x="58" y="50"/>
                    </a:lnTo>
                    <a:lnTo>
                      <a:pt x="54" y="52"/>
                    </a:lnTo>
                    <a:lnTo>
                      <a:pt x="50" y="54"/>
                    </a:lnTo>
                    <a:lnTo>
                      <a:pt x="50" y="58"/>
                    </a:lnTo>
                    <a:lnTo>
                      <a:pt x="46" y="62"/>
                    </a:lnTo>
                    <a:lnTo>
                      <a:pt x="44" y="66"/>
                    </a:lnTo>
                    <a:lnTo>
                      <a:pt x="42" y="70"/>
                    </a:lnTo>
                    <a:lnTo>
                      <a:pt x="38" y="72"/>
                    </a:lnTo>
                    <a:lnTo>
                      <a:pt x="34" y="74"/>
                    </a:lnTo>
                    <a:lnTo>
                      <a:pt x="30" y="74"/>
                    </a:lnTo>
                    <a:lnTo>
                      <a:pt x="26" y="74"/>
                    </a:lnTo>
                    <a:lnTo>
                      <a:pt x="22" y="74"/>
                    </a:lnTo>
                    <a:lnTo>
                      <a:pt x="18" y="74"/>
                    </a:lnTo>
                    <a:lnTo>
                      <a:pt x="14" y="72"/>
                    </a:lnTo>
                    <a:lnTo>
                      <a:pt x="10" y="68"/>
                    </a:lnTo>
                    <a:lnTo>
                      <a:pt x="6" y="66"/>
                    </a:lnTo>
                    <a:lnTo>
                      <a:pt x="2" y="64"/>
                    </a:lnTo>
                    <a:lnTo>
                      <a:pt x="0" y="60"/>
                    </a:lnTo>
                    <a:lnTo>
                      <a:pt x="0" y="54"/>
                    </a:lnTo>
                    <a:lnTo>
                      <a:pt x="0" y="50"/>
                    </a:lnTo>
                    <a:lnTo>
                      <a:pt x="0" y="46"/>
                    </a:lnTo>
                    <a:lnTo>
                      <a:pt x="0" y="42"/>
                    </a:lnTo>
                    <a:lnTo>
                      <a:pt x="0" y="36"/>
                    </a:lnTo>
                    <a:lnTo>
                      <a:pt x="0" y="32"/>
                    </a:lnTo>
                    <a:lnTo>
                      <a:pt x="0" y="28"/>
                    </a:lnTo>
                    <a:lnTo>
                      <a:pt x="0" y="24"/>
                    </a:lnTo>
                    <a:lnTo>
                      <a:pt x="4" y="22"/>
                    </a:lnTo>
                    <a:lnTo>
                      <a:pt x="10" y="20"/>
                    </a:lnTo>
                    <a:lnTo>
                      <a:pt x="12" y="16"/>
                    </a:lnTo>
                    <a:lnTo>
                      <a:pt x="14" y="12"/>
                    </a:lnTo>
                    <a:lnTo>
                      <a:pt x="16" y="8"/>
                    </a:lnTo>
                    <a:lnTo>
                      <a:pt x="18" y="4"/>
                    </a:lnTo>
                    <a:lnTo>
                      <a:pt x="20" y="0"/>
                    </a:lnTo>
                    <a:lnTo>
                      <a:pt x="18"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21" name="Freeform 9"/>
              <p:cNvSpPr>
                <a:spLocks/>
              </p:cNvSpPr>
              <p:nvPr/>
            </p:nvSpPr>
            <p:spPr bwMode="ltGray">
              <a:xfrm>
                <a:off x="338" y="494"/>
                <a:ext cx="135" cy="157"/>
              </a:xfrm>
              <a:custGeom>
                <a:avLst/>
                <a:gdLst>
                  <a:gd name="T0" fmla="*/ 62 w 135"/>
                  <a:gd name="T1" fmla="*/ 0 h 157"/>
                  <a:gd name="T2" fmla="*/ 70 w 135"/>
                  <a:gd name="T3" fmla="*/ 6 h 157"/>
                  <a:gd name="T4" fmla="*/ 78 w 135"/>
                  <a:gd name="T5" fmla="*/ 12 h 157"/>
                  <a:gd name="T6" fmla="*/ 88 w 135"/>
                  <a:gd name="T7" fmla="*/ 22 h 157"/>
                  <a:gd name="T8" fmla="*/ 100 w 135"/>
                  <a:gd name="T9" fmla="*/ 34 h 157"/>
                  <a:gd name="T10" fmla="*/ 108 w 135"/>
                  <a:gd name="T11" fmla="*/ 44 h 157"/>
                  <a:gd name="T12" fmla="*/ 112 w 135"/>
                  <a:gd name="T13" fmla="*/ 52 h 157"/>
                  <a:gd name="T14" fmla="*/ 122 w 135"/>
                  <a:gd name="T15" fmla="*/ 60 h 157"/>
                  <a:gd name="T16" fmla="*/ 128 w 135"/>
                  <a:gd name="T17" fmla="*/ 68 h 157"/>
                  <a:gd name="T18" fmla="*/ 132 w 135"/>
                  <a:gd name="T19" fmla="*/ 76 h 157"/>
                  <a:gd name="T20" fmla="*/ 134 w 135"/>
                  <a:gd name="T21" fmla="*/ 84 h 157"/>
                  <a:gd name="T22" fmla="*/ 134 w 135"/>
                  <a:gd name="T23" fmla="*/ 96 h 157"/>
                  <a:gd name="T24" fmla="*/ 134 w 135"/>
                  <a:gd name="T25" fmla="*/ 104 h 157"/>
                  <a:gd name="T26" fmla="*/ 134 w 135"/>
                  <a:gd name="T27" fmla="*/ 112 h 157"/>
                  <a:gd name="T28" fmla="*/ 130 w 135"/>
                  <a:gd name="T29" fmla="*/ 122 h 157"/>
                  <a:gd name="T30" fmla="*/ 124 w 135"/>
                  <a:gd name="T31" fmla="*/ 128 h 157"/>
                  <a:gd name="T32" fmla="*/ 120 w 135"/>
                  <a:gd name="T33" fmla="*/ 136 h 157"/>
                  <a:gd name="T34" fmla="*/ 110 w 135"/>
                  <a:gd name="T35" fmla="*/ 146 h 157"/>
                  <a:gd name="T36" fmla="*/ 102 w 135"/>
                  <a:gd name="T37" fmla="*/ 152 h 157"/>
                  <a:gd name="T38" fmla="*/ 94 w 135"/>
                  <a:gd name="T39" fmla="*/ 154 h 157"/>
                  <a:gd name="T40" fmla="*/ 86 w 135"/>
                  <a:gd name="T41" fmla="*/ 156 h 157"/>
                  <a:gd name="T42" fmla="*/ 78 w 135"/>
                  <a:gd name="T43" fmla="*/ 156 h 157"/>
                  <a:gd name="T44" fmla="*/ 64 w 135"/>
                  <a:gd name="T45" fmla="*/ 156 h 157"/>
                  <a:gd name="T46" fmla="*/ 52 w 135"/>
                  <a:gd name="T47" fmla="*/ 156 h 157"/>
                  <a:gd name="T48" fmla="*/ 44 w 135"/>
                  <a:gd name="T49" fmla="*/ 150 h 157"/>
                  <a:gd name="T50" fmla="*/ 36 w 135"/>
                  <a:gd name="T51" fmla="*/ 142 h 157"/>
                  <a:gd name="T52" fmla="*/ 26 w 135"/>
                  <a:gd name="T53" fmla="*/ 134 h 157"/>
                  <a:gd name="T54" fmla="*/ 20 w 135"/>
                  <a:gd name="T55" fmla="*/ 126 h 157"/>
                  <a:gd name="T56" fmla="*/ 14 w 135"/>
                  <a:gd name="T57" fmla="*/ 120 h 157"/>
                  <a:gd name="T58" fmla="*/ 10 w 135"/>
                  <a:gd name="T59" fmla="*/ 112 h 157"/>
                  <a:gd name="T60" fmla="*/ 4 w 135"/>
                  <a:gd name="T61" fmla="*/ 106 h 157"/>
                  <a:gd name="T62" fmla="*/ 2 w 135"/>
                  <a:gd name="T63" fmla="*/ 98 h 157"/>
                  <a:gd name="T64" fmla="*/ 2 w 135"/>
                  <a:gd name="T65" fmla="*/ 90 h 157"/>
                  <a:gd name="T66" fmla="*/ 2 w 135"/>
                  <a:gd name="T67" fmla="*/ 82 h 157"/>
                  <a:gd name="T68" fmla="*/ 0 w 135"/>
                  <a:gd name="T69" fmla="*/ 72 h 157"/>
                  <a:gd name="T70" fmla="*/ 2 w 135"/>
                  <a:gd name="T71" fmla="*/ 62 h 157"/>
                  <a:gd name="T72" fmla="*/ 6 w 135"/>
                  <a:gd name="T73" fmla="*/ 54 h 157"/>
                  <a:gd name="T74" fmla="*/ 16 w 135"/>
                  <a:gd name="T75" fmla="*/ 48 h 157"/>
                  <a:gd name="T76" fmla="*/ 22 w 135"/>
                  <a:gd name="T77" fmla="*/ 40 h 157"/>
                  <a:gd name="T78" fmla="*/ 26 w 135"/>
                  <a:gd name="T79" fmla="*/ 30 h 157"/>
                  <a:gd name="T80" fmla="*/ 30 w 135"/>
                  <a:gd name="T81" fmla="*/ 22 h 157"/>
                  <a:gd name="T82" fmla="*/ 38 w 135"/>
                  <a:gd name="T83" fmla="*/ 16 h 157"/>
                  <a:gd name="T84" fmla="*/ 46 w 135"/>
                  <a:gd name="T85" fmla="*/ 10 h 157"/>
                  <a:gd name="T86" fmla="*/ 54 w 135"/>
                  <a:gd name="T87" fmla="*/ 6 h 157"/>
                  <a:gd name="T88" fmla="*/ 60 w 135"/>
                  <a:gd name="T89" fmla="*/ 0 h 1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5" h="157">
                    <a:moveTo>
                      <a:pt x="58" y="0"/>
                    </a:moveTo>
                    <a:lnTo>
                      <a:pt x="62" y="0"/>
                    </a:lnTo>
                    <a:lnTo>
                      <a:pt x="66" y="2"/>
                    </a:lnTo>
                    <a:lnTo>
                      <a:pt x="70" y="6"/>
                    </a:lnTo>
                    <a:lnTo>
                      <a:pt x="74" y="8"/>
                    </a:lnTo>
                    <a:lnTo>
                      <a:pt x="78" y="12"/>
                    </a:lnTo>
                    <a:lnTo>
                      <a:pt x="82" y="14"/>
                    </a:lnTo>
                    <a:lnTo>
                      <a:pt x="88" y="22"/>
                    </a:lnTo>
                    <a:lnTo>
                      <a:pt x="90" y="26"/>
                    </a:lnTo>
                    <a:lnTo>
                      <a:pt x="100" y="34"/>
                    </a:lnTo>
                    <a:lnTo>
                      <a:pt x="104" y="36"/>
                    </a:lnTo>
                    <a:lnTo>
                      <a:pt x="108" y="44"/>
                    </a:lnTo>
                    <a:lnTo>
                      <a:pt x="110" y="48"/>
                    </a:lnTo>
                    <a:lnTo>
                      <a:pt x="112" y="52"/>
                    </a:lnTo>
                    <a:lnTo>
                      <a:pt x="118" y="56"/>
                    </a:lnTo>
                    <a:lnTo>
                      <a:pt x="122" y="60"/>
                    </a:lnTo>
                    <a:lnTo>
                      <a:pt x="126" y="64"/>
                    </a:lnTo>
                    <a:lnTo>
                      <a:pt x="128" y="68"/>
                    </a:lnTo>
                    <a:lnTo>
                      <a:pt x="130" y="72"/>
                    </a:lnTo>
                    <a:lnTo>
                      <a:pt x="132" y="76"/>
                    </a:lnTo>
                    <a:lnTo>
                      <a:pt x="134" y="80"/>
                    </a:lnTo>
                    <a:lnTo>
                      <a:pt x="134" y="84"/>
                    </a:lnTo>
                    <a:lnTo>
                      <a:pt x="134" y="88"/>
                    </a:lnTo>
                    <a:lnTo>
                      <a:pt x="134" y="96"/>
                    </a:lnTo>
                    <a:lnTo>
                      <a:pt x="134" y="100"/>
                    </a:lnTo>
                    <a:lnTo>
                      <a:pt x="134" y="104"/>
                    </a:lnTo>
                    <a:lnTo>
                      <a:pt x="134" y="108"/>
                    </a:lnTo>
                    <a:lnTo>
                      <a:pt x="134" y="112"/>
                    </a:lnTo>
                    <a:lnTo>
                      <a:pt x="132" y="116"/>
                    </a:lnTo>
                    <a:lnTo>
                      <a:pt x="130" y="122"/>
                    </a:lnTo>
                    <a:lnTo>
                      <a:pt x="128" y="126"/>
                    </a:lnTo>
                    <a:lnTo>
                      <a:pt x="124" y="128"/>
                    </a:lnTo>
                    <a:lnTo>
                      <a:pt x="122" y="132"/>
                    </a:lnTo>
                    <a:lnTo>
                      <a:pt x="120" y="136"/>
                    </a:lnTo>
                    <a:lnTo>
                      <a:pt x="116" y="140"/>
                    </a:lnTo>
                    <a:lnTo>
                      <a:pt x="110" y="146"/>
                    </a:lnTo>
                    <a:lnTo>
                      <a:pt x="106" y="150"/>
                    </a:lnTo>
                    <a:lnTo>
                      <a:pt x="102" y="152"/>
                    </a:lnTo>
                    <a:lnTo>
                      <a:pt x="98" y="154"/>
                    </a:lnTo>
                    <a:lnTo>
                      <a:pt x="94" y="154"/>
                    </a:lnTo>
                    <a:lnTo>
                      <a:pt x="90" y="156"/>
                    </a:lnTo>
                    <a:lnTo>
                      <a:pt x="86" y="156"/>
                    </a:lnTo>
                    <a:lnTo>
                      <a:pt x="82" y="156"/>
                    </a:lnTo>
                    <a:lnTo>
                      <a:pt x="78" y="156"/>
                    </a:lnTo>
                    <a:lnTo>
                      <a:pt x="74" y="156"/>
                    </a:lnTo>
                    <a:lnTo>
                      <a:pt x="64" y="156"/>
                    </a:lnTo>
                    <a:lnTo>
                      <a:pt x="60" y="156"/>
                    </a:lnTo>
                    <a:lnTo>
                      <a:pt x="52" y="156"/>
                    </a:lnTo>
                    <a:lnTo>
                      <a:pt x="48" y="152"/>
                    </a:lnTo>
                    <a:lnTo>
                      <a:pt x="44" y="150"/>
                    </a:lnTo>
                    <a:lnTo>
                      <a:pt x="40" y="146"/>
                    </a:lnTo>
                    <a:lnTo>
                      <a:pt x="36" y="142"/>
                    </a:lnTo>
                    <a:lnTo>
                      <a:pt x="32" y="140"/>
                    </a:lnTo>
                    <a:lnTo>
                      <a:pt x="26" y="134"/>
                    </a:lnTo>
                    <a:lnTo>
                      <a:pt x="22" y="130"/>
                    </a:lnTo>
                    <a:lnTo>
                      <a:pt x="20" y="126"/>
                    </a:lnTo>
                    <a:lnTo>
                      <a:pt x="16" y="124"/>
                    </a:lnTo>
                    <a:lnTo>
                      <a:pt x="14" y="120"/>
                    </a:lnTo>
                    <a:lnTo>
                      <a:pt x="12" y="116"/>
                    </a:lnTo>
                    <a:lnTo>
                      <a:pt x="10" y="112"/>
                    </a:lnTo>
                    <a:lnTo>
                      <a:pt x="8" y="108"/>
                    </a:lnTo>
                    <a:lnTo>
                      <a:pt x="4" y="106"/>
                    </a:lnTo>
                    <a:lnTo>
                      <a:pt x="4" y="102"/>
                    </a:lnTo>
                    <a:lnTo>
                      <a:pt x="2" y="98"/>
                    </a:lnTo>
                    <a:lnTo>
                      <a:pt x="2" y="94"/>
                    </a:lnTo>
                    <a:lnTo>
                      <a:pt x="2" y="90"/>
                    </a:lnTo>
                    <a:lnTo>
                      <a:pt x="2" y="86"/>
                    </a:lnTo>
                    <a:lnTo>
                      <a:pt x="2" y="82"/>
                    </a:lnTo>
                    <a:lnTo>
                      <a:pt x="0" y="76"/>
                    </a:lnTo>
                    <a:lnTo>
                      <a:pt x="0" y="72"/>
                    </a:lnTo>
                    <a:lnTo>
                      <a:pt x="0" y="66"/>
                    </a:lnTo>
                    <a:lnTo>
                      <a:pt x="2" y="62"/>
                    </a:lnTo>
                    <a:lnTo>
                      <a:pt x="4" y="58"/>
                    </a:lnTo>
                    <a:lnTo>
                      <a:pt x="6" y="54"/>
                    </a:lnTo>
                    <a:lnTo>
                      <a:pt x="12" y="52"/>
                    </a:lnTo>
                    <a:lnTo>
                      <a:pt x="16" y="48"/>
                    </a:lnTo>
                    <a:lnTo>
                      <a:pt x="20" y="44"/>
                    </a:lnTo>
                    <a:lnTo>
                      <a:pt x="22" y="40"/>
                    </a:lnTo>
                    <a:lnTo>
                      <a:pt x="24" y="34"/>
                    </a:lnTo>
                    <a:lnTo>
                      <a:pt x="26" y="30"/>
                    </a:lnTo>
                    <a:lnTo>
                      <a:pt x="28" y="26"/>
                    </a:lnTo>
                    <a:lnTo>
                      <a:pt x="30" y="22"/>
                    </a:lnTo>
                    <a:lnTo>
                      <a:pt x="34" y="22"/>
                    </a:lnTo>
                    <a:lnTo>
                      <a:pt x="38" y="16"/>
                    </a:lnTo>
                    <a:lnTo>
                      <a:pt x="40" y="12"/>
                    </a:lnTo>
                    <a:lnTo>
                      <a:pt x="46" y="10"/>
                    </a:lnTo>
                    <a:lnTo>
                      <a:pt x="50" y="8"/>
                    </a:lnTo>
                    <a:lnTo>
                      <a:pt x="54" y="6"/>
                    </a:lnTo>
                    <a:lnTo>
                      <a:pt x="56" y="2"/>
                    </a:lnTo>
                    <a:lnTo>
                      <a:pt x="60" y="0"/>
                    </a:lnTo>
                    <a:lnTo>
                      <a:pt x="58"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22" name="Freeform 10"/>
              <p:cNvSpPr>
                <a:spLocks/>
              </p:cNvSpPr>
              <p:nvPr/>
            </p:nvSpPr>
            <p:spPr bwMode="ltGray">
              <a:xfrm>
                <a:off x="382" y="340"/>
                <a:ext cx="29" cy="21"/>
              </a:xfrm>
              <a:custGeom>
                <a:avLst/>
                <a:gdLst>
                  <a:gd name="T0" fmla="*/ 8 w 29"/>
                  <a:gd name="T1" fmla="*/ 0 h 21"/>
                  <a:gd name="T2" fmla="*/ 12 w 29"/>
                  <a:gd name="T3" fmla="*/ 0 h 21"/>
                  <a:gd name="T4" fmla="*/ 18 w 29"/>
                  <a:gd name="T5" fmla="*/ 0 h 21"/>
                  <a:gd name="T6" fmla="*/ 22 w 29"/>
                  <a:gd name="T7" fmla="*/ 2 h 21"/>
                  <a:gd name="T8" fmla="*/ 24 w 29"/>
                  <a:gd name="T9" fmla="*/ 6 h 21"/>
                  <a:gd name="T10" fmla="*/ 26 w 29"/>
                  <a:gd name="T11" fmla="*/ 10 h 21"/>
                  <a:gd name="T12" fmla="*/ 28 w 29"/>
                  <a:gd name="T13" fmla="*/ 14 h 21"/>
                  <a:gd name="T14" fmla="*/ 24 w 29"/>
                  <a:gd name="T15" fmla="*/ 16 h 21"/>
                  <a:gd name="T16" fmla="*/ 20 w 29"/>
                  <a:gd name="T17" fmla="*/ 18 h 21"/>
                  <a:gd name="T18" fmla="*/ 16 w 29"/>
                  <a:gd name="T19" fmla="*/ 20 h 21"/>
                  <a:gd name="T20" fmla="*/ 10 w 29"/>
                  <a:gd name="T21" fmla="*/ 20 h 21"/>
                  <a:gd name="T22" fmla="*/ 6 w 29"/>
                  <a:gd name="T23" fmla="*/ 18 h 21"/>
                  <a:gd name="T24" fmla="*/ 4 w 29"/>
                  <a:gd name="T25" fmla="*/ 14 h 21"/>
                  <a:gd name="T26" fmla="*/ 0 w 29"/>
                  <a:gd name="T27" fmla="*/ 10 h 21"/>
                  <a:gd name="T28" fmla="*/ 0 w 29"/>
                  <a:gd name="T29" fmla="*/ 6 h 21"/>
                  <a:gd name="T30" fmla="*/ 4 w 29"/>
                  <a:gd name="T31" fmla="*/ 4 h 21"/>
                  <a:gd name="T32" fmla="*/ 6 w 29"/>
                  <a:gd name="T33" fmla="*/ 0 h 21"/>
                  <a:gd name="T34" fmla="*/ 8 w 29"/>
                  <a:gd name="T35" fmla="*/ 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9" h="21">
                    <a:moveTo>
                      <a:pt x="8" y="0"/>
                    </a:moveTo>
                    <a:lnTo>
                      <a:pt x="12" y="0"/>
                    </a:lnTo>
                    <a:lnTo>
                      <a:pt x="18" y="0"/>
                    </a:lnTo>
                    <a:lnTo>
                      <a:pt x="22" y="2"/>
                    </a:lnTo>
                    <a:lnTo>
                      <a:pt x="24" y="6"/>
                    </a:lnTo>
                    <a:lnTo>
                      <a:pt x="26" y="10"/>
                    </a:lnTo>
                    <a:lnTo>
                      <a:pt x="28" y="14"/>
                    </a:lnTo>
                    <a:lnTo>
                      <a:pt x="24" y="16"/>
                    </a:lnTo>
                    <a:lnTo>
                      <a:pt x="20" y="18"/>
                    </a:lnTo>
                    <a:lnTo>
                      <a:pt x="16" y="20"/>
                    </a:lnTo>
                    <a:lnTo>
                      <a:pt x="10" y="20"/>
                    </a:lnTo>
                    <a:lnTo>
                      <a:pt x="6" y="18"/>
                    </a:lnTo>
                    <a:lnTo>
                      <a:pt x="4" y="14"/>
                    </a:lnTo>
                    <a:lnTo>
                      <a:pt x="0" y="10"/>
                    </a:lnTo>
                    <a:lnTo>
                      <a:pt x="0" y="6"/>
                    </a:lnTo>
                    <a:lnTo>
                      <a:pt x="4" y="4"/>
                    </a:lnTo>
                    <a:lnTo>
                      <a:pt x="6" y="0"/>
                    </a:lnTo>
                    <a:lnTo>
                      <a:pt x="8"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23" name="Freeform 11"/>
              <p:cNvSpPr>
                <a:spLocks/>
              </p:cNvSpPr>
              <p:nvPr/>
            </p:nvSpPr>
            <p:spPr bwMode="ltGray">
              <a:xfrm>
                <a:off x="644" y="246"/>
                <a:ext cx="117" cy="75"/>
              </a:xfrm>
              <a:custGeom>
                <a:avLst/>
                <a:gdLst>
                  <a:gd name="T0" fmla="*/ 4 w 117"/>
                  <a:gd name="T1" fmla="*/ 16 h 75"/>
                  <a:gd name="T2" fmla="*/ 6 w 117"/>
                  <a:gd name="T3" fmla="*/ 8 h 75"/>
                  <a:gd name="T4" fmla="*/ 12 w 117"/>
                  <a:gd name="T5" fmla="*/ 0 h 75"/>
                  <a:gd name="T6" fmla="*/ 20 w 117"/>
                  <a:gd name="T7" fmla="*/ 0 h 75"/>
                  <a:gd name="T8" fmla="*/ 28 w 117"/>
                  <a:gd name="T9" fmla="*/ 0 h 75"/>
                  <a:gd name="T10" fmla="*/ 38 w 117"/>
                  <a:gd name="T11" fmla="*/ 0 h 75"/>
                  <a:gd name="T12" fmla="*/ 46 w 117"/>
                  <a:gd name="T13" fmla="*/ 0 h 75"/>
                  <a:gd name="T14" fmla="*/ 54 w 117"/>
                  <a:gd name="T15" fmla="*/ 0 h 75"/>
                  <a:gd name="T16" fmla="*/ 58 w 117"/>
                  <a:gd name="T17" fmla="*/ 8 h 75"/>
                  <a:gd name="T18" fmla="*/ 64 w 117"/>
                  <a:gd name="T19" fmla="*/ 16 h 75"/>
                  <a:gd name="T20" fmla="*/ 72 w 117"/>
                  <a:gd name="T21" fmla="*/ 24 h 75"/>
                  <a:gd name="T22" fmla="*/ 78 w 117"/>
                  <a:gd name="T23" fmla="*/ 30 h 75"/>
                  <a:gd name="T24" fmla="*/ 86 w 117"/>
                  <a:gd name="T25" fmla="*/ 32 h 75"/>
                  <a:gd name="T26" fmla="*/ 94 w 117"/>
                  <a:gd name="T27" fmla="*/ 32 h 75"/>
                  <a:gd name="T28" fmla="*/ 102 w 117"/>
                  <a:gd name="T29" fmla="*/ 36 h 75"/>
                  <a:gd name="T30" fmla="*/ 104 w 117"/>
                  <a:gd name="T31" fmla="*/ 44 h 75"/>
                  <a:gd name="T32" fmla="*/ 110 w 117"/>
                  <a:gd name="T33" fmla="*/ 50 h 75"/>
                  <a:gd name="T34" fmla="*/ 112 w 117"/>
                  <a:gd name="T35" fmla="*/ 58 h 75"/>
                  <a:gd name="T36" fmla="*/ 112 w 117"/>
                  <a:gd name="T37" fmla="*/ 62 h 75"/>
                  <a:gd name="T38" fmla="*/ 104 w 117"/>
                  <a:gd name="T39" fmla="*/ 70 h 75"/>
                  <a:gd name="T40" fmla="*/ 96 w 117"/>
                  <a:gd name="T41" fmla="*/ 72 h 75"/>
                  <a:gd name="T42" fmla="*/ 88 w 117"/>
                  <a:gd name="T43" fmla="*/ 74 h 75"/>
                  <a:gd name="T44" fmla="*/ 78 w 117"/>
                  <a:gd name="T45" fmla="*/ 74 h 75"/>
                  <a:gd name="T46" fmla="*/ 70 w 117"/>
                  <a:gd name="T47" fmla="*/ 74 h 75"/>
                  <a:gd name="T48" fmla="*/ 58 w 117"/>
                  <a:gd name="T49" fmla="*/ 72 h 75"/>
                  <a:gd name="T50" fmla="*/ 50 w 117"/>
                  <a:gd name="T51" fmla="*/ 66 h 75"/>
                  <a:gd name="T52" fmla="*/ 42 w 117"/>
                  <a:gd name="T53" fmla="*/ 64 h 75"/>
                  <a:gd name="T54" fmla="*/ 34 w 117"/>
                  <a:gd name="T55" fmla="*/ 64 h 75"/>
                  <a:gd name="T56" fmla="*/ 24 w 117"/>
                  <a:gd name="T57" fmla="*/ 60 h 75"/>
                  <a:gd name="T58" fmla="*/ 16 w 117"/>
                  <a:gd name="T59" fmla="*/ 60 h 75"/>
                  <a:gd name="T60" fmla="*/ 8 w 117"/>
                  <a:gd name="T61" fmla="*/ 54 h 75"/>
                  <a:gd name="T62" fmla="*/ 4 w 117"/>
                  <a:gd name="T63" fmla="*/ 46 h 75"/>
                  <a:gd name="T64" fmla="*/ 0 w 117"/>
                  <a:gd name="T65" fmla="*/ 38 h 75"/>
                  <a:gd name="T66" fmla="*/ 0 w 117"/>
                  <a:gd name="T67" fmla="*/ 30 h 75"/>
                  <a:gd name="T68" fmla="*/ 0 w 117"/>
                  <a:gd name="T69" fmla="*/ 22 h 75"/>
                  <a:gd name="T70" fmla="*/ 4 w 117"/>
                  <a:gd name="T71" fmla="*/ 16 h 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7" h="75">
                    <a:moveTo>
                      <a:pt x="2" y="20"/>
                    </a:moveTo>
                    <a:lnTo>
                      <a:pt x="4" y="16"/>
                    </a:lnTo>
                    <a:lnTo>
                      <a:pt x="4" y="12"/>
                    </a:lnTo>
                    <a:lnTo>
                      <a:pt x="6" y="8"/>
                    </a:lnTo>
                    <a:lnTo>
                      <a:pt x="8" y="4"/>
                    </a:lnTo>
                    <a:lnTo>
                      <a:pt x="12" y="0"/>
                    </a:lnTo>
                    <a:lnTo>
                      <a:pt x="16" y="0"/>
                    </a:lnTo>
                    <a:lnTo>
                      <a:pt x="20" y="0"/>
                    </a:lnTo>
                    <a:lnTo>
                      <a:pt x="24" y="0"/>
                    </a:lnTo>
                    <a:lnTo>
                      <a:pt x="28" y="0"/>
                    </a:lnTo>
                    <a:lnTo>
                      <a:pt x="34" y="0"/>
                    </a:lnTo>
                    <a:lnTo>
                      <a:pt x="38" y="0"/>
                    </a:lnTo>
                    <a:lnTo>
                      <a:pt x="42" y="0"/>
                    </a:lnTo>
                    <a:lnTo>
                      <a:pt x="46" y="0"/>
                    </a:lnTo>
                    <a:lnTo>
                      <a:pt x="50" y="0"/>
                    </a:lnTo>
                    <a:lnTo>
                      <a:pt x="54" y="0"/>
                    </a:lnTo>
                    <a:lnTo>
                      <a:pt x="56" y="4"/>
                    </a:lnTo>
                    <a:lnTo>
                      <a:pt x="58" y="8"/>
                    </a:lnTo>
                    <a:lnTo>
                      <a:pt x="62" y="12"/>
                    </a:lnTo>
                    <a:lnTo>
                      <a:pt x="64" y="16"/>
                    </a:lnTo>
                    <a:lnTo>
                      <a:pt x="68" y="20"/>
                    </a:lnTo>
                    <a:lnTo>
                      <a:pt x="72" y="24"/>
                    </a:lnTo>
                    <a:lnTo>
                      <a:pt x="76" y="26"/>
                    </a:lnTo>
                    <a:lnTo>
                      <a:pt x="78" y="30"/>
                    </a:lnTo>
                    <a:lnTo>
                      <a:pt x="82" y="30"/>
                    </a:lnTo>
                    <a:lnTo>
                      <a:pt x="86" y="32"/>
                    </a:lnTo>
                    <a:lnTo>
                      <a:pt x="90" y="32"/>
                    </a:lnTo>
                    <a:lnTo>
                      <a:pt x="94" y="32"/>
                    </a:lnTo>
                    <a:lnTo>
                      <a:pt x="98" y="32"/>
                    </a:lnTo>
                    <a:lnTo>
                      <a:pt x="102" y="36"/>
                    </a:lnTo>
                    <a:lnTo>
                      <a:pt x="104" y="40"/>
                    </a:lnTo>
                    <a:lnTo>
                      <a:pt x="104" y="44"/>
                    </a:lnTo>
                    <a:lnTo>
                      <a:pt x="108" y="46"/>
                    </a:lnTo>
                    <a:lnTo>
                      <a:pt x="110" y="50"/>
                    </a:lnTo>
                    <a:lnTo>
                      <a:pt x="112" y="54"/>
                    </a:lnTo>
                    <a:lnTo>
                      <a:pt x="112" y="58"/>
                    </a:lnTo>
                    <a:lnTo>
                      <a:pt x="116" y="62"/>
                    </a:lnTo>
                    <a:lnTo>
                      <a:pt x="112" y="62"/>
                    </a:lnTo>
                    <a:lnTo>
                      <a:pt x="106" y="66"/>
                    </a:lnTo>
                    <a:lnTo>
                      <a:pt x="104" y="70"/>
                    </a:lnTo>
                    <a:lnTo>
                      <a:pt x="100" y="72"/>
                    </a:lnTo>
                    <a:lnTo>
                      <a:pt x="96" y="72"/>
                    </a:lnTo>
                    <a:lnTo>
                      <a:pt x="92" y="74"/>
                    </a:lnTo>
                    <a:lnTo>
                      <a:pt x="88" y="74"/>
                    </a:lnTo>
                    <a:lnTo>
                      <a:pt x="84" y="74"/>
                    </a:lnTo>
                    <a:lnTo>
                      <a:pt x="78" y="74"/>
                    </a:lnTo>
                    <a:lnTo>
                      <a:pt x="74" y="74"/>
                    </a:lnTo>
                    <a:lnTo>
                      <a:pt x="70" y="74"/>
                    </a:lnTo>
                    <a:lnTo>
                      <a:pt x="64" y="74"/>
                    </a:lnTo>
                    <a:lnTo>
                      <a:pt x="58" y="72"/>
                    </a:lnTo>
                    <a:lnTo>
                      <a:pt x="54" y="70"/>
                    </a:lnTo>
                    <a:lnTo>
                      <a:pt x="50" y="66"/>
                    </a:lnTo>
                    <a:lnTo>
                      <a:pt x="46" y="66"/>
                    </a:lnTo>
                    <a:lnTo>
                      <a:pt x="42" y="64"/>
                    </a:lnTo>
                    <a:lnTo>
                      <a:pt x="38" y="64"/>
                    </a:lnTo>
                    <a:lnTo>
                      <a:pt x="34" y="64"/>
                    </a:lnTo>
                    <a:lnTo>
                      <a:pt x="30" y="62"/>
                    </a:lnTo>
                    <a:lnTo>
                      <a:pt x="24" y="60"/>
                    </a:lnTo>
                    <a:lnTo>
                      <a:pt x="20" y="60"/>
                    </a:lnTo>
                    <a:lnTo>
                      <a:pt x="16" y="60"/>
                    </a:lnTo>
                    <a:lnTo>
                      <a:pt x="12" y="58"/>
                    </a:lnTo>
                    <a:lnTo>
                      <a:pt x="8" y="54"/>
                    </a:lnTo>
                    <a:lnTo>
                      <a:pt x="4" y="50"/>
                    </a:lnTo>
                    <a:lnTo>
                      <a:pt x="4" y="46"/>
                    </a:lnTo>
                    <a:lnTo>
                      <a:pt x="0" y="42"/>
                    </a:lnTo>
                    <a:lnTo>
                      <a:pt x="0" y="38"/>
                    </a:lnTo>
                    <a:lnTo>
                      <a:pt x="0" y="34"/>
                    </a:lnTo>
                    <a:lnTo>
                      <a:pt x="0" y="30"/>
                    </a:lnTo>
                    <a:lnTo>
                      <a:pt x="0" y="26"/>
                    </a:lnTo>
                    <a:lnTo>
                      <a:pt x="0" y="22"/>
                    </a:lnTo>
                    <a:lnTo>
                      <a:pt x="4" y="20"/>
                    </a:lnTo>
                    <a:lnTo>
                      <a:pt x="4" y="16"/>
                    </a:lnTo>
                    <a:lnTo>
                      <a:pt x="2" y="2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24" name="Freeform 12"/>
              <p:cNvSpPr>
                <a:spLocks/>
              </p:cNvSpPr>
              <p:nvPr/>
            </p:nvSpPr>
            <p:spPr bwMode="ltGray">
              <a:xfrm>
                <a:off x="952" y="128"/>
                <a:ext cx="93" cy="121"/>
              </a:xfrm>
              <a:custGeom>
                <a:avLst/>
                <a:gdLst>
                  <a:gd name="T0" fmla="*/ 58 w 93"/>
                  <a:gd name="T1" fmla="*/ 116 h 121"/>
                  <a:gd name="T2" fmla="*/ 62 w 93"/>
                  <a:gd name="T3" fmla="*/ 108 h 121"/>
                  <a:gd name="T4" fmla="*/ 66 w 93"/>
                  <a:gd name="T5" fmla="*/ 100 h 121"/>
                  <a:gd name="T6" fmla="*/ 72 w 93"/>
                  <a:gd name="T7" fmla="*/ 90 h 121"/>
                  <a:gd name="T8" fmla="*/ 80 w 93"/>
                  <a:gd name="T9" fmla="*/ 80 h 121"/>
                  <a:gd name="T10" fmla="*/ 84 w 93"/>
                  <a:gd name="T11" fmla="*/ 72 h 121"/>
                  <a:gd name="T12" fmla="*/ 86 w 93"/>
                  <a:gd name="T13" fmla="*/ 64 h 121"/>
                  <a:gd name="T14" fmla="*/ 88 w 93"/>
                  <a:gd name="T15" fmla="*/ 56 h 121"/>
                  <a:gd name="T16" fmla="*/ 90 w 93"/>
                  <a:gd name="T17" fmla="*/ 48 h 121"/>
                  <a:gd name="T18" fmla="*/ 92 w 93"/>
                  <a:gd name="T19" fmla="*/ 30 h 121"/>
                  <a:gd name="T20" fmla="*/ 88 w 93"/>
                  <a:gd name="T21" fmla="*/ 22 h 121"/>
                  <a:gd name="T22" fmla="*/ 82 w 93"/>
                  <a:gd name="T23" fmla="*/ 12 h 121"/>
                  <a:gd name="T24" fmla="*/ 74 w 93"/>
                  <a:gd name="T25" fmla="*/ 8 h 121"/>
                  <a:gd name="T26" fmla="*/ 66 w 93"/>
                  <a:gd name="T27" fmla="*/ 2 h 121"/>
                  <a:gd name="T28" fmla="*/ 56 w 93"/>
                  <a:gd name="T29" fmla="*/ 0 h 121"/>
                  <a:gd name="T30" fmla="*/ 44 w 93"/>
                  <a:gd name="T31" fmla="*/ 0 h 121"/>
                  <a:gd name="T32" fmla="*/ 36 w 93"/>
                  <a:gd name="T33" fmla="*/ 6 h 121"/>
                  <a:gd name="T34" fmla="*/ 28 w 93"/>
                  <a:gd name="T35" fmla="*/ 10 h 121"/>
                  <a:gd name="T36" fmla="*/ 20 w 93"/>
                  <a:gd name="T37" fmla="*/ 12 h 121"/>
                  <a:gd name="T38" fmla="*/ 12 w 93"/>
                  <a:gd name="T39" fmla="*/ 16 h 121"/>
                  <a:gd name="T40" fmla="*/ 6 w 93"/>
                  <a:gd name="T41" fmla="*/ 22 h 121"/>
                  <a:gd name="T42" fmla="*/ 0 w 93"/>
                  <a:gd name="T43" fmla="*/ 28 h 121"/>
                  <a:gd name="T44" fmla="*/ 0 w 93"/>
                  <a:gd name="T45" fmla="*/ 36 h 121"/>
                  <a:gd name="T46" fmla="*/ 0 w 93"/>
                  <a:gd name="T47" fmla="*/ 44 h 121"/>
                  <a:gd name="T48" fmla="*/ 2 w 93"/>
                  <a:gd name="T49" fmla="*/ 52 h 121"/>
                  <a:gd name="T50" fmla="*/ 4 w 93"/>
                  <a:gd name="T51" fmla="*/ 60 h 121"/>
                  <a:gd name="T52" fmla="*/ 8 w 93"/>
                  <a:gd name="T53" fmla="*/ 68 h 121"/>
                  <a:gd name="T54" fmla="*/ 18 w 93"/>
                  <a:gd name="T55" fmla="*/ 76 h 121"/>
                  <a:gd name="T56" fmla="*/ 24 w 93"/>
                  <a:gd name="T57" fmla="*/ 82 h 121"/>
                  <a:gd name="T58" fmla="*/ 28 w 93"/>
                  <a:gd name="T59" fmla="*/ 88 h 121"/>
                  <a:gd name="T60" fmla="*/ 30 w 93"/>
                  <a:gd name="T61" fmla="*/ 98 h 121"/>
                  <a:gd name="T62" fmla="*/ 36 w 93"/>
                  <a:gd name="T63" fmla="*/ 108 h 121"/>
                  <a:gd name="T64" fmla="*/ 42 w 93"/>
                  <a:gd name="T65" fmla="*/ 114 h 121"/>
                  <a:gd name="T66" fmla="*/ 48 w 93"/>
                  <a:gd name="T67" fmla="*/ 120 h 121"/>
                  <a:gd name="T68" fmla="*/ 56 w 93"/>
                  <a:gd name="T69" fmla="*/ 120 h 1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3" h="121">
                    <a:moveTo>
                      <a:pt x="56" y="120"/>
                    </a:moveTo>
                    <a:lnTo>
                      <a:pt x="58" y="116"/>
                    </a:lnTo>
                    <a:lnTo>
                      <a:pt x="60" y="112"/>
                    </a:lnTo>
                    <a:lnTo>
                      <a:pt x="62" y="108"/>
                    </a:lnTo>
                    <a:lnTo>
                      <a:pt x="64" y="104"/>
                    </a:lnTo>
                    <a:lnTo>
                      <a:pt x="66" y="100"/>
                    </a:lnTo>
                    <a:lnTo>
                      <a:pt x="68" y="96"/>
                    </a:lnTo>
                    <a:lnTo>
                      <a:pt x="72" y="90"/>
                    </a:lnTo>
                    <a:lnTo>
                      <a:pt x="74" y="86"/>
                    </a:lnTo>
                    <a:lnTo>
                      <a:pt x="80" y="80"/>
                    </a:lnTo>
                    <a:lnTo>
                      <a:pt x="82" y="76"/>
                    </a:lnTo>
                    <a:lnTo>
                      <a:pt x="84" y="72"/>
                    </a:lnTo>
                    <a:lnTo>
                      <a:pt x="84" y="68"/>
                    </a:lnTo>
                    <a:lnTo>
                      <a:pt x="86" y="64"/>
                    </a:lnTo>
                    <a:lnTo>
                      <a:pt x="86" y="60"/>
                    </a:lnTo>
                    <a:lnTo>
                      <a:pt x="88" y="56"/>
                    </a:lnTo>
                    <a:lnTo>
                      <a:pt x="90" y="52"/>
                    </a:lnTo>
                    <a:lnTo>
                      <a:pt x="90" y="48"/>
                    </a:lnTo>
                    <a:lnTo>
                      <a:pt x="90" y="44"/>
                    </a:lnTo>
                    <a:lnTo>
                      <a:pt x="92" y="30"/>
                    </a:lnTo>
                    <a:lnTo>
                      <a:pt x="90" y="26"/>
                    </a:lnTo>
                    <a:lnTo>
                      <a:pt x="88" y="22"/>
                    </a:lnTo>
                    <a:lnTo>
                      <a:pt x="86" y="18"/>
                    </a:lnTo>
                    <a:lnTo>
                      <a:pt x="82" y="12"/>
                    </a:lnTo>
                    <a:lnTo>
                      <a:pt x="78" y="10"/>
                    </a:lnTo>
                    <a:lnTo>
                      <a:pt x="74" y="8"/>
                    </a:lnTo>
                    <a:lnTo>
                      <a:pt x="70" y="4"/>
                    </a:lnTo>
                    <a:lnTo>
                      <a:pt x="66" y="2"/>
                    </a:lnTo>
                    <a:lnTo>
                      <a:pt x="62" y="0"/>
                    </a:lnTo>
                    <a:lnTo>
                      <a:pt x="56" y="0"/>
                    </a:lnTo>
                    <a:lnTo>
                      <a:pt x="52" y="0"/>
                    </a:lnTo>
                    <a:lnTo>
                      <a:pt x="44" y="0"/>
                    </a:lnTo>
                    <a:lnTo>
                      <a:pt x="40" y="2"/>
                    </a:lnTo>
                    <a:lnTo>
                      <a:pt x="36" y="6"/>
                    </a:lnTo>
                    <a:lnTo>
                      <a:pt x="32" y="8"/>
                    </a:lnTo>
                    <a:lnTo>
                      <a:pt x="28" y="10"/>
                    </a:lnTo>
                    <a:lnTo>
                      <a:pt x="24" y="12"/>
                    </a:lnTo>
                    <a:lnTo>
                      <a:pt x="20" y="12"/>
                    </a:lnTo>
                    <a:lnTo>
                      <a:pt x="16" y="14"/>
                    </a:lnTo>
                    <a:lnTo>
                      <a:pt x="12" y="16"/>
                    </a:lnTo>
                    <a:lnTo>
                      <a:pt x="8" y="18"/>
                    </a:lnTo>
                    <a:lnTo>
                      <a:pt x="6" y="22"/>
                    </a:lnTo>
                    <a:lnTo>
                      <a:pt x="2" y="24"/>
                    </a:lnTo>
                    <a:lnTo>
                      <a:pt x="0" y="28"/>
                    </a:lnTo>
                    <a:lnTo>
                      <a:pt x="0" y="32"/>
                    </a:lnTo>
                    <a:lnTo>
                      <a:pt x="0" y="36"/>
                    </a:lnTo>
                    <a:lnTo>
                      <a:pt x="0" y="40"/>
                    </a:lnTo>
                    <a:lnTo>
                      <a:pt x="0" y="44"/>
                    </a:lnTo>
                    <a:lnTo>
                      <a:pt x="0" y="48"/>
                    </a:lnTo>
                    <a:lnTo>
                      <a:pt x="2" y="52"/>
                    </a:lnTo>
                    <a:lnTo>
                      <a:pt x="2" y="56"/>
                    </a:lnTo>
                    <a:lnTo>
                      <a:pt x="4" y="60"/>
                    </a:lnTo>
                    <a:lnTo>
                      <a:pt x="6" y="64"/>
                    </a:lnTo>
                    <a:lnTo>
                      <a:pt x="8" y="68"/>
                    </a:lnTo>
                    <a:lnTo>
                      <a:pt x="14" y="74"/>
                    </a:lnTo>
                    <a:lnTo>
                      <a:pt x="18" y="76"/>
                    </a:lnTo>
                    <a:lnTo>
                      <a:pt x="20" y="80"/>
                    </a:lnTo>
                    <a:lnTo>
                      <a:pt x="24" y="82"/>
                    </a:lnTo>
                    <a:lnTo>
                      <a:pt x="28" y="84"/>
                    </a:lnTo>
                    <a:lnTo>
                      <a:pt x="28" y="88"/>
                    </a:lnTo>
                    <a:lnTo>
                      <a:pt x="30" y="94"/>
                    </a:lnTo>
                    <a:lnTo>
                      <a:pt x="30" y="98"/>
                    </a:lnTo>
                    <a:lnTo>
                      <a:pt x="34" y="104"/>
                    </a:lnTo>
                    <a:lnTo>
                      <a:pt x="36" y="108"/>
                    </a:lnTo>
                    <a:lnTo>
                      <a:pt x="40" y="110"/>
                    </a:lnTo>
                    <a:lnTo>
                      <a:pt x="42" y="114"/>
                    </a:lnTo>
                    <a:lnTo>
                      <a:pt x="44" y="118"/>
                    </a:lnTo>
                    <a:lnTo>
                      <a:pt x="48" y="120"/>
                    </a:lnTo>
                    <a:lnTo>
                      <a:pt x="52" y="120"/>
                    </a:lnTo>
                    <a:lnTo>
                      <a:pt x="56" y="12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25" name="Freeform 13"/>
              <p:cNvSpPr>
                <a:spLocks/>
              </p:cNvSpPr>
              <p:nvPr/>
            </p:nvSpPr>
            <p:spPr bwMode="ltGray">
              <a:xfrm>
                <a:off x="1140" y="302"/>
                <a:ext cx="31" cy="35"/>
              </a:xfrm>
              <a:custGeom>
                <a:avLst/>
                <a:gdLst>
                  <a:gd name="T0" fmla="*/ 6 w 31"/>
                  <a:gd name="T1" fmla="*/ 0 h 35"/>
                  <a:gd name="T2" fmla="*/ 10 w 31"/>
                  <a:gd name="T3" fmla="*/ 2 h 35"/>
                  <a:gd name="T4" fmla="*/ 14 w 31"/>
                  <a:gd name="T5" fmla="*/ 2 h 35"/>
                  <a:gd name="T6" fmla="*/ 18 w 31"/>
                  <a:gd name="T7" fmla="*/ 2 h 35"/>
                  <a:gd name="T8" fmla="*/ 24 w 31"/>
                  <a:gd name="T9" fmla="*/ 6 h 35"/>
                  <a:gd name="T10" fmla="*/ 26 w 31"/>
                  <a:gd name="T11" fmla="*/ 10 h 35"/>
                  <a:gd name="T12" fmla="*/ 28 w 31"/>
                  <a:gd name="T13" fmla="*/ 14 h 35"/>
                  <a:gd name="T14" fmla="*/ 30 w 31"/>
                  <a:gd name="T15" fmla="*/ 18 h 35"/>
                  <a:gd name="T16" fmla="*/ 30 w 31"/>
                  <a:gd name="T17" fmla="*/ 22 h 35"/>
                  <a:gd name="T18" fmla="*/ 30 w 31"/>
                  <a:gd name="T19" fmla="*/ 26 h 35"/>
                  <a:gd name="T20" fmla="*/ 28 w 31"/>
                  <a:gd name="T21" fmla="*/ 30 h 35"/>
                  <a:gd name="T22" fmla="*/ 24 w 31"/>
                  <a:gd name="T23" fmla="*/ 32 h 35"/>
                  <a:gd name="T24" fmla="*/ 18 w 31"/>
                  <a:gd name="T25" fmla="*/ 34 h 35"/>
                  <a:gd name="T26" fmla="*/ 14 w 31"/>
                  <a:gd name="T27" fmla="*/ 32 h 35"/>
                  <a:gd name="T28" fmla="*/ 10 w 31"/>
                  <a:gd name="T29" fmla="*/ 30 h 35"/>
                  <a:gd name="T30" fmla="*/ 8 w 31"/>
                  <a:gd name="T31" fmla="*/ 26 h 35"/>
                  <a:gd name="T32" fmla="*/ 4 w 31"/>
                  <a:gd name="T33" fmla="*/ 24 h 35"/>
                  <a:gd name="T34" fmla="*/ 0 w 31"/>
                  <a:gd name="T35" fmla="*/ 22 h 35"/>
                  <a:gd name="T36" fmla="*/ 0 w 31"/>
                  <a:gd name="T37" fmla="*/ 18 h 35"/>
                  <a:gd name="T38" fmla="*/ 0 w 31"/>
                  <a:gd name="T39" fmla="*/ 14 h 35"/>
                  <a:gd name="T40" fmla="*/ 0 w 31"/>
                  <a:gd name="T41" fmla="*/ 10 h 35"/>
                  <a:gd name="T42" fmla="*/ 0 w 31"/>
                  <a:gd name="T43" fmla="*/ 6 h 35"/>
                  <a:gd name="T44" fmla="*/ 4 w 31"/>
                  <a:gd name="T45" fmla="*/ 2 h 35"/>
                  <a:gd name="T46" fmla="*/ 6 w 31"/>
                  <a:gd name="T47" fmla="*/ 0 h 3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35">
                    <a:moveTo>
                      <a:pt x="6" y="0"/>
                    </a:moveTo>
                    <a:lnTo>
                      <a:pt x="10" y="2"/>
                    </a:lnTo>
                    <a:lnTo>
                      <a:pt x="14" y="2"/>
                    </a:lnTo>
                    <a:lnTo>
                      <a:pt x="18" y="2"/>
                    </a:lnTo>
                    <a:lnTo>
                      <a:pt x="24" y="6"/>
                    </a:lnTo>
                    <a:lnTo>
                      <a:pt x="26" y="10"/>
                    </a:lnTo>
                    <a:lnTo>
                      <a:pt x="28" y="14"/>
                    </a:lnTo>
                    <a:lnTo>
                      <a:pt x="30" y="18"/>
                    </a:lnTo>
                    <a:lnTo>
                      <a:pt x="30" y="22"/>
                    </a:lnTo>
                    <a:lnTo>
                      <a:pt x="30" y="26"/>
                    </a:lnTo>
                    <a:lnTo>
                      <a:pt x="28" y="30"/>
                    </a:lnTo>
                    <a:lnTo>
                      <a:pt x="24" y="32"/>
                    </a:lnTo>
                    <a:lnTo>
                      <a:pt x="18" y="34"/>
                    </a:lnTo>
                    <a:lnTo>
                      <a:pt x="14" y="32"/>
                    </a:lnTo>
                    <a:lnTo>
                      <a:pt x="10" y="30"/>
                    </a:lnTo>
                    <a:lnTo>
                      <a:pt x="8" y="26"/>
                    </a:lnTo>
                    <a:lnTo>
                      <a:pt x="4" y="24"/>
                    </a:lnTo>
                    <a:lnTo>
                      <a:pt x="0" y="22"/>
                    </a:lnTo>
                    <a:lnTo>
                      <a:pt x="0" y="18"/>
                    </a:lnTo>
                    <a:lnTo>
                      <a:pt x="0" y="14"/>
                    </a:lnTo>
                    <a:lnTo>
                      <a:pt x="0" y="10"/>
                    </a:lnTo>
                    <a:lnTo>
                      <a:pt x="0" y="6"/>
                    </a:lnTo>
                    <a:lnTo>
                      <a:pt x="4" y="2"/>
                    </a:lnTo>
                    <a:lnTo>
                      <a:pt x="6"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26" name="Freeform 14"/>
              <p:cNvSpPr>
                <a:spLocks/>
              </p:cNvSpPr>
              <p:nvPr/>
            </p:nvSpPr>
            <p:spPr bwMode="ltGray">
              <a:xfrm>
                <a:off x="1124" y="0"/>
                <a:ext cx="219" cy="235"/>
              </a:xfrm>
              <a:custGeom>
                <a:avLst/>
                <a:gdLst>
                  <a:gd name="T0" fmla="*/ 86 w 219"/>
                  <a:gd name="T1" fmla="*/ 234 h 235"/>
                  <a:gd name="T2" fmla="*/ 98 w 219"/>
                  <a:gd name="T3" fmla="*/ 234 h 235"/>
                  <a:gd name="T4" fmla="*/ 112 w 219"/>
                  <a:gd name="T5" fmla="*/ 230 h 235"/>
                  <a:gd name="T6" fmla="*/ 126 w 219"/>
                  <a:gd name="T7" fmla="*/ 218 h 235"/>
                  <a:gd name="T8" fmla="*/ 138 w 219"/>
                  <a:gd name="T9" fmla="*/ 204 h 235"/>
                  <a:gd name="T10" fmla="*/ 146 w 219"/>
                  <a:gd name="T11" fmla="*/ 190 h 235"/>
                  <a:gd name="T12" fmla="*/ 146 w 219"/>
                  <a:gd name="T13" fmla="*/ 182 h 235"/>
                  <a:gd name="T14" fmla="*/ 150 w 219"/>
                  <a:gd name="T15" fmla="*/ 168 h 235"/>
                  <a:gd name="T16" fmla="*/ 160 w 219"/>
                  <a:gd name="T17" fmla="*/ 158 h 235"/>
                  <a:gd name="T18" fmla="*/ 176 w 219"/>
                  <a:gd name="T19" fmla="*/ 142 h 235"/>
                  <a:gd name="T20" fmla="*/ 186 w 219"/>
                  <a:gd name="T21" fmla="*/ 126 h 235"/>
                  <a:gd name="T22" fmla="*/ 196 w 219"/>
                  <a:gd name="T23" fmla="*/ 118 h 235"/>
                  <a:gd name="T24" fmla="*/ 210 w 219"/>
                  <a:gd name="T25" fmla="*/ 108 h 235"/>
                  <a:gd name="T26" fmla="*/ 218 w 219"/>
                  <a:gd name="T27" fmla="*/ 94 h 235"/>
                  <a:gd name="T28" fmla="*/ 218 w 219"/>
                  <a:gd name="T29" fmla="*/ 72 h 235"/>
                  <a:gd name="T30" fmla="*/ 216 w 219"/>
                  <a:gd name="T31" fmla="*/ 60 h 235"/>
                  <a:gd name="T32" fmla="*/ 200 w 219"/>
                  <a:gd name="T33" fmla="*/ 48 h 235"/>
                  <a:gd name="T34" fmla="*/ 188 w 219"/>
                  <a:gd name="T35" fmla="*/ 44 h 235"/>
                  <a:gd name="T36" fmla="*/ 172 w 219"/>
                  <a:gd name="T37" fmla="*/ 32 h 235"/>
                  <a:gd name="T38" fmla="*/ 162 w 219"/>
                  <a:gd name="T39" fmla="*/ 22 h 235"/>
                  <a:gd name="T40" fmla="*/ 144 w 219"/>
                  <a:gd name="T41" fmla="*/ 12 h 235"/>
                  <a:gd name="T42" fmla="*/ 132 w 219"/>
                  <a:gd name="T43" fmla="*/ 8 h 235"/>
                  <a:gd name="T44" fmla="*/ 114 w 219"/>
                  <a:gd name="T45" fmla="*/ 2 h 235"/>
                  <a:gd name="T46" fmla="*/ 98 w 219"/>
                  <a:gd name="T47" fmla="*/ 0 h 235"/>
                  <a:gd name="T48" fmla="*/ 80 w 219"/>
                  <a:gd name="T49" fmla="*/ 0 h 235"/>
                  <a:gd name="T50" fmla="*/ 68 w 219"/>
                  <a:gd name="T51" fmla="*/ 0 h 235"/>
                  <a:gd name="T52" fmla="*/ 52 w 219"/>
                  <a:gd name="T53" fmla="*/ 6 h 235"/>
                  <a:gd name="T54" fmla="*/ 40 w 219"/>
                  <a:gd name="T55" fmla="*/ 16 h 235"/>
                  <a:gd name="T56" fmla="*/ 26 w 219"/>
                  <a:gd name="T57" fmla="*/ 28 h 235"/>
                  <a:gd name="T58" fmla="*/ 16 w 219"/>
                  <a:gd name="T59" fmla="*/ 38 h 235"/>
                  <a:gd name="T60" fmla="*/ 6 w 219"/>
                  <a:gd name="T61" fmla="*/ 48 h 235"/>
                  <a:gd name="T62" fmla="*/ 2 w 219"/>
                  <a:gd name="T63" fmla="*/ 60 h 235"/>
                  <a:gd name="T64" fmla="*/ 0 w 219"/>
                  <a:gd name="T65" fmla="*/ 72 h 235"/>
                  <a:gd name="T66" fmla="*/ 0 w 219"/>
                  <a:gd name="T67" fmla="*/ 86 h 235"/>
                  <a:gd name="T68" fmla="*/ 0 w 219"/>
                  <a:gd name="T69" fmla="*/ 102 h 235"/>
                  <a:gd name="T70" fmla="*/ 4 w 219"/>
                  <a:gd name="T71" fmla="*/ 116 h 235"/>
                  <a:gd name="T72" fmla="*/ 10 w 219"/>
                  <a:gd name="T73" fmla="*/ 126 h 235"/>
                  <a:gd name="T74" fmla="*/ 22 w 219"/>
                  <a:gd name="T75" fmla="*/ 142 h 235"/>
                  <a:gd name="T76" fmla="*/ 26 w 219"/>
                  <a:gd name="T77" fmla="*/ 154 h 235"/>
                  <a:gd name="T78" fmla="*/ 34 w 219"/>
                  <a:gd name="T79" fmla="*/ 166 h 235"/>
                  <a:gd name="T80" fmla="*/ 38 w 219"/>
                  <a:gd name="T81" fmla="*/ 180 h 235"/>
                  <a:gd name="T82" fmla="*/ 38 w 219"/>
                  <a:gd name="T83" fmla="*/ 194 h 235"/>
                  <a:gd name="T84" fmla="*/ 42 w 219"/>
                  <a:gd name="T85" fmla="*/ 208 h 235"/>
                  <a:gd name="T86" fmla="*/ 52 w 219"/>
                  <a:gd name="T87" fmla="*/ 216 h 235"/>
                  <a:gd name="T88" fmla="*/ 64 w 219"/>
                  <a:gd name="T89" fmla="*/ 222 h 235"/>
                  <a:gd name="T90" fmla="*/ 76 w 219"/>
                  <a:gd name="T91" fmla="*/ 230 h 2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19" h="235">
                    <a:moveTo>
                      <a:pt x="74" y="230"/>
                    </a:moveTo>
                    <a:lnTo>
                      <a:pt x="82" y="232"/>
                    </a:lnTo>
                    <a:lnTo>
                      <a:pt x="86" y="234"/>
                    </a:lnTo>
                    <a:lnTo>
                      <a:pt x="90" y="234"/>
                    </a:lnTo>
                    <a:lnTo>
                      <a:pt x="94" y="234"/>
                    </a:lnTo>
                    <a:lnTo>
                      <a:pt x="98" y="234"/>
                    </a:lnTo>
                    <a:lnTo>
                      <a:pt x="104" y="234"/>
                    </a:lnTo>
                    <a:lnTo>
                      <a:pt x="108" y="232"/>
                    </a:lnTo>
                    <a:lnTo>
                      <a:pt x="112" y="230"/>
                    </a:lnTo>
                    <a:lnTo>
                      <a:pt x="120" y="228"/>
                    </a:lnTo>
                    <a:lnTo>
                      <a:pt x="122" y="224"/>
                    </a:lnTo>
                    <a:lnTo>
                      <a:pt x="126" y="218"/>
                    </a:lnTo>
                    <a:lnTo>
                      <a:pt x="130" y="214"/>
                    </a:lnTo>
                    <a:lnTo>
                      <a:pt x="136" y="208"/>
                    </a:lnTo>
                    <a:lnTo>
                      <a:pt x="138" y="204"/>
                    </a:lnTo>
                    <a:lnTo>
                      <a:pt x="142" y="198"/>
                    </a:lnTo>
                    <a:lnTo>
                      <a:pt x="144" y="194"/>
                    </a:lnTo>
                    <a:lnTo>
                      <a:pt x="146" y="190"/>
                    </a:lnTo>
                    <a:lnTo>
                      <a:pt x="148" y="186"/>
                    </a:lnTo>
                    <a:lnTo>
                      <a:pt x="150" y="182"/>
                    </a:lnTo>
                    <a:lnTo>
                      <a:pt x="146" y="182"/>
                    </a:lnTo>
                    <a:lnTo>
                      <a:pt x="146" y="176"/>
                    </a:lnTo>
                    <a:lnTo>
                      <a:pt x="148" y="172"/>
                    </a:lnTo>
                    <a:lnTo>
                      <a:pt x="150" y="168"/>
                    </a:lnTo>
                    <a:lnTo>
                      <a:pt x="154" y="164"/>
                    </a:lnTo>
                    <a:lnTo>
                      <a:pt x="156" y="160"/>
                    </a:lnTo>
                    <a:lnTo>
                      <a:pt x="160" y="158"/>
                    </a:lnTo>
                    <a:lnTo>
                      <a:pt x="164" y="156"/>
                    </a:lnTo>
                    <a:lnTo>
                      <a:pt x="172" y="146"/>
                    </a:lnTo>
                    <a:lnTo>
                      <a:pt x="176" y="142"/>
                    </a:lnTo>
                    <a:lnTo>
                      <a:pt x="178" y="138"/>
                    </a:lnTo>
                    <a:lnTo>
                      <a:pt x="180" y="134"/>
                    </a:lnTo>
                    <a:lnTo>
                      <a:pt x="186" y="126"/>
                    </a:lnTo>
                    <a:lnTo>
                      <a:pt x="190" y="124"/>
                    </a:lnTo>
                    <a:lnTo>
                      <a:pt x="194" y="122"/>
                    </a:lnTo>
                    <a:lnTo>
                      <a:pt x="196" y="118"/>
                    </a:lnTo>
                    <a:lnTo>
                      <a:pt x="200" y="116"/>
                    </a:lnTo>
                    <a:lnTo>
                      <a:pt x="206" y="110"/>
                    </a:lnTo>
                    <a:lnTo>
                      <a:pt x="210" y="108"/>
                    </a:lnTo>
                    <a:lnTo>
                      <a:pt x="212" y="104"/>
                    </a:lnTo>
                    <a:lnTo>
                      <a:pt x="216" y="100"/>
                    </a:lnTo>
                    <a:lnTo>
                      <a:pt x="218" y="94"/>
                    </a:lnTo>
                    <a:lnTo>
                      <a:pt x="218" y="90"/>
                    </a:lnTo>
                    <a:lnTo>
                      <a:pt x="218" y="80"/>
                    </a:lnTo>
                    <a:lnTo>
                      <a:pt x="218" y="72"/>
                    </a:lnTo>
                    <a:lnTo>
                      <a:pt x="218" y="68"/>
                    </a:lnTo>
                    <a:lnTo>
                      <a:pt x="218" y="64"/>
                    </a:lnTo>
                    <a:lnTo>
                      <a:pt x="216" y="60"/>
                    </a:lnTo>
                    <a:lnTo>
                      <a:pt x="212" y="56"/>
                    </a:lnTo>
                    <a:lnTo>
                      <a:pt x="208" y="54"/>
                    </a:lnTo>
                    <a:lnTo>
                      <a:pt x="200" y="48"/>
                    </a:lnTo>
                    <a:lnTo>
                      <a:pt x="196" y="46"/>
                    </a:lnTo>
                    <a:lnTo>
                      <a:pt x="192" y="46"/>
                    </a:lnTo>
                    <a:lnTo>
                      <a:pt x="188" y="44"/>
                    </a:lnTo>
                    <a:lnTo>
                      <a:pt x="178" y="38"/>
                    </a:lnTo>
                    <a:lnTo>
                      <a:pt x="174" y="36"/>
                    </a:lnTo>
                    <a:lnTo>
                      <a:pt x="172" y="32"/>
                    </a:lnTo>
                    <a:lnTo>
                      <a:pt x="168" y="28"/>
                    </a:lnTo>
                    <a:lnTo>
                      <a:pt x="164" y="26"/>
                    </a:lnTo>
                    <a:lnTo>
                      <a:pt x="162" y="22"/>
                    </a:lnTo>
                    <a:lnTo>
                      <a:pt x="158" y="20"/>
                    </a:lnTo>
                    <a:lnTo>
                      <a:pt x="148" y="14"/>
                    </a:lnTo>
                    <a:lnTo>
                      <a:pt x="144" y="12"/>
                    </a:lnTo>
                    <a:lnTo>
                      <a:pt x="140" y="10"/>
                    </a:lnTo>
                    <a:lnTo>
                      <a:pt x="136" y="8"/>
                    </a:lnTo>
                    <a:lnTo>
                      <a:pt x="132" y="8"/>
                    </a:lnTo>
                    <a:lnTo>
                      <a:pt x="122" y="4"/>
                    </a:lnTo>
                    <a:lnTo>
                      <a:pt x="118" y="4"/>
                    </a:lnTo>
                    <a:lnTo>
                      <a:pt x="114" y="2"/>
                    </a:lnTo>
                    <a:lnTo>
                      <a:pt x="110" y="2"/>
                    </a:lnTo>
                    <a:lnTo>
                      <a:pt x="106" y="2"/>
                    </a:lnTo>
                    <a:lnTo>
                      <a:pt x="98" y="0"/>
                    </a:lnTo>
                    <a:lnTo>
                      <a:pt x="94" y="0"/>
                    </a:lnTo>
                    <a:lnTo>
                      <a:pt x="90" y="0"/>
                    </a:lnTo>
                    <a:lnTo>
                      <a:pt x="80" y="0"/>
                    </a:lnTo>
                    <a:lnTo>
                      <a:pt x="76" y="0"/>
                    </a:lnTo>
                    <a:lnTo>
                      <a:pt x="72" y="0"/>
                    </a:lnTo>
                    <a:lnTo>
                      <a:pt x="68" y="0"/>
                    </a:lnTo>
                    <a:lnTo>
                      <a:pt x="64" y="2"/>
                    </a:lnTo>
                    <a:lnTo>
                      <a:pt x="56" y="4"/>
                    </a:lnTo>
                    <a:lnTo>
                      <a:pt x="52" y="6"/>
                    </a:lnTo>
                    <a:lnTo>
                      <a:pt x="46" y="10"/>
                    </a:lnTo>
                    <a:lnTo>
                      <a:pt x="42" y="12"/>
                    </a:lnTo>
                    <a:lnTo>
                      <a:pt x="40" y="16"/>
                    </a:lnTo>
                    <a:lnTo>
                      <a:pt x="32" y="22"/>
                    </a:lnTo>
                    <a:lnTo>
                      <a:pt x="28" y="24"/>
                    </a:lnTo>
                    <a:lnTo>
                      <a:pt x="26" y="28"/>
                    </a:lnTo>
                    <a:lnTo>
                      <a:pt x="20" y="30"/>
                    </a:lnTo>
                    <a:lnTo>
                      <a:pt x="18" y="34"/>
                    </a:lnTo>
                    <a:lnTo>
                      <a:pt x="16" y="38"/>
                    </a:lnTo>
                    <a:lnTo>
                      <a:pt x="12" y="42"/>
                    </a:lnTo>
                    <a:lnTo>
                      <a:pt x="10" y="46"/>
                    </a:lnTo>
                    <a:lnTo>
                      <a:pt x="6" y="48"/>
                    </a:lnTo>
                    <a:lnTo>
                      <a:pt x="4" y="52"/>
                    </a:lnTo>
                    <a:lnTo>
                      <a:pt x="4" y="56"/>
                    </a:lnTo>
                    <a:lnTo>
                      <a:pt x="2" y="60"/>
                    </a:lnTo>
                    <a:lnTo>
                      <a:pt x="2" y="64"/>
                    </a:lnTo>
                    <a:lnTo>
                      <a:pt x="2" y="68"/>
                    </a:lnTo>
                    <a:lnTo>
                      <a:pt x="0" y="72"/>
                    </a:lnTo>
                    <a:lnTo>
                      <a:pt x="0" y="76"/>
                    </a:lnTo>
                    <a:lnTo>
                      <a:pt x="0" y="82"/>
                    </a:lnTo>
                    <a:lnTo>
                      <a:pt x="0" y="86"/>
                    </a:lnTo>
                    <a:lnTo>
                      <a:pt x="0" y="90"/>
                    </a:lnTo>
                    <a:lnTo>
                      <a:pt x="0" y="94"/>
                    </a:lnTo>
                    <a:lnTo>
                      <a:pt x="0" y="102"/>
                    </a:lnTo>
                    <a:lnTo>
                      <a:pt x="0" y="106"/>
                    </a:lnTo>
                    <a:lnTo>
                      <a:pt x="2" y="110"/>
                    </a:lnTo>
                    <a:lnTo>
                      <a:pt x="4" y="116"/>
                    </a:lnTo>
                    <a:lnTo>
                      <a:pt x="6" y="120"/>
                    </a:lnTo>
                    <a:lnTo>
                      <a:pt x="10" y="122"/>
                    </a:lnTo>
                    <a:lnTo>
                      <a:pt x="10" y="126"/>
                    </a:lnTo>
                    <a:lnTo>
                      <a:pt x="14" y="132"/>
                    </a:lnTo>
                    <a:lnTo>
                      <a:pt x="18" y="136"/>
                    </a:lnTo>
                    <a:lnTo>
                      <a:pt x="22" y="142"/>
                    </a:lnTo>
                    <a:lnTo>
                      <a:pt x="22" y="146"/>
                    </a:lnTo>
                    <a:lnTo>
                      <a:pt x="24" y="150"/>
                    </a:lnTo>
                    <a:lnTo>
                      <a:pt x="26" y="154"/>
                    </a:lnTo>
                    <a:lnTo>
                      <a:pt x="30" y="158"/>
                    </a:lnTo>
                    <a:lnTo>
                      <a:pt x="30" y="162"/>
                    </a:lnTo>
                    <a:lnTo>
                      <a:pt x="34" y="166"/>
                    </a:lnTo>
                    <a:lnTo>
                      <a:pt x="34" y="170"/>
                    </a:lnTo>
                    <a:lnTo>
                      <a:pt x="36" y="174"/>
                    </a:lnTo>
                    <a:lnTo>
                      <a:pt x="38" y="180"/>
                    </a:lnTo>
                    <a:lnTo>
                      <a:pt x="38" y="184"/>
                    </a:lnTo>
                    <a:lnTo>
                      <a:pt x="38" y="190"/>
                    </a:lnTo>
                    <a:lnTo>
                      <a:pt x="38" y="194"/>
                    </a:lnTo>
                    <a:lnTo>
                      <a:pt x="38" y="198"/>
                    </a:lnTo>
                    <a:lnTo>
                      <a:pt x="38" y="202"/>
                    </a:lnTo>
                    <a:lnTo>
                      <a:pt x="42" y="208"/>
                    </a:lnTo>
                    <a:lnTo>
                      <a:pt x="44" y="212"/>
                    </a:lnTo>
                    <a:lnTo>
                      <a:pt x="48" y="214"/>
                    </a:lnTo>
                    <a:lnTo>
                      <a:pt x="52" y="216"/>
                    </a:lnTo>
                    <a:lnTo>
                      <a:pt x="56" y="218"/>
                    </a:lnTo>
                    <a:lnTo>
                      <a:pt x="60" y="220"/>
                    </a:lnTo>
                    <a:lnTo>
                      <a:pt x="64" y="222"/>
                    </a:lnTo>
                    <a:lnTo>
                      <a:pt x="70" y="224"/>
                    </a:lnTo>
                    <a:lnTo>
                      <a:pt x="72" y="228"/>
                    </a:lnTo>
                    <a:lnTo>
                      <a:pt x="76" y="230"/>
                    </a:lnTo>
                    <a:lnTo>
                      <a:pt x="80" y="228"/>
                    </a:lnTo>
                    <a:lnTo>
                      <a:pt x="74" y="23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27" name="Freeform 15"/>
              <p:cNvSpPr>
                <a:spLocks/>
              </p:cNvSpPr>
              <p:nvPr/>
            </p:nvSpPr>
            <p:spPr bwMode="ltGray">
              <a:xfrm>
                <a:off x="1132" y="224"/>
                <a:ext cx="67" cy="71"/>
              </a:xfrm>
              <a:custGeom>
                <a:avLst/>
                <a:gdLst>
                  <a:gd name="T0" fmla="*/ 38 w 67"/>
                  <a:gd name="T1" fmla="*/ 70 h 71"/>
                  <a:gd name="T2" fmla="*/ 44 w 67"/>
                  <a:gd name="T3" fmla="*/ 70 h 71"/>
                  <a:gd name="T4" fmla="*/ 48 w 67"/>
                  <a:gd name="T5" fmla="*/ 68 h 71"/>
                  <a:gd name="T6" fmla="*/ 50 w 67"/>
                  <a:gd name="T7" fmla="*/ 64 h 71"/>
                  <a:gd name="T8" fmla="*/ 54 w 67"/>
                  <a:gd name="T9" fmla="*/ 62 h 71"/>
                  <a:gd name="T10" fmla="*/ 56 w 67"/>
                  <a:gd name="T11" fmla="*/ 58 h 71"/>
                  <a:gd name="T12" fmla="*/ 60 w 67"/>
                  <a:gd name="T13" fmla="*/ 56 h 71"/>
                  <a:gd name="T14" fmla="*/ 62 w 67"/>
                  <a:gd name="T15" fmla="*/ 52 h 71"/>
                  <a:gd name="T16" fmla="*/ 62 w 67"/>
                  <a:gd name="T17" fmla="*/ 48 h 71"/>
                  <a:gd name="T18" fmla="*/ 64 w 67"/>
                  <a:gd name="T19" fmla="*/ 44 h 71"/>
                  <a:gd name="T20" fmla="*/ 64 w 67"/>
                  <a:gd name="T21" fmla="*/ 40 h 71"/>
                  <a:gd name="T22" fmla="*/ 64 w 67"/>
                  <a:gd name="T23" fmla="*/ 36 h 71"/>
                  <a:gd name="T24" fmla="*/ 66 w 67"/>
                  <a:gd name="T25" fmla="*/ 32 h 71"/>
                  <a:gd name="T26" fmla="*/ 66 w 67"/>
                  <a:gd name="T27" fmla="*/ 28 h 71"/>
                  <a:gd name="T28" fmla="*/ 66 w 67"/>
                  <a:gd name="T29" fmla="*/ 24 h 71"/>
                  <a:gd name="T30" fmla="*/ 66 w 67"/>
                  <a:gd name="T31" fmla="*/ 20 h 71"/>
                  <a:gd name="T32" fmla="*/ 60 w 67"/>
                  <a:gd name="T33" fmla="*/ 16 h 71"/>
                  <a:gd name="T34" fmla="*/ 58 w 67"/>
                  <a:gd name="T35" fmla="*/ 12 h 71"/>
                  <a:gd name="T36" fmla="*/ 54 w 67"/>
                  <a:gd name="T37" fmla="*/ 12 h 71"/>
                  <a:gd name="T38" fmla="*/ 50 w 67"/>
                  <a:gd name="T39" fmla="*/ 8 h 71"/>
                  <a:gd name="T40" fmla="*/ 46 w 67"/>
                  <a:gd name="T41" fmla="*/ 6 h 71"/>
                  <a:gd name="T42" fmla="*/ 42 w 67"/>
                  <a:gd name="T43" fmla="*/ 4 h 71"/>
                  <a:gd name="T44" fmla="*/ 36 w 67"/>
                  <a:gd name="T45" fmla="*/ 2 h 71"/>
                  <a:gd name="T46" fmla="*/ 32 w 67"/>
                  <a:gd name="T47" fmla="*/ 0 h 71"/>
                  <a:gd name="T48" fmla="*/ 26 w 67"/>
                  <a:gd name="T49" fmla="*/ 0 h 71"/>
                  <a:gd name="T50" fmla="*/ 22 w 67"/>
                  <a:gd name="T51" fmla="*/ 0 h 71"/>
                  <a:gd name="T52" fmla="*/ 12 w 67"/>
                  <a:gd name="T53" fmla="*/ 0 h 71"/>
                  <a:gd name="T54" fmla="*/ 8 w 67"/>
                  <a:gd name="T55" fmla="*/ 4 h 71"/>
                  <a:gd name="T56" fmla="*/ 4 w 67"/>
                  <a:gd name="T57" fmla="*/ 6 h 71"/>
                  <a:gd name="T58" fmla="*/ 2 w 67"/>
                  <a:gd name="T59" fmla="*/ 10 h 71"/>
                  <a:gd name="T60" fmla="*/ 0 w 67"/>
                  <a:gd name="T61" fmla="*/ 14 h 71"/>
                  <a:gd name="T62" fmla="*/ 0 w 67"/>
                  <a:gd name="T63" fmla="*/ 18 h 71"/>
                  <a:gd name="T64" fmla="*/ 0 w 67"/>
                  <a:gd name="T65" fmla="*/ 22 h 71"/>
                  <a:gd name="T66" fmla="*/ 0 w 67"/>
                  <a:gd name="T67" fmla="*/ 26 h 71"/>
                  <a:gd name="T68" fmla="*/ 0 w 67"/>
                  <a:gd name="T69" fmla="*/ 30 h 71"/>
                  <a:gd name="T70" fmla="*/ 0 w 67"/>
                  <a:gd name="T71" fmla="*/ 34 h 71"/>
                  <a:gd name="T72" fmla="*/ 0 w 67"/>
                  <a:gd name="T73" fmla="*/ 38 h 71"/>
                  <a:gd name="T74" fmla="*/ 4 w 67"/>
                  <a:gd name="T75" fmla="*/ 40 h 71"/>
                  <a:gd name="T76" fmla="*/ 8 w 67"/>
                  <a:gd name="T77" fmla="*/ 42 h 71"/>
                  <a:gd name="T78" fmla="*/ 12 w 67"/>
                  <a:gd name="T79" fmla="*/ 48 h 71"/>
                  <a:gd name="T80" fmla="*/ 14 w 67"/>
                  <a:gd name="T81" fmla="*/ 52 h 71"/>
                  <a:gd name="T82" fmla="*/ 18 w 67"/>
                  <a:gd name="T83" fmla="*/ 54 h 71"/>
                  <a:gd name="T84" fmla="*/ 22 w 67"/>
                  <a:gd name="T85" fmla="*/ 56 h 71"/>
                  <a:gd name="T86" fmla="*/ 28 w 67"/>
                  <a:gd name="T87" fmla="*/ 62 h 71"/>
                  <a:gd name="T88" fmla="*/ 32 w 67"/>
                  <a:gd name="T89" fmla="*/ 64 h 71"/>
                  <a:gd name="T90" fmla="*/ 34 w 67"/>
                  <a:gd name="T91" fmla="*/ 68 h 71"/>
                  <a:gd name="T92" fmla="*/ 38 w 67"/>
                  <a:gd name="T93" fmla="*/ 70 h 71"/>
                  <a:gd name="T94" fmla="*/ 42 w 67"/>
                  <a:gd name="T95" fmla="*/ 70 h 71"/>
                  <a:gd name="T96" fmla="*/ 38 w 67"/>
                  <a:gd name="T97" fmla="*/ 7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7" h="71">
                    <a:moveTo>
                      <a:pt x="38" y="70"/>
                    </a:moveTo>
                    <a:lnTo>
                      <a:pt x="44" y="70"/>
                    </a:lnTo>
                    <a:lnTo>
                      <a:pt x="48" y="68"/>
                    </a:lnTo>
                    <a:lnTo>
                      <a:pt x="50" y="64"/>
                    </a:lnTo>
                    <a:lnTo>
                      <a:pt x="54" y="62"/>
                    </a:lnTo>
                    <a:lnTo>
                      <a:pt x="56" y="58"/>
                    </a:lnTo>
                    <a:lnTo>
                      <a:pt x="60" y="56"/>
                    </a:lnTo>
                    <a:lnTo>
                      <a:pt x="62" y="52"/>
                    </a:lnTo>
                    <a:lnTo>
                      <a:pt x="62" y="48"/>
                    </a:lnTo>
                    <a:lnTo>
                      <a:pt x="64" y="44"/>
                    </a:lnTo>
                    <a:lnTo>
                      <a:pt x="64" y="40"/>
                    </a:lnTo>
                    <a:lnTo>
                      <a:pt x="64" y="36"/>
                    </a:lnTo>
                    <a:lnTo>
                      <a:pt x="66" y="32"/>
                    </a:lnTo>
                    <a:lnTo>
                      <a:pt x="66" y="28"/>
                    </a:lnTo>
                    <a:lnTo>
                      <a:pt x="66" y="24"/>
                    </a:lnTo>
                    <a:lnTo>
                      <a:pt x="66" y="20"/>
                    </a:lnTo>
                    <a:lnTo>
                      <a:pt x="60" y="16"/>
                    </a:lnTo>
                    <a:lnTo>
                      <a:pt x="58" y="12"/>
                    </a:lnTo>
                    <a:lnTo>
                      <a:pt x="54" y="12"/>
                    </a:lnTo>
                    <a:lnTo>
                      <a:pt x="50" y="8"/>
                    </a:lnTo>
                    <a:lnTo>
                      <a:pt x="46" y="6"/>
                    </a:lnTo>
                    <a:lnTo>
                      <a:pt x="42" y="4"/>
                    </a:lnTo>
                    <a:lnTo>
                      <a:pt x="36" y="2"/>
                    </a:lnTo>
                    <a:lnTo>
                      <a:pt x="32" y="0"/>
                    </a:lnTo>
                    <a:lnTo>
                      <a:pt x="26" y="0"/>
                    </a:lnTo>
                    <a:lnTo>
                      <a:pt x="22" y="0"/>
                    </a:lnTo>
                    <a:lnTo>
                      <a:pt x="12" y="0"/>
                    </a:lnTo>
                    <a:lnTo>
                      <a:pt x="8" y="4"/>
                    </a:lnTo>
                    <a:lnTo>
                      <a:pt x="4" y="6"/>
                    </a:lnTo>
                    <a:lnTo>
                      <a:pt x="2" y="10"/>
                    </a:lnTo>
                    <a:lnTo>
                      <a:pt x="0" y="14"/>
                    </a:lnTo>
                    <a:lnTo>
                      <a:pt x="0" y="18"/>
                    </a:lnTo>
                    <a:lnTo>
                      <a:pt x="0" y="22"/>
                    </a:lnTo>
                    <a:lnTo>
                      <a:pt x="0" y="26"/>
                    </a:lnTo>
                    <a:lnTo>
                      <a:pt x="0" y="30"/>
                    </a:lnTo>
                    <a:lnTo>
                      <a:pt x="0" y="34"/>
                    </a:lnTo>
                    <a:lnTo>
                      <a:pt x="0" y="38"/>
                    </a:lnTo>
                    <a:lnTo>
                      <a:pt x="4" y="40"/>
                    </a:lnTo>
                    <a:lnTo>
                      <a:pt x="8" y="42"/>
                    </a:lnTo>
                    <a:lnTo>
                      <a:pt x="12" y="48"/>
                    </a:lnTo>
                    <a:lnTo>
                      <a:pt x="14" y="52"/>
                    </a:lnTo>
                    <a:lnTo>
                      <a:pt x="18" y="54"/>
                    </a:lnTo>
                    <a:lnTo>
                      <a:pt x="22" y="56"/>
                    </a:lnTo>
                    <a:lnTo>
                      <a:pt x="28" y="62"/>
                    </a:lnTo>
                    <a:lnTo>
                      <a:pt x="32" y="64"/>
                    </a:lnTo>
                    <a:lnTo>
                      <a:pt x="34" y="68"/>
                    </a:lnTo>
                    <a:lnTo>
                      <a:pt x="38" y="70"/>
                    </a:lnTo>
                    <a:lnTo>
                      <a:pt x="42" y="70"/>
                    </a:lnTo>
                    <a:lnTo>
                      <a:pt x="38" y="7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28" name="Freeform 16"/>
              <p:cNvSpPr>
                <a:spLocks/>
              </p:cNvSpPr>
              <p:nvPr/>
            </p:nvSpPr>
            <p:spPr bwMode="ltGray">
              <a:xfrm>
                <a:off x="1602" y="398"/>
                <a:ext cx="39" cy="29"/>
              </a:xfrm>
              <a:custGeom>
                <a:avLst/>
                <a:gdLst>
                  <a:gd name="T0" fmla="*/ 2 w 39"/>
                  <a:gd name="T1" fmla="*/ 26 h 29"/>
                  <a:gd name="T2" fmla="*/ 2 w 39"/>
                  <a:gd name="T3" fmla="*/ 22 h 29"/>
                  <a:gd name="T4" fmla="*/ 0 w 39"/>
                  <a:gd name="T5" fmla="*/ 18 h 29"/>
                  <a:gd name="T6" fmla="*/ 0 w 39"/>
                  <a:gd name="T7" fmla="*/ 14 h 29"/>
                  <a:gd name="T8" fmla="*/ 2 w 39"/>
                  <a:gd name="T9" fmla="*/ 10 h 29"/>
                  <a:gd name="T10" fmla="*/ 6 w 39"/>
                  <a:gd name="T11" fmla="*/ 10 h 29"/>
                  <a:gd name="T12" fmla="*/ 8 w 39"/>
                  <a:gd name="T13" fmla="*/ 6 h 29"/>
                  <a:gd name="T14" fmla="*/ 8 w 39"/>
                  <a:gd name="T15" fmla="*/ 2 h 29"/>
                  <a:gd name="T16" fmla="*/ 12 w 39"/>
                  <a:gd name="T17" fmla="*/ 2 h 29"/>
                  <a:gd name="T18" fmla="*/ 16 w 39"/>
                  <a:gd name="T19" fmla="*/ 2 h 29"/>
                  <a:gd name="T20" fmla="*/ 22 w 39"/>
                  <a:gd name="T21" fmla="*/ 2 h 29"/>
                  <a:gd name="T22" fmla="*/ 26 w 39"/>
                  <a:gd name="T23" fmla="*/ 2 h 29"/>
                  <a:gd name="T24" fmla="*/ 30 w 39"/>
                  <a:gd name="T25" fmla="*/ 0 h 29"/>
                  <a:gd name="T26" fmla="*/ 34 w 39"/>
                  <a:gd name="T27" fmla="*/ 0 h 29"/>
                  <a:gd name="T28" fmla="*/ 36 w 39"/>
                  <a:gd name="T29" fmla="*/ 4 h 29"/>
                  <a:gd name="T30" fmla="*/ 38 w 39"/>
                  <a:gd name="T31" fmla="*/ 8 h 29"/>
                  <a:gd name="T32" fmla="*/ 38 w 39"/>
                  <a:gd name="T33" fmla="*/ 12 h 29"/>
                  <a:gd name="T34" fmla="*/ 38 w 39"/>
                  <a:gd name="T35" fmla="*/ 16 h 29"/>
                  <a:gd name="T36" fmla="*/ 34 w 39"/>
                  <a:gd name="T37" fmla="*/ 16 h 29"/>
                  <a:gd name="T38" fmla="*/ 30 w 39"/>
                  <a:gd name="T39" fmla="*/ 16 h 29"/>
                  <a:gd name="T40" fmla="*/ 30 w 39"/>
                  <a:gd name="T41" fmla="*/ 20 h 29"/>
                  <a:gd name="T42" fmla="*/ 30 w 39"/>
                  <a:gd name="T43" fmla="*/ 24 h 29"/>
                  <a:gd name="T44" fmla="*/ 26 w 39"/>
                  <a:gd name="T45" fmla="*/ 26 h 29"/>
                  <a:gd name="T46" fmla="*/ 18 w 39"/>
                  <a:gd name="T47" fmla="*/ 28 h 29"/>
                  <a:gd name="T48" fmla="*/ 14 w 39"/>
                  <a:gd name="T49" fmla="*/ 28 h 29"/>
                  <a:gd name="T50" fmla="*/ 10 w 39"/>
                  <a:gd name="T51" fmla="*/ 28 h 29"/>
                  <a:gd name="T52" fmla="*/ 6 w 39"/>
                  <a:gd name="T53" fmla="*/ 28 h 29"/>
                  <a:gd name="T54" fmla="*/ 2 w 39"/>
                  <a:gd name="T55" fmla="*/ 28 h 29"/>
                  <a:gd name="T56" fmla="*/ 2 w 39"/>
                  <a:gd name="T57" fmla="*/ 26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 h="29">
                    <a:moveTo>
                      <a:pt x="2" y="26"/>
                    </a:moveTo>
                    <a:lnTo>
                      <a:pt x="2" y="22"/>
                    </a:lnTo>
                    <a:lnTo>
                      <a:pt x="0" y="18"/>
                    </a:lnTo>
                    <a:lnTo>
                      <a:pt x="0" y="14"/>
                    </a:lnTo>
                    <a:lnTo>
                      <a:pt x="2" y="10"/>
                    </a:lnTo>
                    <a:lnTo>
                      <a:pt x="6" y="10"/>
                    </a:lnTo>
                    <a:lnTo>
                      <a:pt x="8" y="6"/>
                    </a:lnTo>
                    <a:lnTo>
                      <a:pt x="8" y="2"/>
                    </a:lnTo>
                    <a:lnTo>
                      <a:pt x="12" y="2"/>
                    </a:lnTo>
                    <a:lnTo>
                      <a:pt x="16" y="2"/>
                    </a:lnTo>
                    <a:lnTo>
                      <a:pt x="22" y="2"/>
                    </a:lnTo>
                    <a:lnTo>
                      <a:pt x="26" y="2"/>
                    </a:lnTo>
                    <a:lnTo>
                      <a:pt x="30" y="0"/>
                    </a:lnTo>
                    <a:lnTo>
                      <a:pt x="34" y="0"/>
                    </a:lnTo>
                    <a:lnTo>
                      <a:pt x="36" y="4"/>
                    </a:lnTo>
                    <a:lnTo>
                      <a:pt x="38" y="8"/>
                    </a:lnTo>
                    <a:lnTo>
                      <a:pt x="38" y="12"/>
                    </a:lnTo>
                    <a:lnTo>
                      <a:pt x="38" y="16"/>
                    </a:lnTo>
                    <a:lnTo>
                      <a:pt x="34" y="16"/>
                    </a:lnTo>
                    <a:lnTo>
                      <a:pt x="30" y="16"/>
                    </a:lnTo>
                    <a:lnTo>
                      <a:pt x="30" y="20"/>
                    </a:lnTo>
                    <a:lnTo>
                      <a:pt x="30" y="24"/>
                    </a:lnTo>
                    <a:lnTo>
                      <a:pt x="26" y="26"/>
                    </a:lnTo>
                    <a:lnTo>
                      <a:pt x="18" y="28"/>
                    </a:lnTo>
                    <a:lnTo>
                      <a:pt x="14" y="28"/>
                    </a:lnTo>
                    <a:lnTo>
                      <a:pt x="10" y="28"/>
                    </a:lnTo>
                    <a:lnTo>
                      <a:pt x="6" y="28"/>
                    </a:lnTo>
                    <a:lnTo>
                      <a:pt x="2" y="28"/>
                    </a:lnTo>
                    <a:lnTo>
                      <a:pt x="2" y="26"/>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29" name="Freeform 17"/>
              <p:cNvSpPr>
                <a:spLocks/>
              </p:cNvSpPr>
              <p:nvPr/>
            </p:nvSpPr>
            <p:spPr bwMode="ltGray">
              <a:xfrm>
                <a:off x="1434" y="448"/>
                <a:ext cx="47" cy="53"/>
              </a:xfrm>
              <a:custGeom>
                <a:avLst/>
                <a:gdLst>
                  <a:gd name="T0" fmla="*/ 2 w 47"/>
                  <a:gd name="T1" fmla="*/ 50 h 53"/>
                  <a:gd name="T2" fmla="*/ 6 w 47"/>
                  <a:gd name="T3" fmla="*/ 50 h 53"/>
                  <a:gd name="T4" fmla="*/ 10 w 47"/>
                  <a:gd name="T5" fmla="*/ 50 h 53"/>
                  <a:gd name="T6" fmla="*/ 14 w 47"/>
                  <a:gd name="T7" fmla="*/ 50 h 53"/>
                  <a:gd name="T8" fmla="*/ 20 w 47"/>
                  <a:gd name="T9" fmla="*/ 48 h 53"/>
                  <a:gd name="T10" fmla="*/ 24 w 47"/>
                  <a:gd name="T11" fmla="*/ 48 h 53"/>
                  <a:gd name="T12" fmla="*/ 30 w 47"/>
                  <a:gd name="T13" fmla="*/ 48 h 53"/>
                  <a:gd name="T14" fmla="*/ 34 w 47"/>
                  <a:gd name="T15" fmla="*/ 48 h 53"/>
                  <a:gd name="T16" fmla="*/ 36 w 47"/>
                  <a:gd name="T17" fmla="*/ 44 h 53"/>
                  <a:gd name="T18" fmla="*/ 38 w 47"/>
                  <a:gd name="T19" fmla="*/ 40 h 53"/>
                  <a:gd name="T20" fmla="*/ 42 w 47"/>
                  <a:gd name="T21" fmla="*/ 36 h 53"/>
                  <a:gd name="T22" fmla="*/ 46 w 47"/>
                  <a:gd name="T23" fmla="*/ 32 h 53"/>
                  <a:gd name="T24" fmla="*/ 46 w 47"/>
                  <a:gd name="T25" fmla="*/ 28 h 53"/>
                  <a:gd name="T26" fmla="*/ 46 w 47"/>
                  <a:gd name="T27" fmla="*/ 24 h 53"/>
                  <a:gd name="T28" fmla="*/ 44 w 47"/>
                  <a:gd name="T29" fmla="*/ 20 h 53"/>
                  <a:gd name="T30" fmla="*/ 40 w 47"/>
                  <a:gd name="T31" fmla="*/ 12 h 53"/>
                  <a:gd name="T32" fmla="*/ 40 w 47"/>
                  <a:gd name="T33" fmla="*/ 8 h 53"/>
                  <a:gd name="T34" fmla="*/ 40 w 47"/>
                  <a:gd name="T35" fmla="*/ 4 h 53"/>
                  <a:gd name="T36" fmla="*/ 40 w 47"/>
                  <a:gd name="T37" fmla="*/ 0 h 53"/>
                  <a:gd name="T38" fmla="*/ 34 w 47"/>
                  <a:gd name="T39" fmla="*/ 0 h 53"/>
                  <a:gd name="T40" fmla="*/ 28 w 47"/>
                  <a:gd name="T41" fmla="*/ 2 h 53"/>
                  <a:gd name="T42" fmla="*/ 28 w 47"/>
                  <a:gd name="T43" fmla="*/ 6 h 53"/>
                  <a:gd name="T44" fmla="*/ 24 w 47"/>
                  <a:gd name="T45" fmla="*/ 8 h 53"/>
                  <a:gd name="T46" fmla="*/ 20 w 47"/>
                  <a:gd name="T47" fmla="*/ 8 h 53"/>
                  <a:gd name="T48" fmla="*/ 18 w 47"/>
                  <a:gd name="T49" fmla="*/ 12 h 53"/>
                  <a:gd name="T50" fmla="*/ 18 w 47"/>
                  <a:gd name="T51" fmla="*/ 16 h 53"/>
                  <a:gd name="T52" fmla="*/ 18 w 47"/>
                  <a:gd name="T53" fmla="*/ 20 h 53"/>
                  <a:gd name="T54" fmla="*/ 18 w 47"/>
                  <a:gd name="T55" fmla="*/ 24 h 53"/>
                  <a:gd name="T56" fmla="*/ 18 w 47"/>
                  <a:gd name="T57" fmla="*/ 30 h 53"/>
                  <a:gd name="T58" fmla="*/ 16 w 47"/>
                  <a:gd name="T59" fmla="*/ 34 h 53"/>
                  <a:gd name="T60" fmla="*/ 10 w 47"/>
                  <a:gd name="T61" fmla="*/ 36 h 53"/>
                  <a:gd name="T62" fmla="*/ 6 w 47"/>
                  <a:gd name="T63" fmla="*/ 38 h 53"/>
                  <a:gd name="T64" fmla="*/ 2 w 47"/>
                  <a:gd name="T65" fmla="*/ 40 h 53"/>
                  <a:gd name="T66" fmla="*/ 0 w 47"/>
                  <a:gd name="T67" fmla="*/ 44 h 53"/>
                  <a:gd name="T68" fmla="*/ 0 w 47"/>
                  <a:gd name="T69" fmla="*/ 48 h 53"/>
                  <a:gd name="T70" fmla="*/ 0 w 47"/>
                  <a:gd name="T71" fmla="*/ 52 h 53"/>
                  <a:gd name="T72" fmla="*/ 2 w 47"/>
                  <a:gd name="T73" fmla="*/ 50 h 5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 h="53">
                    <a:moveTo>
                      <a:pt x="2" y="50"/>
                    </a:moveTo>
                    <a:lnTo>
                      <a:pt x="6" y="50"/>
                    </a:lnTo>
                    <a:lnTo>
                      <a:pt x="10" y="50"/>
                    </a:lnTo>
                    <a:lnTo>
                      <a:pt x="14" y="50"/>
                    </a:lnTo>
                    <a:lnTo>
                      <a:pt x="20" y="48"/>
                    </a:lnTo>
                    <a:lnTo>
                      <a:pt x="24" y="48"/>
                    </a:lnTo>
                    <a:lnTo>
                      <a:pt x="30" y="48"/>
                    </a:lnTo>
                    <a:lnTo>
                      <a:pt x="34" y="48"/>
                    </a:lnTo>
                    <a:lnTo>
                      <a:pt x="36" y="44"/>
                    </a:lnTo>
                    <a:lnTo>
                      <a:pt x="38" y="40"/>
                    </a:lnTo>
                    <a:lnTo>
                      <a:pt x="42" y="36"/>
                    </a:lnTo>
                    <a:lnTo>
                      <a:pt x="46" y="32"/>
                    </a:lnTo>
                    <a:lnTo>
                      <a:pt x="46" y="28"/>
                    </a:lnTo>
                    <a:lnTo>
                      <a:pt x="46" y="24"/>
                    </a:lnTo>
                    <a:lnTo>
                      <a:pt x="44" y="20"/>
                    </a:lnTo>
                    <a:lnTo>
                      <a:pt x="40" y="12"/>
                    </a:lnTo>
                    <a:lnTo>
                      <a:pt x="40" y="8"/>
                    </a:lnTo>
                    <a:lnTo>
                      <a:pt x="40" y="4"/>
                    </a:lnTo>
                    <a:lnTo>
                      <a:pt x="40" y="0"/>
                    </a:lnTo>
                    <a:lnTo>
                      <a:pt x="34" y="0"/>
                    </a:lnTo>
                    <a:lnTo>
                      <a:pt x="28" y="2"/>
                    </a:lnTo>
                    <a:lnTo>
                      <a:pt x="28" y="6"/>
                    </a:lnTo>
                    <a:lnTo>
                      <a:pt x="24" y="8"/>
                    </a:lnTo>
                    <a:lnTo>
                      <a:pt x="20" y="8"/>
                    </a:lnTo>
                    <a:lnTo>
                      <a:pt x="18" y="12"/>
                    </a:lnTo>
                    <a:lnTo>
                      <a:pt x="18" y="16"/>
                    </a:lnTo>
                    <a:lnTo>
                      <a:pt x="18" y="20"/>
                    </a:lnTo>
                    <a:lnTo>
                      <a:pt x="18" y="24"/>
                    </a:lnTo>
                    <a:lnTo>
                      <a:pt x="18" y="30"/>
                    </a:lnTo>
                    <a:lnTo>
                      <a:pt x="16" y="34"/>
                    </a:lnTo>
                    <a:lnTo>
                      <a:pt x="10" y="36"/>
                    </a:lnTo>
                    <a:lnTo>
                      <a:pt x="6" y="38"/>
                    </a:lnTo>
                    <a:lnTo>
                      <a:pt x="2" y="40"/>
                    </a:lnTo>
                    <a:lnTo>
                      <a:pt x="0" y="44"/>
                    </a:lnTo>
                    <a:lnTo>
                      <a:pt x="0" y="48"/>
                    </a:lnTo>
                    <a:lnTo>
                      <a:pt x="0" y="52"/>
                    </a:lnTo>
                    <a:lnTo>
                      <a:pt x="2" y="5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30" name="Freeform 18"/>
              <p:cNvSpPr>
                <a:spLocks/>
              </p:cNvSpPr>
              <p:nvPr/>
            </p:nvSpPr>
            <p:spPr bwMode="ltGray">
              <a:xfrm>
                <a:off x="1750" y="230"/>
                <a:ext cx="171" cy="95"/>
              </a:xfrm>
              <a:custGeom>
                <a:avLst/>
                <a:gdLst>
                  <a:gd name="T0" fmla="*/ 10 w 171"/>
                  <a:gd name="T1" fmla="*/ 92 h 95"/>
                  <a:gd name="T2" fmla="*/ 18 w 171"/>
                  <a:gd name="T3" fmla="*/ 92 h 95"/>
                  <a:gd name="T4" fmla="*/ 26 w 171"/>
                  <a:gd name="T5" fmla="*/ 90 h 95"/>
                  <a:gd name="T6" fmla="*/ 34 w 171"/>
                  <a:gd name="T7" fmla="*/ 90 h 95"/>
                  <a:gd name="T8" fmla="*/ 42 w 171"/>
                  <a:gd name="T9" fmla="*/ 90 h 95"/>
                  <a:gd name="T10" fmla="*/ 48 w 171"/>
                  <a:gd name="T11" fmla="*/ 86 h 95"/>
                  <a:gd name="T12" fmla="*/ 56 w 171"/>
                  <a:gd name="T13" fmla="*/ 82 h 95"/>
                  <a:gd name="T14" fmla="*/ 66 w 171"/>
                  <a:gd name="T15" fmla="*/ 84 h 95"/>
                  <a:gd name="T16" fmla="*/ 76 w 171"/>
                  <a:gd name="T17" fmla="*/ 84 h 95"/>
                  <a:gd name="T18" fmla="*/ 86 w 171"/>
                  <a:gd name="T19" fmla="*/ 84 h 95"/>
                  <a:gd name="T20" fmla="*/ 94 w 171"/>
                  <a:gd name="T21" fmla="*/ 84 h 95"/>
                  <a:gd name="T22" fmla="*/ 102 w 171"/>
                  <a:gd name="T23" fmla="*/ 82 h 95"/>
                  <a:gd name="T24" fmla="*/ 110 w 171"/>
                  <a:gd name="T25" fmla="*/ 78 h 95"/>
                  <a:gd name="T26" fmla="*/ 120 w 171"/>
                  <a:gd name="T27" fmla="*/ 76 h 95"/>
                  <a:gd name="T28" fmla="*/ 130 w 171"/>
                  <a:gd name="T29" fmla="*/ 72 h 95"/>
                  <a:gd name="T30" fmla="*/ 138 w 171"/>
                  <a:gd name="T31" fmla="*/ 68 h 95"/>
                  <a:gd name="T32" fmla="*/ 148 w 171"/>
                  <a:gd name="T33" fmla="*/ 62 h 95"/>
                  <a:gd name="T34" fmla="*/ 156 w 171"/>
                  <a:gd name="T35" fmla="*/ 56 h 95"/>
                  <a:gd name="T36" fmla="*/ 162 w 171"/>
                  <a:gd name="T37" fmla="*/ 46 h 95"/>
                  <a:gd name="T38" fmla="*/ 166 w 171"/>
                  <a:gd name="T39" fmla="*/ 38 h 95"/>
                  <a:gd name="T40" fmla="*/ 170 w 171"/>
                  <a:gd name="T41" fmla="*/ 30 h 95"/>
                  <a:gd name="T42" fmla="*/ 170 w 171"/>
                  <a:gd name="T43" fmla="*/ 20 h 95"/>
                  <a:gd name="T44" fmla="*/ 164 w 171"/>
                  <a:gd name="T45" fmla="*/ 14 h 95"/>
                  <a:gd name="T46" fmla="*/ 158 w 171"/>
                  <a:gd name="T47" fmla="*/ 8 h 95"/>
                  <a:gd name="T48" fmla="*/ 148 w 171"/>
                  <a:gd name="T49" fmla="*/ 0 h 95"/>
                  <a:gd name="T50" fmla="*/ 138 w 171"/>
                  <a:gd name="T51" fmla="*/ 0 h 95"/>
                  <a:gd name="T52" fmla="*/ 130 w 171"/>
                  <a:gd name="T53" fmla="*/ 0 h 95"/>
                  <a:gd name="T54" fmla="*/ 120 w 171"/>
                  <a:gd name="T55" fmla="*/ 2 h 95"/>
                  <a:gd name="T56" fmla="*/ 112 w 171"/>
                  <a:gd name="T57" fmla="*/ 6 h 95"/>
                  <a:gd name="T58" fmla="*/ 104 w 171"/>
                  <a:gd name="T59" fmla="*/ 10 h 95"/>
                  <a:gd name="T60" fmla="*/ 96 w 171"/>
                  <a:gd name="T61" fmla="*/ 16 h 95"/>
                  <a:gd name="T62" fmla="*/ 86 w 171"/>
                  <a:gd name="T63" fmla="*/ 24 h 95"/>
                  <a:gd name="T64" fmla="*/ 78 w 171"/>
                  <a:gd name="T65" fmla="*/ 28 h 95"/>
                  <a:gd name="T66" fmla="*/ 74 w 171"/>
                  <a:gd name="T67" fmla="*/ 36 h 95"/>
                  <a:gd name="T68" fmla="*/ 64 w 171"/>
                  <a:gd name="T69" fmla="*/ 44 h 95"/>
                  <a:gd name="T70" fmla="*/ 56 w 171"/>
                  <a:gd name="T71" fmla="*/ 52 h 95"/>
                  <a:gd name="T72" fmla="*/ 48 w 171"/>
                  <a:gd name="T73" fmla="*/ 60 h 95"/>
                  <a:gd name="T74" fmla="*/ 40 w 171"/>
                  <a:gd name="T75" fmla="*/ 66 h 95"/>
                  <a:gd name="T76" fmla="*/ 30 w 171"/>
                  <a:gd name="T77" fmla="*/ 68 h 95"/>
                  <a:gd name="T78" fmla="*/ 24 w 171"/>
                  <a:gd name="T79" fmla="*/ 72 h 95"/>
                  <a:gd name="T80" fmla="*/ 16 w 171"/>
                  <a:gd name="T81" fmla="*/ 74 h 95"/>
                  <a:gd name="T82" fmla="*/ 8 w 171"/>
                  <a:gd name="T83" fmla="*/ 78 h 95"/>
                  <a:gd name="T84" fmla="*/ 2 w 171"/>
                  <a:gd name="T85" fmla="*/ 86 h 95"/>
                  <a:gd name="T86" fmla="*/ 2 w 171"/>
                  <a:gd name="T87" fmla="*/ 94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71" h="95">
                    <a:moveTo>
                      <a:pt x="6" y="92"/>
                    </a:moveTo>
                    <a:lnTo>
                      <a:pt x="10" y="92"/>
                    </a:lnTo>
                    <a:lnTo>
                      <a:pt x="14" y="92"/>
                    </a:lnTo>
                    <a:lnTo>
                      <a:pt x="18" y="92"/>
                    </a:lnTo>
                    <a:lnTo>
                      <a:pt x="22" y="92"/>
                    </a:lnTo>
                    <a:lnTo>
                      <a:pt x="26" y="90"/>
                    </a:lnTo>
                    <a:lnTo>
                      <a:pt x="30" y="90"/>
                    </a:lnTo>
                    <a:lnTo>
                      <a:pt x="34" y="90"/>
                    </a:lnTo>
                    <a:lnTo>
                      <a:pt x="38" y="90"/>
                    </a:lnTo>
                    <a:lnTo>
                      <a:pt x="42" y="90"/>
                    </a:lnTo>
                    <a:lnTo>
                      <a:pt x="46" y="90"/>
                    </a:lnTo>
                    <a:lnTo>
                      <a:pt x="48" y="86"/>
                    </a:lnTo>
                    <a:lnTo>
                      <a:pt x="52" y="82"/>
                    </a:lnTo>
                    <a:lnTo>
                      <a:pt x="56" y="82"/>
                    </a:lnTo>
                    <a:lnTo>
                      <a:pt x="60" y="82"/>
                    </a:lnTo>
                    <a:lnTo>
                      <a:pt x="66" y="84"/>
                    </a:lnTo>
                    <a:lnTo>
                      <a:pt x="70" y="84"/>
                    </a:lnTo>
                    <a:lnTo>
                      <a:pt x="76" y="84"/>
                    </a:lnTo>
                    <a:lnTo>
                      <a:pt x="80" y="84"/>
                    </a:lnTo>
                    <a:lnTo>
                      <a:pt x="86" y="84"/>
                    </a:lnTo>
                    <a:lnTo>
                      <a:pt x="90" y="84"/>
                    </a:lnTo>
                    <a:lnTo>
                      <a:pt x="94" y="84"/>
                    </a:lnTo>
                    <a:lnTo>
                      <a:pt x="98" y="82"/>
                    </a:lnTo>
                    <a:lnTo>
                      <a:pt x="102" y="82"/>
                    </a:lnTo>
                    <a:lnTo>
                      <a:pt x="106" y="80"/>
                    </a:lnTo>
                    <a:lnTo>
                      <a:pt x="110" y="78"/>
                    </a:lnTo>
                    <a:lnTo>
                      <a:pt x="116" y="76"/>
                    </a:lnTo>
                    <a:lnTo>
                      <a:pt x="120" y="76"/>
                    </a:lnTo>
                    <a:lnTo>
                      <a:pt x="124" y="74"/>
                    </a:lnTo>
                    <a:lnTo>
                      <a:pt x="130" y="72"/>
                    </a:lnTo>
                    <a:lnTo>
                      <a:pt x="134" y="72"/>
                    </a:lnTo>
                    <a:lnTo>
                      <a:pt x="138" y="68"/>
                    </a:lnTo>
                    <a:lnTo>
                      <a:pt x="144" y="64"/>
                    </a:lnTo>
                    <a:lnTo>
                      <a:pt x="148" y="62"/>
                    </a:lnTo>
                    <a:lnTo>
                      <a:pt x="152" y="58"/>
                    </a:lnTo>
                    <a:lnTo>
                      <a:pt x="156" y="56"/>
                    </a:lnTo>
                    <a:lnTo>
                      <a:pt x="158" y="52"/>
                    </a:lnTo>
                    <a:lnTo>
                      <a:pt x="162" y="46"/>
                    </a:lnTo>
                    <a:lnTo>
                      <a:pt x="164" y="42"/>
                    </a:lnTo>
                    <a:lnTo>
                      <a:pt x="166" y="38"/>
                    </a:lnTo>
                    <a:lnTo>
                      <a:pt x="168" y="34"/>
                    </a:lnTo>
                    <a:lnTo>
                      <a:pt x="170" y="30"/>
                    </a:lnTo>
                    <a:lnTo>
                      <a:pt x="170" y="26"/>
                    </a:lnTo>
                    <a:lnTo>
                      <a:pt x="170" y="20"/>
                    </a:lnTo>
                    <a:lnTo>
                      <a:pt x="168" y="16"/>
                    </a:lnTo>
                    <a:lnTo>
                      <a:pt x="164" y="14"/>
                    </a:lnTo>
                    <a:lnTo>
                      <a:pt x="162" y="10"/>
                    </a:lnTo>
                    <a:lnTo>
                      <a:pt x="158" y="8"/>
                    </a:lnTo>
                    <a:lnTo>
                      <a:pt x="156" y="4"/>
                    </a:lnTo>
                    <a:lnTo>
                      <a:pt x="148" y="0"/>
                    </a:lnTo>
                    <a:lnTo>
                      <a:pt x="144" y="0"/>
                    </a:lnTo>
                    <a:lnTo>
                      <a:pt x="138" y="0"/>
                    </a:lnTo>
                    <a:lnTo>
                      <a:pt x="134" y="0"/>
                    </a:lnTo>
                    <a:lnTo>
                      <a:pt x="130" y="0"/>
                    </a:lnTo>
                    <a:lnTo>
                      <a:pt x="124" y="2"/>
                    </a:lnTo>
                    <a:lnTo>
                      <a:pt x="120" y="2"/>
                    </a:lnTo>
                    <a:lnTo>
                      <a:pt x="116" y="4"/>
                    </a:lnTo>
                    <a:lnTo>
                      <a:pt x="112" y="6"/>
                    </a:lnTo>
                    <a:lnTo>
                      <a:pt x="108" y="10"/>
                    </a:lnTo>
                    <a:lnTo>
                      <a:pt x="104" y="10"/>
                    </a:lnTo>
                    <a:lnTo>
                      <a:pt x="100" y="14"/>
                    </a:lnTo>
                    <a:lnTo>
                      <a:pt x="96" y="16"/>
                    </a:lnTo>
                    <a:lnTo>
                      <a:pt x="92" y="18"/>
                    </a:lnTo>
                    <a:lnTo>
                      <a:pt x="86" y="24"/>
                    </a:lnTo>
                    <a:lnTo>
                      <a:pt x="82" y="26"/>
                    </a:lnTo>
                    <a:lnTo>
                      <a:pt x="78" y="28"/>
                    </a:lnTo>
                    <a:lnTo>
                      <a:pt x="76" y="32"/>
                    </a:lnTo>
                    <a:lnTo>
                      <a:pt x="74" y="36"/>
                    </a:lnTo>
                    <a:lnTo>
                      <a:pt x="70" y="40"/>
                    </a:lnTo>
                    <a:lnTo>
                      <a:pt x="64" y="44"/>
                    </a:lnTo>
                    <a:lnTo>
                      <a:pt x="60" y="48"/>
                    </a:lnTo>
                    <a:lnTo>
                      <a:pt x="56" y="52"/>
                    </a:lnTo>
                    <a:lnTo>
                      <a:pt x="52" y="58"/>
                    </a:lnTo>
                    <a:lnTo>
                      <a:pt x="48" y="60"/>
                    </a:lnTo>
                    <a:lnTo>
                      <a:pt x="44" y="64"/>
                    </a:lnTo>
                    <a:lnTo>
                      <a:pt x="40" y="66"/>
                    </a:lnTo>
                    <a:lnTo>
                      <a:pt x="36" y="68"/>
                    </a:lnTo>
                    <a:lnTo>
                      <a:pt x="30" y="68"/>
                    </a:lnTo>
                    <a:lnTo>
                      <a:pt x="26" y="68"/>
                    </a:lnTo>
                    <a:lnTo>
                      <a:pt x="24" y="72"/>
                    </a:lnTo>
                    <a:lnTo>
                      <a:pt x="20" y="74"/>
                    </a:lnTo>
                    <a:lnTo>
                      <a:pt x="16" y="74"/>
                    </a:lnTo>
                    <a:lnTo>
                      <a:pt x="12" y="76"/>
                    </a:lnTo>
                    <a:lnTo>
                      <a:pt x="8" y="78"/>
                    </a:lnTo>
                    <a:lnTo>
                      <a:pt x="4" y="82"/>
                    </a:lnTo>
                    <a:lnTo>
                      <a:pt x="2" y="86"/>
                    </a:lnTo>
                    <a:lnTo>
                      <a:pt x="0" y="90"/>
                    </a:lnTo>
                    <a:lnTo>
                      <a:pt x="2" y="94"/>
                    </a:lnTo>
                    <a:lnTo>
                      <a:pt x="6" y="92"/>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31" name="Freeform 19"/>
              <p:cNvSpPr>
                <a:spLocks/>
              </p:cNvSpPr>
              <p:nvPr/>
            </p:nvSpPr>
            <p:spPr bwMode="ltGray">
              <a:xfrm>
                <a:off x="1842" y="716"/>
                <a:ext cx="45" cy="29"/>
              </a:xfrm>
              <a:custGeom>
                <a:avLst/>
                <a:gdLst>
                  <a:gd name="T0" fmla="*/ 4 w 45"/>
                  <a:gd name="T1" fmla="*/ 18 h 29"/>
                  <a:gd name="T2" fmla="*/ 8 w 45"/>
                  <a:gd name="T3" fmla="*/ 20 h 29"/>
                  <a:gd name="T4" fmla="*/ 12 w 45"/>
                  <a:gd name="T5" fmla="*/ 22 h 29"/>
                  <a:gd name="T6" fmla="*/ 16 w 45"/>
                  <a:gd name="T7" fmla="*/ 22 h 29"/>
                  <a:gd name="T8" fmla="*/ 20 w 45"/>
                  <a:gd name="T9" fmla="*/ 24 h 29"/>
                  <a:gd name="T10" fmla="*/ 24 w 45"/>
                  <a:gd name="T11" fmla="*/ 26 h 29"/>
                  <a:gd name="T12" fmla="*/ 30 w 45"/>
                  <a:gd name="T13" fmla="*/ 26 h 29"/>
                  <a:gd name="T14" fmla="*/ 34 w 45"/>
                  <a:gd name="T15" fmla="*/ 26 h 29"/>
                  <a:gd name="T16" fmla="*/ 38 w 45"/>
                  <a:gd name="T17" fmla="*/ 28 h 29"/>
                  <a:gd name="T18" fmla="*/ 42 w 45"/>
                  <a:gd name="T19" fmla="*/ 26 h 29"/>
                  <a:gd name="T20" fmla="*/ 44 w 45"/>
                  <a:gd name="T21" fmla="*/ 22 h 29"/>
                  <a:gd name="T22" fmla="*/ 44 w 45"/>
                  <a:gd name="T23" fmla="*/ 18 h 29"/>
                  <a:gd name="T24" fmla="*/ 44 w 45"/>
                  <a:gd name="T25" fmla="*/ 14 h 29"/>
                  <a:gd name="T26" fmla="*/ 42 w 45"/>
                  <a:gd name="T27" fmla="*/ 10 h 29"/>
                  <a:gd name="T28" fmla="*/ 40 w 45"/>
                  <a:gd name="T29" fmla="*/ 6 h 29"/>
                  <a:gd name="T30" fmla="*/ 36 w 45"/>
                  <a:gd name="T31" fmla="*/ 4 h 29"/>
                  <a:gd name="T32" fmla="*/ 28 w 45"/>
                  <a:gd name="T33" fmla="*/ 4 h 29"/>
                  <a:gd name="T34" fmla="*/ 24 w 45"/>
                  <a:gd name="T35" fmla="*/ 2 h 29"/>
                  <a:gd name="T36" fmla="*/ 20 w 45"/>
                  <a:gd name="T37" fmla="*/ 2 h 29"/>
                  <a:gd name="T38" fmla="*/ 16 w 45"/>
                  <a:gd name="T39" fmla="*/ 2 h 29"/>
                  <a:gd name="T40" fmla="*/ 12 w 45"/>
                  <a:gd name="T41" fmla="*/ 0 h 29"/>
                  <a:gd name="T42" fmla="*/ 8 w 45"/>
                  <a:gd name="T43" fmla="*/ 2 h 29"/>
                  <a:gd name="T44" fmla="*/ 6 w 45"/>
                  <a:gd name="T45" fmla="*/ 6 h 29"/>
                  <a:gd name="T46" fmla="*/ 4 w 45"/>
                  <a:gd name="T47" fmla="*/ 10 h 29"/>
                  <a:gd name="T48" fmla="*/ 0 w 45"/>
                  <a:gd name="T49" fmla="*/ 12 h 29"/>
                  <a:gd name="T50" fmla="*/ 0 w 45"/>
                  <a:gd name="T51" fmla="*/ 16 h 29"/>
                  <a:gd name="T52" fmla="*/ 0 w 45"/>
                  <a:gd name="T53" fmla="*/ 20 h 29"/>
                  <a:gd name="T54" fmla="*/ 2 w 45"/>
                  <a:gd name="T55" fmla="*/ 24 h 29"/>
                  <a:gd name="T56" fmla="*/ 6 w 45"/>
                  <a:gd name="T57" fmla="*/ 24 h 29"/>
                  <a:gd name="T58" fmla="*/ 4 w 45"/>
                  <a:gd name="T59" fmla="*/ 18 h 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5" h="29">
                    <a:moveTo>
                      <a:pt x="4" y="18"/>
                    </a:moveTo>
                    <a:lnTo>
                      <a:pt x="8" y="20"/>
                    </a:lnTo>
                    <a:lnTo>
                      <a:pt x="12" y="22"/>
                    </a:lnTo>
                    <a:lnTo>
                      <a:pt x="16" y="22"/>
                    </a:lnTo>
                    <a:lnTo>
                      <a:pt x="20" y="24"/>
                    </a:lnTo>
                    <a:lnTo>
                      <a:pt x="24" y="26"/>
                    </a:lnTo>
                    <a:lnTo>
                      <a:pt x="30" y="26"/>
                    </a:lnTo>
                    <a:lnTo>
                      <a:pt x="34" y="26"/>
                    </a:lnTo>
                    <a:lnTo>
                      <a:pt x="38" y="28"/>
                    </a:lnTo>
                    <a:lnTo>
                      <a:pt x="42" y="26"/>
                    </a:lnTo>
                    <a:lnTo>
                      <a:pt x="44" y="22"/>
                    </a:lnTo>
                    <a:lnTo>
                      <a:pt x="44" y="18"/>
                    </a:lnTo>
                    <a:lnTo>
                      <a:pt x="44" y="14"/>
                    </a:lnTo>
                    <a:lnTo>
                      <a:pt x="42" y="10"/>
                    </a:lnTo>
                    <a:lnTo>
                      <a:pt x="40" y="6"/>
                    </a:lnTo>
                    <a:lnTo>
                      <a:pt x="36" y="4"/>
                    </a:lnTo>
                    <a:lnTo>
                      <a:pt x="28" y="4"/>
                    </a:lnTo>
                    <a:lnTo>
                      <a:pt x="24" y="2"/>
                    </a:lnTo>
                    <a:lnTo>
                      <a:pt x="20" y="2"/>
                    </a:lnTo>
                    <a:lnTo>
                      <a:pt x="16" y="2"/>
                    </a:lnTo>
                    <a:lnTo>
                      <a:pt x="12" y="0"/>
                    </a:lnTo>
                    <a:lnTo>
                      <a:pt x="8" y="2"/>
                    </a:lnTo>
                    <a:lnTo>
                      <a:pt x="6" y="6"/>
                    </a:lnTo>
                    <a:lnTo>
                      <a:pt x="4" y="10"/>
                    </a:lnTo>
                    <a:lnTo>
                      <a:pt x="0" y="12"/>
                    </a:lnTo>
                    <a:lnTo>
                      <a:pt x="0" y="16"/>
                    </a:lnTo>
                    <a:lnTo>
                      <a:pt x="0" y="20"/>
                    </a:lnTo>
                    <a:lnTo>
                      <a:pt x="2" y="24"/>
                    </a:lnTo>
                    <a:lnTo>
                      <a:pt x="6" y="24"/>
                    </a:lnTo>
                    <a:lnTo>
                      <a:pt x="4" y="1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32" name="Freeform 20"/>
              <p:cNvSpPr>
                <a:spLocks/>
              </p:cNvSpPr>
              <p:nvPr/>
            </p:nvSpPr>
            <p:spPr bwMode="ltGray">
              <a:xfrm>
                <a:off x="1822" y="782"/>
                <a:ext cx="59" cy="45"/>
              </a:xfrm>
              <a:custGeom>
                <a:avLst/>
                <a:gdLst>
                  <a:gd name="T0" fmla="*/ 6 w 59"/>
                  <a:gd name="T1" fmla="*/ 24 h 45"/>
                  <a:gd name="T2" fmla="*/ 10 w 59"/>
                  <a:gd name="T3" fmla="*/ 28 h 45"/>
                  <a:gd name="T4" fmla="*/ 14 w 59"/>
                  <a:gd name="T5" fmla="*/ 30 h 45"/>
                  <a:gd name="T6" fmla="*/ 16 w 59"/>
                  <a:gd name="T7" fmla="*/ 34 h 45"/>
                  <a:gd name="T8" fmla="*/ 20 w 59"/>
                  <a:gd name="T9" fmla="*/ 34 h 45"/>
                  <a:gd name="T10" fmla="*/ 24 w 59"/>
                  <a:gd name="T11" fmla="*/ 38 h 45"/>
                  <a:gd name="T12" fmla="*/ 28 w 59"/>
                  <a:gd name="T13" fmla="*/ 40 h 45"/>
                  <a:gd name="T14" fmla="*/ 32 w 59"/>
                  <a:gd name="T15" fmla="*/ 42 h 45"/>
                  <a:gd name="T16" fmla="*/ 36 w 59"/>
                  <a:gd name="T17" fmla="*/ 42 h 45"/>
                  <a:gd name="T18" fmla="*/ 40 w 59"/>
                  <a:gd name="T19" fmla="*/ 42 h 45"/>
                  <a:gd name="T20" fmla="*/ 44 w 59"/>
                  <a:gd name="T21" fmla="*/ 44 h 45"/>
                  <a:gd name="T22" fmla="*/ 48 w 59"/>
                  <a:gd name="T23" fmla="*/ 44 h 45"/>
                  <a:gd name="T24" fmla="*/ 52 w 59"/>
                  <a:gd name="T25" fmla="*/ 42 h 45"/>
                  <a:gd name="T26" fmla="*/ 54 w 59"/>
                  <a:gd name="T27" fmla="*/ 38 h 45"/>
                  <a:gd name="T28" fmla="*/ 56 w 59"/>
                  <a:gd name="T29" fmla="*/ 34 h 45"/>
                  <a:gd name="T30" fmla="*/ 58 w 59"/>
                  <a:gd name="T31" fmla="*/ 30 h 45"/>
                  <a:gd name="T32" fmla="*/ 58 w 59"/>
                  <a:gd name="T33" fmla="*/ 26 h 45"/>
                  <a:gd name="T34" fmla="*/ 56 w 59"/>
                  <a:gd name="T35" fmla="*/ 22 h 45"/>
                  <a:gd name="T36" fmla="*/ 52 w 59"/>
                  <a:gd name="T37" fmla="*/ 18 h 45"/>
                  <a:gd name="T38" fmla="*/ 48 w 59"/>
                  <a:gd name="T39" fmla="*/ 16 h 45"/>
                  <a:gd name="T40" fmla="*/ 46 w 59"/>
                  <a:gd name="T41" fmla="*/ 12 h 45"/>
                  <a:gd name="T42" fmla="*/ 42 w 59"/>
                  <a:gd name="T43" fmla="*/ 10 h 45"/>
                  <a:gd name="T44" fmla="*/ 38 w 59"/>
                  <a:gd name="T45" fmla="*/ 8 h 45"/>
                  <a:gd name="T46" fmla="*/ 34 w 59"/>
                  <a:gd name="T47" fmla="*/ 4 h 45"/>
                  <a:gd name="T48" fmla="*/ 30 w 59"/>
                  <a:gd name="T49" fmla="*/ 2 h 45"/>
                  <a:gd name="T50" fmla="*/ 26 w 59"/>
                  <a:gd name="T51" fmla="*/ 2 h 45"/>
                  <a:gd name="T52" fmla="*/ 22 w 59"/>
                  <a:gd name="T53" fmla="*/ 0 h 45"/>
                  <a:gd name="T54" fmla="*/ 18 w 59"/>
                  <a:gd name="T55" fmla="*/ 2 h 45"/>
                  <a:gd name="T56" fmla="*/ 14 w 59"/>
                  <a:gd name="T57" fmla="*/ 4 h 45"/>
                  <a:gd name="T58" fmla="*/ 10 w 59"/>
                  <a:gd name="T59" fmla="*/ 6 h 45"/>
                  <a:gd name="T60" fmla="*/ 6 w 59"/>
                  <a:gd name="T61" fmla="*/ 8 h 45"/>
                  <a:gd name="T62" fmla="*/ 4 w 59"/>
                  <a:gd name="T63" fmla="*/ 12 h 45"/>
                  <a:gd name="T64" fmla="*/ 2 w 59"/>
                  <a:gd name="T65" fmla="*/ 16 h 45"/>
                  <a:gd name="T66" fmla="*/ 0 w 59"/>
                  <a:gd name="T67" fmla="*/ 20 h 45"/>
                  <a:gd name="T68" fmla="*/ 2 w 59"/>
                  <a:gd name="T69" fmla="*/ 24 h 45"/>
                  <a:gd name="T70" fmla="*/ 6 w 59"/>
                  <a:gd name="T71" fmla="*/ 24 h 4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9" h="45">
                    <a:moveTo>
                      <a:pt x="6" y="24"/>
                    </a:moveTo>
                    <a:lnTo>
                      <a:pt x="10" y="28"/>
                    </a:lnTo>
                    <a:lnTo>
                      <a:pt x="14" y="30"/>
                    </a:lnTo>
                    <a:lnTo>
                      <a:pt x="16" y="34"/>
                    </a:lnTo>
                    <a:lnTo>
                      <a:pt x="20" y="34"/>
                    </a:lnTo>
                    <a:lnTo>
                      <a:pt x="24" y="38"/>
                    </a:lnTo>
                    <a:lnTo>
                      <a:pt x="28" y="40"/>
                    </a:lnTo>
                    <a:lnTo>
                      <a:pt x="32" y="42"/>
                    </a:lnTo>
                    <a:lnTo>
                      <a:pt x="36" y="42"/>
                    </a:lnTo>
                    <a:lnTo>
                      <a:pt x="40" y="42"/>
                    </a:lnTo>
                    <a:lnTo>
                      <a:pt x="44" y="44"/>
                    </a:lnTo>
                    <a:lnTo>
                      <a:pt x="48" y="44"/>
                    </a:lnTo>
                    <a:lnTo>
                      <a:pt x="52" y="42"/>
                    </a:lnTo>
                    <a:lnTo>
                      <a:pt x="54" y="38"/>
                    </a:lnTo>
                    <a:lnTo>
                      <a:pt x="56" y="34"/>
                    </a:lnTo>
                    <a:lnTo>
                      <a:pt x="58" y="30"/>
                    </a:lnTo>
                    <a:lnTo>
                      <a:pt x="58" y="26"/>
                    </a:lnTo>
                    <a:lnTo>
                      <a:pt x="56" y="22"/>
                    </a:lnTo>
                    <a:lnTo>
                      <a:pt x="52" y="18"/>
                    </a:lnTo>
                    <a:lnTo>
                      <a:pt x="48" y="16"/>
                    </a:lnTo>
                    <a:lnTo>
                      <a:pt x="46" y="12"/>
                    </a:lnTo>
                    <a:lnTo>
                      <a:pt x="42" y="10"/>
                    </a:lnTo>
                    <a:lnTo>
                      <a:pt x="38" y="8"/>
                    </a:lnTo>
                    <a:lnTo>
                      <a:pt x="34" y="4"/>
                    </a:lnTo>
                    <a:lnTo>
                      <a:pt x="30" y="2"/>
                    </a:lnTo>
                    <a:lnTo>
                      <a:pt x="26" y="2"/>
                    </a:lnTo>
                    <a:lnTo>
                      <a:pt x="22" y="0"/>
                    </a:lnTo>
                    <a:lnTo>
                      <a:pt x="18" y="2"/>
                    </a:lnTo>
                    <a:lnTo>
                      <a:pt x="14" y="4"/>
                    </a:lnTo>
                    <a:lnTo>
                      <a:pt x="10" y="6"/>
                    </a:lnTo>
                    <a:lnTo>
                      <a:pt x="6" y="8"/>
                    </a:lnTo>
                    <a:lnTo>
                      <a:pt x="4" y="12"/>
                    </a:lnTo>
                    <a:lnTo>
                      <a:pt x="2" y="16"/>
                    </a:lnTo>
                    <a:lnTo>
                      <a:pt x="0" y="20"/>
                    </a:lnTo>
                    <a:lnTo>
                      <a:pt x="2" y="24"/>
                    </a:lnTo>
                    <a:lnTo>
                      <a:pt x="6" y="24"/>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33" name="Freeform 21"/>
              <p:cNvSpPr>
                <a:spLocks/>
              </p:cNvSpPr>
              <p:nvPr/>
            </p:nvSpPr>
            <p:spPr bwMode="ltGray">
              <a:xfrm>
                <a:off x="406" y="254"/>
                <a:ext cx="1075" cy="1067"/>
              </a:xfrm>
              <a:custGeom>
                <a:avLst/>
                <a:gdLst>
                  <a:gd name="T0" fmla="*/ 42 w 1075"/>
                  <a:gd name="T1" fmla="*/ 106 h 1067"/>
                  <a:gd name="T2" fmla="*/ 106 w 1075"/>
                  <a:gd name="T3" fmla="*/ 132 h 1067"/>
                  <a:gd name="T4" fmla="*/ 176 w 1075"/>
                  <a:gd name="T5" fmla="*/ 144 h 1067"/>
                  <a:gd name="T6" fmla="*/ 244 w 1075"/>
                  <a:gd name="T7" fmla="*/ 154 h 1067"/>
                  <a:gd name="T8" fmla="*/ 306 w 1075"/>
                  <a:gd name="T9" fmla="*/ 140 h 1067"/>
                  <a:gd name="T10" fmla="*/ 338 w 1075"/>
                  <a:gd name="T11" fmla="*/ 88 h 1067"/>
                  <a:gd name="T12" fmla="*/ 394 w 1075"/>
                  <a:gd name="T13" fmla="*/ 60 h 1067"/>
                  <a:gd name="T14" fmla="*/ 462 w 1075"/>
                  <a:gd name="T15" fmla="*/ 72 h 1067"/>
                  <a:gd name="T16" fmla="*/ 522 w 1075"/>
                  <a:gd name="T17" fmla="*/ 62 h 1067"/>
                  <a:gd name="T18" fmla="*/ 576 w 1075"/>
                  <a:gd name="T19" fmla="*/ 12 h 1067"/>
                  <a:gd name="T20" fmla="*/ 622 w 1075"/>
                  <a:gd name="T21" fmla="*/ 34 h 1067"/>
                  <a:gd name="T22" fmla="*/ 684 w 1075"/>
                  <a:gd name="T23" fmla="*/ 74 h 1067"/>
                  <a:gd name="T24" fmla="*/ 744 w 1075"/>
                  <a:gd name="T25" fmla="*/ 114 h 1067"/>
                  <a:gd name="T26" fmla="*/ 798 w 1075"/>
                  <a:gd name="T27" fmla="*/ 180 h 1067"/>
                  <a:gd name="T28" fmla="*/ 846 w 1075"/>
                  <a:gd name="T29" fmla="*/ 240 h 1067"/>
                  <a:gd name="T30" fmla="*/ 902 w 1075"/>
                  <a:gd name="T31" fmla="*/ 280 h 1067"/>
                  <a:gd name="T32" fmla="*/ 968 w 1075"/>
                  <a:gd name="T33" fmla="*/ 264 h 1067"/>
                  <a:gd name="T34" fmla="*/ 1010 w 1075"/>
                  <a:gd name="T35" fmla="*/ 252 h 1067"/>
                  <a:gd name="T36" fmla="*/ 956 w 1075"/>
                  <a:gd name="T37" fmla="*/ 322 h 1067"/>
                  <a:gd name="T38" fmla="*/ 940 w 1075"/>
                  <a:gd name="T39" fmla="*/ 392 h 1067"/>
                  <a:gd name="T40" fmla="*/ 984 w 1075"/>
                  <a:gd name="T41" fmla="*/ 418 h 1067"/>
                  <a:gd name="T42" fmla="*/ 1032 w 1075"/>
                  <a:gd name="T43" fmla="*/ 384 h 1067"/>
                  <a:gd name="T44" fmla="*/ 1074 w 1075"/>
                  <a:gd name="T45" fmla="*/ 442 h 1067"/>
                  <a:gd name="T46" fmla="*/ 1022 w 1075"/>
                  <a:gd name="T47" fmla="*/ 482 h 1067"/>
                  <a:gd name="T48" fmla="*/ 962 w 1075"/>
                  <a:gd name="T49" fmla="*/ 500 h 1067"/>
                  <a:gd name="T50" fmla="*/ 960 w 1075"/>
                  <a:gd name="T51" fmla="*/ 560 h 1067"/>
                  <a:gd name="T52" fmla="*/ 950 w 1075"/>
                  <a:gd name="T53" fmla="*/ 638 h 1067"/>
                  <a:gd name="T54" fmla="*/ 924 w 1075"/>
                  <a:gd name="T55" fmla="*/ 718 h 1067"/>
                  <a:gd name="T56" fmla="*/ 932 w 1075"/>
                  <a:gd name="T57" fmla="*/ 800 h 1067"/>
                  <a:gd name="T58" fmla="*/ 976 w 1075"/>
                  <a:gd name="T59" fmla="*/ 842 h 1067"/>
                  <a:gd name="T60" fmla="*/ 956 w 1075"/>
                  <a:gd name="T61" fmla="*/ 866 h 1067"/>
                  <a:gd name="T62" fmla="*/ 906 w 1075"/>
                  <a:gd name="T63" fmla="*/ 812 h 1067"/>
                  <a:gd name="T64" fmla="*/ 834 w 1075"/>
                  <a:gd name="T65" fmla="*/ 822 h 1067"/>
                  <a:gd name="T66" fmla="*/ 770 w 1075"/>
                  <a:gd name="T67" fmla="*/ 870 h 1067"/>
                  <a:gd name="T68" fmla="*/ 746 w 1075"/>
                  <a:gd name="T69" fmla="*/ 938 h 1067"/>
                  <a:gd name="T70" fmla="*/ 790 w 1075"/>
                  <a:gd name="T71" fmla="*/ 998 h 1067"/>
                  <a:gd name="T72" fmla="*/ 784 w 1075"/>
                  <a:gd name="T73" fmla="*/ 1064 h 1067"/>
                  <a:gd name="T74" fmla="*/ 726 w 1075"/>
                  <a:gd name="T75" fmla="*/ 1022 h 1067"/>
                  <a:gd name="T76" fmla="*/ 674 w 1075"/>
                  <a:gd name="T77" fmla="*/ 956 h 1067"/>
                  <a:gd name="T78" fmla="*/ 594 w 1075"/>
                  <a:gd name="T79" fmla="*/ 964 h 1067"/>
                  <a:gd name="T80" fmla="*/ 526 w 1075"/>
                  <a:gd name="T81" fmla="*/ 940 h 1067"/>
                  <a:gd name="T82" fmla="*/ 454 w 1075"/>
                  <a:gd name="T83" fmla="*/ 946 h 1067"/>
                  <a:gd name="T84" fmla="*/ 432 w 1075"/>
                  <a:gd name="T85" fmla="*/ 1016 h 1067"/>
                  <a:gd name="T86" fmla="*/ 400 w 1075"/>
                  <a:gd name="T87" fmla="*/ 972 h 1067"/>
                  <a:gd name="T88" fmla="*/ 350 w 1075"/>
                  <a:gd name="T89" fmla="*/ 914 h 1067"/>
                  <a:gd name="T90" fmla="*/ 276 w 1075"/>
                  <a:gd name="T91" fmla="*/ 938 h 1067"/>
                  <a:gd name="T92" fmla="*/ 264 w 1075"/>
                  <a:gd name="T93" fmla="*/ 900 h 1067"/>
                  <a:gd name="T94" fmla="*/ 252 w 1075"/>
                  <a:gd name="T95" fmla="*/ 828 h 1067"/>
                  <a:gd name="T96" fmla="*/ 178 w 1075"/>
                  <a:gd name="T97" fmla="*/ 770 h 1067"/>
                  <a:gd name="T98" fmla="*/ 158 w 1075"/>
                  <a:gd name="T99" fmla="*/ 836 h 1067"/>
                  <a:gd name="T100" fmla="*/ 98 w 1075"/>
                  <a:gd name="T101" fmla="*/ 894 h 1067"/>
                  <a:gd name="T102" fmla="*/ 40 w 1075"/>
                  <a:gd name="T103" fmla="*/ 856 h 1067"/>
                  <a:gd name="T104" fmla="*/ 64 w 1075"/>
                  <a:gd name="T105" fmla="*/ 782 h 1067"/>
                  <a:gd name="T106" fmla="*/ 132 w 1075"/>
                  <a:gd name="T107" fmla="*/ 744 h 1067"/>
                  <a:gd name="T108" fmla="*/ 178 w 1075"/>
                  <a:gd name="T109" fmla="*/ 700 h 1067"/>
                  <a:gd name="T110" fmla="*/ 150 w 1075"/>
                  <a:gd name="T111" fmla="*/ 552 h 1067"/>
                  <a:gd name="T112" fmla="*/ 118 w 1075"/>
                  <a:gd name="T113" fmla="*/ 470 h 1067"/>
                  <a:gd name="T114" fmla="*/ 110 w 1075"/>
                  <a:gd name="T115" fmla="*/ 384 h 1067"/>
                  <a:gd name="T116" fmla="*/ 74 w 1075"/>
                  <a:gd name="T117" fmla="*/ 316 h 1067"/>
                  <a:gd name="T118" fmla="*/ 126 w 1075"/>
                  <a:gd name="T119" fmla="*/ 304 h 1067"/>
                  <a:gd name="T120" fmla="*/ 96 w 1075"/>
                  <a:gd name="T121" fmla="*/ 240 h 1067"/>
                  <a:gd name="T122" fmla="*/ 38 w 1075"/>
                  <a:gd name="T123" fmla="*/ 164 h 106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075" h="1067">
                    <a:moveTo>
                      <a:pt x="8" y="138"/>
                    </a:moveTo>
                    <a:lnTo>
                      <a:pt x="6" y="134"/>
                    </a:lnTo>
                    <a:lnTo>
                      <a:pt x="2" y="134"/>
                    </a:lnTo>
                    <a:lnTo>
                      <a:pt x="2" y="130"/>
                    </a:lnTo>
                    <a:lnTo>
                      <a:pt x="0" y="126"/>
                    </a:lnTo>
                    <a:lnTo>
                      <a:pt x="0" y="122"/>
                    </a:lnTo>
                    <a:lnTo>
                      <a:pt x="4" y="122"/>
                    </a:lnTo>
                    <a:lnTo>
                      <a:pt x="8" y="122"/>
                    </a:lnTo>
                    <a:lnTo>
                      <a:pt x="12" y="122"/>
                    </a:lnTo>
                    <a:lnTo>
                      <a:pt x="16" y="118"/>
                    </a:lnTo>
                    <a:lnTo>
                      <a:pt x="20" y="116"/>
                    </a:lnTo>
                    <a:lnTo>
                      <a:pt x="22" y="112"/>
                    </a:lnTo>
                    <a:lnTo>
                      <a:pt x="24" y="108"/>
                    </a:lnTo>
                    <a:lnTo>
                      <a:pt x="32" y="106"/>
                    </a:lnTo>
                    <a:lnTo>
                      <a:pt x="36" y="106"/>
                    </a:lnTo>
                    <a:lnTo>
                      <a:pt x="42" y="106"/>
                    </a:lnTo>
                    <a:lnTo>
                      <a:pt x="42" y="110"/>
                    </a:lnTo>
                    <a:lnTo>
                      <a:pt x="46" y="112"/>
                    </a:lnTo>
                    <a:lnTo>
                      <a:pt x="50" y="114"/>
                    </a:lnTo>
                    <a:lnTo>
                      <a:pt x="54" y="114"/>
                    </a:lnTo>
                    <a:lnTo>
                      <a:pt x="58" y="114"/>
                    </a:lnTo>
                    <a:lnTo>
                      <a:pt x="62" y="116"/>
                    </a:lnTo>
                    <a:lnTo>
                      <a:pt x="66" y="118"/>
                    </a:lnTo>
                    <a:lnTo>
                      <a:pt x="72" y="120"/>
                    </a:lnTo>
                    <a:lnTo>
                      <a:pt x="76" y="122"/>
                    </a:lnTo>
                    <a:lnTo>
                      <a:pt x="82" y="126"/>
                    </a:lnTo>
                    <a:lnTo>
                      <a:pt x="86" y="128"/>
                    </a:lnTo>
                    <a:lnTo>
                      <a:pt x="90" y="128"/>
                    </a:lnTo>
                    <a:lnTo>
                      <a:pt x="94" y="130"/>
                    </a:lnTo>
                    <a:lnTo>
                      <a:pt x="98" y="130"/>
                    </a:lnTo>
                    <a:lnTo>
                      <a:pt x="102" y="130"/>
                    </a:lnTo>
                    <a:lnTo>
                      <a:pt x="106" y="132"/>
                    </a:lnTo>
                    <a:lnTo>
                      <a:pt x="110" y="132"/>
                    </a:lnTo>
                    <a:lnTo>
                      <a:pt x="114" y="132"/>
                    </a:lnTo>
                    <a:lnTo>
                      <a:pt x="122" y="132"/>
                    </a:lnTo>
                    <a:lnTo>
                      <a:pt x="126" y="132"/>
                    </a:lnTo>
                    <a:lnTo>
                      <a:pt x="130" y="134"/>
                    </a:lnTo>
                    <a:lnTo>
                      <a:pt x="132" y="138"/>
                    </a:lnTo>
                    <a:lnTo>
                      <a:pt x="136" y="138"/>
                    </a:lnTo>
                    <a:lnTo>
                      <a:pt x="140" y="140"/>
                    </a:lnTo>
                    <a:lnTo>
                      <a:pt x="148" y="142"/>
                    </a:lnTo>
                    <a:lnTo>
                      <a:pt x="152" y="144"/>
                    </a:lnTo>
                    <a:lnTo>
                      <a:pt x="156" y="144"/>
                    </a:lnTo>
                    <a:lnTo>
                      <a:pt x="160" y="144"/>
                    </a:lnTo>
                    <a:lnTo>
                      <a:pt x="164" y="144"/>
                    </a:lnTo>
                    <a:lnTo>
                      <a:pt x="168" y="144"/>
                    </a:lnTo>
                    <a:lnTo>
                      <a:pt x="172" y="144"/>
                    </a:lnTo>
                    <a:lnTo>
                      <a:pt x="176" y="144"/>
                    </a:lnTo>
                    <a:lnTo>
                      <a:pt x="180" y="144"/>
                    </a:lnTo>
                    <a:lnTo>
                      <a:pt x="184" y="144"/>
                    </a:lnTo>
                    <a:lnTo>
                      <a:pt x="188" y="144"/>
                    </a:lnTo>
                    <a:lnTo>
                      <a:pt x="192" y="144"/>
                    </a:lnTo>
                    <a:lnTo>
                      <a:pt x="196" y="144"/>
                    </a:lnTo>
                    <a:lnTo>
                      <a:pt x="200" y="144"/>
                    </a:lnTo>
                    <a:lnTo>
                      <a:pt x="204" y="144"/>
                    </a:lnTo>
                    <a:lnTo>
                      <a:pt x="208" y="144"/>
                    </a:lnTo>
                    <a:lnTo>
                      <a:pt x="212" y="146"/>
                    </a:lnTo>
                    <a:lnTo>
                      <a:pt x="216" y="148"/>
                    </a:lnTo>
                    <a:lnTo>
                      <a:pt x="220" y="150"/>
                    </a:lnTo>
                    <a:lnTo>
                      <a:pt x="224" y="152"/>
                    </a:lnTo>
                    <a:lnTo>
                      <a:pt x="230" y="152"/>
                    </a:lnTo>
                    <a:lnTo>
                      <a:pt x="234" y="152"/>
                    </a:lnTo>
                    <a:lnTo>
                      <a:pt x="238" y="152"/>
                    </a:lnTo>
                    <a:lnTo>
                      <a:pt x="244" y="154"/>
                    </a:lnTo>
                    <a:lnTo>
                      <a:pt x="248" y="154"/>
                    </a:lnTo>
                    <a:lnTo>
                      <a:pt x="254" y="154"/>
                    </a:lnTo>
                    <a:lnTo>
                      <a:pt x="258" y="154"/>
                    </a:lnTo>
                    <a:lnTo>
                      <a:pt x="262" y="154"/>
                    </a:lnTo>
                    <a:lnTo>
                      <a:pt x="268" y="154"/>
                    </a:lnTo>
                    <a:lnTo>
                      <a:pt x="272" y="154"/>
                    </a:lnTo>
                    <a:lnTo>
                      <a:pt x="276" y="152"/>
                    </a:lnTo>
                    <a:lnTo>
                      <a:pt x="278" y="148"/>
                    </a:lnTo>
                    <a:lnTo>
                      <a:pt x="280" y="144"/>
                    </a:lnTo>
                    <a:lnTo>
                      <a:pt x="286" y="144"/>
                    </a:lnTo>
                    <a:lnTo>
                      <a:pt x="290" y="144"/>
                    </a:lnTo>
                    <a:lnTo>
                      <a:pt x="294" y="144"/>
                    </a:lnTo>
                    <a:lnTo>
                      <a:pt x="298" y="144"/>
                    </a:lnTo>
                    <a:lnTo>
                      <a:pt x="302" y="144"/>
                    </a:lnTo>
                    <a:lnTo>
                      <a:pt x="306" y="144"/>
                    </a:lnTo>
                    <a:lnTo>
                      <a:pt x="306" y="140"/>
                    </a:lnTo>
                    <a:lnTo>
                      <a:pt x="310" y="138"/>
                    </a:lnTo>
                    <a:lnTo>
                      <a:pt x="314" y="138"/>
                    </a:lnTo>
                    <a:lnTo>
                      <a:pt x="318" y="136"/>
                    </a:lnTo>
                    <a:lnTo>
                      <a:pt x="322" y="136"/>
                    </a:lnTo>
                    <a:lnTo>
                      <a:pt x="324" y="132"/>
                    </a:lnTo>
                    <a:lnTo>
                      <a:pt x="326" y="128"/>
                    </a:lnTo>
                    <a:lnTo>
                      <a:pt x="330" y="128"/>
                    </a:lnTo>
                    <a:lnTo>
                      <a:pt x="334" y="126"/>
                    </a:lnTo>
                    <a:lnTo>
                      <a:pt x="334" y="122"/>
                    </a:lnTo>
                    <a:lnTo>
                      <a:pt x="336" y="118"/>
                    </a:lnTo>
                    <a:lnTo>
                      <a:pt x="336" y="114"/>
                    </a:lnTo>
                    <a:lnTo>
                      <a:pt x="338" y="110"/>
                    </a:lnTo>
                    <a:lnTo>
                      <a:pt x="338" y="106"/>
                    </a:lnTo>
                    <a:lnTo>
                      <a:pt x="338" y="98"/>
                    </a:lnTo>
                    <a:lnTo>
                      <a:pt x="338" y="94"/>
                    </a:lnTo>
                    <a:lnTo>
                      <a:pt x="338" y="88"/>
                    </a:lnTo>
                    <a:lnTo>
                      <a:pt x="338" y="84"/>
                    </a:lnTo>
                    <a:lnTo>
                      <a:pt x="340" y="80"/>
                    </a:lnTo>
                    <a:lnTo>
                      <a:pt x="340" y="76"/>
                    </a:lnTo>
                    <a:lnTo>
                      <a:pt x="344" y="72"/>
                    </a:lnTo>
                    <a:lnTo>
                      <a:pt x="348" y="72"/>
                    </a:lnTo>
                    <a:lnTo>
                      <a:pt x="352" y="70"/>
                    </a:lnTo>
                    <a:lnTo>
                      <a:pt x="356" y="68"/>
                    </a:lnTo>
                    <a:lnTo>
                      <a:pt x="360" y="68"/>
                    </a:lnTo>
                    <a:lnTo>
                      <a:pt x="366" y="64"/>
                    </a:lnTo>
                    <a:lnTo>
                      <a:pt x="370" y="64"/>
                    </a:lnTo>
                    <a:lnTo>
                      <a:pt x="374" y="62"/>
                    </a:lnTo>
                    <a:lnTo>
                      <a:pt x="378" y="62"/>
                    </a:lnTo>
                    <a:lnTo>
                      <a:pt x="382" y="60"/>
                    </a:lnTo>
                    <a:lnTo>
                      <a:pt x="386" y="60"/>
                    </a:lnTo>
                    <a:lnTo>
                      <a:pt x="390" y="60"/>
                    </a:lnTo>
                    <a:lnTo>
                      <a:pt x="394" y="60"/>
                    </a:lnTo>
                    <a:lnTo>
                      <a:pt x="392" y="52"/>
                    </a:lnTo>
                    <a:lnTo>
                      <a:pt x="398" y="54"/>
                    </a:lnTo>
                    <a:lnTo>
                      <a:pt x="402" y="56"/>
                    </a:lnTo>
                    <a:lnTo>
                      <a:pt x="404" y="60"/>
                    </a:lnTo>
                    <a:lnTo>
                      <a:pt x="410" y="66"/>
                    </a:lnTo>
                    <a:lnTo>
                      <a:pt x="416" y="70"/>
                    </a:lnTo>
                    <a:lnTo>
                      <a:pt x="420" y="70"/>
                    </a:lnTo>
                    <a:lnTo>
                      <a:pt x="424" y="70"/>
                    </a:lnTo>
                    <a:lnTo>
                      <a:pt x="428" y="70"/>
                    </a:lnTo>
                    <a:lnTo>
                      <a:pt x="432" y="70"/>
                    </a:lnTo>
                    <a:lnTo>
                      <a:pt x="438" y="72"/>
                    </a:lnTo>
                    <a:lnTo>
                      <a:pt x="442" y="72"/>
                    </a:lnTo>
                    <a:lnTo>
                      <a:pt x="446" y="72"/>
                    </a:lnTo>
                    <a:lnTo>
                      <a:pt x="452" y="72"/>
                    </a:lnTo>
                    <a:lnTo>
                      <a:pt x="456" y="72"/>
                    </a:lnTo>
                    <a:lnTo>
                      <a:pt x="462" y="72"/>
                    </a:lnTo>
                    <a:lnTo>
                      <a:pt x="466" y="72"/>
                    </a:lnTo>
                    <a:lnTo>
                      <a:pt x="470" y="72"/>
                    </a:lnTo>
                    <a:lnTo>
                      <a:pt x="474" y="70"/>
                    </a:lnTo>
                    <a:lnTo>
                      <a:pt x="478" y="70"/>
                    </a:lnTo>
                    <a:lnTo>
                      <a:pt x="482" y="70"/>
                    </a:lnTo>
                    <a:lnTo>
                      <a:pt x="486" y="70"/>
                    </a:lnTo>
                    <a:lnTo>
                      <a:pt x="490" y="70"/>
                    </a:lnTo>
                    <a:lnTo>
                      <a:pt x="492" y="66"/>
                    </a:lnTo>
                    <a:lnTo>
                      <a:pt x="492" y="62"/>
                    </a:lnTo>
                    <a:lnTo>
                      <a:pt x="496" y="62"/>
                    </a:lnTo>
                    <a:lnTo>
                      <a:pt x="502" y="62"/>
                    </a:lnTo>
                    <a:lnTo>
                      <a:pt x="506" y="64"/>
                    </a:lnTo>
                    <a:lnTo>
                      <a:pt x="510" y="64"/>
                    </a:lnTo>
                    <a:lnTo>
                      <a:pt x="514" y="64"/>
                    </a:lnTo>
                    <a:lnTo>
                      <a:pt x="518" y="62"/>
                    </a:lnTo>
                    <a:lnTo>
                      <a:pt x="522" y="62"/>
                    </a:lnTo>
                    <a:lnTo>
                      <a:pt x="528" y="60"/>
                    </a:lnTo>
                    <a:lnTo>
                      <a:pt x="532" y="58"/>
                    </a:lnTo>
                    <a:lnTo>
                      <a:pt x="536" y="54"/>
                    </a:lnTo>
                    <a:lnTo>
                      <a:pt x="540" y="50"/>
                    </a:lnTo>
                    <a:lnTo>
                      <a:pt x="542" y="46"/>
                    </a:lnTo>
                    <a:lnTo>
                      <a:pt x="546" y="46"/>
                    </a:lnTo>
                    <a:lnTo>
                      <a:pt x="554" y="44"/>
                    </a:lnTo>
                    <a:lnTo>
                      <a:pt x="558" y="42"/>
                    </a:lnTo>
                    <a:lnTo>
                      <a:pt x="562" y="40"/>
                    </a:lnTo>
                    <a:lnTo>
                      <a:pt x="564" y="36"/>
                    </a:lnTo>
                    <a:lnTo>
                      <a:pt x="566" y="32"/>
                    </a:lnTo>
                    <a:lnTo>
                      <a:pt x="570" y="30"/>
                    </a:lnTo>
                    <a:lnTo>
                      <a:pt x="574" y="28"/>
                    </a:lnTo>
                    <a:lnTo>
                      <a:pt x="576" y="24"/>
                    </a:lnTo>
                    <a:lnTo>
                      <a:pt x="576" y="20"/>
                    </a:lnTo>
                    <a:lnTo>
                      <a:pt x="576" y="12"/>
                    </a:lnTo>
                    <a:lnTo>
                      <a:pt x="578" y="6"/>
                    </a:lnTo>
                    <a:lnTo>
                      <a:pt x="580" y="2"/>
                    </a:lnTo>
                    <a:lnTo>
                      <a:pt x="584" y="0"/>
                    </a:lnTo>
                    <a:lnTo>
                      <a:pt x="588" y="0"/>
                    </a:lnTo>
                    <a:lnTo>
                      <a:pt x="592" y="0"/>
                    </a:lnTo>
                    <a:lnTo>
                      <a:pt x="598" y="0"/>
                    </a:lnTo>
                    <a:lnTo>
                      <a:pt x="602" y="0"/>
                    </a:lnTo>
                    <a:lnTo>
                      <a:pt x="604" y="4"/>
                    </a:lnTo>
                    <a:lnTo>
                      <a:pt x="604" y="8"/>
                    </a:lnTo>
                    <a:lnTo>
                      <a:pt x="606" y="12"/>
                    </a:lnTo>
                    <a:lnTo>
                      <a:pt x="610" y="14"/>
                    </a:lnTo>
                    <a:lnTo>
                      <a:pt x="612" y="18"/>
                    </a:lnTo>
                    <a:lnTo>
                      <a:pt x="614" y="22"/>
                    </a:lnTo>
                    <a:lnTo>
                      <a:pt x="616" y="26"/>
                    </a:lnTo>
                    <a:lnTo>
                      <a:pt x="620" y="30"/>
                    </a:lnTo>
                    <a:lnTo>
                      <a:pt x="622" y="34"/>
                    </a:lnTo>
                    <a:lnTo>
                      <a:pt x="624" y="38"/>
                    </a:lnTo>
                    <a:lnTo>
                      <a:pt x="626" y="42"/>
                    </a:lnTo>
                    <a:lnTo>
                      <a:pt x="630" y="46"/>
                    </a:lnTo>
                    <a:lnTo>
                      <a:pt x="634" y="50"/>
                    </a:lnTo>
                    <a:lnTo>
                      <a:pt x="636" y="54"/>
                    </a:lnTo>
                    <a:lnTo>
                      <a:pt x="638" y="58"/>
                    </a:lnTo>
                    <a:lnTo>
                      <a:pt x="642" y="60"/>
                    </a:lnTo>
                    <a:lnTo>
                      <a:pt x="644" y="64"/>
                    </a:lnTo>
                    <a:lnTo>
                      <a:pt x="648" y="66"/>
                    </a:lnTo>
                    <a:lnTo>
                      <a:pt x="652" y="68"/>
                    </a:lnTo>
                    <a:lnTo>
                      <a:pt x="656" y="72"/>
                    </a:lnTo>
                    <a:lnTo>
                      <a:pt x="660" y="72"/>
                    </a:lnTo>
                    <a:lnTo>
                      <a:pt x="670" y="74"/>
                    </a:lnTo>
                    <a:lnTo>
                      <a:pt x="674" y="74"/>
                    </a:lnTo>
                    <a:lnTo>
                      <a:pt x="678" y="74"/>
                    </a:lnTo>
                    <a:lnTo>
                      <a:pt x="684" y="74"/>
                    </a:lnTo>
                    <a:lnTo>
                      <a:pt x="686" y="78"/>
                    </a:lnTo>
                    <a:lnTo>
                      <a:pt x="690" y="82"/>
                    </a:lnTo>
                    <a:lnTo>
                      <a:pt x="694" y="84"/>
                    </a:lnTo>
                    <a:lnTo>
                      <a:pt x="698" y="84"/>
                    </a:lnTo>
                    <a:lnTo>
                      <a:pt x="702" y="88"/>
                    </a:lnTo>
                    <a:lnTo>
                      <a:pt x="706" y="90"/>
                    </a:lnTo>
                    <a:lnTo>
                      <a:pt x="712" y="94"/>
                    </a:lnTo>
                    <a:lnTo>
                      <a:pt x="714" y="98"/>
                    </a:lnTo>
                    <a:lnTo>
                      <a:pt x="718" y="100"/>
                    </a:lnTo>
                    <a:lnTo>
                      <a:pt x="722" y="100"/>
                    </a:lnTo>
                    <a:lnTo>
                      <a:pt x="726" y="100"/>
                    </a:lnTo>
                    <a:lnTo>
                      <a:pt x="730" y="102"/>
                    </a:lnTo>
                    <a:lnTo>
                      <a:pt x="734" y="104"/>
                    </a:lnTo>
                    <a:lnTo>
                      <a:pt x="736" y="108"/>
                    </a:lnTo>
                    <a:lnTo>
                      <a:pt x="740" y="112"/>
                    </a:lnTo>
                    <a:lnTo>
                      <a:pt x="744" y="114"/>
                    </a:lnTo>
                    <a:lnTo>
                      <a:pt x="748" y="118"/>
                    </a:lnTo>
                    <a:lnTo>
                      <a:pt x="752" y="120"/>
                    </a:lnTo>
                    <a:lnTo>
                      <a:pt x="756" y="122"/>
                    </a:lnTo>
                    <a:lnTo>
                      <a:pt x="760" y="124"/>
                    </a:lnTo>
                    <a:lnTo>
                      <a:pt x="764" y="128"/>
                    </a:lnTo>
                    <a:lnTo>
                      <a:pt x="768" y="130"/>
                    </a:lnTo>
                    <a:lnTo>
                      <a:pt x="770" y="134"/>
                    </a:lnTo>
                    <a:lnTo>
                      <a:pt x="774" y="138"/>
                    </a:lnTo>
                    <a:lnTo>
                      <a:pt x="776" y="142"/>
                    </a:lnTo>
                    <a:lnTo>
                      <a:pt x="782" y="146"/>
                    </a:lnTo>
                    <a:lnTo>
                      <a:pt x="786" y="148"/>
                    </a:lnTo>
                    <a:lnTo>
                      <a:pt x="786" y="168"/>
                    </a:lnTo>
                    <a:lnTo>
                      <a:pt x="790" y="170"/>
                    </a:lnTo>
                    <a:lnTo>
                      <a:pt x="794" y="172"/>
                    </a:lnTo>
                    <a:lnTo>
                      <a:pt x="796" y="176"/>
                    </a:lnTo>
                    <a:lnTo>
                      <a:pt x="798" y="180"/>
                    </a:lnTo>
                    <a:lnTo>
                      <a:pt x="802" y="182"/>
                    </a:lnTo>
                    <a:lnTo>
                      <a:pt x="804" y="186"/>
                    </a:lnTo>
                    <a:lnTo>
                      <a:pt x="806" y="190"/>
                    </a:lnTo>
                    <a:lnTo>
                      <a:pt x="808" y="194"/>
                    </a:lnTo>
                    <a:lnTo>
                      <a:pt x="814" y="198"/>
                    </a:lnTo>
                    <a:lnTo>
                      <a:pt x="816" y="202"/>
                    </a:lnTo>
                    <a:lnTo>
                      <a:pt x="820" y="208"/>
                    </a:lnTo>
                    <a:lnTo>
                      <a:pt x="824" y="214"/>
                    </a:lnTo>
                    <a:lnTo>
                      <a:pt x="828" y="218"/>
                    </a:lnTo>
                    <a:lnTo>
                      <a:pt x="832" y="222"/>
                    </a:lnTo>
                    <a:lnTo>
                      <a:pt x="834" y="226"/>
                    </a:lnTo>
                    <a:lnTo>
                      <a:pt x="834" y="232"/>
                    </a:lnTo>
                    <a:lnTo>
                      <a:pt x="838" y="234"/>
                    </a:lnTo>
                    <a:lnTo>
                      <a:pt x="842" y="234"/>
                    </a:lnTo>
                    <a:lnTo>
                      <a:pt x="846" y="236"/>
                    </a:lnTo>
                    <a:lnTo>
                      <a:pt x="846" y="240"/>
                    </a:lnTo>
                    <a:lnTo>
                      <a:pt x="850" y="242"/>
                    </a:lnTo>
                    <a:lnTo>
                      <a:pt x="852" y="246"/>
                    </a:lnTo>
                    <a:lnTo>
                      <a:pt x="856" y="248"/>
                    </a:lnTo>
                    <a:lnTo>
                      <a:pt x="860" y="250"/>
                    </a:lnTo>
                    <a:lnTo>
                      <a:pt x="862" y="254"/>
                    </a:lnTo>
                    <a:lnTo>
                      <a:pt x="868" y="258"/>
                    </a:lnTo>
                    <a:lnTo>
                      <a:pt x="870" y="262"/>
                    </a:lnTo>
                    <a:lnTo>
                      <a:pt x="874" y="264"/>
                    </a:lnTo>
                    <a:lnTo>
                      <a:pt x="874" y="268"/>
                    </a:lnTo>
                    <a:lnTo>
                      <a:pt x="878" y="272"/>
                    </a:lnTo>
                    <a:lnTo>
                      <a:pt x="880" y="276"/>
                    </a:lnTo>
                    <a:lnTo>
                      <a:pt x="884" y="278"/>
                    </a:lnTo>
                    <a:lnTo>
                      <a:pt x="888" y="280"/>
                    </a:lnTo>
                    <a:lnTo>
                      <a:pt x="894" y="280"/>
                    </a:lnTo>
                    <a:lnTo>
                      <a:pt x="898" y="280"/>
                    </a:lnTo>
                    <a:lnTo>
                      <a:pt x="902" y="280"/>
                    </a:lnTo>
                    <a:lnTo>
                      <a:pt x="906" y="280"/>
                    </a:lnTo>
                    <a:lnTo>
                      <a:pt x="910" y="280"/>
                    </a:lnTo>
                    <a:lnTo>
                      <a:pt x="914" y="280"/>
                    </a:lnTo>
                    <a:lnTo>
                      <a:pt x="918" y="280"/>
                    </a:lnTo>
                    <a:lnTo>
                      <a:pt x="922" y="282"/>
                    </a:lnTo>
                    <a:lnTo>
                      <a:pt x="926" y="282"/>
                    </a:lnTo>
                    <a:lnTo>
                      <a:pt x="932" y="282"/>
                    </a:lnTo>
                    <a:lnTo>
                      <a:pt x="936" y="280"/>
                    </a:lnTo>
                    <a:lnTo>
                      <a:pt x="940" y="280"/>
                    </a:lnTo>
                    <a:lnTo>
                      <a:pt x="942" y="276"/>
                    </a:lnTo>
                    <a:lnTo>
                      <a:pt x="948" y="274"/>
                    </a:lnTo>
                    <a:lnTo>
                      <a:pt x="952" y="272"/>
                    </a:lnTo>
                    <a:lnTo>
                      <a:pt x="956" y="270"/>
                    </a:lnTo>
                    <a:lnTo>
                      <a:pt x="960" y="268"/>
                    </a:lnTo>
                    <a:lnTo>
                      <a:pt x="964" y="266"/>
                    </a:lnTo>
                    <a:lnTo>
                      <a:pt x="968" y="264"/>
                    </a:lnTo>
                    <a:lnTo>
                      <a:pt x="972" y="262"/>
                    </a:lnTo>
                    <a:lnTo>
                      <a:pt x="974" y="258"/>
                    </a:lnTo>
                    <a:lnTo>
                      <a:pt x="978" y="258"/>
                    </a:lnTo>
                    <a:lnTo>
                      <a:pt x="980" y="254"/>
                    </a:lnTo>
                    <a:lnTo>
                      <a:pt x="986" y="252"/>
                    </a:lnTo>
                    <a:lnTo>
                      <a:pt x="990" y="252"/>
                    </a:lnTo>
                    <a:lnTo>
                      <a:pt x="994" y="252"/>
                    </a:lnTo>
                    <a:lnTo>
                      <a:pt x="998" y="250"/>
                    </a:lnTo>
                    <a:lnTo>
                      <a:pt x="1000" y="246"/>
                    </a:lnTo>
                    <a:lnTo>
                      <a:pt x="1004" y="242"/>
                    </a:lnTo>
                    <a:lnTo>
                      <a:pt x="1008" y="242"/>
                    </a:lnTo>
                    <a:lnTo>
                      <a:pt x="1012" y="242"/>
                    </a:lnTo>
                    <a:lnTo>
                      <a:pt x="1016" y="242"/>
                    </a:lnTo>
                    <a:lnTo>
                      <a:pt x="1018" y="246"/>
                    </a:lnTo>
                    <a:lnTo>
                      <a:pt x="1014" y="250"/>
                    </a:lnTo>
                    <a:lnTo>
                      <a:pt x="1010" y="252"/>
                    </a:lnTo>
                    <a:lnTo>
                      <a:pt x="1008" y="256"/>
                    </a:lnTo>
                    <a:lnTo>
                      <a:pt x="1006" y="260"/>
                    </a:lnTo>
                    <a:lnTo>
                      <a:pt x="1002" y="264"/>
                    </a:lnTo>
                    <a:lnTo>
                      <a:pt x="1000" y="268"/>
                    </a:lnTo>
                    <a:lnTo>
                      <a:pt x="998" y="274"/>
                    </a:lnTo>
                    <a:lnTo>
                      <a:pt x="996" y="278"/>
                    </a:lnTo>
                    <a:lnTo>
                      <a:pt x="990" y="284"/>
                    </a:lnTo>
                    <a:lnTo>
                      <a:pt x="988" y="288"/>
                    </a:lnTo>
                    <a:lnTo>
                      <a:pt x="984" y="294"/>
                    </a:lnTo>
                    <a:lnTo>
                      <a:pt x="980" y="296"/>
                    </a:lnTo>
                    <a:lnTo>
                      <a:pt x="972" y="302"/>
                    </a:lnTo>
                    <a:lnTo>
                      <a:pt x="970" y="306"/>
                    </a:lnTo>
                    <a:lnTo>
                      <a:pt x="966" y="308"/>
                    </a:lnTo>
                    <a:lnTo>
                      <a:pt x="964" y="312"/>
                    </a:lnTo>
                    <a:lnTo>
                      <a:pt x="960" y="316"/>
                    </a:lnTo>
                    <a:lnTo>
                      <a:pt x="956" y="322"/>
                    </a:lnTo>
                    <a:lnTo>
                      <a:pt x="954" y="326"/>
                    </a:lnTo>
                    <a:lnTo>
                      <a:pt x="952" y="330"/>
                    </a:lnTo>
                    <a:lnTo>
                      <a:pt x="952" y="334"/>
                    </a:lnTo>
                    <a:lnTo>
                      <a:pt x="950" y="338"/>
                    </a:lnTo>
                    <a:lnTo>
                      <a:pt x="950" y="342"/>
                    </a:lnTo>
                    <a:lnTo>
                      <a:pt x="950" y="346"/>
                    </a:lnTo>
                    <a:lnTo>
                      <a:pt x="950" y="350"/>
                    </a:lnTo>
                    <a:lnTo>
                      <a:pt x="950" y="354"/>
                    </a:lnTo>
                    <a:lnTo>
                      <a:pt x="942" y="356"/>
                    </a:lnTo>
                    <a:lnTo>
                      <a:pt x="942" y="360"/>
                    </a:lnTo>
                    <a:lnTo>
                      <a:pt x="942" y="368"/>
                    </a:lnTo>
                    <a:lnTo>
                      <a:pt x="942" y="372"/>
                    </a:lnTo>
                    <a:lnTo>
                      <a:pt x="940" y="376"/>
                    </a:lnTo>
                    <a:lnTo>
                      <a:pt x="940" y="380"/>
                    </a:lnTo>
                    <a:lnTo>
                      <a:pt x="940" y="388"/>
                    </a:lnTo>
                    <a:lnTo>
                      <a:pt x="940" y="392"/>
                    </a:lnTo>
                    <a:lnTo>
                      <a:pt x="940" y="396"/>
                    </a:lnTo>
                    <a:lnTo>
                      <a:pt x="940" y="400"/>
                    </a:lnTo>
                    <a:lnTo>
                      <a:pt x="940" y="406"/>
                    </a:lnTo>
                    <a:lnTo>
                      <a:pt x="940" y="410"/>
                    </a:lnTo>
                    <a:lnTo>
                      <a:pt x="940" y="414"/>
                    </a:lnTo>
                    <a:lnTo>
                      <a:pt x="944" y="414"/>
                    </a:lnTo>
                    <a:lnTo>
                      <a:pt x="950" y="414"/>
                    </a:lnTo>
                    <a:lnTo>
                      <a:pt x="954" y="416"/>
                    </a:lnTo>
                    <a:lnTo>
                      <a:pt x="958" y="416"/>
                    </a:lnTo>
                    <a:lnTo>
                      <a:pt x="962" y="418"/>
                    </a:lnTo>
                    <a:lnTo>
                      <a:pt x="966" y="420"/>
                    </a:lnTo>
                    <a:lnTo>
                      <a:pt x="968" y="424"/>
                    </a:lnTo>
                    <a:lnTo>
                      <a:pt x="974" y="426"/>
                    </a:lnTo>
                    <a:lnTo>
                      <a:pt x="978" y="426"/>
                    </a:lnTo>
                    <a:lnTo>
                      <a:pt x="982" y="422"/>
                    </a:lnTo>
                    <a:lnTo>
                      <a:pt x="984" y="418"/>
                    </a:lnTo>
                    <a:lnTo>
                      <a:pt x="986" y="414"/>
                    </a:lnTo>
                    <a:lnTo>
                      <a:pt x="986" y="410"/>
                    </a:lnTo>
                    <a:lnTo>
                      <a:pt x="986" y="406"/>
                    </a:lnTo>
                    <a:lnTo>
                      <a:pt x="988" y="402"/>
                    </a:lnTo>
                    <a:lnTo>
                      <a:pt x="992" y="402"/>
                    </a:lnTo>
                    <a:lnTo>
                      <a:pt x="994" y="398"/>
                    </a:lnTo>
                    <a:lnTo>
                      <a:pt x="998" y="398"/>
                    </a:lnTo>
                    <a:lnTo>
                      <a:pt x="1002" y="394"/>
                    </a:lnTo>
                    <a:lnTo>
                      <a:pt x="1006" y="392"/>
                    </a:lnTo>
                    <a:lnTo>
                      <a:pt x="1008" y="388"/>
                    </a:lnTo>
                    <a:lnTo>
                      <a:pt x="1012" y="386"/>
                    </a:lnTo>
                    <a:lnTo>
                      <a:pt x="1016" y="386"/>
                    </a:lnTo>
                    <a:lnTo>
                      <a:pt x="1020" y="384"/>
                    </a:lnTo>
                    <a:lnTo>
                      <a:pt x="1024" y="384"/>
                    </a:lnTo>
                    <a:lnTo>
                      <a:pt x="1028" y="384"/>
                    </a:lnTo>
                    <a:lnTo>
                      <a:pt x="1032" y="384"/>
                    </a:lnTo>
                    <a:lnTo>
                      <a:pt x="1036" y="384"/>
                    </a:lnTo>
                    <a:lnTo>
                      <a:pt x="1040" y="386"/>
                    </a:lnTo>
                    <a:lnTo>
                      <a:pt x="1046" y="390"/>
                    </a:lnTo>
                    <a:lnTo>
                      <a:pt x="1050" y="392"/>
                    </a:lnTo>
                    <a:lnTo>
                      <a:pt x="1056" y="394"/>
                    </a:lnTo>
                    <a:lnTo>
                      <a:pt x="1060" y="394"/>
                    </a:lnTo>
                    <a:lnTo>
                      <a:pt x="1062" y="398"/>
                    </a:lnTo>
                    <a:lnTo>
                      <a:pt x="1064" y="402"/>
                    </a:lnTo>
                    <a:lnTo>
                      <a:pt x="1066" y="406"/>
                    </a:lnTo>
                    <a:lnTo>
                      <a:pt x="1068" y="410"/>
                    </a:lnTo>
                    <a:lnTo>
                      <a:pt x="1070" y="414"/>
                    </a:lnTo>
                    <a:lnTo>
                      <a:pt x="1070" y="418"/>
                    </a:lnTo>
                    <a:lnTo>
                      <a:pt x="1072" y="426"/>
                    </a:lnTo>
                    <a:lnTo>
                      <a:pt x="1074" y="430"/>
                    </a:lnTo>
                    <a:lnTo>
                      <a:pt x="1074" y="438"/>
                    </a:lnTo>
                    <a:lnTo>
                      <a:pt x="1074" y="442"/>
                    </a:lnTo>
                    <a:lnTo>
                      <a:pt x="1072" y="450"/>
                    </a:lnTo>
                    <a:lnTo>
                      <a:pt x="1072" y="454"/>
                    </a:lnTo>
                    <a:lnTo>
                      <a:pt x="1070" y="458"/>
                    </a:lnTo>
                    <a:lnTo>
                      <a:pt x="1070" y="462"/>
                    </a:lnTo>
                    <a:lnTo>
                      <a:pt x="1070" y="466"/>
                    </a:lnTo>
                    <a:lnTo>
                      <a:pt x="1066" y="468"/>
                    </a:lnTo>
                    <a:lnTo>
                      <a:pt x="1062" y="472"/>
                    </a:lnTo>
                    <a:lnTo>
                      <a:pt x="1058" y="474"/>
                    </a:lnTo>
                    <a:lnTo>
                      <a:pt x="1054" y="476"/>
                    </a:lnTo>
                    <a:lnTo>
                      <a:pt x="1050" y="478"/>
                    </a:lnTo>
                    <a:lnTo>
                      <a:pt x="1044" y="480"/>
                    </a:lnTo>
                    <a:lnTo>
                      <a:pt x="1040" y="480"/>
                    </a:lnTo>
                    <a:lnTo>
                      <a:pt x="1036" y="480"/>
                    </a:lnTo>
                    <a:lnTo>
                      <a:pt x="1032" y="482"/>
                    </a:lnTo>
                    <a:lnTo>
                      <a:pt x="1028" y="482"/>
                    </a:lnTo>
                    <a:lnTo>
                      <a:pt x="1022" y="482"/>
                    </a:lnTo>
                    <a:lnTo>
                      <a:pt x="1018" y="482"/>
                    </a:lnTo>
                    <a:lnTo>
                      <a:pt x="1014" y="482"/>
                    </a:lnTo>
                    <a:lnTo>
                      <a:pt x="1010" y="482"/>
                    </a:lnTo>
                    <a:lnTo>
                      <a:pt x="1006" y="482"/>
                    </a:lnTo>
                    <a:lnTo>
                      <a:pt x="1004" y="478"/>
                    </a:lnTo>
                    <a:lnTo>
                      <a:pt x="1002" y="474"/>
                    </a:lnTo>
                    <a:lnTo>
                      <a:pt x="998" y="470"/>
                    </a:lnTo>
                    <a:lnTo>
                      <a:pt x="994" y="466"/>
                    </a:lnTo>
                    <a:lnTo>
                      <a:pt x="990" y="464"/>
                    </a:lnTo>
                    <a:lnTo>
                      <a:pt x="986" y="462"/>
                    </a:lnTo>
                    <a:lnTo>
                      <a:pt x="984" y="458"/>
                    </a:lnTo>
                    <a:lnTo>
                      <a:pt x="960" y="482"/>
                    </a:lnTo>
                    <a:lnTo>
                      <a:pt x="960" y="486"/>
                    </a:lnTo>
                    <a:lnTo>
                      <a:pt x="960" y="490"/>
                    </a:lnTo>
                    <a:lnTo>
                      <a:pt x="962" y="496"/>
                    </a:lnTo>
                    <a:lnTo>
                      <a:pt x="962" y="500"/>
                    </a:lnTo>
                    <a:lnTo>
                      <a:pt x="960" y="506"/>
                    </a:lnTo>
                    <a:lnTo>
                      <a:pt x="958" y="510"/>
                    </a:lnTo>
                    <a:lnTo>
                      <a:pt x="956" y="514"/>
                    </a:lnTo>
                    <a:lnTo>
                      <a:pt x="952" y="516"/>
                    </a:lnTo>
                    <a:lnTo>
                      <a:pt x="950" y="520"/>
                    </a:lnTo>
                    <a:lnTo>
                      <a:pt x="950" y="524"/>
                    </a:lnTo>
                    <a:lnTo>
                      <a:pt x="950" y="528"/>
                    </a:lnTo>
                    <a:lnTo>
                      <a:pt x="950" y="534"/>
                    </a:lnTo>
                    <a:lnTo>
                      <a:pt x="950" y="538"/>
                    </a:lnTo>
                    <a:lnTo>
                      <a:pt x="950" y="542"/>
                    </a:lnTo>
                    <a:lnTo>
                      <a:pt x="950" y="546"/>
                    </a:lnTo>
                    <a:lnTo>
                      <a:pt x="950" y="550"/>
                    </a:lnTo>
                    <a:lnTo>
                      <a:pt x="950" y="554"/>
                    </a:lnTo>
                    <a:lnTo>
                      <a:pt x="954" y="556"/>
                    </a:lnTo>
                    <a:lnTo>
                      <a:pt x="958" y="556"/>
                    </a:lnTo>
                    <a:lnTo>
                      <a:pt x="960" y="560"/>
                    </a:lnTo>
                    <a:lnTo>
                      <a:pt x="960" y="564"/>
                    </a:lnTo>
                    <a:lnTo>
                      <a:pt x="960" y="568"/>
                    </a:lnTo>
                    <a:lnTo>
                      <a:pt x="960" y="572"/>
                    </a:lnTo>
                    <a:lnTo>
                      <a:pt x="960" y="576"/>
                    </a:lnTo>
                    <a:lnTo>
                      <a:pt x="960" y="580"/>
                    </a:lnTo>
                    <a:lnTo>
                      <a:pt x="960" y="584"/>
                    </a:lnTo>
                    <a:lnTo>
                      <a:pt x="960" y="588"/>
                    </a:lnTo>
                    <a:lnTo>
                      <a:pt x="958" y="594"/>
                    </a:lnTo>
                    <a:lnTo>
                      <a:pt x="958" y="598"/>
                    </a:lnTo>
                    <a:lnTo>
                      <a:pt x="958" y="602"/>
                    </a:lnTo>
                    <a:lnTo>
                      <a:pt x="960" y="606"/>
                    </a:lnTo>
                    <a:lnTo>
                      <a:pt x="960" y="614"/>
                    </a:lnTo>
                    <a:lnTo>
                      <a:pt x="952" y="626"/>
                    </a:lnTo>
                    <a:lnTo>
                      <a:pt x="952" y="630"/>
                    </a:lnTo>
                    <a:lnTo>
                      <a:pt x="950" y="634"/>
                    </a:lnTo>
                    <a:lnTo>
                      <a:pt x="950" y="638"/>
                    </a:lnTo>
                    <a:lnTo>
                      <a:pt x="948" y="642"/>
                    </a:lnTo>
                    <a:lnTo>
                      <a:pt x="946" y="646"/>
                    </a:lnTo>
                    <a:lnTo>
                      <a:pt x="942" y="648"/>
                    </a:lnTo>
                    <a:lnTo>
                      <a:pt x="936" y="656"/>
                    </a:lnTo>
                    <a:lnTo>
                      <a:pt x="934" y="660"/>
                    </a:lnTo>
                    <a:lnTo>
                      <a:pt x="930" y="668"/>
                    </a:lnTo>
                    <a:lnTo>
                      <a:pt x="930" y="672"/>
                    </a:lnTo>
                    <a:lnTo>
                      <a:pt x="930" y="676"/>
                    </a:lnTo>
                    <a:lnTo>
                      <a:pt x="930" y="680"/>
                    </a:lnTo>
                    <a:lnTo>
                      <a:pt x="928" y="684"/>
                    </a:lnTo>
                    <a:lnTo>
                      <a:pt x="928" y="688"/>
                    </a:lnTo>
                    <a:lnTo>
                      <a:pt x="926" y="692"/>
                    </a:lnTo>
                    <a:lnTo>
                      <a:pt x="924" y="702"/>
                    </a:lnTo>
                    <a:lnTo>
                      <a:pt x="924" y="706"/>
                    </a:lnTo>
                    <a:lnTo>
                      <a:pt x="924" y="714"/>
                    </a:lnTo>
                    <a:lnTo>
                      <a:pt x="924" y="718"/>
                    </a:lnTo>
                    <a:lnTo>
                      <a:pt x="926" y="722"/>
                    </a:lnTo>
                    <a:lnTo>
                      <a:pt x="928" y="726"/>
                    </a:lnTo>
                    <a:lnTo>
                      <a:pt x="932" y="728"/>
                    </a:lnTo>
                    <a:lnTo>
                      <a:pt x="936" y="732"/>
                    </a:lnTo>
                    <a:lnTo>
                      <a:pt x="936" y="736"/>
                    </a:lnTo>
                    <a:lnTo>
                      <a:pt x="938" y="740"/>
                    </a:lnTo>
                    <a:lnTo>
                      <a:pt x="938" y="748"/>
                    </a:lnTo>
                    <a:lnTo>
                      <a:pt x="936" y="752"/>
                    </a:lnTo>
                    <a:lnTo>
                      <a:pt x="934" y="756"/>
                    </a:lnTo>
                    <a:lnTo>
                      <a:pt x="932" y="760"/>
                    </a:lnTo>
                    <a:lnTo>
                      <a:pt x="932" y="764"/>
                    </a:lnTo>
                    <a:lnTo>
                      <a:pt x="930" y="770"/>
                    </a:lnTo>
                    <a:lnTo>
                      <a:pt x="930" y="774"/>
                    </a:lnTo>
                    <a:lnTo>
                      <a:pt x="930" y="778"/>
                    </a:lnTo>
                    <a:lnTo>
                      <a:pt x="928" y="800"/>
                    </a:lnTo>
                    <a:lnTo>
                      <a:pt x="932" y="800"/>
                    </a:lnTo>
                    <a:lnTo>
                      <a:pt x="936" y="800"/>
                    </a:lnTo>
                    <a:lnTo>
                      <a:pt x="940" y="798"/>
                    </a:lnTo>
                    <a:lnTo>
                      <a:pt x="940" y="804"/>
                    </a:lnTo>
                    <a:lnTo>
                      <a:pt x="942" y="808"/>
                    </a:lnTo>
                    <a:lnTo>
                      <a:pt x="944" y="812"/>
                    </a:lnTo>
                    <a:lnTo>
                      <a:pt x="944" y="816"/>
                    </a:lnTo>
                    <a:lnTo>
                      <a:pt x="944" y="820"/>
                    </a:lnTo>
                    <a:lnTo>
                      <a:pt x="948" y="822"/>
                    </a:lnTo>
                    <a:lnTo>
                      <a:pt x="952" y="822"/>
                    </a:lnTo>
                    <a:lnTo>
                      <a:pt x="956" y="822"/>
                    </a:lnTo>
                    <a:lnTo>
                      <a:pt x="960" y="824"/>
                    </a:lnTo>
                    <a:lnTo>
                      <a:pt x="962" y="828"/>
                    </a:lnTo>
                    <a:lnTo>
                      <a:pt x="966" y="832"/>
                    </a:lnTo>
                    <a:lnTo>
                      <a:pt x="970" y="836"/>
                    </a:lnTo>
                    <a:lnTo>
                      <a:pt x="972" y="840"/>
                    </a:lnTo>
                    <a:lnTo>
                      <a:pt x="976" y="842"/>
                    </a:lnTo>
                    <a:lnTo>
                      <a:pt x="978" y="846"/>
                    </a:lnTo>
                    <a:lnTo>
                      <a:pt x="982" y="848"/>
                    </a:lnTo>
                    <a:lnTo>
                      <a:pt x="984" y="852"/>
                    </a:lnTo>
                    <a:lnTo>
                      <a:pt x="986" y="856"/>
                    </a:lnTo>
                    <a:lnTo>
                      <a:pt x="988" y="860"/>
                    </a:lnTo>
                    <a:lnTo>
                      <a:pt x="990" y="864"/>
                    </a:lnTo>
                    <a:lnTo>
                      <a:pt x="990" y="868"/>
                    </a:lnTo>
                    <a:lnTo>
                      <a:pt x="988" y="872"/>
                    </a:lnTo>
                    <a:lnTo>
                      <a:pt x="984" y="876"/>
                    </a:lnTo>
                    <a:lnTo>
                      <a:pt x="978" y="878"/>
                    </a:lnTo>
                    <a:lnTo>
                      <a:pt x="974" y="878"/>
                    </a:lnTo>
                    <a:lnTo>
                      <a:pt x="970" y="878"/>
                    </a:lnTo>
                    <a:lnTo>
                      <a:pt x="966" y="876"/>
                    </a:lnTo>
                    <a:lnTo>
                      <a:pt x="962" y="874"/>
                    </a:lnTo>
                    <a:lnTo>
                      <a:pt x="958" y="870"/>
                    </a:lnTo>
                    <a:lnTo>
                      <a:pt x="956" y="866"/>
                    </a:lnTo>
                    <a:lnTo>
                      <a:pt x="952" y="862"/>
                    </a:lnTo>
                    <a:lnTo>
                      <a:pt x="948" y="860"/>
                    </a:lnTo>
                    <a:lnTo>
                      <a:pt x="946" y="856"/>
                    </a:lnTo>
                    <a:lnTo>
                      <a:pt x="942" y="854"/>
                    </a:lnTo>
                    <a:lnTo>
                      <a:pt x="938" y="848"/>
                    </a:lnTo>
                    <a:lnTo>
                      <a:pt x="938" y="844"/>
                    </a:lnTo>
                    <a:lnTo>
                      <a:pt x="936" y="840"/>
                    </a:lnTo>
                    <a:lnTo>
                      <a:pt x="934" y="836"/>
                    </a:lnTo>
                    <a:lnTo>
                      <a:pt x="932" y="832"/>
                    </a:lnTo>
                    <a:lnTo>
                      <a:pt x="930" y="828"/>
                    </a:lnTo>
                    <a:lnTo>
                      <a:pt x="926" y="826"/>
                    </a:lnTo>
                    <a:lnTo>
                      <a:pt x="922" y="824"/>
                    </a:lnTo>
                    <a:lnTo>
                      <a:pt x="918" y="822"/>
                    </a:lnTo>
                    <a:lnTo>
                      <a:pt x="914" y="820"/>
                    </a:lnTo>
                    <a:lnTo>
                      <a:pt x="912" y="816"/>
                    </a:lnTo>
                    <a:lnTo>
                      <a:pt x="906" y="812"/>
                    </a:lnTo>
                    <a:lnTo>
                      <a:pt x="902" y="810"/>
                    </a:lnTo>
                    <a:lnTo>
                      <a:pt x="898" y="808"/>
                    </a:lnTo>
                    <a:lnTo>
                      <a:pt x="888" y="804"/>
                    </a:lnTo>
                    <a:lnTo>
                      <a:pt x="884" y="802"/>
                    </a:lnTo>
                    <a:lnTo>
                      <a:pt x="880" y="802"/>
                    </a:lnTo>
                    <a:lnTo>
                      <a:pt x="874" y="802"/>
                    </a:lnTo>
                    <a:lnTo>
                      <a:pt x="870" y="804"/>
                    </a:lnTo>
                    <a:lnTo>
                      <a:pt x="866" y="804"/>
                    </a:lnTo>
                    <a:lnTo>
                      <a:pt x="862" y="806"/>
                    </a:lnTo>
                    <a:lnTo>
                      <a:pt x="858" y="808"/>
                    </a:lnTo>
                    <a:lnTo>
                      <a:pt x="854" y="810"/>
                    </a:lnTo>
                    <a:lnTo>
                      <a:pt x="850" y="810"/>
                    </a:lnTo>
                    <a:lnTo>
                      <a:pt x="846" y="814"/>
                    </a:lnTo>
                    <a:lnTo>
                      <a:pt x="842" y="816"/>
                    </a:lnTo>
                    <a:lnTo>
                      <a:pt x="838" y="818"/>
                    </a:lnTo>
                    <a:lnTo>
                      <a:pt x="834" y="822"/>
                    </a:lnTo>
                    <a:lnTo>
                      <a:pt x="830" y="824"/>
                    </a:lnTo>
                    <a:lnTo>
                      <a:pt x="826" y="826"/>
                    </a:lnTo>
                    <a:lnTo>
                      <a:pt x="822" y="830"/>
                    </a:lnTo>
                    <a:lnTo>
                      <a:pt x="818" y="832"/>
                    </a:lnTo>
                    <a:lnTo>
                      <a:pt x="814" y="834"/>
                    </a:lnTo>
                    <a:lnTo>
                      <a:pt x="814" y="838"/>
                    </a:lnTo>
                    <a:lnTo>
                      <a:pt x="806" y="844"/>
                    </a:lnTo>
                    <a:lnTo>
                      <a:pt x="804" y="848"/>
                    </a:lnTo>
                    <a:lnTo>
                      <a:pt x="800" y="850"/>
                    </a:lnTo>
                    <a:lnTo>
                      <a:pt x="794" y="854"/>
                    </a:lnTo>
                    <a:lnTo>
                      <a:pt x="790" y="854"/>
                    </a:lnTo>
                    <a:lnTo>
                      <a:pt x="784" y="858"/>
                    </a:lnTo>
                    <a:lnTo>
                      <a:pt x="782" y="862"/>
                    </a:lnTo>
                    <a:lnTo>
                      <a:pt x="778" y="864"/>
                    </a:lnTo>
                    <a:lnTo>
                      <a:pt x="774" y="866"/>
                    </a:lnTo>
                    <a:lnTo>
                      <a:pt x="770" y="870"/>
                    </a:lnTo>
                    <a:lnTo>
                      <a:pt x="768" y="874"/>
                    </a:lnTo>
                    <a:lnTo>
                      <a:pt x="762" y="878"/>
                    </a:lnTo>
                    <a:lnTo>
                      <a:pt x="758" y="880"/>
                    </a:lnTo>
                    <a:lnTo>
                      <a:pt x="756" y="884"/>
                    </a:lnTo>
                    <a:lnTo>
                      <a:pt x="756" y="888"/>
                    </a:lnTo>
                    <a:lnTo>
                      <a:pt x="754" y="892"/>
                    </a:lnTo>
                    <a:lnTo>
                      <a:pt x="754" y="896"/>
                    </a:lnTo>
                    <a:lnTo>
                      <a:pt x="752" y="900"/>
                    </a:lnTo>
                    <a:lnTo>
                      <a:pt x="746" y="906"/>
                    </a:lnTo>
                    <a:lnTo>
                      <a:pt x="746" y="910"/>
                    </a:lnTo>
                    <a:lnTo>
                      <a:pt x="746" y="916"/>
                    </a:lnTo>
                    <a:lnTo>
                      <a:pt x="746" y="920"/>
                    </a:lnTo>
                    <a:lnTo>
                      <a:pt x="746" y="924"/>
                    </a:lnTo>
                    <a:lnTo>
                      <a:pt x="746" y="928"/>
                    </a:lnTo>
                    <a:lnTo>
                      <a:pt x="746" y="932"/>
                    </a:lnTo>
                    <a:lnTo>
                      <a:pt x="746" y="938"/>
                    </a:lnTo>
                    <a:lnTo>
                      <a:pt x="748" y="942"/>
                    </a:lnTo>
                    <a:lnTo>
                      <a:pt x="752" y="942"/>
                    </a:lnTo>
                    <a:lnTo>
                      <a:pt x="756" y="948"/>
                    </a:lnTo>
                    <a:lnTo>
                      <a:pt x="758" y="952"/>
                    </a:lnTo>
                    <a:lnTo>
                      <a:pt x="760" y="956"/>
                    </a:lnTo>
                    <a:lnTo>
                      <a:pt x="762" y="960"/>
                    </a:lnTo>
                    <a:lnTo>
                      <a:pt x="766" y="962"/>
                    </a:lnTo>
                    <a:lnTo>
                      <a:pt x="766" y="966"/>
                    </a:lnTo>
                    <a:lnTo>
                      <a:pt x="770" y="970"/>
                    </a:lnTo>
                    <a:lnTo>
                      <a:pt x="772" y="974"/>
                    </a:lnTo>
                    <a:lnTo>
                      <a:pt x="774" y="978"/>
                    </a:lnTo>
                    <a:lnTo>
                      <a:pt x="778" y="984"/>
                    </a:lnTo>
                    <a:lnTo>
                      <a:pt x="780" y="988"/>
                    </a:lnTo>
                    <a:lnTo>
                      <a:pt x="784" y="990"/>
                    </a:lnTo>
                    <a:lnTo>
                      <a:pt x="788" y="994"/>
                    </a:lnTo>
                    <a:lnTo>
                      <a:pt x="790" y="998"/>
                    </a:lnTo>
                    <a:lnTo>
                      <a:pt x="794" y="1002"/>
                    </a:lnTo>
                    <a:lnTo>
                      <a:pt x="794" y="1008"/>
                    </a:lnTo>
                    <a:lnTo>
                      <a:pt x="794" y="1012"/>
                    </a:lnTo>
                    <a:lnTo>
                      <a:pt x="794" y="1016"/>
                    </a:lnTo>
                    <a:lnTo>
                      <a:pt x="794" y="1022"/>
                    </a:lnTo>
                    <a:lnTo>
                      <a:pt x="794" y="1026"/>
                    </a:lnTo>
                    <a:lnTo>
                      <a:pt x="794" y="1030"/>
                    </a:lnTo>
                    <a:lnTo>
                      <a:pt x="794" y="1034"/>
                    </a:lnTo>
                    <a:lnTo>
                      <a:pt x="792" y="1038"/>
                    </a:lnTo>
                    <a:lnTo>
                      <a:pt x="792" y="1042"/>
                    </a:lnTo>
                    <a:lnTo>
                      <a:pt x="792" y="1046"/>
                    </a:lnTo>
                    <a:lnTo>
                      <a:pt x="792" y="1050"/>
                    </a:lnTo>
                    <a:lnTo>
                      <a:pt x="792" y="1054"/>
                    </a:lnTo>
                    <a:lnTo>
                      <a:pt x="792" y="1058"/>
                    </a:lnTo>
                    <a:lnTo>
                      <a:pt x="788" y="1060"/>
                    </a:lnTo>
                    <a:lnTo>
                      <a:pt x="784" y="1064"/>
                    </a:lnTo>
                    <a:lnTo>
                      <a:pt x="780" y="1064"/>
                    </a:lnTo>
                    <a:lnTo>
                      <a:pt x="776" y="1066"/>
                    </a:lnTo>
                    <a:lnTo>
                      <a:pt x="772" y="1066"/>
                    </a:lnTo>
                    <a:lnTo>
                      <a:pt x="766" y="1062"/>
                    </a:lnTo>
                    <a:lnTo>
                      <a:pt x="762" y="1060"/>
                    </a:lnTo>
                    <a:lnTo>
                      <a:pt x="760" y="1056"/>
                    </a:lnTo>
                    <a:lnTo>
                      <a:pt x="756" y="1056"/>
                    </a:lnTo>
                    <a:lnTo>
                      <a:pt x="752" y="1054"/>
                    </a:lnTo>
                    <a:lnTo>
                      <a:pt x="750" y="1050"/>
                    </a:lnTo>
                    <a:lnTo>
                      <a:pt x="746" y="1048"/>
                    </a:lnTo>
                    <a:lnTo>
                      <a:pt x="742" y="1046"/>
                    </a:lnTo>
                    <a:lnTo>
                      <a:pt x="738" y="1042"/>
                    </a:lnTo>
                    <a:lnTo>
                      <a:pt x="734" y="1038"/>
                    </a:lnTo>
                    <a:lnTo>
                      <a:pt x="732" y="1034"/>
                    </a:lnTo>
                    <a:lnTo>
                      <a:pt x="730" y="1030"/>
                    </a:lnTo>
                    <a:lnTo>
                      <a:pt x="726" y="1022"/>
                    </a:lnTo>
                    <a:lnTo>
                      <a:pt x="726" y="1018"/>
                    </a:lnTo>
                    <a:lnTo>
                      <a:pt x="726" y="1014"/>
                    </a:lnTo>
                    <a:lnTo>
                      <a:pt x="724" y="1010"/>
                    </a:lnTo>
                    <a:lnTo>
                      <a:pt x="722" y="1006"/>
                    </a:lnTo>
                    <a:lnTo>
                      <a:pt x="720" y="1002"/>
                    </a:lnTo>
                    <a:lnTo>
                      <a:pt x="718" y="996"/>
                    </a:lnTo>
                    <a:lnTo>
                      <a:pt x="716" y="992"/>
                    </a:lnTo>
                    <a:lnTo>
                      <a:pt x="710" y="988"/>
                    </a:lnTo>
                    <a:lnTo>
                      <a:pt x="706" y="986"/>
                    </a:lnTo>
                    <a:lnTo>
                      <a:pt x="702" y="982"/>
                    </a:lnTo>
                    <a:lnTo>
                      <a:pt x="694" y="976"/>
                    </a:lnTo>
                    <a:lnTo>
                      <a:pt x="692" y="972"/>
                    </a:lnTo>
                    <a:lnTo>
                      <a:pt x="688" y="970"/>
                    </a:lnTo>
                    <a:lnTo>
                      <a:pt x="682" y="964"/>
                    </a:lnTo>
                    <a:lnTo>
                      <a:pt x="678" y="960"/>
                    </a:lnTo>
                    <a:lnTo>
                      <a:pt x="674" y="956"/>
                    </a:lnTo>
                    <a:lnTo>
                      <a:pt x="670" y="956"/>
                    </a:lnTo>
                    <a:lnTo>
                      <a:pt x="660" y="954"/>
                    </a:lnTo>
                    <a:lnTo>
                      <a:pt x="656" y="954"/>
                    </a:lnTo>
                    <a:lnTo>
                      <a:pt x="650" y="954"/>
                    </a:lnTo>
                    <a:lnTo>
                      <a:pt x="644" y="960"/>
                    </a:lnTo>
                    <a:lnTo>
                      <a:pt x="644" y="964"/>
                    </a:lnTo>
                    <a:lnTo>
                      <a:pt x="640" y="970"/>
                    </a:lnTo>
                    <a:lnTo>
                      <a:pt x="640" y="974"/>
                    </a:lnTo>
                    <a:lnTo>
                      <a:pt x="640" y="978"/>
                    </a:lnTo>
                    <a:lnTo>
                      <a:pt x="638" y="982"/>
                    </a:lnTo>
                    <a:lnTo>
                      <a:pt x="600" y="984"/>
                    </a:lnTo>
                    <a:lnTo>
                      <a:pt x="598" y="980"/>
                    </a:lnTo>
                    <a:lnTo>
                      <a:pt x="598" y="976"/>
                    </a:lnTo>
                    <a:lnTo>
                      <a:pt x="598" y="972"/>
                    </a:lnTo>
                    <a:lnTo>
                      <a:pt x="596" y="968"/>
                    </a:lnTo>
                    <a:lnTo>
                      <a:pt x="594" y="964"/>
                    </a:lnTo>
                    <a:lnTo>
                      <a:pt x="590" y="962"/>
                    </a:lnTo>
                    <a:lnTo>
                      <a:pt x="584" y="960"/>
                    </a:lnTo>
                    <a:lnTo>
                      <a:pt x="580" y="958"/>
                    </a:lnTo>
                    <a:lnTo>
                      <a:pt x="574" y="958"/>
                    </a:lnTo>
                    <a:lnTo>
                      <a:pt x="570" y="958"/>
                    </a:lnTo>
                    <a:lnTo>
                      <a:pt x="566" y="958"/>
                    </a:lnTo>
                    <a:lnTo>
                      <a:pt x="562" y="956"/>
                    </a:lnTo>
                    <a:lnTo>
                      <a:pt x="558" y="956"/>
                    </a:lnTo>
                    <a:lnTo>
                      <a:pt x="554" y="954"/>
                    </a:lnTo>
                    <a:lnTo>
                      <a:pt x="550" y="950"/>
                    </a:lnTo>
                    <a:lnTo>
                      <a:pt x="546" y="950"/>
                    </a:lnTo>
                    <a:lnTo>
                      <a:pt x="542" y="948"/>
                    </a:lnTo>
                    <a:lnTo>
                      <a:pt x="538" y="944"/>
                    </a:lnTo>
                    <a:lnTo>
                      <a:pt x="534" y="942"/>
                    </a:lnTo>
                    <a:lnTo>
                      <a:pt x="530" y="940"/>
                    </a:lnTo>
                    <a:lnTo>
                      <a:pt x="526" y="940"/>
                    </a:lnTo>
                    <a:lnTo>
                      <a:pt x="522" y="940"/>
                    </a:lnTo>
                    <a:lnTo>
                      <a:pt x="516" y="940"/>
                    </a:lnTo>
                    <a:lnTo>
                      <a:pt x="512" y="940"/>
                    </a:lnTo>
                    <a:lnTo>
                      <a:pt x="508" y="940"/>
                    </a:lnTo>
                    <a:lnTo>
                      <a:pt x="500" y="940"/>
                    </a:lnTo>
                    <a:lnTo>
                      <a:pt x="496" y="940"/>
                    </a:lnTo>
                    <a:lnTo>
                      <a:pt x="492" y="940"/>
                    </a:lnTo>
                    <a:lnTo>
                      <a:pt x="486" y="940"/>
                    </a:lnTo>
                    <a:lnTo>
                      <a:pt x="482" y="940"/>
                    </a:lnTo>
                    <a:lnTo>
                      <a:pt x="478" y="942"/>
                    </a:lnTo>
                    <a:lnTo>
                      <a:pt x="474" y="942"/>
                    </a:lnTo>
                    <a:lnTo>
                      <a:pt x="470" y="942"/>
                    </a:lnTo>
                    <a:lnTo>
                      <a:pt x="466" y="942"/>
                    </a:lnTo>
                    <a:lnTo>
                      <a:pt x="462" y="942"/>
                    </a:lnTo>
                    <a:lnTo>
                      <a:pt x="458" y="942"/>
                    </a:lnTo>
                    <a:lnTo>
                      <a:pt x="454" y="946"/>
                    </a:lnTo>
                    <a:lnTo>
                      <a:pt x="450" y="948"/>
                    </a:lnTo>
                    <a:lnTo>
                      <a:pt x="448" y="952"/>
                    </a:lnTo>
                    <a:lnTo>
                      <a:pt x="446" y="956"/>
                    </a:lnTo>
                    <a:lnTo>
                      <a:pt x="442" y="958"/>
                    </a:lnTo>
                    <a:lnTo>
                      <a:pt x="440" y="962"/>
                    </a:lnTo>
                    <a:lnTo>
                      <a:pt x="436" y="966"/>
                    </a:lnTo>
                    <a:lnTo>
                      <a:pt x="436" y="970"/>
                    </a:lnTo>
                    <a:lnTo>
                      <a:pt x="434" y="978"/>
                    </a:lnTo>
                    <a:lnTo>
                      <a:pt x="434" y="982"/>
                    </a:lnTo>
                    <a:lnTo>
                      <a:pt x="434" y="988"/>
                    </a:lnTo>
                    <a:lnTo>
                      <a:pt x="434" y="992"/>
                    </a:lnTo>
                    <a:lnTo>
                      <a:pt x="434" y="996"/>
                    </a:lnTo>
                    <a:lnTo>
                      <a:pt x="434" y="1002"/>
                    </a:lnTo>
                    <a:lnTo>
                      <a:pt x="434" y="1006"/>
                    </a:lnTo>
                    <a:lnTo>
                      <a:pt x="434" y="1010"/>
                    </a:lnTo>
                    <a:lnTo>
                      <a:pt x="432" y="1016"/>
                    </a:lnTo>
                    <a:lnTo>
                      <a:pt x="430" y="1020"/>
                    </a:lnTo>
                    <a:lnTo>
                      <a:pt x="426" y="1020"/>
                    </a:lnTo>
                    <a:lnTo>
                      <a:pt x="422" y="1022"/>
                    </a:lnTo>
                    <a:lnTo>
                      <a:pt x="418" y="1022"/>
                    </a:lnTo>
                    <a:lnTo>
                      <a:pt x="414" y="1018"/>
                    </a:lnTo>
                    <a:lnTo>
                      <a:pt x="412" y="1014"/>
                    </a:lnTo>
                    <a:lnTo>
                      <a:pt x="408" y="1012"/>
                    </a:lnTo>
                    <a:lnTo>
                      <a:pt x="408" y="1008"/>
                    </a:lnTo>
                    <a:lnTo>
                      <a:pt x="408" y="1004"/>
                    </a:lnTo>
                    <a:lnTo>
                      <a:pt x="408" y="1000"/>
                    </a:lnTo>
                    <a:lnTo>
                      <a:pt x="408" y="996"/>
                    </a:lnTo>
                    <a:lnTo>
                      <a:pt x="408" y="988"/>
                    </a:lnTo>
                    <a:lnTo>
                      <a:pt x="406" y="984"/>
                    </a:lnTo>
                    <a:lnTo>
                      <a:pt x="404" y="980"/>
                    </a:lnTo>
                    <a:lnTo>
                      <a:pt x="402" y="976"/>
                    </a:lnTo>
                    <a:lnTo>
                      <a:pt x="400" y="972"/>
                    </a:lnTo>
                    <a:lnTo>
                      <a:pt x="400" y="968"/>
                    </a:lnTo>
                    <a:lnTo>
                      <a:pt x="398" y="964"/>
                    </a:lnTo>
                    <a:lnTo>
                      <a:pt x="396" y="960"/>
                    </a:lnTo>
                    <a:lnTo>
                      <a:pt x="394" y="956"/>
                    </a:lnTo>
                    <a:lnTo>
                      <a:pt x="390" y="952"/>
                    </a:lnTo>
                    <a:lnTo>
                      <a:pt x="388" y="948"/>
                    </a:lnTo>
                    <a:lnTo>
                      <a:pt x="384" y="944"/>
                    </a:lnTo>
                    <a:lnTo>
                      <a:pt x="380" y="938"/>
                    </a:lnTo>
                    <a:lnTo>
                      <a:pt x="378" y="934"/>
                    </a:lnTo>
                    <a:lnTo>
                      <a:pt x="374" y="928"/>
                    </a:lnTo>
                    <a:lnTo>
                      <a:pt x="370" y="926"/>
                    </a:lnTo>
                    <a:lnTo>
                      <a:pt x="364" y="924"/>
                    </a:lnTo>
                    <a:lnTo>
                      <a:pt x="362" y="920"/>
                    </a:lnTo>
                    <a:lnTo>
                      <a:pt x="358" y="918"/>
                    </a:lnTo>
                    <a:lnTo>
                      <a:pt x="354" y="916"/>
                    </a:lnTo>
                    <a:lnTo>
                      <a:pt x="350" y="914"/>
                    </a:lnTo>
                    <a:lnTo>
                      <a:pt x="346" y="912"/>
                    </a:lnTo>
                    <a:lnTo>
                      <a:pt x="342" y="912"/>
                    </a:lnTo>
                    <a:lnTo>
                      <a:pt x="338" y="912"/>
                    </a:lnTo>
                    <a:lnTo>
                      <a:pt x="334" y="912"/>
                    </a:lnTo>
                    <a:lnTo>
                      <a:pt x="330" y="912"/>
                    </a:lnTo>
                    <a:lnTo>
                      <a:pt x="326" y="912"/>
                    </a:lnTo>
                    <a:lnTo>
                      <a:pt x="322" y="912"/>
                    </a:lnTo>
                    <a:lnTo>
                      <a:pt x="316" y="912"/>
                    </a:lnTo>
                    <a:lnTo>
                      <a:pt x="312" y="914"/>
                    </a:lnTo>
                    <a:lnTo>
                      <a:pt x="308" y="918"/>
                    </a:lnTo>
                    <a:lnTo>
                      <a:pt x="302" y="922"/>
                    </a:lnTo>
                    <a:lnTo>
                      <a:pt x="298" y="924"/>
                    </a:lnTo>
                    <a:lnTo>
                      <a:pt x="294" y="926"/>
                    </a:lnTo>
                    <a:lnTo>
                      <a:pt x="290" y="930"/>
                    </a:lnTo>
                    <a:lnTo>
                      <a:pt x="286" y="932"/>
                    </a:lnTo>
                    <a:lnTo>
                      <a:pt x="276" y="938"/>
                    </a:lnTo>
                    <a:lnTo>
                      <a:pt x="268" y="942"/>
                    </a:lnTo>
                    <a:lnTo>
                      <a:pt x="264" y="944"/>
                    </a:lnTo>
                    <a:lnTo>
                      <a:pt x="262" y="948"/>
                    </a:lnTo>
                    <a:lnTo>
                      <a:pt x="258" y="950"/>
                    </a:lnTo>
                    <a:lnTo>
                      <a:pt x="256" y="946"/>
                    </a:lnTo>
                    <a:lnTo>
                      <a:pt x="256" y="942"/>
                    </a:lnTo>
                    <a:lnTo>
                      <a:pt x="256" y="938"/>
                    </a:lnTo>
                    <a:lnTo>
                      <a:pt x="256" y="934"/>
                    </a:lnTo>
                    <a:lnTo>
                      <a:pt x="256" y="930"/>
                    </a:lnTo>
                    <a:lnTo>
                      <a:pt x="256" y="926"/>
                    </a:lnTo>
                    <a:lnTo>
                      <a:pt x="258" y="922"/>
                    </a:lnTo>
                    <a:lnTo>
                      <a:pt x="260" y="918"/>
                    </a:lnTo>
                    <a:lnTo>
                      <a:pt x="264" y="912"/>
                    </a:lnTo>
                    <a:lnTo>
                      <a:pt x="264" y="908"/>
                    </a:lnTo>
                    <a:lnTo>
                      <a:pt x="264" y="904"/>
                    </a:lnTo>
                    <a:lnTo>
                      <a:pt x="264" y="900"/>
                    </a:lnTo>
                    <a:lnTo>
                      <a:pt x="264" y="892"/>
                    </a:lnTo>
                    <a:lnTo>
                      <a:pt x="264" y="888"/>
                    </a:lnTo>
                    <a:lnTo>
                      <a:pt x="264" y="880"/>
                    </a:lnTo>
                    <a:lnTo>
                      <a:pt x="264" y="876"/>
                    </a:lnTo>
                    <a:lnTo>
                      <a:pt x="264" y="872"/>
                    </a:lnTo>
                    <a:lnTo>
                      <a:pt x="264" y="866"/>
                    </a:lnTo>
                    <a:lnTo>
                      <a:pt x="264" y="862"/>
                    </a:lnTo>
                    <a:lnTo>
                      <a:pt x="264" y="858"/>
                    </a:lnTo>
                    <a:lnTo>
                      <a:pt x="264" y="854"/>
                    </a:lnTo>
                    <a:lnTo>
                      <a:pt x="264" y="850"/>
                    </a:lnTo>
                    <a:lnTo>
                      <a:pt x="264" y="846"/>
                    </a:lnTo>
                    <a:lnTo>
                      <a:pt x="262" y="842"/>
                    </a:lnTo>
                    <a:lnTo>
                      <a:pt x="260" y="838"/>
                    </a:lnTo>
                    <a:lnTo>
                      <a:pt x="258" y="834"/>
                    </a:lnTo>
                    <a:lnTo>
                      <a:pt x="256" y="830"/>
                    </a:lnTo>
                    <a:lnTo>
                      <a:pt x="252" y="828"/>
                    </a:lnTo>
                    <a:lnTo>
                      <a:pt x="248" y="822"/>
                    </a:lnTo>
                    <a:lnTo>
                      <a:pt x="242" y="814"/>
                    </a:lnTo>
                    <a:lnTo>
                      <a:pt x="240" y="810"/>
                    </a:lnTo>
                    <a:lnTo>
                      <a:pt x="236" y="808"/>
                    </a:lnTo>
                    <a:lnTo>
                      <a:pt x="226" y="798"/>
                    </a:lnTo>
                    <a:lnTo>
                      <a:pt x="224" y="794"/>
                    </a:lnTo>
                    <a:lnTo>
                      <a:pt x="218" y="790"/>
                    </a:lnTo>
                    <a:lnTo>
                      <a:pt x="216" y="786"/>
                    </a:lnTo>
                    <a:lnTo>
                      <a:pt x="212" y="784"/>
                    </a:lnTo>
                    <a:lnTo>
                      <a:pt x="206" y="778"/>
                    </a:lnTo>
                    <a:lnTo>
                      <a:pt x="202" y="776"/>
                    </a:lnTo>
                    <a:lnTo>
                      <a:pt x="198" y="774"/>
                    </a:lnTo>
                    <a:lnTo>
                      <a:pt x="194" y="770"/>
                    </a:lnTo>
                    <a:lnTo>
                      <a:pt x="190" y="770"/>
                    </a:lnTo>
                    <a:lnTo>
                      <a:pt x="186" y="768"/>
                    </a:lnTo>
                    <a:lnTo>
                      <a:pt x="178" y="770"/>
                    </a:lnTo>
                    <a:lnTo>
                      <a:pt x="174" y="772"/>
                    </a:lnTo>
                    <a:lnTo>
                      <a:pt x="174" y="776"/>
                    </a:lnTo>
                    <a:lnTo>
                      <a:pt x="174" y="782"/>
                    </a:lnTo>
                    <a:lnTo>
                      <a:pt x="172" y="786"/>
                    </a:lnTo>
                    <a:lnTo>
                      <a:pt x="172" y="790"/>
                    </a:lnTo>
                    <a:lnTo>
                      <a:pt x="170" y="794"/>
                    </a:lnTo>
                    <a:lnTo>
                      <a:pt x="170" y="798"/>
                    </a:lnTo>
                    <a:lnTo>
                      <a:pt x="168" y="802"/>
                    </a:lnTo>
                    <a:lnTo>
                      <a:pt x="164" y="806"/>
                    </a:lnTo>
                    <a:lnTo>
                      <a:pt x="164" y="810"/>
                    </a:lnTo>
                    <a:lnTo>
                      <a:pt x="162" y="814"/>
                    </a:lnTo>
                    <a:lnTo>
                      <a:pt x="160" y="818"/>
                    </a:lnTo>
                    <a:lnTo>
                      <a:pt x="160" y="824"/>
                    </a:lnTo>
                    <a:lnTo>
                      <a:pt x="158" y="828"/>
                    </a:lnTo>
                    <a:lnTo>
                      <a:pt x="158" y="832"/>
                    </a:lnTo>
                    <a:lnTo>
                      <a:pt x="158" y="836"/>
                    </a:lnTo>
                    <a:lnTo>
                      <a:pt x="152" y="844"/>
                    </a:lnTo>
                    <a:lnTo>
                      <a:pt x="148" y="848"/>
                    </a:lnTo>
                    <a:lnTo>
                      <a:pt x="144" y="858"/>
                    </a:lnTo>
                    <a:lnTo>
                      <a:pt x="142" y="862"/>
                    </a:lnTo>
                    <a:lnTo>
                      <a:pt x="140" y="866"/>
                    </a:lnTo>
                    <a:lnTo>
                      <a:pt x="138" y="870"/>
                    </a:lnTo>
                    <a:lnTo>
                      <a:pt x="136" y="874"/>
                    </a:lnTo>
                    <a:lnTo>
                      <a:pt x="132" y="876"/>
                    </a:lnTo>
                    <a:lnTo>
                      <a:pt x="126" y="880"/>
                    </a:lnTo>
                    <a:lnTo>
                      <a:pt x="124" y="884"/>
                    </a:lnTo>
                    <a:lnTo>
                      <a:pt x="120" y="886"/>
                    </a:lnTo>
                    <a:lnTo>
                      <a:pt x="118" y="890"/>
                    </a:lnTo>
                    <a:lnTo>
                      <a:pt x="112" y="892"/>
                    </a:lnTo>
                    <a:lnTo>
                      <a:pt x="108" y="894"/>
                    </a:lnTo>
                    <a:lnTo>
                      <a:pt x="102" y="894"/>
                    </a:lnTo>
                    <a:lnTo>
                      <a:pt x="98" y="894"/>
                    </a:lnTo>
                    <a:lnTo>
                      <a:pt x="94" y="894"/>
                    </a:lnTo>
                    <a:lnTo>
                      <a:pt x="88" y="894"/>
                    </a:lnTo>
                    <a:lnTo>
                      <a:pt x="84" y="894"/>
                    </a:lnTo>
                    <a:lnTo>
                      <a:pt x="78" y="894"/>
                    </a:lnTo>
                    <a:lnTo>
                      <a:pt x="74" y="892"/>
                    </a:lnTo>
                    <a:lnTo>
                      <a:pt x="70" y="892"/>
                    </a:lnTo>
                    <a:lnTo>
                      <a:pt x="66" y="890"/>
                    </a:lnTo>
                    <a:lnTo>
                      <a:pt x="62" y="888"/>
                    </a:lnTo>
                    <a:lnTo>
                      <a:pt x="60" y="884"/>
                    </a:lnTo>
                    <a:lnTo>
                      <a:pt x="56" y="882"/>
                    </a:lnTo>
                    <a:lnTo>
                      <a:pt x="54" y="878"/>
                    </a:lnTo>
                    <a:lnTo>
                      <a:pt x="50" y="874"/>
                    </a:lnTo>
                    <a:lnTo>
                      <a:pt x="46" y="870"/>
                    </a:lnTo>
                    <a:lnTo>
                      <a:pt x="44" y="866"/>
                    </a:lnTo>
                    <a:lnTo>
                      <a:pt x="42" y="862"/>
                    </a:lnTo>
                    <a:lnTo>
                      <a:pt x="40" y="856"/>
                    </a:lnTo>
                    <a:lnTo>
                      <a:pt x="38" y="852"/>
                    </a:lnTo>
                    <a:lnTo>
                      <a:pt x="38" y="848"/>
                    </a:lnTo>
                    <a:lnTo>
                      <a:pt x="36" y="844"/>
                    </a:lnTo>
                    <a:lnTo>
                      <a:pt x="34" y="834"/>
                    </a:lnTo>
                    <a:lnTo>
                      <a:pt x="34" y="830"/>
                    </a:lnTo>
                    <a:lnTo>
                      <a:pt x="34" y="826"/>
                    </a:lnTo>
                    <a:lnTo>
                      <a:pt x="34" y="818"/>
                    </a:lnTo>
                    <a:lnTo>
                      <a:pt x="36" y="814"/>
                    </a:lnTo>
                    <a:lnTo>
                      <a:pt x="40" y="810"/>
                    </a:lnTo>
                    <a:lnTo>
                      <a:pt x="44" y="806"/>
                    </a:lnTo>
                    <a:lnTo>
                      <a:pt x="48" y="804"/>
                    </a:lnTo>
                    <a:lnTo>
                      <a:pt x="50" y="800"/>
                    </a:lnTo>
                    <a:lnTo>
                      <a:pt x="56" y="796"/>
                    </a:lnTo>
                    <a:lnTo>
                      <a:pt x="58" y="792"/>
                    </a:lnTo>
                    <a:lnTo>
                      <a:pt x="62" y="786"/>
                    </a:lnTo>
                    <a:lnTo>
                      <a:pt x="64" y="782"/>
                    </a:lnTo>
                    <a:lnTo>
                      <a:pt x="70" y="778"/>
                    </a:lnTo>
                    <a:lnTo>
                      <a:pt x="72" y="774"/>
                    </a:lnTo>
                    <a:lnTo>
                      <a:pt x="76" y="770"/>
                    </a:lnTo>
                    <a:lnTo>
                      <a:pt x="80" y="768"/>
                    </a:lnTo>
                    <a:lnTo>
                      <a:pt x="86" y="764"/>
                    </a:lnTo>
                    <a:lnTo>
                      <a:pt x="90" y="762"/>
                    </a:lnTo>
                    <a:lnTo>
                      <a:pt x="94" y="760"/>
                    </a:lnTo>
                    <a:lnTo>
                      <a:pt x="98" y="756"/>
                    </a:lnTo>
                    <a:lnTo>
                      <a:pt x="102" y="754"/>
                    </a:lnTo>
                    <a:lnTo>
                      <a:pt x="106" y="752"/>
                    </a:lnTo>
                    <a:lnTo>
                      <a:pt x="110" y="750"/>
                    </a:lnTo>
                    <a:lnTo>
                      <a:pt x="116" y="748"/>
                    </a:lnTo>
                    <a:lnTo>
                      <a:pt x="120" y="746"/>
                    </a:lnTo>
                    <a:lnTo>
                      <a:pt x="124" y="744"/>
                    </a:lnTo>
                    <a:lnTo>
                      <a:pt x="128" y="744"/>
                    </a:lnTo>
                    <a:lnTo>
                      <a:pt x="132" y="744"/>
                    </a:lnTo>
                    <a:lnTo>
                      <a:pt x="138" y="744"/>
                    </a:lnTo>
                    <a:lnTo>
                      <a:pt x="142" y="742"/>
                    </a:lnTo>
                    <a:lnTo>
                      <a:pt x="146" y="742"/>
                    </a:lnTo>
                    <a:lnTo>
                      <a:pt x="150" y="740"/>
                    </a:lnTo>
                    <a:lnTo>
                      <a:pt x="154" y="740"/>
                    </a:lnTo>
                    <a:lnTo>
                      <a:pt x="158" y="738"/>
                    </a:lnTo>
                    <a:lnTo>
                      <a:pt x="162" y="738"/>
                    </a:lnTo>
                    <a:lnTo>
                      <a:pt x="166" y="736"/>
                    </a:lnTo>
                    <a:lnTo>
                      <a:pt x="172" y="730"/>
                    </a:lnTo>
                    <a:lnTo>
                      <a:pt x="174" y="726"/>
                    </a:lnTo>
                    <a:lnTo>
                      <a:pt x="178" y="722"/>
                    </a:lnTo>
                    <a:lnTo>
                      <a:pt x="180" y="718"/>
                    </a:lnTo>
                    <a:lnTo>
                      <a:pt x="180" y="714"/>
                    </a:lnTo>
                    <a:lnTo>
                      <a:pt x="180" y="710"/>
                    </a:lnTo>
                    <a:lnTo>
                      <a:pt x="178" y="704"/>
                    </a:lnTo>
                    <a:lnTo>
                      <a:pt x="178" y="700"/>
                    </a:lnTo>
                    <a:lnTo>
                      <a:pt x="182" y="694"/>
                    </a:lnTo>
                    <a:lnTo>
                      <a:pt x="184" y="690"/>
                    </a:lnTo>
                    <a:lnTo>
                      <a:pt x="188" y="682"/>
                    </a:lnTo>
                    <a:lnTo>
                      <a:pt x="188" y="678"/>
                    </a:lnTo>
                    <a:lnTo>
                      <a:pt x="188" y="674"/>
                    </a:lnTo>
                    <a:lnTo>
                      <a:pt x="188" y="670"/>
                    </a:lnTo>
                    <a:lnTo>
                      <a:pt x="188" y="664"/>
                    </a:lnTo>
                    <a:lnTo>
                      <a:pt x="186" y="658"/>
                    </a:lnTo>
                    <a:lnTo>
                      <a:pt x="184" y="652"/>
                    </a:lnTo>
                    <a:lnTo>
                      <a:pt x="182" y="648"/>
                    </a:lnTo>
                    <a:lnTo>
                      <a:pt x="178" y="644"/>
                    </a:lnTo>
                    <a:lnTo>
                      <a:pt x="154" y="572"/>
                    </a:lnTo>
                    <a:lnTo>
                      <a:pt x="154" y="564"/>
                    </a:lnTo>
                    <a:lnTo>
                      <a:pt x="154" y="560"/>
                    </a:lnTo>
                    <a:lnTo>
                      <a:pt x="152" y="556"/>
                    </a:lnTo>
                    <a:lnTo>
                      <a:pt x="150" y="552"/>
                    </a:lnTo>
                    <a:lnTo>
                      <a:pt x="148" y="548"/>
                    </a:lnTo>
                    <a:lnTo>
                      <a:pt x="148" y="544"/>
                    </a:lnTo>
                    <a:lnTo>
                      <a:pt x="146" y="540"/>
                    </a:lnTo>
                    <a:lnTo>
                      <a:pt x="142" y="536"/>
                    </a:lnTo>
                    <a:lnTo>
                      <a:pt x="138" y="528"/>
                    </a:lnTo>
                    <a:lnTo>
                      <a:pt x="136" y="524"/>
                    </a:lnTo>
                    <a:lnTo>
                      <a:pt x="136" y="520"/>
                    </a:lnTo>
                    <a:lnTo>
                      <a:pt x="136" y="516"/>
                    </a:lnTo>
                    <a:lnTo>
                      <a:pt x="134" y="508"/>
                    </a:lnTo>
                    <a:lnTo>
                      <a:pt x="132" y="504"/>
                    </a:lnTo>
                    <a:lnTo>
                      <a:pt x="130" y="500"/>
                    </a:lnTo>
                    <a:lnTo>
                      <a:pt x="126" y="492"/>
                    </a:lnTo>
                    <a:lnTo>
                      <a:pt x="120" y="488"/>
                    </a:lnTo>
                    <a:lnTo>
                      <a:pt x="120" y="480"/>
                    </a:lnTo>
                    <a:lnTo>
                      <a:pt x="118" y="474"/>
                    </a:lnTo>
                    <a:lnTo>
                      <a:pt x="118" y="470"/>
                    </a:lnTo>
                    <a:lnTo>
                      <a:pt x="116" y="462"/>
                    </a:lnTo>
                    <a:lnTo>
                      <a:pt x="116" y="450"/>
                    </a:lnTo>
                    <a:lnTo>
                      <a:pt x="116" y="442"/>
                    </a:lnTo>
                    <a:lnTo>
                      <a:pt x="114" y="438"/>
                    </a:lnTo>
                    <a:lnTo>
                      <a:pt x="114" y="434"/>
                    </a:lnTo>
                    <a:lnTo>
                      <a:pt x="114" y="430"/>
                    </a:lnTo>
                    <a:lnTo>
                      <a:pt x="114" y="426"/>
                    </a:lnTo>
                    <a:lnTo>
                      <a:pt x="114" y="422"/>
                    </a:lnTo>
                    <a:lnTo>
                      <a:pt x="114" y="412"/>
                    </a:lnTo>
                    <a:lnTo>
                      <a:pt x="118" y="408"/>
                    </a:lnTo>
                    <a:lnTo>
                      <a:pt x="120" y="404"/>
                    </a:lnTo>
                    <a:lnTo>
                      <a:pt x="120" y="400"/>
                    </a:lnTo>
                    <a:lnTo>
                      <a:pt x="118" y="396"/>
                    </a:lnTo>
                    <a:lnTo>
                      <a:pt x="116" y="392"/>
                    </a:lnTo>
                    <a:lnTo>
                      <a:pt x="112" y="388"/>
                    </a:lnTo>
                    <a:lnTo>
                      <a:pt x="110" y="384"/>
                    </a:lnTo>
                    <a:lnTo>
                      <a:pt x="106" y="380"/>
                    </a:lnTo>
                    <a:lnTo>
                      <a:pt x="102" y="374"/>
                    </a:lnTo>
                    <a:lnTo>
                      <a:pt x="98" y="370"/>
                    </a:lnTo>
                    <a:lnTo>
                      <a:pt x="94" y="366"/>
                    </a:lnTo>
                    <a:lnTo>
                      <a:pt x="90" y="362"/>
                    </a:lnTo>
                    <a:lnTo>
                      <a:pt x="86" y="358"/>
                    </a:lnTo>
                    <a:lnTo>
                      <a:pt x="82" y="354"/>
                    </a:lnTo>
                    <a:lnTo>
                      <a:pt x="80" y="350"/>
                    </a:lnTo>
                    <a:lnTo>
                      <a:pt x="78" y="346"/>
                    </a:lnTo>
                    <a:lnTo>
                      <a:pt x="76" y="342"/>
                    </a:lnTo>
                    <a:lnTo>
                      <a:pt x="76" y="338"/>
                    </a:lnTo>
                    <a:lnTo>
                      <a:pt x="74" y="332"/>
                    </a:lnTo>
                    <a:lnTo>
                      <a:pt x="74" y="328"/>
                    </a:lnTo>
                    <a:lnTo>
                      <a:pt x="74" y="324"/>
                    </a:lnTo>
                    <a:lnTo>
                      <a:pt x="74" y="320"/>
                    </a:lnTo>
                    <a:lnTo>
                      <a:pt x="74" y="316"/>
                    </a:lnTo>
                    <a:lnTo>
                      <a:pt x="76" y="312"/>
                    </a:lnTo>
                    <a:lnTo>
                      <a:pt x="80" y="308"/>
                    </a:lnTo>
                    <a:lnTo>
                      <a:pt x="82" y="304"/>
                    </a:lnTo>
                    <a:lnTo>
                      <a:pt x="86" y="302"/>
                    </a:lnTo>
                    <a:lnTo>
                      <a:pt x="86" y="298"/>
                    </a:lnTo>
                    <a:lnTo>
                      <a:pt x="90" y="296"/>
                    </a:lnTo>
                    <a:lnTo>
                      <a:pt x="94" y="294"/>
                    </a:lnTo>
                    <a:lnTo>
                      <a:pt x="98" y="294"/>
                    </a:lnTo>
                    <a:lnTo>
                      <a:pt x="102" y="294"/>
                    </a:lnTo>
                    <a:lnTo>
                      <a:pt x="106" y="296"/>
                    </a:lnTo>
                    <a:lnTo>
                      <a:pt x="108" y="300"/>
                    </a:lnTo>
                    <a:lnTo>
                      <a:pt x="110" y="304"/>
                    </a:lnTo>
                    <a:lnTo>
                      <a:pt x="114" y="304"/>
                    </a:lnTo>
                    <a:lnTo>
                      <a:pt x="118" y="304"/>
                    </a:lnTo>
                    <a:lnTo>
                      <a:pt x="122" y="304"/>
                    </a:lnTo>
                    <a:lnTo>
                      <a:pt x="126" y="304"/>
                    </a:lnTo>
                    <a:lnTo>
                      <a:pt x="130" y="300"/>
                    </a:lnTo>
                    <a:lnTo>
                      <a:pt x="130" y="296"/>
                    </a:lnTo>
                    <a:lnTo>
                      <a:pt x="130" y="292"/>
                    </a:lnTo>
                    <a:lnTo>
                      <a:pt x="130" y="288"/>
                    </a:lnTo>
                    <a:lnTo>
                      <a:pt x="130" y="284"/>
                    </a:lnTo>
                    <a:lnTo>
                      <a:pt x="126" y="282"/>
                    </a:lnTo>
                    <a:lnTo>
                      <a:pt x="124" y="278"/>
                    </a:lnTo>
                    <a:lnTo>
                      <a:pt x="120" y="274"/>
                    </a:lnTo>
                    <a:lnTo>
                      <a:pt x="118" y="270"/>
                    </a:lnTo>
                    <a:lnTo>
                      <a:pt x="116" y="264"/>
                    </a:lnTo>
                    <a:lnTo>
                      <a:pt x="114" y="260"/>
                    </a:lnTo>
                    <a:lnTo>
                      <a:pt x="112" y="256"/>
                    </a:lnTo>
                    <a:lnTo>
                      <a:pt x="108" y="252"/>
                    </a:lnTo>
                    <a:lnTo>
                      <a:pt x="104" y="250"/>
                    </a:lnTo>
                    <a:lnTo>
                      <a:pt x="100" y="246"/>
                    </a:lnTo>
                    <a:lnTo>
                      <a:pt x="96" y="240"/>
                    </a:lnTo>
                    <a:lnTo>
                      <a:pt x="92" y="238"/>
                    </a:lnTo>
                    <a:lnTo>
                      <a:pt x="90" y="234"/>
                    </a:lnTo>
                    <a:lnTo>
                      <a:pt x="86" y="232"/>
                    </a:lnTo>
                    <a:lnTo>
                      <a:pt x="80" y="228"/>
                    </a:lnTo>
                    <a:lnTo>
                      <a:pt x="78" y="224"/>
                    </a:lnTo>
                    <a:lnTo>
                      <a:pt x="74" y="222"/>
                    </a:lnTo>
                    <a:lnTo>
                      <a:pt x="70" y="186"/>
                    </a:lnTo>
                    <a:lnTo>
                      <a:pt x="66" y="184"/>
                    </a:lnTo>
                    <a:lnTo>
                      <a:pt x="62" y="184"/>
                    </a:lnTo>
                    <a:lnTo>
                      <a:pt x="58" y="182"/>
                    </a:lnTo>
                    <a:lnTo>
                      <a:pt x="54" y="180"/>
                    </a:lnTo>
                    <a:lnTo>
                      <a:pt x="52" y="176"/>
                    </a:lnTo>
                    <a:lnTo>
                      <a:pt x="50" y="172"/>
                    </a:lnTo>
                    <a:lnTo>
                      <a:pt x="46" y="170"/>
                    </a:lnTo>
                    <a:lnTo>
                      <a:pt x="42" y="168"/>
                    </a:lnTo>
                    <a:lnTo>
                      <a:pt x="38" y="164"/>
                    </a:lnTo>
                    <a:lnTo>
                      <a:pt x="36" y="160"/>
                    </a:lnTo>
                    <a:lnTo>
                      <a:pt x="30" y="156"/>
                    </a:lnTo>
                    <a:lnTo>
                      <a:pt x="28" y="152"/>
                    </a:lnTo>
                    <a:lnTo>
                      <a:pt x="24" y="152"/>
                    </a:lnTo>
                    <a:lnTo>
                      <a:pt x="20" y="150"/>
                    </a:lnTo>
                    <a:lnTo>
                      <a:pt x="14" y="146"/>
                    </a:lnTo>
                    <a:lnTo>
                      <a:pt x="14" y="142"/>
                    </a:lnTo>
                    <a:lnTo>
                      <a:pt x="10" y="138"/>
                    </a:lnTo>
                    <a:lnTo>
                      <a:pt x="8" y="13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34" name="Freeform 22"/>
              <p:cNvSpPr>
                <a:spLocks/>
              </p:cNvSpPr>
              <p:nvPr/>
            </p:nvSpPr>
            <p:spPr bwMode="ltGray">
              <a:xfrm>
                <a:off x="626" y="1228"/>
                <a:ext cx="67" cy="73"/>
              </a:xfrm>
              <a:custGeom>
                <a:avLst/>
                <a:gdLst>
                  <a:gd name="T0" fmla="*/ 32 w 67"/>
                  <a:gd name="T1" fmla="*/ 66 h 73"/>
                  <a:gd name="T2" fmla="*/ 36 w 67"/>
                  <a:gd name="T3" fmla="*/ 66 h 73"/>
                  <a:gd name="T4" fmla="*/ 38 w 67"/>
                  <a:gd name="T5" fmla="*/ 62 h 73"/>
                  <a:gd name="T6" fmla="*/ 42 w 67"/>
                  <a:gd name="T7" fmla="*/ 60 h 73"/>
                  <a:gd name="T8" fmla="*/ 44 w 67"/>
                  <a:gd name="T9" fmla="*/ 56 h 73"/>
                  <a:gd name="T10" fmla="*/ 48 w 67"/>
                  <a:gd name="T11" fmla="*/ 54 h 73"/>
                  <a:gd name="T12" fmla="*/ 52 w 67"/>
                  <a:gd name="T13" fmla="*/ 50 h 73"/>
                  <a:gd name="T14" fmla="*/ 56 w 67"/>
                  <a:gd name="T15" fmla="*/ 46 h 73"/>
                  <a:gd name="T16" fmla="*/ 60 w 67"/>
                  <a:gd name="T17" fmla="*/ 44 h 73"/>
                  <a:gd name="T18" fmla="*/ 62 w 67"/>
                  <a:gd name="T19" fmla="*/ 40 h 73"/>
                  <a:gd name="T20" fmla="*/ 62 w 67"/>
                  <a:gd name="T21" fmla="*/ 36 h 73"/>
                  <a:gd name="T22" fmla="*/ 62 w 67"/>
                  <a:gd name="T23" fmla="*/ 32 h 73"/>
                  <a:gd name="T24" fmla="*/ 62 w 67"/>
                  <a:gd name="T25" fmla="*/ 28 h 73"/>
                  <a:gd name="T26" fmla="*/ 64 w 67"/>
                  <a:gd name="T27" fmla="*/ 24 h 73"/>
                  <a:gd name="T28" fmla="*/ 64 w 67"/>
                  <a:gd name="T29" fmla="*/ 20 h 73"/>
                  <a:gd name="T30" fmla="*/ 66 w 67"/>
                  <a:gd name="T31" fmla="*/ 16 h 73"/>
                  <a:gd name="T32" fmla="*/ 66 w 67"/>
                  <a:gd name="T33" fmla="*/ 12 h 73"/>
                  <a:gd name="T34" fmla="*/ 64 w 67"/>
                  <a:gd name="T35" fmla="*/ 8 h 73"/>
                  <a:gd name="T36" fmla="*/ 64 w 67"/>
                  <a:gd name="T37" fmla="*/ 4 h 73"/>
                  <a:gd name="T38" fmla="*/ 64 w 67"/>
                  <a:gd name="T39" fmla="*/ 0 h 73"/>
                  <a:gd name="T40" fmla="*/ 60 w 67"/>
                  <a:gd name="T41" fmla="*/ 0 h 73"/>
                  <a:gd name="T42" fmla="*/ 54 w 67"/>
                  <a:gd name="T43" fmla="*/ 0 h 73"/>
                  <a:gd name="T44" fmla="*/ 50 w 67"/>
                  <a:gd name="T45" fmla="*/ 0 h 73"/>
                  <a:gd name="T46" fmla="*/ 46 w 67"/>
                  <a:gd name="T47" fmla="*/ 2 h 73"/>
                  <a:gd name="T48" fmla="*/ 46 w 67"/>
                  <a:gd name="T49" fmla="*/ 6 h 73"/>
                  <a:gd name="T50" fmla="*/ 42 w 67"/>
                  <a:gd name="T51" fmla="*/ 8 h 73"/>
                  <a:gd name="T52" fmla="*/ 38 w 67"/>
                  <a:gd name="T53" fmla="*/ 10 h 73"/>
                  <a:gd name="T54" fmla="*/ 34 w 67"/>
                  <a:gd name="T55" fmla="*/ 10 h 73"/>
                  <a:gd name="T56" fmla="*/ 30 w 67"/>
                  <a:gd name="T57" fmla="*/ 10 h 73"/>
                  <a:gd name="T58" fmla="*/ 28 w 67"/>
                  <a:gd name="T59" fmla="*/ 14 h 73"/>
                  <a:gd name="T60" fmla="*/ 26 w 67"/>
                  <a:gd name="T61" fmla="*/ 18 h 73"/>
                  <a:gd name="T62" fmla="*/ 22 w 67"/>
                  <a:gd name="T63" fmla="*/ 20 h 73"/>
                  <a:gd name="T64" fmla="*/ 18 w 67"/>
                  <a:gd name="T65" fmla="*/ 18 h 73"/>
                  <a:gd name="T66" fmla="*/ 12 w 67"/>
                  <a:gd name="T67" fmla="*/ 20 h 73"/>
                  <a:gd name="T68" fmla="*/ 8 w 67"/>
                  <a:gd name="T69" fmla="*/ 22 h 73"/>
                  <a:gd name="T70" fmla="*/ 4 w 67"/>
                  <a:gd name="T71" fmla="*/ 24 h 73"/>
                  <a:gd name="T72" fmla="*/ 0 w 67"/>
                  <a:gd name="T73" fmla="*/ 26 h 73"/>
                  <a:gd name="T74" fmla="*/ 0 w 67"/>
                  <a:gd name="T75" fmla="*/ 30 h 73"/>
                  <a:gd name="T76" fmla="*/ 0 w 67"/>
                  <a:gd name="T77" fmla="*/ 34 h 73"/>
                  <a:gd name="T78" fmla="*/ 0 w 67"/>
                  <a:gd name="T79" fmla="*/ 38 h 73"/>
                  <a:gd name="T80" fmla="*/ 0 w 67"/>
                  <a:gd name="T81" fmla="*/ 42 h 73"/>
                  <a:gd name="T82" fmla="*/ 0 w 67"/>
                  <a:gd name="T83" fmla="*/ 46 h 73"/>
                  <a:gd name="T84" fmla="*/ 0 w 67"/>
                  <a:gd name="T85" fmla="*/ 50 h 73"/>
                  <a:gd name="T86" fmla="*/ 4 w 67"/>
                  <a:gd name="T87" fmla="*/ 52 h 73"/>
                  <a:gd name="T88" fmla="*/ 8 w 67"/>
                  <a:gd name="T89" fmla="*/ 54 h 73"/>
                  <a:gd name="T90" fmla="*/ 10 w 67"/>
                  <a:gd name="T91" fmla="*/ 58 h 73"/>
                  <a:gd name="T92" fmla="*/ 14 w 67"/>
                  <a:gd name="T93" fmla="*/ 60 h 73"/>
                  <a:gd name="T94" fmla="*/ 14 w 67"/>
                  <a:gd name="T95" fmla="*/ 64 h 73"/>
                  <a:gd name="T96" fmla="*/ 18 w 67"/>
                  <a:gd name="T97" fmla="*/ 66 h 73"/>
                  <a:gd name="T98" fmla="*/ 22 w 67"/>
                  <a:gd name="T99" fmla="*/ 66 h 73"/>
                  <a:gd name="T100" fmla="*/ 26 w 67"/>
                  <a:gd name="T101" fmla="*/ 70 h 73"/>
                  <a:gd name="T102" fmla="*/ 30 w 67"/>
                  <a:gd name="T103" fmla="*/ 72 h 73"/>
                  <a:gd name="T104" fmla="*/ 34 w 67"/>
                  <a:gd name="T105" fmla="*/ 72 h 73"/>
                  <a:gd name="T106" fmla="*/ 38 w 67"/>
                  <a:gd name="T107" fmla="*/ 70 h 73"/>
                  <a:gd name="T108" fmla="*/ 38 w 67"/>
                  <a:gd name="T109" fmla="*/ 66 h 73"/>
                  <a:gd name="T110" fmla="*/ 42 w 67"/>
                  <a:gd name="T111" fmla="*/ 64 h 73"/>
                  <a:gd name="T112" fmla="*/ 44 w 67"/>
                  <a:gd name="T113" fmla="*/ 62 h 7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7" h="73">
                    <a:moveTo>
                      <a:pt x="32" y="66"/>
                    </a:moveTo>
                    <a:lnTo>
                      <a:pt x="36" y="66"/>
                    </a:lnTo>
                    <a:lnTo>
                      <a:pt x="38" y="62"/>
                    </a:lnTo>
                    <a:lnTo>
                      <a:pt x="42" y="60"/>
                    </a:lnTo>
                    <a:lnTo>
                      <a:pt x="44" y="56"/>
                    </a:lnTo>
                    <a:lnTo>
                      <a:pt x="48" y="54"/>
                    </a:lnTo>
                    <a:lnTo>
                      <a:pt x="52" y="50"/>
                    </a:lnTo>
                    <a:lnTo>
                      <a:pt x="56" y="46"/>
                    </a:lnTo>
                    <a:lnTo>
                      <a:pt x="60" y="44"/>
                    </a:lnTo>
                    <a:lnTo>
                      <a:pt x="62" y="40"/>
                    </a:lnTo>
                    <a:lnTo>
                      <a:pt x="62" y="36"/>
                    </a:lnTo>
                    <a:lnTo>
                      <a:pt x="62" y="32"/>
                    </a:lnTo>
                    <a:lnTo>
                      <a:pt x="62" y="28"/>
                    </a:lnTo>
                    <a:lnTo>
                      <a:pt x="64" y="24"/>
                    </a:lnTo>
                    <a:lnTo>
                      <a:pt x="64" y="20"/>
                    </a:lnTo>
                    <a:lnTo>
                      <a:pt x="66" y="16"/>
                    </a:lnTo>
                    <a:lnTo>
                      <a:pt x="66" y="12"/>
                    </a:lnTo>
                    <a:lnTo>
                      <a:pt x="64" y="8"/>
                    </a:lnTo>
                    <a:lnTo>
                      <a:pt x="64" y="4"/>
                    </a:lnTo>
                    <a:lnTo>
                      <a:pt x="64" y="0"/>
                    </a:lnTo>
                    <a:lnTo>
                      <a:pt x="60" y="0"/>
                    </a:lnTo>
                    <a:lnTo>
                      <a:pt x="54" y="0"/>
                    </a:lnTo>
                    <a:lnTo>
                      <a:pt x="50" y="0"/>
                    </a:lnTo>
                    <a:lnTo>
                      <a:pt x="46" y="2"/>
                    </a:lnTo>
                    <a:lnTo>
                      <a:pt x="46" y="6"/>
                    </a:lnTo>
                    <a:lnTo>
                      <a:pt x="42" y="8"/>
                    </a:lnTo>
                    <a:lnTo>
                      <a:pt x="38" y="10"/>
                    </a:lnTo>
                    <a:lnTo>
                      <a:pt x="34" y="10"/>
                    </a:lnTo>
                    <a:lnTo>
                      <a:pt x="30" y="10"/>
                    </a:lnTo>
                    <a:lnTo>
                      <a:pt x="28" y="14"/>
                    </a:lnTo>
                    <a:lnTo>
                      <a:pt x="26" y="18"/>
                    </a:lnTo>
                    <a:lnTo>
                      <a:pt x="22" y="20"/>
                    </a:lnTo>
                    <a:lnTo>
                      <a:pt x="18" y="18"/>
                    </a:lnTo>
                    <a:lnTo>
                      <a:pt x="12" y="20"/>
                    </a:lnTo>
                    <a:lnTo>
                      <a:pt x="8" y="22"/>
                    </a:lnTo>
                    <a:lnTo>
                      <a:pt x="4" y="24"/>
                    </a:lnTo>
                    <a:lnTo>
                      <a:pt x="0" y="26"/>
                    </a:lnTo>
                    <a:lnTo>
                      <a:pt x="0" y="30"/>
                    </a:lnTo>
                    <a:lnTo>
                      <a:pt x="0" y="34"/>
                    </a:lnTo>
                    <a:lnTo>
                      <a:pt x="0" y="38"/>
                    </a:lnTo>
                    <a:lnTo>
                      <a:pt x="0" y="42"/>
                    </a:lnTo>
                    <a:lnTo>
                      <a:pt x="0" y="46"/>
                    </a:lnTo>
                    <a:lnTo>
                      <a:pt x="0" y="50"/>
                    </a:lnTo>
                    <a:lnTo>
                      <a:pt x="4" y="52"/>
                    </a:lnTo>
                    <a:lnTo>
                      <a:pt x="8" y="54"/>
                    </a:lnTo>
                    <a:lnTo>
                      <a:pt x="10" y="58"/>
                    </a:lnTo>
                    <a:lnTo>
                      <a:pt x="14" y="60"/>
                    </a:lnTo>
                    <a:lnTo>
                      <a:pt x="14" y="64"/>
                    </a:lnTo>
                    <a:lnTo>
                      <a:pt x="18" y="66"/>
                    </a:lnTo>
                    <a:lnTo>
                      <a:pt x="22" y="66"/>
                    </a:lnTo>
                    <a:lnTo>
                      <a:pt x="26" y="70"/>
                    </a:lnTo>
                    <a:lnTo>
                      <a:pt x="30" y="72"/>
                    </a:lnTo>
                    <a:lnTo>
                      <a:pt x="34" y="72"/>
                    </a:lnTo>
                    <a:lnTo>
                      <a:pt x="38" y="70"/>
                    </a:lnTo>
                    <a:lnTo>
                      <a:pt x="38" y="66"/>
                    </a:lnTo>
                    <a:lnTo>
                      <a:pt x="42" y="64"/>
                    </a:lnTo>
                    <a:lnTo>
                      <a:pt x="44" y="62"/>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35" name="Freeform 23"/>
              <p:cNvSpPr>
                <a:spLocks/>
              </p:cNvSpPr>
              <p:nvPr/>
            </p:nvSpPr>
            <p:spPr bwMode="ltGray">
              <a:xfrm>
                <a:off x="788" y="1286"/>
                <a:ext cx="85" cy="161"/>
              </a:xfrm>
              <a:custGeom>
                <a:avLst/>
                <a:gdLst>
                  <a:gd name="T0" fmla="*/ 40 w 85"/>
                  <a:gd name="T1" fmla="*/ 0 h 161"/>
                  <a:gd name="T2" fmla="*/ 46 w 85"/>
                  <a:gd name="T3" fmla="*/ 6 h 161"/>
                  <a:gd name="T4" fmla="*/ 54 w 85"/>
                  <a:gd name="T5" fmla="*/ 10 h 161"/>
                  <a:gd name="T6" fmla="*/ 60 w 85"/>
                  <a:gd name="T7" fmla="*/ 18 h 161"/>
                  <a:gd name="T8" fmla="*/ 64 w 85"/>
                  <a:gd name="T9" fmla="*/ 26 h 161"/>
                  <a:gd name="T10" fmla="*/ 72 w 85"/>
                  <a:gd name="T11" fmla="*/ 34 h 161"/>
                  <a:gd name="T12" fmla="*/ 76 w 85"/>
                  <a:gd name="T13" fmla="*/ 44 h 161"/>
                  <a:gd name="T14" fmla="*/ 78 w 85"/>
                  <a:gd name="T15" fmla="*/ 52 h 161"/>
                  <a:gd name="T16" fmla="*/ 80 w 85"/>
                  <a:gd name="T17" fmla="*/ 60 h 161"/>
                  <a:gd name="T18" fmla="*/ 80 w 85"/>
                  <a:gd name="T19" fmla="*/ 70 h 161"/>
                  <a:gd name="T20" fmla="*/ 82 w 85"/>
                  <a:gd name="T21" fmla="*/ 80 h 161"/>
                  <a:gd name="T22" fmla="*/ 82 w 85"/>
                  <a:gd name="T23" fmla="*/ 88 h 161"/>
                  <a:gd name="T24" fmla="*/ 84 w 85"/>
                  <a:gd name="T25" fmla="*/ 96 h 161"/>
                  <a:gd name="T26" fmla="*/ 84 w 85"/>
                  <a:gd name="T27" fmla="*/ 110 h 161"/>
                  <a:gd name="T28" fmla="*/ 84 w 85"/>
                  <a:gd name="T29" fmla="*/ 120 h 161"/>
                  <a:gd name="T30" fmla="*/ 82 w 85"/>
                  <a:gd name="T31" fmla="*/ 128 h 161"/>
                  <a:gd name="T32" fmla="*/ 82 w 85"/>
                  <a:gd name="T33" fmla="*/ 136 h 161"/>
                  <a:gd name="T34" fmla="*/ 78 w 85"/>
                  <a:gd name="T35" fmla="*/ 146 h 161"/>
                  <a:gd name="T36" fmla="*/ 72 w 85"/>
                  <a:gd name="T37" fmla="*/ 152 h 161"/>
                  <a:gd name="T38" fmla="*/ 66 w 85"/>
                  <a:gd name="T39" fmla="*/ 158 h 161"/>
                  <a:gd name="T40" fmla="*/ 58 w 85"/>
                  <a:gd name="T41" fmla="*/ 160 h 161"/>
                  <a:gd name="T42" fmla="*/ 48 w 85"/>
                  <a:gd name="T43" fmla="*/ 160 h 161"/>
                  <a:gd name="T44" fmla="*/ 38 w 85"/>
                  <a:gd name="T45" fmla="*/ 160 h 161"/>
                  <a:gd name="T46" fmla="*/ 30 w 85"/>
                  <a:gd name="T47" fmla="*/ 160 h 161"/>
                  <a:gd name="T48" fmla="*/ 22 w 85"/>
                  <a:gd name="T49" fmla="*/ 158 h 161"/>
                  <a:gd name="T50" fmla="*/ 16 w 85"/>
                  <a:gd name="T51" fmla="*/ 152 h 161"/>
                  <a:gd name="T52" fmla="*/ 8 w 85"/>
                  <a:gd name="T53" fmla="*/ 146 h 161"/>
                  <a:gd name="T54" fmla="*/ 4 w 85"/>
                  <a:gd name="T55" fmla="*/ 138 h 161"/>
                  <a:gd name="T56" fmla="*/ 2 w 85"/>
                  <a:gd name="T57" fmla="*/ 128 h 161"/>
                  <a:gd name="T58" fmla="*/ 2 w 85"/>
                  <a:gd name="T59" fmla="*/ 116 h 161"/>
                  <a:gd name="T60" fmla="*/ 2 w 85"/>
                  <a:gd name="T61" fmla="*/ 108 h 161"/>
                  <a:gd name="T62" fmla="*/ 4 w 85"/>
                  <a:gd name="T63" fmla="*/ 100 h 161"/>
                  <a:gd name="T64" fmla="*/ 2 w 85"/>
                  <a:gd name="T65" fmla="*/ 92 h 161"/>
                  <a:gd name="T66" fmla="*/ 0 w 85"/>
                  <a:gd name="T67" fmla="*/ 80 h 161"/>
                  <a:gd name="T68" fmla="*/ 2 w 85"/>
                  <a:gd name="T69" fmla="*/ 70 h 161"/>
                  <a:gd name="T70" fmla="*/ 2 w 85"/>
                  <a:gd name="T71" fmla="*/ 62 h 161"/>
                  <a:gd name="T72" fmla="*/ 4 w 85"/>
                  <a:gd name="T73" fmla="*/ 54 h 161"/>
                  <a:gd name="T74" fmla="*/ 8 w 85"/>
                  <a:gd name="T75" fmla="*/ 46 h 161"/>
                  <a:gd name="T76" fmla="*/ 10 w 85"/>
                  <a:gd name="T77" fmla="*/ 36 h 161"/>
                  <a:gd name="T78" fmla="*/ 14 w 85"/>
                  <a:gd name="T79" fmla="*/ 26 h 161"/>
                  <a:gd name="T80" fmla="*/ 18 w 85"/>
                  <a:gd name="T81" fmla="*/ 18 h 161"/>
                  <a:gd name="T82" fmla="*/ 28 w 85"/>
                  <a:gd name="T83" fmla="*/ 10 h 161"/>
                  <a:gd name="T84" fmla="*/ 34 w 85"/>
                  <a:gd name="T85" fmla="*/ 4 h 161"/>
                  <a:gd name="T86" fmla="*/ 36 w 85"/>
                  <a:gd name="T87" fmla="*/ 0 h 1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5" h="161">
                    <a:moveTo>
                      <a:pt x="36" y="0"/>
                    </a:moveTo>
                    <a:lnTo>
                      <a:pt x="40" y="0"/>
                    </a:lnTo>
                    <a:lnTo>
                      <a:pt x="44" y="2"/>
                    </a:lnTo>
                    <a:lnTo>
                      <a:pt x="46" y="6"/>
                    </a:lnTo>
                    <a:lnTo>
                      <a:pt x="50" y="8"/>
                    </a:lnTo>
                    <a:lnTo>
                      <a:pt x="54" y="10"/>
                    </a:lnTo>
                    <a:lnTo>
                      <a:pt x="58" y="14"/>
                    </a:lnTo>
                    <a:lnTo>
                      <a:pt x="60" y="18"/>
                    </a:lnTo>
                    <a:lnTo>
                      <a:pt x="62" y="22"/>
                    </a:lnTo>
                    <a:lnTo>
                      <a:pt x="64" y="26"/>
                    </a:lnTo>
                    <a:lnTo>
                      <a:pt x="68" y="32"/>
                    </a:lnTo>
                    <a:lnTo>
                      <a:pt x="72" y="34"/>
                    </a:lnTo>
                    <a:lnTo>
                      <a:pt x="72" y="38"/>
                    </a:lnTo>
                    <a:lnTo>
                      <a:pt x="76" y="44"/>
                    </a:lnTo>
                    <a:lnTo>
                      <a:pt x="78" y="48"/>
                    </a:lnTo>
                    <a:lnTo>
                      <a:pt x="78" y="52"/>
                    </a:lnTo>
                    <a:lnTo>
                      <a:pt x="80" y="56"/>
                    </a:lnTo>
                    <a:lnTo>
                      <a:pt x="80" y="60"/>
                    </a:lnTo>
                    <a:lnTo>
                      <a:pt x="80" y="64"/>
                    </a:lnTo>
                    <a:lnTo>
                      <a:pt x="80" y="70"/>
                    </a:lnTo>
                    <a:lnTo>
                      <a:pt x="82" y="74"/>
                    </a:lnTo>
                    <a:lnTo>
                      <a:pt x="82" y="80"/>
                    </a:lnTo>
                    <a:lnTo>
                      <a:pt x="82" y="84"/>
                    </a:lnTo>
                    <a:lnTo>
                      <a:pt x="82" y="88"/>
                    </a:lnTo>
                    <a:lnTo>
                      <a:pt x="82" y="92"/>
                    </a:lnTo>
                    <a:lnTo>
                      <a:pt x="84" y="96"/>
                    </a:lnTo>
                    <a:lnTo>
                      <a:pt x="84" y="106"/>
                    </a:lnTo>
                    <a:lnTo>
                      <a:pt x="84" y="110"/>
                    </a:lnTo>
                    <a:lnTo>
                      <a:pt x="84" y="114"/>
                    </a:lnTo>
                    <a:lnTo>
                      <a:pt x="84" y="120"/>
                    </a:lnTo>
                    <a:lnTo>
                      <a:pt x="84" y="124"/>
                    </a:lnTo>
                    <a:lnTo>
                      <a:pt x="82" y="128"/>
                    </a:lnTo>
                    <a:lnTo>
                      <a:pt x="82" y="132"/>
                    </a:lnTo>
                    <a:lnTo>
                      <a:pt x="82" y="136"/>
                    </a:lnTo>
                    <a:lnTo>
                      <a:pt x="80" y="140"/>
                    </a:lnTo>
                    <a:lnTo>
                      <a:pt x="78" y="146"/>
                    </a:lnTo>
                    <a:lnTo>
                      <a:pt x="76" y="150"/>
                    </a:lnTo>
                    <a:lnTo>
                      <a:pt x="72" y="152"/>
                    </a:lnTo>
                    <a:lnTo>
                      <a:pt x="70" y="156"/>
                    </a:lnTo>
                    <a:lnTo>
                      <a:pt x="66" y="158"/>
                    </a:lnTo>
                    <a:lnTo>
                      <a:pt x="62" y="160"/>
                    </a:lnTo>
                    <a:lnTo>
                      <a:pt x="58" y="160"/>
                    </a:lnTo>
                    <a:lnTo>
                      <a:pt x="54" y="160"/>
                    </a:lnTo>
                    <a:lnTo>
                      <a:pt x="48" y="160"/>
                    </a:lnTo>
                    <a:lnTo>
                      <a:pt x="44" y="160"/>
                    </a:lnTo>
                    <a:lnTo>
                      <a:pt x="38" y="160"/>
                    </a:lnTo>
                    <a:lnTo>
                      <a:pt x="34" y="160"/>
                    </a:lnTo>
                    <a:lnTo>
                      <a:pt x="30" y="160"/>
                    </a:lnTo>
                    <a:lnTo>
                      <a:pt x="26" y="160"/>
                    </a:lnTo>
                    <a:lnTo>
                      <a:pt x="22" y="158"/>
                    </a:lnTo>
                    <a:lnTo>
                      <a:pt x="20" y="154"/>
                    </a:lnTo>
                    <a:lnTo>
                      <a:pt x="16" y="152"/>
                    </a:lnTo>
                    <a:lnTo>
                      <a:pt x="12" y="148"/>
                    </a:lnTo>
                    <a:lnTo>
                      <a:pt x="8" y="146"/>
                    </a:lnTo>
                    <a:lnTo>
                      <a:pt x="6" y="142"/>
                    </a:lnTo>
                    <a:lnTo>
                      <a:pt x="4" y="138"/>
                    </a:lnTo>
                    <a:lnTo>
                      <a:pt x="4" y="132"/>
                    </a:lnTo>
                    <a:lnTo>
                      <a:pt x="2" y="128"/>
                    </a:lnTo>
                    <a:lnTo>
                      <a:pt x="2" y="122"/>
                    </a:lnTo>
                    <a:lnTo>
                      <a:pt x="2" y="116"/>
                    </a:lnTo>
                    <a:lnTo>
                      <a:pt x="2" y="112"/>
                    </a:lnTo>
                    <a:lnTo>
                      <a:pt x="2" y="108"/>
                    </a:lnTo>
                    <a:lnTo>
                      <a:pt x="2" y="104"/>
                    </a:lnTo>
                    <a:lnTo>
                      <a:pt x="4" y="100"/>
                    </a:lnTo>
                    <a:lnTo>
                      <a:pt x="2" y="96"/>
                    </a:lnTo>
                    <a:lnTo>
                      <a:pt x="2" y="92"/>
                    </a:lnTo>
                    <a:lnTo>
                      <a:pt x="2" y="84"/>
                    </a:lnTo>
                    <a:lnTo>
                      <a:pt x="0" y="80"/>
                    </a:lnTo>
                    <a:lnTo>
                      <a:pt x="0" y="76"/>
                    </a:lnTo>
                    <a:lnTo>
                      <a:pt x="2" y="70"/>
                    </a:lnTo>
                    <a:lnTo>
                      <a:pt x="2" y="66"/>
                    </a:lnTo>
                    <a:lnTo>
                      <a:pt x="2" y="62"/>
                    </a:lnTo>
                    <a:lnTo>
                      <a:pt x="4" y="58"/>
                    </a:lnTo>
                    <a:lnTo>
                      <a:pt x="4" y="54"/>
                    </a:lnTo>
                    <a:lnTo>
                      <a:pt x="6" y="50"/>
                    </a:lnTo>
                    <a:lnTo>
                      <a:pt x="8" y="46"/>
                    </a:lnTo>
                    <a:lnTo>
                      <a:pt x="8" y="42"/>
                    </a:lnTo>
                    <a:lnTo>
                      <a:pt x="10" y="36"/>
                    </a:lnTo>
                    <a:lnTo>
                      <a:pt x="12" y="32"/>
                    </a:lnTo>
                    <a:lnTo>
                      <a:pt x="14" y="26"/>
                    </a:lnTo>
                    <a:lnTo>
                      <a:pt x="16" y="22"/>
                    </a:lnTo>
                    <a:lnTo>
                      <a:pt x="18" y="18"/>
                    </a:lnTo>
                    <a:lnTo>
                      <a:pt x="24" y="14"/>
                    </a:lnTo>
                    <a:lnTo>
                      <a:pt x="28" y="10"/>
                    </a:lnTo>
                    <a:lnTo>
                      <a:pt x="30" y="6"/>
                    </a:lnTo>
                    <a:lnTo>
                      <a:pt x="34" y="4"/>
                    </a:lnTo>
                    <a:lnTo>
                      <a:pt x="40" y="4"/>
                    </a:lnTo>
                    <a:lnTo>
                      <a:pt x="36"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36" name="Freeform 24"/>
              <p:cNvSpPr>
                <a:spLocks/>
              </p:cNvSpPr>
              <p:nvPr/>
            </p:nvSpPr>
            <p:spPr bwMode="ltGray">
              <a:xfrm>
                <a:off x="940" y="1212"/>
                <a:ext cx="61" cy="73"/>
              </a:xfrm>
              <a:custGeom>
                <a:avLst/>
                <a:gdLst>
                  <a:gd name="T0" fmla="*/ 4 w 61"/>
                  <a:gd name="T1" fmla="*/ 0 h 73"/>
                  <a:gd name="T2" fmla="*/ 6 w 61"/>
                  <a:gd name="T3" fmla="*/ 4 h 73"/>
                  <a:gd name="T4" fmla="*/ 10 w 61"/>
                  <a:gd name="T5" fmla="*/ 6 h 73"/>
                  <a:gd name="T6" fmla="*/ 14 w 61"/>
                  <a:gd name="T7" fmla="*/ 10 h 73"/>
                  <a:gd name="T8" fmla="*/ 18 w 61"/>
                  <a:gd name="T9" fmla="*/ 10 h 73"/>
                  <a:gd name="T10" fmla="*/ 20 w 61"/>
                  <a:gd name="T11" fmla="*/ 14 h 73"/>
                  <a:gd name="T12" fmla="*/ 24 w 61"/>
                  <a:gd name="T13" fmla="*/ 18 h 73"/>
                  <a:gd name="T14" fmla="*/ 26 w 61"/>
                  <a:gd name="T15" fmla="*/ 22 h 73"/>
                  <a:gd name="T16" fmla="*/ 28 w 61"/>
                  <a:gd name="T17" fmla="*/ 26 h 73"/>
                  <a:gd name="T18" fmla="*/ 28 w 61"/>
                  <a:gd name="T19" fmla="*/ 30 h 73"/>
                  <a:gd name="T20" fmla="*/ 28 w 61"/>
                  <a:gd name="T21" fmla="*/ 34 h 73"/>
                  <a:gd name="T22" fmla="*/ 32 w 61"/>
                  <a:gd name="T23" fmla="*/ 34 h 73"/>
                  <a:gd name="T24" fmla="*/ 34 w 61"/>
                  <a:gd name="T25" fmla="*/ 30 h 73"/>
                  <a:gd name="T26" fmla="*/ 38 w 61"/>
                  <a:gd name="T27" fmla="*/ 28 h 73"/>
                  <a:gd name="T28" fmla="*/ 42 w 61"/>
                  <a:gd name="T29" fmla="*/ 28 h 73"/>
                  <a:gd name="T30" fmla="*/ 44 w 61"/>
                  <a:gd name="T31" fmla="*/ 32 h 73"/>
                  <a:gd name="T32" fmla="*/ 46 w 61"/>
                  <a:gd name="T33" fmla="*/ 36 h 73"/>
                  <a:gd name="T34" fmla="*/ 50 w 61"/>
                  <a:gd name="T35" fmla="*/ 36 h 73"/>
                  <a:gd name="T36" fmla="*/ 56 w 61"/>
                  <a:gd name="T37" fmla="*/ 42 h 73"/>
                  <a:gd name="T38" fmla="*/ 60 w 61"/>
                  <a:gd name="T39" fmla="*/ 44 h 73"/>
                  <a:gd name="T40" fmla="*/ 60 w 61"/>
                  <a:gd name="T41" fmla="*/ 48 h 73"/>
                  <a:gd name="T42" fmla="*/ 60 w 61"/>
                  <a:gd name="T43" fmla="*/ 52 h 73"/>
                  <a:gd name="T44" fmla="*/ 58 w 61"/>
                  <a:gd name="T45" fmla="*/ 56 h 73"/>
                  <a:gd name="T46" fmla="*/ 54 w 61"/>
                  <a:gd name="T47" fmla="*/ 58 h 73"/>
                  <a:gd name="T48" fmla="*/ 50 w 61"/>
                  <a:gd name="T49" fmla="*/ 62 h 73"/>
                  <a:gd name="T50" fmla="*/ 48 w 61"/>
                  <a:gd name="T51" fmla="*/ 66 h 73"/>
                  <a:gd name="T52" fmla="*/ 44 w 61"/>
                  <a:gd name="T53" fmla="*/ 68 h 73"/>
                  <a:gd name="T54" fmla="*/ 42 w 61"/>
                  <a:gd name="T55" fmla="*/ 72 h 73"/>
                  <a:gd name="T56" fmla="*/ 38 w 61"/>
                  <a:gd name="T57" fmla="*/ 72 h 73"/>
                  <a:gd name="T58" fmla="*/ 32 w 61"/>
                  <a:gd name="T59" fmla="*/ 72 h 73"/>
                  <a:gd name="T60" fmla="*/ 28 w 61"/>
                  <a:gd name="T61" fmla="*/ 70 h 73"/>
                  <a:gd name="T62" fmla="*/ 24 w 61"/>
                  <a:gd name="T63" fmla="*/ 66 h 73"/>
                  <a:gd name="T64" fmla="*/ 22 w 61"/>
                  <a:gd name="T65" fmla="*/ 62 h 73"/>
                  <a:gd name="T66" fmla="*/ 18 w 61"/>
                  <a:gd name="T67" fmla="*/ 60 h 73"/>
                  <a:gd name="T68" fmla="*/ 14 w 61"/>
                  <a:gd name="T69" fmla="*/ 58 h 73"/>
                  <a:gd name="T70" fmla="*/ 10 w 61"/>
                  <a:gd name="T71" fmla="*/ 56 h 73"/>
                  <a:gd name="T72" fmla="*/ 8 w 61"/>
                  <a:gd name="T73" fmla="*/ 52 h 73"/>
                  <a:gd name="T74" fmla="*/ 4 w 61"/>
                  <a:gd name="T75" fmla="*/ 50 h 73"/>
                  <a:gd name="T76" fmla="*/ 2 w 61"/>
                  <a:gd name="T77" fmla="*/ 44 h 73"/>
                  <a:gd name="T78" fmla="*/ 2 w 61"/>
                  <a:gd name="T79" fmla="*/ 38 h 73"/>
                  <a:gd name="T80" fmla="*/ 2 w 61"/>
                  <a:gd name="T81" fmla="*/ 34 h 73"/>
                  <a:gd name="T82" fmla="*/ 2 w 61"/>
                  <a:gd name="T83" fmla="*/ 30 h 73"/>
                  <a:gd name="T84" fmla="*/ 2 w 61"/>
                  <a:gd name="T85" fmla="*/ 26 h 73"/>
                  <a:gd name="T86" fmla="*/ 2 w 61"/>
                  <a:gd name="T87" fmla="*/ 22 h 73"/>
                  <a:gd name="T88" fmla="*/ 2 w 61"/>
                  <a:gd name="T89" fmla="*/ 18 h 73"/>
                  <a:gd name="T90" fmla="*/ 0 w 61"/>
                  <a:gd name="T91" fmla="*/ 14 h 73"/>
                  <a:gd name="T92" fmla="*/ 0 w 61"/>
                  <a:gd name="T93" fmla="*/ 10 h 73"/>
                  <a:gd name="T94" fmla="*/ 0 w 61"/>
                  <a:gd name="T95" fmla="*/ 6 h 73"/>
                  <a:gd name="T96" fmla="*/ 0 w 61"/>
                  <a:gd name="T97" fmla="*/ 2 h 73"/>
                  <a:gd name="T98" fmla="*/ 4 w 61"/>
                  <a:gd name="T99" fmla="*/ 0 h 73"/>
                  <a:gd name="T100" fmla="*/ 4 w 61"/>
                  <a:gd name="T101" fmla="*/ 0 h 7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1" h="73">
                    <a:moveTo>
                      <a:pt x="4" y="0"/>
                    </a:moveTo>
                    <a:lnTo>
                      <a:pt x="6" y="4"/>
                    </a:lnTo>
                    <a:lnTo>
                      <a:pt x="10" y="6"/>
                    </a:lnTo>
                    <a:lnTo>
                      <a:pt x="14" y="10"/>
                    </a:lnTo>
                    <a:lnTo>
                      <a:pt x="18" y="10"/>
                    </a:lnTo>
                    <a:lnTo>
                      <a:pt x="20" y="14"/>
                    </a:lnTo>
                    <a:lnTo>
                      <a:pt x="24" y="18"/>
                    </a:lnTo>
                    <a:lnTo>
                      <a:pt x="26" y="22"/>
                    </a:lnTo>
                    <a:lnTo>
                      <a:pt x="28" y="26"/>
                    </a:lnTo>
                    <a:lnTo>
                      <a:pt x="28" y="30"/>
                    </a:lnTo>
                    <a:lnTo>
                      <a:pt x="28" y="34"/>
                    </a:lnTo>
                    <a:lnTo>
                      <a:pt x="32" y="34"/>
                    </a:lnTo>
                    <a:lnTo>
                      <a:pt x="34" y="30"/>
                    </a:lnTo>
                    <a:lnTo>
                      <a:pt x="38" y="28"/>
                    </a:lnTo>
                    <a:lnTo>
                      <a:pt x="42" y="28"/>
                    </a:lnTo>
                    <a:lnTo>
                      <a:pt x="44" y="32"/>
                    </a:lnTo>
                    <a:lnTo>
                      <a:pt x="46" y="36"/>
                    </a:lnTo>
                    <a:lnTo>
                      <a:pt x="50" y="36"/>
                    </a:lnTo>
                    <a:lnTo>
                      <a:pt x="56" y="42"/>
                    </a:lnTo>
                    <a:lnTo>
                      <a:pt x="60" y="44"/>
                    </a:lnTo>
                    <a:lnTo>
                      <a:pt x="60" y="48"/>
                    </a:lnTo>
                    <a:lnTo>
                      <a:pt x="60" y="52"/>
                    </a:lnTo>
                    <a:lnTo>
                      <a:pt x="58" y="56"/>
                    </a:lnTo>
                    <a:lnTo>
                      <a:pt x="54" y="58"/>
                    </a:lnTo>
                    <a:lnTo>
                      <a:pt x="50" y="62"/>
                    </a:lnTo>
                    <a:lnTo>
                      <a:pt x="48" y="66"/>
                    </a:lnTo>
                    <a:lnTo>
                      <a:pt x="44" y="68"/>
                    </a:lnTo>
                    <a:lnTo>
                      <a:pt x="42" y="72"/>
                    </a:lnTo>
                    <a:lnTo>
                      <a:pt x="38" y="72"/>
                    </a:lnTo>
                    <a:lnTo>
                      <a:pt x="32" y="72"/>
                    </a:lnTo>
                    <a:lnTo>
                      <a:pt x="28" y="70"/>
                    </a:lnTo>
                    <a:lnTo>
                      <a:pt x="24" y="66"/>
                    </a:lnTo>
                    <a:lnTo>
                      <a:pt x="22" y="62"/>
                    </a:lnTo>
                    <a:lnTo>
                      <a:pt x="18" y="60"/>
                    </a:lnTo>
                    <a:lnTo>
                      <a:pt x="14" y="58"/>
                    </a:lnTo>
                    <a:lnTo>
                      <a:pt x="10" y="56"/>
                    </a:lnTo>
                    <a:lnTo>
                      <a:pt x="8" y="52"/>
                    </a:lnTo>
                    <a:lnTo>
                      <a:pt x="4" y="50"/>
                    </a:lnTo>
                    <a:lnTo>
                      <a:pt x="2" y="44"/>
                    </a:lnTo>
                    <a:lnTo>
                      <a:pt x="2" y="38"/>
                    </a:lnTo>
                    <a:lnTo>
                      <a:pt x="2" y="34"/>
                    </a:lnTo>
                    <a:lnTo>
                      <a:pt x="2" y="30"/>
                    </a:lnTo>
                    <a:lnTo>
                      <a:pt x="2" y="26"/>
                    </a:lnTo>
                    <a:lnTo>
                      <a:pt x="2" y="22"/>
                    </a:lnTo>
                    <a:lnTo>
                      <a:pt x="2" y="18"/>
                    </a:lnTo>
                    <a:lnTo>
                      <a:pt x="0" y="14"/>
                    </a:lnTo>
                    <a:lnTo>
                      <a:pt x="0" y="10"/>
                    </a:lnTo>
                    <a:lnTo>
                      <a:pt x="0" y="6"/>
                    </a:lnTo>
                    <a:lnTo>
                      <a:pt x="0" y="2"/>
                    </a:lnTo>
                    <a:lnTo>
                      <a:pt x="4"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37" name="Freeform 25"/>
              <p:cNvSpPr>
                <a:spLocks/>
              </p:cNvSpPr>
              <p:nvPr/>
            </p:nvSpPr>
            <p:spPr bwMode="ltGray">
              <a:xfrm>
                <a:off x="946" y="1316"/>
                <a:ext cx="61" cy="61"/>
              </a:xfrm>
              <a:custGeom>
                <a:avLst/>
                <a:gdLst>
                  <a:gd name="T0" fmla="*/ 24 w 61"/>
                  <a:gd name="T1" fmla="*/ 0 h 61"/>
                  <a:gd name="T2" fmla="*/ 28 w 61"/>
                  <a:gd name="T3" fmla="*/ 0 h 61"/>
                  <a:gd name="T4" fmla="*/ 32 w 61"/>
                  <a:gd name="T5" fmla="*/ 0 h 61"/>
                  <a:gd name="T6" fmla="*/ 36 w 61"/>
                  <a:gd name="T7" fmla="*/ 0 h 61"/>
                  <a:gd name="T8" fmla="*/ 40 w 61"/>
                  <a:gd name="T9" fmla="*/ 0 h 61"/>
                  <a:gd name="T10" fmla="*/ 46 w 61"/>
                  <a:gd name="T11" fmla="*/ 2 h 61"/>
                  <a:gd name="T12" fmla="*/ 50 w 61"/>
                  <a:gd name="T13" fmla="*/ 4 h 61"/>
                  <a:gd name="T14" fmla="*/ 54 w 61"/>
                  <a:gd name="T15" fmla="*/ 6 h 61"/>
                  <a:gd name="T16" fmla="*/ 58 w 61"/>
                  <a:gd name="T17" fmla="*/ 12 h 61"/>
                  <a:gd name="T18" fmla="*/ 60 w 61"/>
                  <a:gd name="T19" fmla="*/ 16 h 61"/>
                  <a:gd name="T20" fmla="*/ 60 w 61"/>
                  <a:gd name="T21" fmla="*/ 20 h 61"/>
                  <a:gd name="T22" fmla="*/ 58 w 61"/>
                  <a:gd name="T23" fmla="*/ 26 h 61"/>
                  <a:gd name="T24" fmla="*/ 56 w 61"/>
                  <a:gd name="T25" fmla="*/ 30 h 61"/>
                  <a:gd name="T26" fmla="*/ 52 w 61"/>
                  <a:gd name="T27" fmla="*/ 32 h 61"/>
                  <a:gd name="T28" fmla="*/ 48 w 61"/>
                  <a:gd name="T29" fmla="*/ 34 h 61"/>
                  <a:gd name="T30" fmla="*/ 44 w 61"/>
                  <a:gd name="T31" fmla="*/ 36 h 61"/>
                  <a:gd name="T32" fmla="*/ 42 w 61"/>
                  <a:gd name="T33" fmla="*/ 40 h 61"/>
                  <a:gd name="T34" fmla="*/ 40 w 61"/>
                  <a:gd name="T35" fmla="*/ 44 h 61"/>
                  <a:gd name="T36" fmla="*/ 38 w 61"/>
                  <a:gd name="T37" fmla="*/ 48 h 61"/>
                  <a:gd name="T38" fmla="*/ 36 w 61"/>
                  <a:gd name="T39" fmla="*/ 52 h 61"/>
                  <a:gd name="T40" fmla="*/ 32 w 61"/>
                  <a:gd name="T41" fmla="*/ 56 h 61"/>
                  <a:gd name="T42" fmla="*/ 30 w 61"/>
                  <a:gd name="T43" fmla="*/ 60 h 61"/>
                  <a:gd name="T44" fmla="*/ 26 w 61"/>
                  <a:gd name="T45" fmla="*/ 60 h 61"/>
                  <a:gd name="T46" fmla="*/ 20 w 61"/>
                  <a:gd name="T47" fmla="*/ 60 h 61"/>
                  <a:gd name="T48" fmla="*/ 16 w 61"/>
                  <a:gd name="T49" fmla="*/ 58 h 61"/>
                  <a:gd name="T50" fmla="*/ 12 w 61"/>
                  <a:gd name="T51" fmla="*/ 56 h 61"/>
                  <a:gd name="T52" fmla="*/ 8 w 61"/>
                  <a:gd name="T53" fmla="*/ 54 h 61"/>
                  <a:gd name="T54" fmla="*/ 8 w 61"/>
                  <a:gd name="T55" fmla="*/ 50 h 61"/>
                  <a:gd name="T56" fmla="*/ 4 w 61"/>
                  <a:gd name="T57" fmla="*/ 46 h 61"/>
                  <a:gd name="T58" fmla="*/ 0 w 61"/>
                  <a:gd name="T59" fmla="*/ 34 h 61"/>
                  <a:gd name="T60" fmla="*/ 2 w 61"/>
                  <a:gd name="T61" fmla="*/ 28 h 61"/>
                  <a:gd name="T62" fmla="*/ 2 w 61"/>
                  <a:gd name="T63" fmla="*/ 24 h 61"/>
                  <a:gd name="T64" fmla="*/ 4 w 61"/>
                  <a:gd name="T65" fmla="*/ 20 h 61"/>
                  <a:gd name="T66" fmla="*/ 8 w 61"/>
                  <a:gd name="T67" fmla="*/ 18 h 61"/>
                  <a:gd name="T68" fmla="*/ 12 w 61"/>
                  <a:gd name="T69" fmla="*/ 16 h 61"/>
                  <a:gd name="T70" fmla="*/ 12 w 61"/>
                  <a:gd name="T71" fmla="*/ 12 h 61"/>
                  <a:gd name="T72" fmla="*/ 18 w 61"/>
                  <a:gd name="T73" fmla="*/ 8 h 61"/>
                  <a:gd name="T74" fmla="*/ 22 w 61"/>
                  <a:gd name="T75" fmla="*/ 10 h 61"/>
                  <a:gd name="T76" fmla="*/ 24 w 61"/>
                  <a:gd name="T77" fmla="*/ 6 h 61"/>
                  <a:gd name="T78" fmla="*/ 22 w 61"/>
                  <a:gd name="T79" fmla="*/ 2 h 61"/>
                  <a:gd name="T80" fmla="*/ 26 w 61"/>
                  <a:gd name="T81" fmla="*/ 0 h 61"/>
                  <a:gd name="T82" fmla="*/ 32 w 61"/>
                  <a:gd name="T83" fmla="*/ 0 h 61"/>
                  <a:gd name="T84" fmla="*/ 38 w 61"/>
                  <a:gd name="T85" fmla="*/ 0 h 61"/>
                  <a:gd name="T86" fmla="*/ 40 w 61"/>
                  <a:gd name="T87" fmla="*/ 0 h 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1" h="61">
                    <a:moveTo>
                      <a:pt x="24" y="0"/>
                    </a:moveTo>
                    <a:lnTo>
                      <a:pt x="28" y="0"/>
                    </a:lnTo>
                    <a:lnTo>
                      <a:pt x="32" y="0"/>
                    </a:lnTo>
                    <a:lnTo>
                      <a:pt x="36" y="0"/>
                    </a:lnTo>
                    <a:lnTo>
                      <a:pt x="40" y="0"/>
                    </a:lnTo>
                    <a:lnTo>
                      <a:pt x="46" y="2"/>
                    </a:lnTo>
                    <a:lnTo>
                      <a:pt x="50" y="4"/>
                    </a:lnTo>
                    <a:lnTo>
                      <a:pt x="54" y="6"/>
                    </a:lnTo>
                    <a:lnTo>
                      <a:pt x="58" y="12"/>
                    </a:lnTo>
                    <a:lnTo>
                      <a:pt x="60" y="16"/>
                    </a:lnTo>
                    <a:lnTo>
                      <a:pt x="60" y="20"/>
                    </a:lnTo>
                    <a:lnTo>
                      <a:pt x="58" y="26"/>
                    </a:lnTo>
                    <a:lnTo>
                      <a:pt x="56" y="30"/>
                    </a:lnTo>
                    <a:lnTo>
                      <a:pt x="52" y="32"/>
                    </a:lnTo>
                    <a:lnTo>
                      <a:pt x="48" y="34"/>
                    </a:lnTo>
                    <a:lnTo>
                      <a:pt x="44" y="36"/>
                    </a:lnTo>
                    <a:lnTo>
                      <a:pt x="42" y="40"/>
                    </a:lnTo>
                    <a:lnTo>
                      <a:pt x="40" y="44"/>
                    </a:lnTo>
                    <a:lnTo>
                      <a:pt x="38" y="48"/>
                    </a:lnTo>
                    <a:lnTo>
                      <a:pt x="36" y="52"/>
                    </a:lnTo>
                    <a:lnTo>
                      <a:pt x="32" y="56"/>
                    </a:lnTo>
                    <a:lnTo>
                      <a:pt x="30" y="60"/>
                    </a:lnTo>
                    <a:lnTo>
                      <a:pt x="26" y="60"/>
                    </a:lnTo>
                    <a:lnTo>
                      <a:pt x="20" y="60"/>
                    </a:lnTo>
                    <a:lnTo>
                      <a:pt x="16" y="58"/>
                    </a:lnTo>
                    <a:lnTo>
                      <a:pt x="12" y="56"/>
                    </a:lnTo>
                    <a:lnTo>
                      <a:pt x="8" y="54"/>
                    </a:lnTo>
                    <a:lnTo>
                      <a:pt x="8" y="50"/>
                    </a:lnTo>
                    <a:lnTo>
                      <a:pt x="4" y="46"/>
                    </a:lnTo>
                    <a:lnTo>
                      <a:pt x="0" y="34"/>
                    </a:lnTo>
                    <a:lnTo>
                      <a:pt x="2" y="28"/>
                    </a:lnTo>
                    <a:lnTo>
                      <a:pt x="2" y="24"/>
                    </a:lnTo>
                    <a:lnTo>
                      <a:pt x="4" y="20"/>
                    </a:lnTo>
                    <a:lnTo>
                      <a:pt x="8" y="18"/>
                    </a:lnTo>
                    <a:lnTo>
                      <a:pt x="12" y="16"/>
                    </a:lnTo>
                    <a:lnTo>
                      <a:pt x="12" y="12"/>
                    </a:lnTo>
                    <a:lnTo>
                      <a:pt x="18" y="8"/>
                    </a:lnTo>
                    <a:lnTo>
                      <a:pt x="22" y="10"/>
                    </a:lnTo>
                    <a:lnTo>
                      <a:pt x="24" y="6"/>
                    </a:lnTo>
                    <a:lnTo>
                      <a:pt x="22" y="2"/>
                    </a:lnTo>
                    <a:lnTo>
                      <a:pt x="26" y="0"/>
                    </a:lnTo>
                    <a:lnTo>
                      <a:pt x="32" y="0"/>
                    </a:lnTo>
                    <a:lnTo>
                      <a:pt x="38" y="0"/>
                    </a:lnTo>
                    <a:lnTo>
                      <a:pt x="40"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38" name="Freeform 26"/>
              <p:cNvSpPr>
                <a:spLocks/>
              </p:cNvSpPr>
              <p:nvPr/>
            </p:nvSpPr>
            <p:spPr bwMode="ltGray">
              <a:xfrm>
                <a:off x="1180" y="1148"/>
                <a:ext cx="47" cy="41"/>
              </a:xfrm>
              <a:custGeom>
                <a:avLst/>
                <a:gdLst>
                  <a:gd name="T0" fmla="*/ 12 w 47"/>
                  <a:gd name="T1" fmla="*/ 0 h 41"/>
                  <a:gd name="T2" fmla="*/ 16 w 47"/>
                  <a:gd name="T3" fmla="*/ 0 h 41"/>
                  <a:gd name="T4" fmla="*/ 20 w 47"/>
                  <a:gd name="T5" fmla="*/ 0 h 41"/>
                  <a:gd name="T6" fmla="*/ 24 w 47"/>
                  <a:gd name="T7" fmla="*/ 0 h 41"/>
                  <a:gd name="T8" fmla="*/ 28 w 47"/>
                  <a:gd name="T9" fmla="*/ 0 h 41"/>
                  <a:gd name="T10" fmla="*/ 32 w 47"/>
                  <a:gd name="T11" fmla="*/ 2 h 41"/>
                  <a:gd name="T12" fmla="*/ 36 w 47"/>
                  <a:gd name="T13" fmla="*/ 2 h 41"/>
                  <a:gd name="T14" fmla="*/ 38 w 47"/>
                  <a:gd name="T15" fmla="*/ 6 h 41"/>
                  <a:gd name="T16" fmla="*/ 42 w 47"/>
                  <a:gd name="T17" fmla="*/ 8 h 41"/>
                  <a:gd name="T18" fmla="*/ 44 w 47"/>
                  <a:gd name="T19" fmla="*/ 12 h 41"/>
                  <a:gd name="T20" fmla="*/ 46 w 47"/>
                  <a:gd name="T21" fmla="*/ 16 h 41"/>
                  <a:gd name="T22" fmla="*/ 46 w 47"/>
                  <a:gd name="T23" fmla="*/ 22 h 41"/>
                  <a:gd name="T24" fmla="*/ 46 w 47"/>
                  <a:gd name="T25" fmla="*/ 26 h 41"/>
                  <a:gd name="T26" fmla="*/ 46 w 47"/>
                  <a:gd name="T27" fmla="*/ 30 h 41"/>
                  <a:gd name="T28" fmla="*/ 44 w 47"/>
                  <a:gd name="T29" fmla="*/ 34 h 41"/>
                  <a:gd name="T30" fmla="*/ 44 w 47"/>
                  <a:gd name="T31" fmla="*/ 38 h 41"/>
                  <a:gd name="T32" fmla="*/ 40 w 47"/>
                  <a:gd name="T33" fmla="*/ 40 h 41"/>
                  <a:gd name="T34" fmla="*/ 36 w 47"/>
                  <a:gd name="T35" fmla="*/ 40 h 41"/>
                  <a:gd name="T36" fmla="*/ 32 w 47"/>
                  <a:gd name="T37" fmla="*/ 40 h 41"/>
                  <a:gd name="T38" fmla="*/ 28 w 47"/>
                  <a:gd name="T39" fmla="*/ 40 h 41"/>
                  <a:gd name="T40" fmla="*/ 24 w 47"/>
                  <a:gd name="T41" fmla="*/ 40 h 41"/>
                  <a:gd name="T42" fmla="*/ 20 w 47"/>
                  <a:gd name="T43" fmla="*/ 40 h 41"/>
                  <a:gd name="T44" fmla="*/ 16 w 47"/>
                  <a:gd name="T45" fmla="*/ 38 h 41"/>
                  <a:gd name="T46" fmla="*/ 14 w 47"/>
                  <a:gd name="T47" fmla="*/ 34 h 41"/>
                  <a:gd name="T48" fmla="*/ 10 w 47"/>
                  <a:gd name="T49" fmla="*/ 34 h 41"/>
                  <a:gd name="T50" fmla="*/ 6 w 47"/>
                  <a:gd name="T51" fmla="*/ 32 h 41"/>
                  <a:gd name="T52" fmla="*/ 2 w 47"/>
                  <a:gd name="T53" fmla="*/ 32 h 41"/>
                  <a:gd name="T54" fmla="*/ 0 w 47"/>
                  <a:gd name="T55" fmla="*/ 28 h 41"/>
                  <a:gd name="T56" fmla="*/ 0 w 47"/>
                  <a:gd name="T57" fmla="*/ 24 h 41"/>
                  <a:gd name="T58" fmla="*/ 0 w 47"/>
                  <a:gd name="T59" fmla="*/ 20 h 41"/>
                  <a:gd name="T60" fmla="*/ 0 w 47"/>
                  <a:gd name="T61" fmla="*/ 16 h 41"/>
                  <a:gd name="T62" fmla="*/ 0 w 47"/>
                  <a:gd name="T63" fmla="*/ 12 h 41"/>
                  <a:gd name="T64" fmla="*/ 0 w 47"/>
                  <a:gd name="T65" fmla="*/ 8 h 41"/>
                  <a:gd name="T66" fmla="*/ 4 w 47"/>
                  <a:gd name="T67" fmla="*/ 8 h 41"/>
                  <a:gd name="T68" fmla="*/ 8 w 47"/>
                  <a:gd name="T69" fmla="*/ 6 h 41"/>
                  <a:gd name="T70" fmla="*/ 12 w 47"/>
                  <a:gd name="T71" fmla="*/ 4 h 41"/>
                  <a:gd name="T72" fmla="*/ 14 w 47"/>
                  <a:gd name="T73" fmla="*/ 0 h 41"/>
                  <a:gd name="T74" fmla="*/ 12 w 47"/>
                  <a:gd name="T75" fmla="*/ 0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7" h="41">
                    <a:moveTo>
                      <a:pt x="12" y="0"/>
                    </a:moveTo>
                    <a:lnTo>
                      <a:pt x="16" y="0"/>
                    </a:lnTo>
                    <a:lnTo>
                      <a:pt x="20" y="0"/>
                    </a:lnTo>
                    <a:lnTo>
                      <a:pt x="24" y="0"/>
                    </a:lnTo>
                    <a:lnTo>
                      <a:pt x="28" y="0"/>
                    </a:lnTo>
                    <a:lnTo>
                      <a:pt x="32" y="2"/>
                    </a:lnTo>
                    <a:lnTo>
                      <a:pt x="36" y="2"/>
                    </a:lnTo>
                    <a:lnTo>
                      <a:pt x="38" y="6"/>
                    </a:lnTo>
                    <a:lnTo>
                      <a:pt x="42" y="8"/>
                    </a:lnTo>
                    <a:lnTo>
                      <a:pt x="44" y="12"/>
                    </a:lnTo>
                    <a:lnTo>
                      <a:pt x="46" y="16"/>
                    </a:lnTo>
                    <a:lnTo>
                      <a:pt x="46" y="22"/>
                    </a:lnTo>
                    <a:lnTo>
                      <a:pt x="46" y="26"/>
                    </a:lnTo>
                    <a:lnTo>
                      <a:pt x="46" y="30"/>
                    </a:lnTo>
                    <a:lnTo>
                      <a:pt x="44" y="34"/>
                    </a:lnTo>
                    <a:lnTo>
                      <a:pt x="44" y="38"/>
                    </a:lnTo>
                    <a:lnTo>
                      <a:pt x="40" y="40"/>
                    </a:lnTo>
                    <a:lnTo>
                      <a:pt x="36" y="40"/>
                    </a:lnTo>
                    <a:lnTo>
                      <a:pt x="32" y="40"/>
                    </a:lnTo>
                    <a:lnTo>
                      <a:pt x="28" y="40"/>
                    </a:lnTo>
                    <a:lnTo>
                      <a:pt x="24" y="40"/>
                    </a:lnTo>
                    <a:lnTo>
                      <a:pt x="20" y="40"/>
                    </a:lnTo>
                    <a:lnTo>
                      <a:pt x="16" y="38"/>
                    </a:lnTo>
                    <a:lnTo>
                      <a:pt x="14" y="34"/>
                    </a:lnTo>
                    <a:lnTo>
                      <a:pt x="10" y="34"/>
                    </a:lnTo>
                    <a:lnTo>
                      <a:pt x="6" y="32"/>
                    </a:lnTo>
                    <a:lnTo>
                      <a:pt x="2" y="32"/>
                    </a:lnTo>
                    <a:lnTo>
                      <a:pt x="0" y="28"/>
                    </a:lnTo>
                    <a:lnTo>
                      <a:pt x="0" y="24"/>
                    </a:lnTo>
                    <a:lnTo>
                      <a:pt x="0" y="20"/>
                    </a:lnTo>
                    <a:lnTo>
                      <a:pt x="0" y="16"/>
                    </a:lnTo>
                    <a:lnTo>
                      <a:pt x="0" y="12"/>
                    </a:lnTo>
                    <a:lnTo>
                      <a:pt x="0" y="8"/>
                    </a:lnTo>
                    <a:lnTo>
                      <a:pt x="4" y="8"/>
                    </a:lnTo>
                    <a:lnTo>
                      <a:pt x="8" y="6"/>
                    </a:lnTo>
                    <a:lnTo>
                      <a:pt x="12" y="4"/>
                    </a:lnTo>
                    <a:lnTo>
                      <a:pt x="14" y="0"/>
                    </a:lnTo>
                    <a:lnTo>
                      <a:pt x="12"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39" name="Freeform 27"/>
              <p:cNvSpPr>
                <a:spLocks/>
              </p:cNvSpPr>
              <p:nvPr/>
            </p:nvSpPr>
            <p:spPr bwMode="ltGray">
              <a:xfrm>
                <a:off x="1426" y="1146"/>
                <a:ext cx="71" cy="85"/>
              </a:xfrm>
              <a:custGeom>
                <a:avLst/>
                <a:gdLst>
                  <a:gd name="T0" fmla="*/ 2 w 71"/>
                  <a:gd name="T1" fmla="*/ 2 h 85"/>
                  <a:gd name="T2" fmla="*/ 6 w 71"/>
                  <a:gd name="T3" fmla="*/ 2 h 85"/>
                  <a:gd name="T4" fmla="*/ 10 w 71"/>
                  <a:gd name="T5" fmla="*/ 2 h 85"/>
                  <a:gd name="T6" fmla="*/ 14 w 71"/>
                  <a:gd name="T7" fmla="*/ 2 h 85"/>
                  <a:gd name="T8" fmla="*/ 18 w 71"/>
                  <a:gd name="T9" fmla="*/ 0 h 85"/>
                  <a:gd name="T10" fmla="*/ 22 w 71"/>
                  <a:gd name="T11" fmla="*/ 0 h 85"/>
                  <a:gd name="T12" fmla="*/ 26 w 71"/>
                  <a:gd name="T13" fmla="*/ 2 h 85"/>
                  <a:gd name="T14" fmla="*/ 30 w 71"/>
                  <a:gd name="T15" fmla="*/ 4 h 85"/>
                  <a:gd name="T16" fmla="*/ 34 w 71"/>
                  <a:gd name="T17" fmla="*/ 8 h 85"/>
                  <a:gd name="T18" fmla="*/ 38 w 71"/>
                  <a:gd name="T19" fmla="*/ 8 h 85"/>
                  <a:gd name="T20" fmla="*/ 42 w 71"/>
                  <a:gd name="T21" fmla="*/ 10 h 85"/>
                  <a:gd name="T22" fmla="*/ 46 w 71"/>
                  <a:gd name="T23" fmla="*/ 12 h 85"/>
                  <a:gd name="T24" fmla="*/ 50 w 71"/>
                  <a:gd name="T25" fmla="*/ 16 h 85"/>
                  <a:gd name="T26" fmla="*/ 54 w 71"/>
                  <a:gd name="T27" fmla="*/ 16 h 85"/>
                  <a:gd name="T28" fmla="*/ 56 w 71"/>
                  <a:gd name="T29" fmla="*/ 20 h 85"/>
                  <a:gd name="T30" fmla="*/ 60 w 71"/>
                  <a:gd name="T31" fmla="*/ 22 h 85"/>
                  <a:gd name="T32" fmla="*/ 64 w 71"/>
                  <a:gd name="T33" fmla="*/ 26 h 85"/>
                  <a:gd name="T34" fmla="*/ 66 w 71"/>
                  <a:gd name="T35" fmla="*/ 30 h 85"/>
                  <a:gd name="T36" fmla="*/ 70 w 71"/>
                  <a:gd name="T37" fmla="*/ 34 h 85"/>
                  <a:gd name="T38" fmla="*/ 70 w 71"/>
                  <a:gd name="T39" fmla="*/ 38 h 85"/>
                  <a:gd name="T40" fmla="*/ 70 w 71"/>
                  <a:gd name="T41" fmla="*/ 42 h 85"/>
                  <a:gd name="T42" fmla="*/ 70 w 71"/>
                  <a:gd name="T43" fmla="*/ 46 h 85"/>
                  <a:gd name="T44" fmla="*/ 70 w 71"/>
                  <a:gd name="T45" fmla="*/ 52 h 85"/>
                  <a:gd name="T46" fmla="*/ 70 w 71"/>
                  <a:gd name="T47" fmla="*/ 56 h 85"/>
                  <a:gd name="T48" fmla="*/ 70 w 71"/>
                  <a:gd name="T49" fmla="*/ 60 h 85"/>
                  <a:gd name="T50" fmla="*/ 68 w 71"/>
                  <a:gd name="T51" fmla="*/ 66 h 85"/>
                  <a:gd name="T52" fmla="*/ 68 w 71"/>
                  <a:gd name="T53" fmla="*/ 70 h 85"/>
                  <a:gd name="T54" fmla="*/ 68 w 71"/>
                  <a:gd name="T55" fmla="*/ 74 h 85"/>
                  <a:gd name="T56" fmla="*/ 68 w 71"/>
                  <a:gd name="T57" fmla="*/ 78 h 85"/>
                  <a:gd name="T58" fmla="*/ 66 w 71"/>
                  <a:gd name="T59" fmla="*/ 82 h 85"/>
                  <a:gd name="T60" fmla="*/ 58 w 71"/>
                  <a:gd name="T61" fmla="*/ 84 h 85"/>
                  <a:gd name="T62" fmla="*/ 54 w 71"/>
                  <a:gd name="T63" fmla="*/ 84 h 85"/>
                  <a:gd name="T64" fmla="*/ 48 w 71"/>
                  <a:gd name="T65" fmla="*/ 84 h 85"/>
                  <a:gd name="T66" fmla="*/ 42 w 71"/>
                  <a:gd name="T67" fmla="*/ 84 h 85"/>
                  <a:gd name="T68" fmla="*/ 38 w 71"/>
                  <a:gd name="T69" fmla="*/ 84 h 85"/>
                  <a:gd name="T70" fmla="*/ 34 w 71"/>
                  <a:gd name="T71" fmla="*/ 84 h 85"/>
                  <a:gd name="T72" fmla="*/ 30 w 71"/>
                  <a:gd name="T73" fmla="*/ 82 h 85"/>
                  <a:gd name="T74" fmla="*/ 26 w 71"/>
                  <a:gd name="T75" fmla="*/ 76 h 85"/>
                  <a:gd name="T76" fmla="*/ 24 w 71"/>
                  <a:gd name="T77" fmla="*/ 72 h 85"/>
                  <a:gd name="T78" fmla="*/ 20 w 71"/>
                  <a:gd name="T79" fmla="*/ 70 h 85"/>
                  <a:gd name="T80" fmla="*/ 16 w 71"/>
                  <a:gd name="T81" fmla="*/ 66 h 85"/>
                  <a:gd name="T82" fmla="*/ 12 w 71"/>
                  <a:gd name="T83" fmla="*/ 64 h 85"/>
                  <a:gd name="T84" fmla="*/ 12 w 71"/>
                  <a:gd name="T85" fmla="*/ 60 h 85"/>
                  <a:gd name="T86" fmla="*/ 12 w 71"/>
                  <a:gd name="T87" fmla="*/ 56 h 85"/>
                  <a:gd name="T88" fmla="*/ 10 w 71"/>
                  <a:gd name="T89" fmla="*/ 52 h 85"/>
                  <a:gd name="T90" fmla="*/ 10 w 71"/>
                  <a:gd name="T91" fmla="*/ 48 h 85"/>
                  <a:gd name="T92" fmla="*/ 6 w 71"/>
                  <a:gd name="T93" fmla="*/ 48 h 85"/>
                  <a:gd name="T94" fmla="*/ 6 w 71"/>
                  <a:gd name="T95" fmla="*/ 44 h 85"/>
                  <a:gd name="T96" fmla="*/ 4 w 71"/>
                  <a:gd name="T97" fmla="*/ 38 h 85"/>
                  <a:gd name="T98" fmla="*/ 6 w 71"/>
                  <a:gd name="T99" fmla="*/ 28 h 85"/>
                  <a:gd name="T100" fmla="*/ 4 w 71"/>
                  <a:gd name="T101" fmla="*/ 24 h 85"/>
                  <a:gd name="T102" fmla="*/ 2 w 71"/>
                  <a:gd name="T103" fmla="*/ 20 h 85"/>
                  <a:gd name="T104" fmla="*/ 0 w 71"/>
                  <a:gd name="T105" fmla="*/ 14 h 85"/>
                  <a:gd name="T106" fmla="*/ 0 w 71"/>
                  <a:gd name="T107" fmla="*/ 10 h 85"/>
                  <a:gd name="T108" fmla="*/ 0 w 71"/>
                  <a:gd name="T109" fmla="*/ 6 h 85"/>
                  <a:gd name="T110" fmla="*/ 2 w 71"/>
                  <a:gd name="T111" fmla="*/ 2 h 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1" h="85">
                    <a:moveTo>
                      <a:pt x="2" y="2"/>
                    </a:moveTo>
                    <a:lnTo>
                      <a:pt x="6" y="2"/>
                    </a:lnTo>
                    <a:lnTo>
                      <a:pt x="10" y="2"/>
                    </a:lnTo>
                    <a:lnTo>
                      <a:pt x="14" y="2"/>
                    </a:lnTo>
                    <a:lnTo>
                      <a:pt x="18" y="0"/>
                    </a:lnTo>
                    <a:lnTo>
                      <a:pt x="22" y="0"/>
                    </a:lnTo>
                    <a:lnTo>
                      <a:pt x="26" y="2"/>
                    </a:lnTo>
                    <a:lnTo>
                      <a:pt x="30" y="4"/>
                    </a:lnTo>
                    <a:lnTo>
                      <a:pt x="34" y="8"/>
                    </a:lnTo>
                    <a:lnTo>
                      <a:pt x="38" y="8"/>
                    </a:lnTo>
                    <a:lnTo>
                      <a:pt x="42" y="10"/>
                    </a:lnTo>
                    <a:lnTo>
                      <a:pt x="46" y="12"/>
                    </a:lnTo>
                    <a:lnTo>
                      <a:pt x="50" y="16"/>
                    </a:lnTo>
                    <a:lnTo>
                      <a:pt x="54" y="16"/>
                    </a:lnTo>
                    <a:lnTo>
                      <a:pt x="56" y="20"/>
                    </a:lnTo>
                    <a:lnTo>
                      <a:pt x="60" y="22"/>
                    </a:lnTo>
                    <a:lnTo>
                      <a:pt x="64" y="26"/>
                    </a:lnTo>
                    <a:lnTo>
                      <a:pt x="66" y="30"/>
                    </a:lnTo>
                    <a:lnTo>
                      <a:pt x="70" y="34"/>
                    </a:lnTo>
                    <a:lnTo>
                      <a:pt x="70" y="38"/>
                    </a:lnTo>
                    <a:lnTo>
                      <a:pt x="70" y="42"/>
                    </a:lnTo>
                    <a:lnTo>
                      <a:pt x="70" y="46"/>
                    </a:lnTo>
                    <a:lnTo>
                      <a:pt x="70" y="52"/>
                    </a:lnTo>
                    <a:lnTo>
                      <a:pt x="70" y="56"/>
                    </a:lnTo>
                    <a:lnTo>
                      <a:pt x="70" y="60"/>
                    </a:lnTo>
                    <a:lnTo>
                      <a:pt x="68" y="66"/>
                    </a:lnTo>
                    <a:lnTo>
                      <a:pt x="68" y="70"/>
                    </a:lnTo>
                    <a:lnTo>
                      <a:pt x="68" y="74"/>
                    </a:lnTo>
                    <a:lnTo>
                      <a:pt x="68" y="78"/>
                    </a:lnTo>
                    <a:lnTo>
                      <a:pt x="66" y="82"/>
                    </a:lnTo>
                    <a:lnTo>
                      <a:pt x="58" y="84"/>
                    </a:lnTo>
                    <a:lnTo>
                      <a:pt x="54" y="84"/>
                    </a:lnTo>
                    <a:lnTo>
                      <a:pt x="48" y="84"/>
                    </a:lnTo>
                    <a:lnTo>
                      <a:pt x="42" y="84"/>
                    </a:lnTo>
                    <a:lnTo>
                      <a:pt x="38" y="84"/>
                    </a:lnTo>
                    <a:lnTo>
                      <a:pt x="34" y="84"/>
                    </a:lnTo>
                    <a:lnTo>
                      <a:pt x="30" y="82"/>
                    </a:lnTo>
                    <a:lnTo>
                      <a:pt x="26" y="76"/>
                    </a:lnTo>
                    <a:lnTo>
                      <a:pt x="24" y="72"/>
                    </a:lnTo>
                    <a:lnTo>
                      <a:pt x="20" y="70"/>
                    </a:lnTo>
                    <a:lnTo>
                      <a:pt x="16" y="66"/>
                    </a:lnTo>
                    <a:lnTo>
                      <a:pt x="12" y="64"/>
                    </a:lnTo>
                    <a:lnTo>
                      <a:pt x="12" y="60"/>
                    </a:lnTo>
                    <a:lnTo>
                      <a:pt x="12" y="56"/>
                    </a:lnTo>
                    <a:lnTo>
                      <a:pt x="10" y="52"/>
                    </a:lnTo>
                    <a:lnTo>
                      <a:pt x="10" y="48"/>
                    </a:lnTo>
                    <a:lnTo>
                      <a:pt x="6" y="48"/>
                    </a:lnTo>
                    <a:lnTo>
                      <a:pt x="6" y="44"/>
                    </a:lnTo>
                    <a:lnTo>
                      <a:pt x="4" y="38"/>
                    </a:lnTo>
                    <a:lnTo>
                      <a:pt x="6" y="28"/>
                    </a:lnTo>
                    <a:lnTo>
                      <a:pt x="4" y="24"/>
                    </a:lnTo>
                    <a:lnTo>
                      <a:pt x="2" y="20"/>
                    </a:lnTo>
                    <a:lnTo>
                      <a:pt x="0" y="14"/>
                    </a:lnTo>
                    <a:lnTo>
                      <a:pt x="0" y="10"/>
                    </a:lnTo>
                    <a:lnTo>
                      <a:pt x="0" y="6"/>
                    </a:lnTo>
                    <a:lnTo>
                      <a:pt x="2" y="2"/>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40" name="Freeform 28"/>
              <p:cNvSpPr>
                <a:spLocks/>
              </p:cNvSpPr>
              <p:nvPr/>
            </p:nvSpPr>
            <p:spPr bwMode="ltGray">
              <a:xfrm>
                <a:off x="1412" y="1290"/>
                <a:ext cx="59" cy="71"/>
              </a:xfrm>
              <a:custGeom>
                <a:avLst/>
                <a:gdLst>
                  <a:gd name="T0" fmla="*/ 8 w 59"/>
                  <a:gd name="T1" fmla="*/ 0 h 71"/>
                  <a:gd name="T2" fmla="*/ 12 w 59"/>
                  <a:gd name="T3" fmla="*/ 2 h 71"/>
                  <a:gd name="T4" fmla="*/ 16 w 59"/>
                  <a:gd name="T5" fmla="*/ 2 h 71"/>
                  <a:gd name="T6" fmla="*/ 20 w 59"/>
                  <a:gd name="T7" fmla="*/ 2 h 71"/>
                  <a:gd name="T8" fmla="*/ 24 w 59"/>
                  <a:gd name="T9" fmla="*/ 2 h 71"/>
                  <a:gd name="T10" fmla="*/ 28 w 59"/>
                  <a:gd name="T11" fmla="*/ 2 h 71"/>
                  <a:gd name="T12" fmla="*/ 32 w 59"/>
                  <a:gd name="T13" fmla="*/ 4 h 71"/>
                  <a:gd name="T14" fmla="*/ 36 w 59"/>
                  <a:gd name="T15" fmla="*/ 4 h 71"/>
                  <a:gd name="T16" fmla="*/ 40 w 59"/>
                  <a:gd name="T17" fmla="*/ 8 h 71"/>
                  <a:gd name="T18" fmla="*/ 42 w 59"/>
                  <a:gd name="T19" fmla="*/ 12 h 71"/>
                  <a:gd name="T20" fmla="*/ 44 w 59"/>
                  <a:gd name="T21" fmla="*/ 16 h 71"/>
                  <a:gd name="T22" fmla="*/ 46 w 59"/>
                  <a:gd name="T23" fmla="*/ 20 h 71"/>
                  <a:gd name="T24" fmla="*/ 48 w 59"/>
                  <a:gd name="T25" fmla="*/ 24 h 71"/>
                  <a:gd name="T26" fmla="*/ 52 w 59"/>
                  <a:gd name="T27" fmla="*/ 26 h 71"/>
                  <a:gd name="T28" fmla="*/ 54 w 59"/>
                  <a:gd name="T29" fmla="*/ 32 h 71"/>
                  <a:gd name="T30" fmla="*/ 58 w 59"/>
                  <a:gd name="T31" fmla="*/ 38 h 71"/>
                  <a:gd name="T32" fmla="*/ 58 w 59"/>
                  <a:gd name="T33" fmla="*/ 42 h 71"/>
                  <a:gd name="T34" fmla="*/ 58 w 59"/>
                  <a:gd name="T35" fmla="*/ 48 h 71"/>
                  <a:gd name="T36" fmla="*/ 58 w 59"/>
                  <a:gd name="T37" fmla="*/ 52 h 71"/>
                  <a:gd name="T38" fmla="*/ 58 w 59"/>
                  <a:gd name="T39" fmla="*/ 56 h 71"/>
                  <a:gd name="T40" fmla="*/ 58 w 59"/>
                  <a:gd name="T41" fmla="*/ 60 h 71"/>
                  <a:gd name="T42" fmla="*/ 58 w 59"/>
                  <a:gd name="T43" fmla="*/ 64 h 71"/>
                  <a:gd name="T44" fmla="*/ 58 w 59"/>
                  <a:gd name="T45" fmla="*/ 68 h 71"/>
                  <a:gd name="T46" fmla="*/ 54 w 59"/>
                  <a:gd name="T47" fmla="*/ 68 h 71"/>
                  <a:gd name="T48" fmla="*/ 50 w 59"/>
                  <a:gd name="T49" fmla="*/ 70 h 71"/>
                  <a:gd name="T50" fmla="*/ 46 w 59"/>
                  <a:gd name="T51" fmla="*/ 70 h 71"/>
                  <a:gd name="T52" fmla="*/ 42 w 59"/>
                  <a:gd name="T53" fmla="*/ 70 h 71"/>
                  <a:gd name="T54" fmla="*/ 38 w 59"/>
                  <a:gd name="T55" fmla="*/ 70 h 71"/>
                  <a:gd name="T56" fmla="*/ 34 w 59"/>
                  <a:gd name="T57" fmla="*/ 70 h 71"/>
                  <a:gd name="T58" fmla="*/ 30 w 59"/>
                  <a:gd name="T59" fmla="*/ 68 h 71"/>
                  <a:gd name="T60" fmla="*/ 26 w 59"/>
                  <a:gd name="T61" fmla="*/ 66 h 71"/>
                  <a:gd name="T62" fmla="*/ 22 w 59"/>
                  <a:gd name="T63" fmla="*/ 62 h 71"/>
                  <a:gd name="T64" fmla="*/ 20 w 59"/>
                  <a:gd name="T65" fmla="*/ 58 h 71"/>
                  <a:gd name="T66" fmla="*/ 16 w 59"/>
                  <a:gd name="T67" fmla="*/ 54 h 71"/>
                  <a:gd name="T68" fmla="*/ 14 w 59"/>
                  <a:gd name="T69" fmla="*/ 50 h 71"/>
                  <a:gd name="T70" fmla="*/ 12 w 59"/>
                  <a:gd name="T71" fmla="*/ 46 h 71"/>
                  <a:gd name="T72" fmla="*/ 10 w 59"/>
                  <a:gd name="T73" fmla="*/ 42 h 71"/>
                  <a:gd name="T74" fmla="*/ 8 w 59"/>
                  <a:gd name="T75" fmla="*/ 38 h 71"/>
                  <a:gd name="T76" fmla="*/ 8 w 59"/>
                  <a:gd name="T77" fmla="*/ 34 h 71"/>
                  <a:gd name="T78" fmla="*/ 4 w 59"/>
                  <a:gd name="T79" fmla="*/ 28 h 71"/>
                  <a:gd name="T80" fmla="*/ 0 w 59"/>
                  <a:gd name="T81" fmla="*/ 24 h 71"/>
                  <a:gd name="T82" fmla="*/ 0 w 59"/>
                  <a:gd name="T83" fmla="*/ 20 h 71"/>
                  <a:gd name="T84" fmla="*/ 4 w 59"/>
                  <a:gd name="T85" fmla="*/ 20 h 71"/>
                  <a:gd name="T86" fmla="*/ 8 w 59"/>
                  <a:gd name="T87" fmla="*/ 20 h 71"/>
                  <a:gd name="T88" fmla="*/ 12 w 59"/>
                  <a:gd name="T89" fmla="*/ 20 h 71"/>
                  <a:gd name="T90" fmla="*/ 12 w 59"/>
                  <a:gd name="T91" fmla="*/ 16 h 71"/>
                  <a:gd name="T92" fmla="*/ 8 w 59"/>
                  <a:gd name="T93" fmla="*/ 12 h 71"/>
                  <a:gd name="T94" fmla="*/ 8 w 59"/>
                  <a:gd name="T95" fmla="*/ 8 h 71"/>
                  <a:gd name="T96" fmla="*/ 6 w 59"/>
                  <a:gd name="T97" fmla="*/ 4 h 71"/>
                  <a:gd name="T98" fmla="*/ 8 w 59"/>
                  <a:gd name="T99" fmla="*/ 0 h 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9" h="71">
                    <a:moveTo>
                      <a:pt x="8" y="0"/>
                    </a:moveTo>
                    <a:lnTo>
                      <a:pt x="12" y="2"/>
                    </a:lnTo>
                    <a:lnTo>
                      <a:pt x="16" y="2"/>
                    </a:lnTo>
                    <a:lnTo>
                      <a:pt x="20" y="2"/>
                    </a:lnTo>
                    <a:lnTo>
                      <a:pt x="24" y="2"/>
                    </a:lnTo>
                    <a:lnTo>
                      <a:pt x="28" y="2"/>
                    </a:lnTo>
                    <a:lnTo>
                      <a:pt x="32" y="4"/>
                    </a:lnTo>
                    <a:lnTo>
                      <a:pt x="36" y="4"/>
                    </a:lnTo>
                    <a:lnTo>
                      <a:pt x="40" y="8"/>
                    </a:lnTo>
                    <a:lnTo>
                      <a:pt x="42" y="12"/>
                    </a:lnTo>
                    <a:lnTo>
                      <a:pt x="44" y="16"/>
                    </a:lnTo>
                    <a:lnTo>
                      <a:pt x="46" y="20"/>
                    </a:lnTo>
                    <a:lnTo>
                      <a:pt x="48" y="24"/>
                    </a:lnTo>
                    <a:lnTo>
                      <a:pt x="52" y="26"/>
                    </a:lnTo>
                    <a:lnTo>
                      <a:pt x="54" y="32"/>
                    </a:lnTo>
                    <a:lnTo>
                      <a:pt x="58" y="38"/>
                    </a:lnTo>
                    <a:lnTo>
                      <a:pt x="58" y="42"/>
                    </a:lnTo>
                    <a:lnTo>
                      <a:pt x="58" y="48"/>
                    </a:lnTo>
                    <a:lnTo>
                      <a:pt x="58" y="52"/>
                    </a:lnTo>
                    <a:lnTo>
                      <a:pt x="58" y="56"/>
                    </a:lnTo>
                    <a:lnTo>
                      <a:pt x="58" y="60"/>
                    </a:lnTo>
                    <a:lnTo>
                      <a:pt x="58" y="64"/>
                    </a:lnTo>
                    <a:lnTo>
                      <a:pt x="58" y="68"/>
                    </a:lnTo>
                    <a:lnTo>
                      <a:pt x="54" y="68"/>
                    </a:lnTo>
                    <a:lnTo>
                      <a:pt x="50" y="70"/>
                    </a:lnTo>
                    <a:lnTo>
                      <a:pt x="46" y="70"/>
                    </a:lnTo>
                    <a:lnTo>
                      <a:pt x="42" y="70"/>
                    </a:lnTo>
                    <a:lnTo>
                      <a:pt x="38" y="70"/>
                    </a:lnTo>
                    <a:lnTo>
                      <a:pt x="34" y="70"/>
                    </a:lnTo>
                    <a:lnTo>
                      <a:pt x="30" y="68"/>
                    </a:lnTo>
                    <a:lnTo>
                      <a:pt x="26" y="66"/>
                    </a:lnTo>
                    <a:lnTo>
                      <a:pt x="22" y="62"/>
                    </a:lnTo>
                    <a:lnTo>
                      <a:pt x="20" y="58"/>
                    </a:lnTo>
                    <a:lnTo>
                      <a:pt x="16" y="54"/>
                    </a:lnTo>
                    <a:lnTo>
                      <a:pt x="14" y="50"/>
                    </a:lnTo>
                    <a:lnTo>
                      <a:pt x="12" y="46"/>
                    </a:lnTo>
                    <a:lnTo>
                      <a:pt x="10" y="42"/>
                    </a:lnTo>
                    <a:lnTo>
                      <a:pt x="8" y="38"/>
                    </a:lnTo>
                    <a:lnTo>
                      <a:pt x="8" y="34"/>
                    </a:lnTo>
                    <a:lnTo>
                      <a:pt x="4" y="28"/>
                    </a:lnTo>
                    <a:lnTo>
                      <a:pt x="0" y="24"/>
                    </a:lnTo>
                    <a:lnTo>
                      <a:pt x="0" y="20"/>
                    </a:lnTo>
                    <a:lnTo>
                      <a:pt x="4" y="20"/>
                    </a:lnTo>
                    <a:lnTo>
                      <a:pt x="8" y="20"/>
                    </a:lnTo>
                    <a:lnTo>
                      <a:pt x="12" y="20"/>
                    </a:lnTo>
                    <a:lnTo>
                      <a:pt x="12" y="16"/>
                    </a:lnTo>
                    <a:lnTo>
                      <a:pt x="8" y="12"/>
                    </a:lnTo>
                    <a:lnTo>
                      <a:pt x="8" y="8"/>
                    </a:lnTo>
                    <a:lnTo>
                      <a:pt x="6" y="4"/>
                    </a:lnTo>
                    <a:lnTo>
                      <a:pt x="8"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41" name="Freeform 29"/>
              <p:cNvSpPr>
                <a:spLocks/>
              </p:cNvSpPr>
              <p:nvPr/>
            </p:nvSpPr>
            <p:spPr bwMode="ltGray">
              <a:xfrm>
                <a:off x="1190" y="1324"/>
                <a:ext cx="69" cy="123"/>
              </a:xfrm>
              <a:custGeom>
                <a:avLst/>
                <a:gdLst>
                  <a:gd name="T0" fmla="*/ 20 w 69"/>
                  <a:gd name="T1" fmla="*/ 0 h 123"/>
                  <a:gd name="T2" fmla="*/ 28 w 69"/>
                  <a:gd name="T3" fmla="*/ 4 h 123"/>
                  <a:gd name="T4" fmla="*/ 38 w 69"/>
                  <a:gd name="T5" fmla="*/ 8 h 123"/>
                  <a:gd name="T6" fmla="*/ 46 w 69"/>
                  <a:gd name="T7" fmla="*/ 12 h 123"/>
                  <a:gd name="T8" fmla="*/ 50 w 69"/>
                  <a:gd name="T9" fmla="*/ 20 h 123"/>
                  <a:gd name="T10" fmla="*/ 56 w 69"/>
                  <a:gd name="T11" fmla="*/ 26 h 123"/>
                  <a:gd name="T12" fmla="*/ 62 w 69"/>
                  <a:gd name="T13" fmla="*/ 34 h 123"/>
                  <a:gd name="T14" fmla="*/ 66 w 69"/>
                  <a:gd name="T15" fmla="*/ 40 h 123"/>
                  <a:gd name="T16" fmla="*/ 68 w 69"/>
                  <a:gd name="T17" fmla="*/ 48 h 123"/>
                  <a:gd name="T18" fmla="*/ 68 w 69"/>
                  <a:gd name="T19" fmla="*/ 56 h 123"/>
                  <a:gd name="T20" fmla="*/ 68 w 69"/>
                  <a:gd name="T21" fmla="*/ 66 h 123"/>
                  <a:gd name="T22" fmla="*/ 66 w 69"/>
                  <a:gd name="T23" fmla="*/ 74 h 123"/>
                  <a:gd name="T24" fmla="*/ 66 w 69"/>
                  <a:gd name="T25" fmla="*/ 82 h 123"/>
                  <a:gd name="T26" fmla="*/ 66 w 69"/>
                  <a:gd name="T27" fmla="*/ 90 h 123"/>
                  <a:gd name="T28" fmla="*/ 64 w 69"/>
                  <a:gd name="T29" fmla="*/ 100 h 123"/>
                  <a:gd name="T30" fmla="*/ 60 w 69"/>
                  <a:gd name="T31" fmla="*/ 108 h 123"/>
                  <a:gd name="T32" fmla="*/ 56 w 69"/>
                  <a:gd name="T33" fmla="*/ 116 h 123"/>
                  <a:gd name="T34" fmla="*/ 48 w 69"/>
                  <a:gd name="T35" fmla="*/ 120 h 123"/>
                  <a:gd name="T36" fmla="*/ 38 w 69"/>
                  <a:gd name="T37" fmla="*/ 122 h 123"/>
                  <a:gd name="T38" fmla="*/ 30 w 69"/>
                  <a:gd name="T39" fmla="*/ 122 h 123"/>
                  <a:gd name="T40" fmla="*/ 22 w 69"/>
                  <a:gd name="T41" fmla="*/ 116 h 123"/>
                  <a:gd name="T42" fmla="*/ 16 w 69"/>
                  <a:gd name="T43" fmla="*/ 110 h 123"/>
                  <a:gd name="T44" fmla="*/ 10 w 69"/>
                  <a:gd name="T45" fmla="*/ 104 h 123"/>
                  <a:gd name="T46" fmla="*/ 6 w 69"/>
                  <a:gd name="T47" fmla="*/ 96 h 123"/>
                  <a:gd name="T48" fmla="*/ 4 w 69"/>
                  <a:gd name="T49" fmla="*/ 88 h 123"/>
                  <a:gd name="T50" fmla="*/ 2 w 69"/>
                  <a:gd name="T51" fmla="*/ 80 h 123"/>
                  <a:gd name="T52" fmla="*/ 2 w 69"/>
                  <a:gd name="T53" fmla="*/ 72 h 123"/>
                  <a:gd name="T54" fmla="*/ 0 w 69"/>
                  <a:gd name="T55" fmla="*/ 62 h 123"/>
                  <a:gd name="T56" fmla="*/ 0 w 69"/>
                  <a:gd name="T57" fmla="*/ 52 h 123"/>
                  <a:gd name="T58" fmla="*/ 0 w 69"/>
                  <a:gd name="T59" fmla="*/ 40 h 123"/>
                  <a:gd name="T60" fmla="*/ 0 w 69"/>
                  <a:gd name="T61" fmla="*/ 32 h 123"/>
                  <a:gd name="T62" fmla="*/ 0 w 69"/>
                  <a:gd name="T63" fmla="*/ 24 h 123"/>
                  <a:gd name="T64" fmla="*/ 8 w 69"/>
                  <a:gd name="T65" fmla="*/ 24 h 123"/>
                  <a:gd name="T66" fmla="*/ 8 w 69"/>
                  <a:gd name="T67" fmla="*/ 14 h 123"/>
                  <a:gd name="T68" fmla="*/ 14 w 69"/>
                  <a:gd name="T69" fmla="*/ 8 h 123"/>
                  <a:gd name="T70" fmla="*/ 22 w 69"/>
                  <a:gd name="T71" fmla="*/ 4 h 1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 h="123">
                    <a:moveTo>
                      <a:pt x="16" y="0"/>
                    </a:moveTo>
                    <a:lnTo>
                      <a:pt x="20" y="0"/>
                    </a:lnTo>
                    <a:lnTo>
                      <a:pt x="24" y="2"/>
                    </a:lnTo>
                    <a:lnTo>
                      <a:pt x="28" y="4"/>
                    </a:lnTo>
                    <a:lnTo>
                      <a:pt x="32" y="6"/>
                    </a:lnTo>
                    <a:lnTo>
                      <a:pt x="38" y="8"/>
                    </a:lnTo>
                    <a:lnTo>
                      <a:pt x="42" y="8"/>
                    </a:lnTo>
                    <a:lnTo>
                      <a:pt x="46" y="12"/>
                    </a:lnTo>
                    <a:lnTo>
                      <a:pt x="48" y="16"/>
                    </a:lnTo>
                    <a:lnTo>
                      <a:pt x="50" y="20"/>
                    </a:lnTo>
                    <a:lnTo>
                      <a:pt x="52" y="24"/>
                    </a:lnTo>
                    <a:lnTo>
                      <a:pt x="56" y="26"/>
                    </a:lnTo>
                    <a:lnTo>
                      <a:pt x="58" y="30"/>
                    </a:lnTo>
                    <a:lnTo>
                      <a:pt x="62" y="34"/>
                    </a:lnTo>
                    <a:lnTo>
                      <a:pt x="62" y="38"/>
                    </a:lnTo>
                    <a:lnTo>
                      <a:pt x="66" y="40"/>
                    </a:lnTo>
                    <a:lnTo>
                      <a:pt x="66" y="44"/>
                    </a:lnTo>
                    <a:lnTo>
                      <a:pt x="68" y="48"/>
                    </a:lnTo>
                    <a:lnTo>
                      <a:pt x="68" y="52"/>
                    </a:lnTo>
                    <a:lnTo>
                      <a:pt x="68" y="56"/>
                    </a:lnTo>
                    <a:lnTo>
                      <a:pt x="68" y="62"/>
                    </a:lnTo>
                    <a:lnTo>
                      <a:pt x="68" y="66"/>
                    </a:lnTo>
                    <a:lnTo>
                      <a:pt x="66" y="70"/>
                    </a:lnTo>
                    <a:lnTo>
                      <a:pt x="66" y="74"/>
                    </a:lnTo>
                    <a:lnTo>
                      <a:pt x="66" y="78"/>
                    </a:lnTo>
                    <a:lnTo>
                      <a:pt x="66" y="82"/>
                    </a:lnTo>
                    <a:lnTo>
                      <a:pt x="66" y="86"/>
                    </a:lnTo>
                    <a:lnTo>
                      <a:pt x="66" y="90"/>
                    </a:lnTo>
                    <a:lnTo>
                      <a:pt x="66" y="96"/>
                    </a:lnTo>
                    <a:lnTo>
                      <a:pt x="64" y="100"/>
                    </a:lnTo>
                    <a:lnTo>
                      <a:pt x="62" y="104"/>
                    </a:lnTo>
                    <a:lnTo>
                      <a:pt x="60" y="108"/>
                    </a:lnTo>
                    <a:lnTo>
                      <a:pt x="58" y="112"/>
                    </a:lnTo>
                    <a:lnTo>
                      <a:pt x="56" y="116"/>
                    </a:lnTo>
                    <a:lnTo>
                      <a:pt x="52" y="118"/>
                    </a:lnTo>
                    <a:lnTo>
                      <a:pt x="48" y="120"/>
                    </a:lnTo>
                    <a:lnTo>
                      <a:pt x="42" y="122"/>
                    </a:lnTo>
                    <a:lnTo>
                      <a:pt x="38" y="122"/>
                    </a:lnTo>
                    <a:lnTo>
                      <a:pt x="34" y="122"/>
                    </a:lnTo>
                    <a:lnTo>
                      <a:pt x="30" y="122"/>
                    </a:lnTo>
                    <a:lnTo>
                      <a:pt x="26" y="118"/>
                    </a:lnTo>
                    <a:lnTo>
                      <a:pt x="22" y="116"/>
                    </a:lnTo>
                    <a:lnTo>
                      <a:pt x="20" y="112"/>
                    </a:lnTo>
                    <a:lnTo>
                      <a:pt x="16" y="110"/>
                    </a:lnTo>
                    <a:lnTo>
                      <a:pt x="14" y="106"/>
                    </a:lnTo>
                    <a:lnTo>
                      <a:pt x="10" y="104"/>
                    </a:lnTo>
                    <a:lnTo>
                      <a:pt x="8" y="100"/>
                    </a:lnTo>
                    <a:lnTo>
                      <a:pt x="6" y="96"/>
                    </a:lnTo>
                    <a:lnTo>
                      <a:pt x="6" y="92"/>
                    </a:lnTo>
                    <a:lnTo>
                      <a:pt x="4" y="88"/>
                    </a:lnTo>
                    <a:lnTo>
                      <a:pt x="2" y="84"/>
                    </a:lnTo>
                    <a:lnTo>
                      <a:pt x="2" y="80"/>
                    </a:lnTo>
                    <a:lnTo>
                      <a:pt x="2" y="76"/>
                    </a:lnTo>
                    <a:lnTo>
                      <a:pt x="2" y="72"/>
                    </a:lnTo>
                    <a:lnTo>
                      <a:pt x="0" y="66"/>
                    </a:lnTo>
                    <a:lnTo>
                      <a:pt x="0" y="62"/>
                    </a:lnTo>
                    <a:lnTo>
                      <a:pt x="0" y="56"/>
                    </a:lnTo>
                    <a:lnTo>
                      <a:pt x="0" y="52"/>
                    </a:lnTo>
                    <a:lnTo>
                      <a:pt x="0" y="48"/>
                    </a:lnTo>
                    <a:lnTo>
                      <a:pt x="0" y="40"/>
                    </a:lnTo>
                    <a:lnTo>
                      <a:pt x="0" y="36"/>
                    </a:lnTo>
                    <a:lnTo>
                      <a:pt x="0" y="32"/>
                    </a:lnTo>
                    <a:lnTo>
                      <a:pt x="0" y="28"/>
                    </a:lnTo>
                    <a:lnTo>
                      <a:pt x="0" y="24"/>
                    </a:lnTo>
                    <a:lnTo>
                      <a:pt x="4" y="24"/>
                    </a:lnTo>
                    <a:lnTo>
                      <a:pt x="8" y="24"/>
                    </a:lnTo>
                    <a:lnTo>
                      <a:pt x="8" y="18"/>
                    </a:lnTo>
                    <a:lnTo>
                      <a:pt x="8" y="14"/>
                    </a:lnTo>
                    <a:lnTo>
                      <a:pt x="14" y="12"/>
                    </a:lnTo>
                    <a:lnTo>
                      <a:pt x="14" y="8"/>
                    </a:lnTo>
                    <a:lnTo>
                      <a:pt x="18" y="6"/>
                    </a:lnTo>
                    <a:lnTo>
                      <a:pt x="22" y="4"/>
                    </a:lnTo>
                    <a:lnTo>
                      <a:pt x="16"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42" name="Freeform 30"/>
              <p:cNvSpPr>
                <a:spLocks/>
              </p:cNvSpPr>
              <p:nvPr/>
            </p:nvSpPr>
            <p:spPr bwMode="ltGray">
              <a:xfrm>
                <a:off x="1158" y="1402"/>
                <a:ext cx="25" cy="19"/>
              </a:xfrm>
              <a:custGeom>
                <a:avLst/>
                <a:gdLst>
                  <a:gd name="T0" fmla="*/ 8 w 25"/>
                  <a:gd name="T1" fmla="*/ 18 h 19"/>
                  <a:gd name="T2" fmla="*/ 4 w 25"/>
                  <a:gd name="T3" fmla="*/ 18 h 19"/>
                  <a:gd name="T4" fmla="*/ 2 w 25"/>
                  <a:gd name="T5" fmla="*/ 14 h 19"/>
                  <a:gd name="T6" fmla="*/ 0 w 25"/>
                  <a:gd name="T7" fmla="*/ 10 h 19"/>
                  <a:gd name="T8" fmla="*/ 0 w 25"/>
                  <a:gd name="T9" fmla="*/ 6 h 19"/>
                  <a:gd name="T10" fmla="*/ 0 w 25"/>
                  <a:gd name="T11" fmla="*/ 2 h 19"/>
                  <a:gd name="T12" fmla="*/ 4 w 25"/>
                  <a:gd name="T13" fmla="*/ 2 h 19"/>
                  <a:gd name="T14" fmla="*/ 8 w 25"/>
                  <a:gd name="T15" fmla="*/ 2 h 19"/>
                  <a:gd name="T16" fmla="*/ 12 w 25"/>
                  <a:gd name="T17" fmla="*/ 0 h 19"/>
                  <a:gd name="T18" fmla="*/ 16 w 25"/>
                  <a:gd name="T19" fmla="*/ 0 h 19"/>
                  <a:gd name="T20" fmla="*/ 18 w 25"/>
                  <a:gd name="T21" fmla="*/ 4 h 19"/>
                  <a:gd name="T22" fmla="*/ 20 w 25"/>
                  <a:gd name="T23" fmla="*/ 8 h 19"/>
                  <a:gd name="T24" fmla="*/ 24 w 25"/>
                  <a:gd name="T25" fmla="*/ 10 h 19"/>
                  <a:gd name="T26" fmla="*/ 24 w 25"/>
                  <a:gd name="T27" fmla="*/ 14 h 19"/>
                  <a:gd name="T28" fmla="*/ 24 w 25"/>
                  <a:gd name="T29" fmla="*/ 18 h 19"/>
                  <a:gd name="T30" fmla="*/ 20 w 25"/>
                  <a:gd name="T31" fmla="*/ 18 h 19"/>
                  <a:gd name="T32" fmla="*/ 16 w 25"/>
                  <a:gd name="T33" fmla="*/ 18 h 19"/>
                  <a:gd name="T34" fmla="*/ 12 w 25"/>
                  <a:gd name="T35" fmla="*/ 18 h 19"/>
                  <a:gd name="T36" fmla="*/ 8 w 25"/>
                  <a:gd name="T37" fmla="*/ 18 h 19"/>
                  <a:gd name="T38" fmla="*/ 8 w 25"/>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 h="19">
                    <a:moveTo>
                      <a:pt x="8" y="18"/>
                    </a:moveTo>
                    <a:lnTo>
                      <a:pt x="4" y="18"/>
                    </a:lnTo>
                    <a:lnTo>
                      <a:pt x="2" y="14"/>
                    </a:lnTo>
                    <a:lnTo>
                      <a:pt x="0" y="10"/>
                    </a:lnTo>
                    <a:lnTo>
                      <a:pt x="0" y="6"/>
                    </a:lnTo>
                    <a:lnTo>
                      <a:pt x="0" y="2"/>
                    </a:lnTo>
                    <a:lnTo>
                      <a:pt x="4" y="2"/>
                    </a:lnTo>
                    <a:lnTo>
                      <a:pt x="8" y="2"/>
                    </a:lnTo>
                    <a:lnTo>
                      <a:pt x="12" y="0"/>
                    </a:lnTo>
                    <a:lnTo>
                      <a:pt x="16" y="0"/>
                    </a:lnTo>
                    <a:lnTo>
                      <a:pt x="18" y="4"/>
                    </a:lnTo>
                    <a:lnTo>
                      <a:pt x="20" y="8"/>
                    </a:lnTo>
                    <a:lnTo>
                      <a:pt x="24" y="10"/>
                    </a:lnTo>
                    <a:lnTo>
                      <a:pt x="24" y="14"/>
                    </a:lnTo>
                    <a:lnTo>
                      <a:pt x="24" y="18"/>
                    </a:lnTo>
                    <a:lnTo>
                      <a:pt x="20" y="18"/>
                    </a:lnTo>
                    <a:lnTo>
                      <a:pt x="16" y="18"/>
                    </a:lnTo>
                    <a:lnTo>
                      <a:pt x="12" y="18"/>
                    </a:lnTo>
                    <a:lnTo>
                      <a:pt x="8" y="1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43" name="Freeform 31"/>
              <p:cNvSpPr>
                <a:spLocks/>
              </p:cNvSpPr>
              <p:nvPr/>
            </p:nvSpPr>
            <p:spPr bwMode="ltGray">
              <a:xfrm>
                <a:off x="1140" y="1436"/>
                <a:ext cx="75" cy="131"/>
              </a:xfrm>
              <a:custGeom>
                <a:avLst/>
                <a:gdLst>
                  <a:gd name="T0" fmla="*/ 36 w 75"/>
                  <a:gd name="T1" fmla="*/ 2 h 131"/>
                  <a:gd name="T2" fmla="*/ 40 w 75"/>
                  <a:gd name="T3" fmla="*/ 10 h 131"/>
                  <a:gd name="T4" fmla="*/ 48 w 75"/>
                  <a:gd name="T5" fmla="*/ 16 h 131"/>
                  <a:gd name="T6" fmla="*/ 54 w 75"/>
                  <a:gd name="T7" fmla="*/ 20 h 131"/>
                  <a:gd name="T8" fmla="*/ 60 w 75"/>
                  <a:gd name="T9" fmla="*/ 28 h 131"/>
                  <a:gd name="T10" fmla="*/ 60 w 75"/>
                  <a:gd name="T11" fmla="*/ 38 h 131"/>
                  <a:gd name="T12" fmla="*/ 60 w 75"/>
                  <a:gd name="T13" fmla="*/ 48 h 131"/>
                  <a:gd name="T14" fmla="*/ 62 w 75"/>
                  <a:gd name="T15" fmla="*/ 56 h 131"/>
                  <a:gd name="T16" fmla="*/ 68 w 75"/>
                  <a:gd name="T17" fmla="*/ 60 h 131"/>
                  <a:gd name="T18" fmla="*/ 68 w 75"/>
                  <a:gd name="T19" fmla="*/ 68 h 131"/>
                  <a:gd name="T20" fmla="*/ 68 w 75"/>
                  <a:gd name="T21" fmla="*/ 76 h 131"/>
                  <a:gd name="T22" fmla="*/ 74 w 75"/>
                  <a:gd name="T23" fmla="*/ 80 h 131"/>
                  <a:gd name="T24" fmla="*/ 74 w 75"/>
                  <a:gd name="T25" fmla="*/ 90 h 131"/>
                  <a:gd name="T26" fmla="*/ 74 w 75"/>
                  <a:gd name="T27" fmla="*/ 98 h 131"/>
                  <a:gd name="T28" fmla="*/ 74 w 75"/>
                  <a:gd name="T29" fmla="*/ 106 h 131"/>
                  <a:gd name="T30" fmla="*/ 70 w 75"/>
                  <a:gd name="T31" fmla="*/ 114 h 131"/>
                  <a:gd name="T32" fmla="*/ 66 w 75"/>
                  <a:gd name="T33" fmla="*/ 122 h 131"/>
                  <a:gd name="T34" fmla="*/ 58 w 75"/>
                  <a:gd name="T35" fmla="*/ 126 h 131"/>
                  <a:gd name="T36" fmla="*/ 50 w 75"/>
                  <a:gd name="T37" fmla="*/ 128 h 131"/>
                  <a:gd name="T38" fmla="*/ 42 w 75"/>
                  <a:gd name="T39" fmla="*/ 128 h 131"/>
                  <a:gd name="T40" fmla="*/ 38 w 75"/>
                  <a:gd name="T41" fmla="*/ 120 h 131"/>
                  <a:gd name="T42" fmla="*/ 32 w 75"/>
                  <a:gd name="T43" fmla="*/ 114 h 131"/>
                  <a:gd name="T44" fmla="*/ 24 w 75"/>
                  <a:gd name="T45" fmla="*/ 104 h 131"/>
                  <a:gd name="T46" fmla="*/ 22 w 75"/>
                  <a:gd name="T47" fmla="*/ 96 h 131"/>
                  <a:gd name="T48" fmla="*/ 18 w 75"/>
                  <a:gd name="T49" fmla="*/ 88 h 131"/>
                  <a:gd name="T50" fmla="*/ 16 w 75"/>
                  <a:gd name="T51" fmla="*/ 80 h 131"/>
                  <a:gd name="T52" fmla="*/ 10 w 75"/>
                  <a:gd name="T53" fmla="*/ 74 h 131"/>
                  <a:gd name="T54" fmla="*/ 4 w 75"/>
                  <a:gd name="T55" fmla="*/ 68 h 131"/>
                  <a:gd name="T56" fmla="*/ 4 w 75"/>
                  <a:gd name="T57" fmla="*/ 60 h 131"/>
                  <a:gd name="T58" fmla="*/ 2 w 75"/>
                  <a:gd name="T59" fmla="*/ 48 h 131"/>
                  <a:gd name="T60" fmla="*/ 0 w 75"/>
                  <a:gd name="T61" fmla="*/ 36 h 131"/>
                  <a:gd name="T62" fmla="*/ 2 w 75"/>
                  <a:gd name="T63" fmla="*/ 28 h 131"/>
                  <a:gd name="T64" fmla="*/ 8 w 75"/>
                  <a:gd name="T65" fmla="*/ 22 h 131"/>
                  <a:gd name="T66" fmla="*/ 14 w 75"/>
                  <a:gd name="T67" fmla="*/ 16 h 131"/>
                  <a:gd name="T68" fmla="*/ 22 w 75"/>
                  <a:gd name="T69" fmla="*/ 12 h 131"/>
                  <a:gd name="T70" fmla="*/ 24 w 75"/>
                  <a:gd name="T71" fmla="*/ 4 h 131"/>
                  <a:gd name="T72" fmla="*/ 32 w 75"/>
                  <a:gd name="T73" fmla="*/ 0 h 131"/>
                  <a:gd name="T74" fmla="*/ 30 w 75"/>
                  <a:gd name="T75" fmla="*/ 0 h 13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5" h="131">
                    <a:moveTo>
                      <a:pt x="30" y="0"/>
                    </a:moveTo>
                    <a:lnTo>
                      <a:pt x="36" y="2"/>
                    </a:lnTo>
                    <a:lnTo>
                      <a:pt x="38" y="6"/>
                    </a:lnTo>
                    <a:lnTo>
                      <a:pt x="40" y="10"/>
                    </a:lnTo>
                    <a:lnTo>
                      <a:pt x="44" y="14"/>
                    </a:lnTo>
                    <a:lnTo>
                      <a:pt x="48" y="16"/>
                    </a:lnTo>
                    <a:lnTo>
                      <a:pt x="50" y="20"/>
                    </a:lnTo>
                    <a:lnTo>
                      <a:pt x="54" y="20"/>
                    </a:lnTo>
                    <a:lnTo>
                      <a:pt x="56" y="24"/>
                    </a:lnTo>
                    <a:lnTo>
                      <a:pt x="60" y="28"/>
                    </a:lnTo>
                    <a:lnTo>
                      <a:pt x="60" y="34"/>
                    </a:lnTo>
                    <a:lnTo>
                      <a:pt x="60" y="38"/>
                    </a:lnTo>
                    <a:lnTo>
                      <a:pt x="60" y="44"/>
                    </a:lnTo>
                    <a:lnTo>
                      <a:pt x="60" y="48"/>
                    </a:lnTo>
                    <a:lnTo>
                      <a:pt x="60" y="52"/>
                    </a:lnTo>
                    <a:lnTo>
                      <a:pt x="62" y="56"/>
                    </a:lnTo>
                    <a:lnTo>
                      <a:pt x="66" y="56"/>
                    </a:lnTo>
                    <a:lnTo>
                      <a:pt x="68" y="60"/>
                    </a:lnTo>
                    <a:lnTo>
                      <a:pt x="68" y="64"/>
                    </a:lnTo>
                    <a:lnTo>
                      <a:pt x="68" y="68"/>
                    </a:lnTo>
                    <a:lnTo>
                      <a:pt x="68" y="72"/>
                    </a:lnTo>
                    <a:lnTo>
                      <a:pt x="68" y="76"/>
                    </a:lnTo>
                    <a:lnTo>
                      <a:pt x="70" y="80"/>
                    </a:lnTo>
                    <a:lnTo>
                      <a:pt x="74" y="80"/>
                    </a:lnTo>
                    <a:lnTo>
                      <a:pt x="74" y="84"/>
                    </a:lnTo>
                    <a:lnTo>
                      <a:pt x="74" y="90"/>
                    </a:lnTo>
                    <a:lnTo>
                      <a:pt x="74" y="94"/>
                    </a:lnTo>
                    <a:lnTo>
                      <a:pt x="74" y="98"/>
                    </a:lnTo>
                    <a:lnTo>
                      <a:pt x="74" y="102"/>
                    </a:lnTo>
                    <a:lnTo>
                      <a:pt x="74" y="106"/>
                    </a:lnTo>
                    <a:lnTo>
                      <a:pt x="72" y="110"/>
                    </a:lnTo>
                    <a:lnTo>
                      <a:pt x="70" y="114"/>
                    </a:lnTo>
                    <a:lnTo>
                      <a:pt x="68" y="118"/>
                    </a:lnTo>
                    <a:lnTo>
                      <a:pt x="66" y="122"/>
                    </a:lnTo>
                    <a:lnTo>
                      <a:pt x="62" y="124"/>
                    </a:lnTo>
                    <a:lnTo>
                      <a:pt x="58" y="126"/>
                    </a:lnTo>
                    <a:lnTo>
                      <a:pt x="54" y="130"/>
                    </a:lnTo>
                    <a:lnTo>
                      <a:pt x="50" y="128"/>
                    </a:lnTo>
                    <a:lnTo>
                      <a:pt x="46" y="128"/>
                    </a:lnTo>
                    <a:lnTo>
                      <a:pt x="42" y="128"/>
                    </a:lnTo>
                    <a:lnTo>
                      <a:pt x="40" y="124"/>
                    </a:lnTo>
                    <a:lnTo>
                      <a:pt x="38" y="120"/>
                    </a:lnTo>
                    <a:lnTo>
                      <a:pt x="36" y="116"/>
                    </a:lnTo>
                    <a:lnTo>
                      <a:pt x="32" y="114"/>
                    </a:lnTo>
                    <a:lnTo>
                      <a:pt x="28" y="110"/>
                    </a:lnTo>
                    <a:lnTo>
                      <a:pt x="24" y="104"/>
                    </a:lnTo>
                    <a:lnTo>
                      <a:pt x="24" y="100"/>
                    </a:lnTo>
                    <a:lnTo>
                      <a:pt x="22" y="96"/>
                    </a:lnTo>
                    <a:lnTo>
                      <a:pt x="18" y="92"/>
                    </a:lnTo>
                    <a:lnTo>
                      <a:pt x="18" y="88"/>
                    </a:lnTo>
                    <a:lnTo>
                      <a:pt x="16" y="84"/>
                    </a:lnTo>
                    <a:lnTo>
                      <a:pt x="16" y="80"/>
                    </a:lnTo>
                    <a:lnTo>
                      <a:pt x="12" y="78"/>
                    </a:lnTo>
                    <a:lnTo>
                      <a:pt x="10" y="74"/>
                    </a:lnTo>
                    <a:lnTo>
                      <a:pt x="8" y="70"/>
                    </a:lnTo>
                    <a:lnTo>
                      <a:pt x="4" y="68"/>
                    </a:lnTo>
                    <a:lnTo>
                      <a:pt x="4" y="64"/>
                    </a:lnTo>
                    <a:lnTo>
                      <a:pt x="4" y="60"/>
                    </a:lnTo>
                    <a:lnTo>
                      <a:pt x="4" y="54"/>
                    </a:lnTo>
                    <a:lnTo>
                      <a:pt x="2" y="48"/>
                    </a:lnTo>
                    <a:lnTo>
                      <a:pt x="0" y="40"/>
                    </a:lnTo>
                    <a:lnTo>
                      <a:pt x="0" y="36"/>
                    </a:lnTo>
                    <a:lnTo>
                      <a:pt x="2" y="32"/>
                    </a:lnTo>
                    <a:lnTo>
                      <a:pt x="2" y="28"/>
                    </a:lnTo>
                    <a:lnTo>
                      <a:pt x="4" y="24"/>
                    </a:lnTo>
                    <a:lnTo>
                      <a:pt x="8" y="22"/>
                    </a:lnTo>
                    <a:lnTo>
                      <a:pt x="12" y="20"/>
                    </a:lnTo>
                    <a:lnTo>
                      <a:pt x="14" y="16"/>
                    </a:lnTo>
                    <a:lnTo>
                      <a:pt x="18" y="14"/>
                    </a:lnTo>
                    <a:lnTo>
                      <a:pt x="22" y="12"/>
                    </a:lnTo>
                    <a:lnTo>
                      <a:pt x="24" y="8"/>
                    </a:lnTo>
                    <a:lnTo>
                      <a:pt x="24" y="4"/>
                    </a:lnTo>
                    <a:lnTo>
                      <a:pt x="28" y="0"/>
                    </a:lnTo>
                    <a:lnTo>
                      <a:pt x="32" y="0"/>
                    </a:lnTo>
                    <a:lnTo>
                      <a:pt x="36" y="0"/>
                    </a:lnTo>
                    <a:lnTo>
                      <a:pt x="30"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44" name="Freeform 32"/>
              <p:cNvSpPr>
                <a:spLocks/>
              </p:cNvSpPr>
              <p:nvPr/>
            </p:nvSpPr>
            <p:spPr bwMode="ltGray">
              <a:xfrm>
                <a:off x="1238" y="1460"/>
                <a:ext cx="113" cy="175"/>
              </a:xfrm>
              <a:custGeom>
                <a:avLst/>
                <a:gdLst>
                  <a:gd name="T0" fmla="*/ 14 w 113"/>
                  <a:gd name="T1" fmla="*/ 0 h 175"/>
                  <a:gd name="T2" fmla="*/ 22 w 113"/>
                  <a:gd name="T3" fmla="*/ 0 h 175"/>
                  <a:gd name="T4" fmla="*/ 30 w 113"/>
                  <a:gd name="T5" fmla="*/ 0 h 175"/>
                  <a:gd name="T6" fmla="*/ 40 w 113"/>
                  <a:gd name="T7" fmla="*/ 6 h 175"/>
                  <a:gd name="T8" fmla="*/ 46 w 113"/>
                  <a:gd name="T9" fmla="*/ 14 h 175"/>
                  <a:gd name="T10" fmla="*/ 54 w 113"/>
                  <a:gd name="T11" fmla="*/ 18 h 175"/>
                  <a:gd name="T12" fmla="*/ 58 w 113"/>
                  <a:gd name="T13" fmla="*/ 26 h 175"/>
                  <a:gd name="T14" fmla="*/ 66 w 113"/>
                  <a:gd name="T15" fmla="*/ 30 h 175"/>
                  <a:gd name="T16" fmla="*/ 72 w 113"/>
                  <a:gd name="T17" fmla="*/ 38 h 175"/>
                  <a:gd name="T18" fmla="*/ 80 w 113"/>
                  <a:gd name="T19" fmla="*/ 42 h 175"/>
                  <a:gd name="T20" fmla="*/ 90 w 113"/>
                  <a:gd name="T21" fmla="*/ 48 h 175"/>
                  <a:gd name="T22" fmla="*/ 98 w 113"/>
                  <a:gd name="T23" fmla="*/ 54 h 175"/>
                  <a:gd name="T24" fmla="*/ 100 w 113"/>
                  <a:gd name="T25" fmla="*/ 62 h 175"/>
                  <a:gd name="T26" fmla="*/ 106 w 113"/>
                  <a:gd name="T27" fmla="*/ 70 h 175"/>
                  <a:gd name="T28" fmla="*/ 110 w 113"/>
                  <a:gd name="T29" fmla="*/ 78 h 175"/>
                  <a:gd name="T30" fmla="*/ 112 w 113"/>
                  <a:gd name="T31" fmla="*/ 88 h 175"/>
                  <a:gd name="T32" fmla="*/ 112 w 113"/>
                  <a:gd name="T33" fmla="*/ 96 h 175"/>
                  <a:gd name="T34" fmla="*/ 112 w 113"/>
                  <a:gd name="T35" fmla="*/ 104 h 175"/>
                  <a:gd name="T36" fmla="*/ 112 w 113"/>
                  <a:gd name="T37" fmla="*/ 112 h 175"/>
                  <a:gd name="T38" fmla="*/ 112 w 113"/>
                  <a:gd name="T39" fmla="*/ 120 h 175"/>
                  <a:gd name="T40" fmla="*/ 112 w 113"/>
                  <a:gd name="T41" fmla="*/ 132 h 175"/>
                  <a:gd name="T42" fmla="*/ 112 w 113"/>
                  <a:gd name="T43" fmla="*/ 140 h 175"/>
                  <a:gd name="T44" fmla="*/ 112 w 113"/>
                  <a:gd name="T45" fmla="*/ 148 h 175"/>
                  <a:gd name="T46" fmla="*/ 110 w 113"/>
                  <a:gd name="T47" fmla="*/ 156 h 175"/>
                  <a:gd name="T48" fmla="*/ 106 w 113"/>
                  <a:gd name="T49" fmla="*/ 162 h 175"/>
                  <a:gd name="T50" fmla="*/ 100 w 113"/>
                  <a:gd name="T51" fmla="*/ 170 h 175"/>
                  <a:gd name="T52" fmla="*/ 92 w 113"/>
                  <a:gd name="T53" fmla="*/ 174 h 175"/>
                  <a:gd name="T54" fmla="*/ 84 w 113"/>
                  <a:gd name="T55" fmla="*/ 174 h 175"/>
                  <a:gd name="T56" fmla="*/ 74 w 113"/>
                  <a:gd name="T57" fmla="*/ 174 h 175"/>
                  <a:gd name="T58" fmla="*/ 64 w 113"/>
                  <a:gd name="T59" fmla="*/ 172 h 175"/>
                  <a:gd name="T60" fmla="*/ 56 w 113"/>
                  <a:gd name="T61" fmla="*/ 166 h 175"/>
                  <a:gd name="T62" fmla="*/ 50 w 113"/>
                  <a:gd name="T63" fmla="*/ 160 h 175"/>
                  <a:gd name="T64" fmla="*/ 46 w 113"/>
                  <a:gd name="T65" fmla="*/ 154 h 175"/>
                  <a:gd name="T66" fmla="*/ 38 w 113"/>
                  <a:gd name="T67" fmla="*/ 144 h 175"/>
                  <a:gd name="T68" fmla="*/ 28 w 113"/>
                  <a:gd name="T69" fmla="*/ 136 h 175"/>
                  <a:gd name="T70" fmla="*/ 22 w 113"/>
                  <a:gd name="T71" fmla="*/ 124 h 175"/>
                  <a:gd name="T72" fmla="*/ 18 w 113"/>
                  <a:gd name="T73" fmla="*/ 116 h 175"/>
                  <a:gd name="T74" fmla="*/ 14 w 113"/>
                  <a:gd name="T75" fmla="*/ 104 h 175"/>
                  <a:gd name="T76" fmla="*/ 12 w 113"/>
                  <a:gd name="T77" fmla="*/ 96 h 175"/>
                  <a:gd name="T78" fmla="*/ 6 w 113"/>
                  <a:gd name="T79" fmla="*/ 88 h 175"/>
                  <a:gd name="T80" fmla="*/ 2 w 113"/>
                  <a:gd name="T81" fmla="*/ 80 h 175"/>
                  <a:gd name="T82" fmla="*/ 2 w 113"/>
                  <a:gd name="T83" fmla="*/ 70 h 175"/>
                  <a:gd name="T84" fmla="*/ 2 w 113"/>
                  <a:gd name="T85" fmla="*/ 58 h 175"/>
                  <a:gd name="T86" fmla="*/ 2 w 113"/>
                  <a:gd name="T87" fmla="*/ 50 h 175"/>
                  <a:gd name="T88" fmla="*/ 2 w 113"/>
                  <a:gd name="T89" fmla="*/ 40 h 175"/>
                  <a:gd name="T90" fmla="*/ 0 w 113"/>
                  <a:gd name="T91" fmla="*/ 30 h 175"/>
                  <a:gd name="T92" fmla="*/ 4 w 113"/>
                  <a:gd name="T93" fmla="*/ 24 h 175"/>
                  <a:gd name="T94" fmla="*/ 8 w 113"/>
                  <a:gd name="T95" fmla="*/ 16 h 175"/>
                  <a:gd name="T96" fmla="*/ 8 w 113"/>
                  <a:gd name="T97" fmla="*/ 8 h 175"/>
                  <a:gd name="T98" fmla="*/ 10 w 113"/>
                  <a:gd name="T99" fmla="*/ 0 h 1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13" h="175">
                    <a:moveTo>
                      <a:pt x="10" y="0"/>
                    </a:moveTo>
                    <a:lnTo>
                      <a:pt x="14" y="0"/>
                    </a:lnTo>
                    <a:lnTo>
                      <a:pt x="18" y="0"/>
                    </a:lnTo>
                    <a:lnTo>
                      <a:pt x="22" y="0"/>
                    </a:lnTo>
                    <a:lnTo>
                      <a:pt x="26" y="0"/>
                    </a:lnTo>
                    <a:lnTo>
                      <a:pt x="30" y="0"/>
                    </a:lnTo>
                    <a:lnTo>
                      <a:pt x="36" y="0"/>
                    </a:lnTo>
                    <a:lnTo>
                      <a:pt x="40" y="6"/>
                    </a:lnTo>
                    <a:lnTo>
                      <a:pt x="44" y="10"/>
                    </a:lnTo>
                    <a:lnTo>
                      <a:pt x="46" y="14"/>
                    </a:lnTo>
                    <a:lnTo>
                      <a:pt x="50" y="16"/>
                    </a:lnTo>
                    <a:lnTo>
                      <a:pt x="54" y="18"/>
                    </a:lnTo>
                    <a:lnTo>
                      <a:pt x="56" y="22"/>
                    </a:lnTo>
                    <a:lnTo>
                      <a:pt x="58" y="26"/>
                    </a:lnTo>
                    <a:lnTo>
                      <a:pt x="62" y="28"/>
                    </a:lnTo>
                    <a:lnTo>
                      <a:pt x="66" y="30"/>
                    </a:lnTo>
                    <a:lnTo>
                      <a:pt x="70" y="34"/>
                    </a:lnTo>
                    <a:lnTo>
                      <a:pt x="72" y="38"/>
                    </a:lnTo>
                    <a:lnTo>
                      <a:pt x="76" y="40"/>
                    </a:lnTo>
                    <a:lnTo>
                      <a:pt x="80" y="42"/>
                    </a:lnTo>
                    <a:lnTo>
                      <a:pt x="86" y="46"/>
                    </a:lnTo>
                    <a:lnTo>
                      <a:pt x="90" y="48"/>
                    </a:lnTo>
                    <a:lnTo>
                      <a:pt x="94" y="52"/>
                    </a:lnTo>
                    <a:lnTo>
                      <a:pt x="98" y="54"/>
                    </a:lnTo>
                    <a:lnTo>
                      <a:pt x="98" y="58"/>
                    </a:lnTo>
                    <a:lnTo>
                      <a:pt x="100" y="62"/>
                    </a:lnTo>
                    <a:lnTo>
                      <a:pt x="102" y="66"/>
                    </a:lnTo>
                    <a:lnTo>
                      <a:pt x="106" y="70"/>
                    </a:lnTo>
                    <a:lnTo>
                      <a:pt x="108" y="74"/>
                    </a:lnTo>
                    <a:lnTo>
                      <a:pt x="110" y="78"/>
                    </a:lnTo>
                    <a:lnTo>
                      <a:pt x="112" y="82"/>
                    </a:lnTo>
                    <a:lnTo>
                      <a:pt x="112" y="88"/>
                    </a:lnTo>
                    <a:lnTo>
                      <a:pt x="112" y="92"/>
                    </a:lnTo>
                    <a:lnTo>
                      <a:pt x="112" y="96"/>
                    </a:lnTo>
                    <a:lnTo>
                      <a:pt x="112" y="100"/>
                    </a:lnTo>
                    <a:lnTo>
                      <a:pt x="112" y="104"/>
                    </a:lnTo>
                    <a:lnTo>
                      <a:pt x="112" y="108"/>
                    </a:lnTo>
                    <a:lnTo>
                      <a:pt x="112" y="112"/>
                    </a:lnTo>
                    <a:lnTo>
                      <a:pt x="112" y="116"/>
                    </a:lnTo>
                    <a:lnTo>
                      <a:pt x="112" y="120"/>
                    </a:lnTo>
                    <a:lnTo>
                      <a:pt x="112" y="128"/>
                    </a:lnTo>
                    <a:lnTo>
                      <a:pt x="112" y="132"/>
                    </a:lnTo>
                    <a:lnTo>
                      <a:pt x="112" y="136"/>
                    </a:lnTo>
                    <a:lnTo>
                      <a:pt x="112" y="140"/>
                    </a:lnTo>
                    <a:lnTo>
                      <a:pt x="112" y="144"/>
                    </a:lnTo>
                    <a:lnTo>
                      <a:pt x="112" y="148"/>
                    </a:lnTo>
                    <a:lnTo>
                      <a:pt x="112" y="152"/>
                    </a:lnTo>
                    <a:lnTo>
                      <a:pt x="110" y="156"/>
                    </a:lnTo>
                    <a:lnTo>
                      <a:pt x="106" y="158"/>
                    </a:lnTo>
                    <a:lnTo>
                      <a:pt x="106" y="162"/>
                    </a:lnTo>
                    <a:lnTo>
                      <a:pt x="104" y="166"/>
                    </a:lnTo>
                    <a:lnTo>
                      <a:pt x="100" y="170"/>
                    </a:lnTo>
                    <a:lnTo>
                      <a:pt x="96" y="174"/>
                    </a:lnTo>
                    <a:lnTo>
                      <a:pt x="92" y="174"/>
                    </a:lnTo>
                    <a:lnTo>
                      <a:pt x="88" y="174"/>
                    </a:lnTo>
                    <a:lnTo>
                      <a:pt x="84" y="174"/>
                    </a:lnTo>
                    <a:lnTo>
                      <a:pt x="80" y="174"/>
                    </a:lnTo>
                    <a:lnTo>
                      <a:pt x="74" y="174"/>
                    </a:lnTo>
                    <a:lnTo>
                      <a:pt x="70" y="174"/>
                    </a:lnTo>
                    <a:lnTo>
                      <a:pt x="64" y="172"/>
                    </a:lnTo>
                    <a:lnTo>
                      <a:pt x="60" y="170"/>
                    </a:lnTo>
                    <a:lnTo>
                      <a:pt x="56" y="166"/>
                    </a:lnTo>
                    <a:lnTo>
                      <a:pt x="52" y="164"/>
                    </a:lnTo>
                    <a:lnTo>
                      <a:pt x="50" y="160"/>
                    </a:lnTo>
                    <a:lnTo>
                      <a:pt x="46" y="158"/>
                    </a:lnTo>
                    <a:lnTo>
                      <a:pt x="46" y="154"/>
                    </a:lnTo>
                    <a:lnTo>
                      <a:pt x="40" y="148"/>
                    </a:lnTo>
                    <a:lnTo>
                      <a:pt x="38" y="144"/>
                    </a:lnTo>
                    <a:lnTo>
                      <a:pt x="34" y="142"/>
                    </a:lnTo>
                    <a:lnTo>
                      <a:pt x="28" y="136"/>
                    </a:lnTo>
                    <a:lnTo>
                      <a:pt x="26" y="132"/>
                    </a:lnTo>
                    <a:lnTo>
                      <a:pt x="22" y="124"/>
                    </a:lnTo>
                    <a:lnTo>
                      <a:pt x="20" y="120"/>
                    </a:lnTo>
                    <a:lnTo>
                      <a:pt x="18" y="116"/>
                    </a:lnTo>
                    <a:lnTo>
                      <a:pt x="16" y="108"/>
                    </a:lnTo>
                    <a:lnTo>
                      <a:pt x="14" y="104"/>
                    </a:lnTo>
                    <a:lnTo>
                      <a:pt x="14" y="100"/>
                    </a:lnTo>
                    <a:lnTo>
                      <a:pt x="12" y="96"/>
                    </a:lnTo>
                    <a:lnTo>
                      <a:pt x="10" y="92"/>
                    </a:lnTo>
                    <a:lnTo>
                      <a:pt x="6" y="88"/>
                    </a:lnTo>
                    <a:lnTo>
                      <a:pt x="4" y="84"/>
                    </a:lnTo>
                    <a:lnTo>
                      <a:pt x="2" y="80"/>
                    </a:lnTo>
                    <a:lnTo>
                      <a:pt x="2" y="74"/>
                    </a:lnTo>
                    <a:lnTo>
                      <a:pt x="2" y="70"/>
                    </a:lnTo>
                    <a:lnTo>
                      <a:pt x="2" y="62"/>
                    </a:lnTo>
                    <a:lnTo>
                      <a:pt x="2" y="58"/>
                    </a:lnTo>
                    <a:lnTo>
                      <a:pt x="2" y="54"/>
                    </a:lnTo>
                    <a:lnTo>
                      <a:pt x="2" y="50"/>
                    </a:lnTo>
                    <a:lnTo>
                      <a:pt x="2" y="44"/>
                    </a:lnTo>
                    <a:lnTo>
                      <a:pt x="2" y="40"/>
                    </a:lnTo>
                    <a:lnTo>
                      <a:pt x="0" y="34"/>
                    </a:lnTo>
                    <a:lnTo>
                      <a:pt x="0" y="30"/>
                    </a:lnTo>
                    <a:lnTo>
                      <a:pt x="0" y="26"/>
                    </a:lnTo>
                    <a:lnTo>
                      <a:pt x="4" y="24"/>
                    </a:lnTo>
                    <a:lnTo>
                      <a:pt x="8" y="20"/>
                    </a:lnTo>
                    <a:lnTo>
                      <a:pt x="8" y="16"/>
                    </a:lnTo>
                    <a:lnTo>
                      <a:pt x="8" y="12"/>
                    </a:lnTo>
                    <a:lnTo>
                      <a:pt x="8" y="8"/>
                    </a:lnTo>
                    <a:lnTo>
                      <a:pt x="6" y="4"/>
                    </a:lnTo>
                    <a:lnTo>
                      <a:pt x="10"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45" name="Freeform 33"/>
              <p:cNvSpPr>
                <a:spLocks/>
              </p:cNvSpPr>
              <p:nvPr/>
            </p:nvSpPr>
            <p:spPr bwMode="ltGray">
              <a:xfrm>
                <a:off x="2002" y="196"/>
                <a:ext cx="43" cy="41"/>
              </a:xfrm>
              <a:custGeom>
                <a:avLst/>
                <a:gdLst>
                  <a:gd name="T0" fmla="*/ 14 w 43"/>
                  <a:gd name="T1" fmla="*/ 36 h 41"/>
                  <a:gd name="T2" fmla="*/ 20 w 43"/>
                  <a:gd name="T3" fmla="*/ 36 h 41"/>
                  <a:gd name="T4" fmla="*/ 24 w 43"/>
                  <a:gd name="T5" fmla="*/ 36 h 41"/>
                  <a:gd name="T6" fmla="*/ 28 w 43"/>
                  <a:gd name="T7" fmla="*/ 36 h 41"/>
                  <a:gd name="T8" fmla="*/ 32 w 43"/>
                  <a:gd name="T9" fmla="*/ 34 h 41"/>
                  <a:gd name="T10" fmla="*/ 32 w 43"/>
                  <a:gd name="T11" fmla="*/ 30 h 41"/>
                  <a:gd name="T12" fmla="*/ 36 w 43"/>
                  <a:gd name="T13" fmla="*/ 28 h 41"/>
                  <a:gd name="T14" fmla="*/ 40 w 43"/>
                  <a:gd name="T15" fmla="*/ 26 h 41"/>
                  <a:gd name="T16" fmla="*/ 40 w 43"/>
                  <a:gd name="T17" fmla="*/ 22 h 41"/>
                  <a:gd name="T18" fmla="*/ 42 w 43"/>
                  <a:gd name="T19" fmla="*/ 18 h 41"/>
                  <a:gd name="T20" fmla="*/ 42 w 43"/>
                  <a:gd name="T21" fmla="*/ 14 h 41"/>
                  <a:gd name="T22" fmla="*/ 42 w 43"/>
                  <a:gd name="T23" fmla="*/ 10 h 41"/>
                  <a:gd name="T24" fmla="*/ 42 w 43"/>
                  <a:gd name="T25" fmla="*/ 6 h 41"/>
                  <a:gd name="T26" fmla="*/ 42 w 43"/>
                  <a:gd name="T27" fmla="*/ 2 h 41"/>
                  <a:gd name="T28" fmla="*/ 38 w 43"/>
                  <a:gd name="T29" fmla="*/ 2 h 41"/>
                  <a:gd name="T30" fmla="*/ 34 w 43"/>
                  <a:gd name="T31" fmla="*/ 2 h 41"/>
                  <a:gd name="T32" fmla="*/ 26 w 43"/>
                  <a:gd name="T33" fmla="*/ 2 h 41"/>
                  <a:gd name="T34" fmla="*/ 22 w 43"/>
                  <a:gd name="T35" fmla="*/ 2 h 41"/>
                  <a:gd name="T36" fmla="*/ 18 w 43"/>
                  <a:gd name="T37" fmla="*/ 2 h 41"/>
                  <a:gd name="T38" fmla="*/ 14 w 43"/>
                  <a:gd name="T39" fmla="*/ 0 h 41"/>
                  <a:gd name="T40" fmla="*/ 10 w 43"/>
                  <a:gd name="T41" fmla="*/ 0 h 41"/>
                  <a:gd name="T42" fmla="*/ 10 w 43"/>
                  <a:gd name="T43" fmla="*/ 4 h 41"/>
                  <a:gd name="T44" fmla="*/ 8 w 43"/>
                  <a:gd name="T45" fmla="*/ 8 h 41"/>
                  <a:gd name="T46" fmla="*/ 8 w 43"/>
                  <a:gd name="T47" fmla="*/ 12 h 41"/>
                  <a:gd name="T48" fmla="*/ 4 w 43"/>
                  <a:gd name="T49" fmla="*/ 12 h 41"/>
                  <a:gd name="T50" fmla="*/ 0 w 43"/>
                  <a:gd name="T51" fmla="*/ 18 h 41"/>
                  <a:gd name="T52" fmla="*/ 0 w 43"/>
                  <a:gd name="T53" fmla="*/ 22 h 41"/>
                  <a:gd name="T54" fmla="*/ 2 w 43"/>
                  <a:gd name="T55" fmla="*/ 26 h 41"/>
                  <a:gd name="T56" fmla="*/ 4 w 43"/>
                  <a:gd name="T57" fmla="*/ 30 h 41"/>
                  <a:gd name="T58" fmla="*/ 6 w 43"/>
                  <a:gd name="T59" fmla="*/ 34 h 41"/>
                  <a:gd name="T60" fmla="*/ 8 w 43"/>
                  <a:gd name="T61" fmla="*/ 38 h 41"/>
                  <a:gd name="T62" fmla="*/ 12 w 43"/>
                  <a:gd name="T63" fmla="*/ 40 h 41"/>
                  <a:gd name="T64" fmla="*/ 16 w 43"/>
                  <a:gd name="T65" fmla="*/ 40 h 41"/>
                  <a:gd name="T66" fmla="*/ 20 w 43"/>
                  <a:gd name="T67" fmla="*/ 40 h 41"/>
                  <a:gd name="T68" fmla="*/ 14 w 43"/>
                  <a:gd name="T69" fmla="*/ 36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3" h="41">
                    <a:moveTo>
                      <a:pt x="14" y="36"/>
                    </a:moveTo>
                    <a:lnTo>
                      <a:pt x="20" y="36"/>
                    </a:lnTo>
                    <a:lnTo>
                      <a:pt x="24" y="36"/>
                    </a:lnTo>
                    <a:lnTo>
                      <a:pt x="28" y="36"/>
                    </a:lnTo>
                    <a:lnTo>
                      <a:pt x="32" y="34"/>
                    </a:lnTo>
                    <a:lnTo>
                      <a:pt x="32" y="30"/>
                    </a:lnTo>
                    <a:lnTo>
                      <a:pt x="36" y="28"/>
                    </a:lnTo>
                    <a:lnTo>
                      <a:pt x="40" y="26"/>
                    </a:lnTo>
                    <a:lnTo>
                      <a:pt x="40" y="22"/>
                    </a:lnTo>
                    <a:lnTo>
                      <a:pt x="42" y="18"/>
                    </a:lnTo>
                    <a:lnTo>
                      <a:pt x="42" y="14"/>
                    </a:lnTo>
                    <a:lnTo>
                      <a:pt x="42" y="10"/>
                    </a:lnTo>
                    <a:lnTo>
                      <a:pt x="42" y="6"/>
                    </a:lnTo>
                    <a:lnTo>
                      <a:pt x="42" y="2"/>
                    </a:lnTo>
                    <a:lnTo>
                      <a:pt x="38" y="2"/>
                    </a:lnTo>
                    <a:lnTo>
                      <a:pt x="34" y="2"/>
                    </a:lnTo>
                    <a:lnTo>
                      <a:pt x="26" y="2"/>
                    </a:lnTo>
                    <a:lnTo>
                      <a:pt x="22" y="2"/>
                    </a:lnTo>
                    <a:lnTo>
                      <a:pt x="18" y="2"/>
                    </a:lnTo>
                    <a:lnTo>
                      <a:pt x="14" y="0"/>
                    </a:lnTo>
                    <a:lnTo>
                      <a:pt x="10" y="0"/>
                    </a:lnTo>
                    <a:lnTo>
                      <a:pt x="10" y="4"/>
                    </a:lnTo>
                    <a:lnTo>
                      <a:pt x="8" y="8"/>
                    </a:lnTo>
                    <a:lnTo>
                      <a:pt x="8" y="12"/>
                    </a:lnTo>
                    <a:lnTo>
                      <a:pt x="4" y="12"/>
                    </a:lnTo>
                    <a:lnTo>
                      <a:pt x="0" y="18"/>
                    </a:lnTo>
                    <a:lnTo>
                      <a:pt x="0" y="22"/>
                    </a:lnTo>
                    <a:lnTo>
                      <a:pt x="2" y="26"/>
                    </a:lnTo>
                    <a:lnTo>
                      <a:pt x="4" y="30"/>
                    </a:lnTo>
                    <a:lnTo>
                      <a:pt x="6" y="34"/>
                    </a:lnTo>
                    <a:lnTo>
                      <a:pt x="8" y="38"/>
                    </a:lnTo>
                    <a:lnTo>
                      <a:pt x="12" y="40"/>
                    </a:lnTo>
                    <a:lnTo>
                      <a:pt x="16" y="40"/>
                    </a:lnTo>
                    <a:lnTo>
                      <a:pt x="20" y="40"/>
                    </a:lnTo>
                    <a:lnTo>
                      <a:pt x="14" y="36"/>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grpSp>
        <p:grpSp>
          <p:nvGrpSpPr>
            <p:cNvPr id="37897" name="Group 34"/>
            <p:cNvGrpSpPr>
              <a:grpSpLocks/>
            </p:cNvGrpSpPr>
            <p:nvPr/>
          </p:nvGrpSpPr>
          <p:grpSpPr bwMode="auto">
            <a:xfrm>
              <a:off x="4726" y="3480"/>
              <a:ext cx="1021" cy="833"/>
              <a:chOff x="4726" y="3480"/>
              <a:chExt cx="1021" cy="833"/>
            </a:xfrm>
          </p:grpSpPr>
          <p:sp>
            <p:nvSpPr>
              <p:cNvPr id="37898" name="Freeform 35"/>
              <p:cNvSpPr>
                <a:spLocks/>
              </p:cNvSpPr>
              <p:nvPr/>
            </p:nvSpPr>
            <p:spPr bwMode="ltGray">
              <a:xfrm>
                <a:off x="5310" y="3498"/>
                <a:ext cx="97" cy="151"/>
              </a:xfrm>
              <a:custGeom>
                <a:avLst/>
                <a:gdLst>
                  <a:gd name="T0" fmla="*/ 20 w 97"/>
                  <a:gd name="T1" fmla="*/ 144 h 151"/>
                  <a:gd name="T2" fmla="*/ 28 w 97"/>
                  <a:gd name="T3" fmla="*/ 142 h 151"/>
                  <a:gd name="T4" fmla="*/ 32 w 97"/>
                  <a:gd name="T5" fmla="*/ 138 h 151"/>
                  <a:gd name="T6" fmla="*/ 36 w 97"/>
                  <a:gd name="T7" fmla="*/ 134 h 151"/>
                  <a:gd name="T8" fmla="*/ 44 w 97"/>
                  <a:gd name="T9" fmla="*/ 130 h 151"/>
                  <a:gd name="T10" fmla="*/ 46 w 97"/>
                  <a:gd name="T11" fmla="*/ 122 h 151"/>
                  <a:gd name="T12" fmla="*/ 48 w 97"/>
                  <a:gd name="T13" fmla="*/ 112 h 151"/>
                  <a:gd name="T14" fmla="*/ 46 w 97"/>
                  <a:gd name="T15" fmla="*/ 104 h 151"/>
                  <a:gd name="T16" fmla="*/ 44 w 97"/>
                  <a:gd name="T17" fmla="*/ 96 h 151"/>
                  <a:gd name="T18" fmla="*/ 40 w 97"/>
                  <a:gd name="T19" fmla="*/ 86 h 151"/>
                  <a:gd name="T20" fmla="*/ 44 w 97"/>
                  <a:gd name="T21" fmla="*/ 80 h 151"/>
                  <a:gd name="T22" fmla="*/ 52 w 97"/>
                  <a:gd name="T23" fmla="*/ 74 h 151"/>
                  <a:gd name="T24" fmla="*/ 52 w 97"/>
                  <a:gd name="T25" fmla="*/ 66 h 151"/>
                  <a:gd name="T26" fmla="*/ 60 w 97"/>
                  <a:gd name="T27" fmla="*/ 66 h 151"/>
                  <a:gd name="T28" fmla="*/ 68 w 97"/>
                  <a:gd name="T29" fmla="*/ 64 h 151"/>
                  <a:gd name="T30" fmla="*/ 74 w 97"/>
                  <a:gd name="T31" fmla="*/ 58 h 151"/>
                  <a:gd name="T32" fmla="*/ 82 w 97"/>
                  <a:gd name="T33" fmla="*/ 54 h 151"/>
                  <a:gd name="T34" fmla="*/ 88 w 97"/>
                  <a:gd name="T35" fmla="*/ 50 h 151"/>
                  <a:gd name="T36" fmla="*/ 92 w 97"/>
                  <a:gd name="T37" fmla="*/ 42 h 151"/>
                  <a:gd name="T38" fmla="*/ 94 w 97"/>
                  <a:gd name="T39" fmla="*/ 34 h 151"/>
                  <a:gd name="T40" fmla="*/ 96 w 97"/>
                  <a:gd name="T41" fmla="*/ 26 h 151"/>
                  <a:gd name="T42" fmla="*/ 94 w 97"/>
                  <a:gd name="T43" fmla="*/ 18 h 151"/>
                  <a:gd name="T44" fmla="*/ 90 w 97"/>
                  <a:gd name="T45" fmla="*/ 10 h 151"/>
                  <a:gd name="T46" fmla="*/ 82 w 97"/>
                  <a:gd name="T47" fmla="*/ 8 h 151"/>
                  <a:gd name="T48" fmla="*/ 74 w 97"/>
                  <a:gd name="T49" fmla="*/ 6 h 151"/>
                  <a:gd name="T50" fmla="*/ 66 w 97"/>
                  <a:gd name="T51" fmla="*/ 0 h 151"/>
                  <a:gd name="T52" fmla="*/ 56 w 97"/>
                  <a:gd name="T53" fmla="*/ 0 h 151"/>
                  <a:gd name="T54" fmla="*/ 50 w 97"/>
                  <a:gd name="T55" fmla="*/ 6 h 151"/>
                  <a:gd name="T56" fmla="*/ 44 w 97"/>
                  <a:gd name="T57" fmla="*/ 12 h 151"/>
                  <a:gd name="T58" fmla="*/ 40 w 97"/>
                  <a:gd name="T59" fmla="*/ 20 h 151"/>
                  <a:gd name="T60" fmla="*/ 40 w 97"/>
                  <a:gd name="T61" fmla="*/ 28 h 151"/>
                  <a:gd name="T62" fmla="*/ 32 w 97"/>
                  <a:gd name="T63" fmla="*/ 32 h 151"/>
                  <a:gd name="T64" fmla="*/ 28 w 97"/>
                  <a:gd name="T65" fmla="*/ 38 h 151"/>
                  <a:gd name="T66" fmla="*/ 24 w 97"/>
                  <a:gd name="T67" fmla="*/ 44 h 151"/>
                  <a:gd name="T68" fmla="*/ 26 w 97"/>
                  <a:gd name="T69" fmla="*/ 52 h 151"/>
                  <a:gd name="T70" fmla="*/ 26 w 97"/>
                  <a:gd name="T71" fmla="*/ 62 h 151"/>
                  <a:gd name="T72" fmla="*/ 32 w 97"/>
                  <a:gd name="T73" fmla="*/ 68 h 151"/>
                  <a:gd name="T74" fmla="*/ 36 w 97"/>
                  <a:gd name="T75" fmla="*/ 76 h 151"/>
                  <a:gd name="T76" fmla="*/ 34 w 97"/>
                  <a:gd name="T77" fmla="*/ 84 h 151"/>
                  <a:gd name="T78" fmla="*/ 26 w 97"/>
                  <a:gd name="T79" fmla="*/ 84 h 151"/>
                  <a:gd name="T80" fmla="*/ 18 w 97"/>
                  <a:gd name="T81" fmla="*/ 88 h 151"/>
                  <a:gd name="T82" fmla="*/ 8 w 97"/>
                  <a:gd name="T83" fmla="*/ 90 h 151"/>
                  <a:gd name="T84" fmla="*/ 6 w 97"/>
                  <a:gd name="T85" fmla="*/ 98 h 151"/>
                  <a:gd name="T86" fmla="*/ 4 w 97"/>
                  <a:gd name="T87" fmla="*/ 108 h 151"/>
                  <a:gd name="T88" fmla="*/ 2 w 97"/>
                  <a:gd name="T89" fmla="*/ 116 h 151"/>
                  <a:gd name="T90" fmla="*/ 2 w 97"/>
                  <a:gd name="T91" fmla="*/ 124 h 151"/>
                  <a:gd name="T92" fmla="*/ 0 w 97"/>
                  <a:gd name="T93" fmla="*/ 132 h 151"/>
                  <a:gd name="T94" fmla="*/ 0 w 97"/>
                  <a:gd name="T95" fmla="*/ 140 h 151"/>
                  <a:gd name="T96" fmla="*/ 8 w 97"/>
                  <a:gd name="T97" fmla="*/ 146 h 151"/>
                  <a:gd name="T98" fmla="*/ 16 w 97"/>
                  <a:gd name="T99" fmla="*/ 148 h 151"/>
                  <a:gd name="T100" fmla="*/ 24 w 97"/>
                  <a:gd name="T101" fmla="*/ 150 h 151"/>
                  <a:gd name="T102" fmla="*/ 30 w 97"/>
                  <a:gd name="T103" fmla="*/ 142 h 15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7" h="151">
                    <a:moveTo>
                      <a:pt x="16" y="144"/>
                    </a:moveTo>
                    <a:lnTo>
                      <a:pt x="20" y="144"/>
                    </a:lnTo>
                    <a:lnTo>
                      <a:pt x="24" y="144"/>
                    </a:lnTo>
                    <a:lnTo>
                      <a:pt x="28" y="142"/>
                    </a:lnTo>
                    <a:lnTo>
                      <a:pt x="32" y="142"/>
                    </a:lnTo>
                    <a:lnTo>
                      <a:pt x="32" y="138"/>
                    </a:lnTo>
                    <a:lnTo>
                      <a:pt x="36" y="138"/>
                    </a:lnTo>
                    <a:lnTo>
                      <a:pt x="36" y="134"/>
                    </a:lnTo>
                    <a:lnTo>
                      <a:pt x="40" y="132"/>
                    </a:lnTo>
                    <a:lnTo>
                      <a:pt x="44" y="130"/>
                    </a:lnTo>
                    <a:lnTo>
                      <a:pt x="46" y="126"/>
                    </a:lnTo>
                    <a:lnTo>
                      <a:pt x="46" y="122"/>
                    </a:lnTo>
                    <a:lnTo>
                      <a:pt x="48" y="116"/>
                    </a:lnTo>
                    <a:lnTo>
                      <a:pt x="48" y="112"/>
                    </a:lnTo>
                    <a:lnTo>
                      <a:pt x="48" y="108"/>
                    </a:lnTo>
                    <a:lnTo>
                      <a:pt x="46" y="104"/>
                    </a:lnTo>
                    <a:lnTo>
                      <a:pt x="46" y="100"/>
                    </a:lnTo>
                    <a:lnTo>
                      <a:pt x="44" y="96"/>
                    </a:lnTo>
                    <a:lnTo>
                      <a:pt x="42" y="92"/>
                    </a:lnTo>
                    <a:lnTo>
                      <a:pt x="40" y="86"/>
                    </a:lnTo>
                    <a:lnTo>
                      <a:pt x="40" y="82"/>
                    </a:lnTo>
                    <a:lnTo>
                      <a:pt x="44" y="80"/>
                    </a:lnTo>
                    <a:lnTo>
                      <a:pt x="46" y="76"/>
                    </a:lnTo>
                    <a:lnTo>
                      <a:pt x="52" y="74"/>
                    </a:lnTo>
                    <a:lnTo>
                      <a:pt x="52" y="70"/>
                    </a:lnTo>
                    <a:lnTo>
                      <a:pt x="52" y="66"/>
                    </a:lnTo>
                    <a:lnTo>
                      <a:pt x="56" y="66"/>
                    </a:lnTo>
                    <a:lnTo>
                      <a:pt x="60" y="66"/>
                    </a:lnTo>
                    <a:lnTo>
                      <a:pt x="64" y="64"/>
                    </a:lnTo>
                    <a:lnTo>
                      <a:pt x="68" y="64"/>
                    </a:lnTo>
                    <a:lnTo>
                      <a:pt x="72" y="62"/>
                    </a:lnTo>
                    <a:lnTo>
                      <a:pt x="74" y="58"/>
                    </a:lnTo>
                    <a:lnTo>
                      <a:pt x="78" y="56"/>
                    </a:lnTo>
                    <a:lnTo>
                      <a:pt x="82" y="54"/>
                    </a:lnTo>
                    <a:lnTo>
                      <a:pt x="86" y="54"/>
                    </a:lnTo>
                    <a:lnTo>
                      <a:pt x="88" y="50"/>
                    </a:lnTo>
                    <a:lnTo>
                      <a:pt x="90" y="46"/>
                    </a:lnTo>
                    <a:lnTo>
                      <a:pt x="92" y="42"/>
                    </a:lnTo>
                    <a:lnTo>
                      <a:pt x="94" y="38"/>
                    </a:lnTo>
                    <a:lnTo>
                      <a:pt x="94" y="34"/>
                    </a:lnTo>
                    <a:lnTo>
                      <a:pt x="96" y="30"/>
                    </a:lnTo>
                    <a:lnTo>
                      <a:pt x="96" y="26"/>
                    </a:lnTo>
                    <a:lnTo>
                      <a:pt x="96" y="22"/>
                    </a:lnTo>
                    <a:lnTo>
                      <a:pt x="94" y="18"/>
                    </a:lnTo>
                    <a:lnTo>
                      <a:pt x="92" y="14"/>
                    </a:lnTo>
                    <a:lnTo>
                      <a:pt x="90" y="10"/>
                    </a:lnTo>
                    <a:lnTo>
                      <a:pt x="86" y="10"/>
                    </a:lnTo>
                    <a:lnTo>
                      <a:pt x="82" y="8"/>
                    </a:lnTo>
                    <a:lnTo>
                      <a:pt x="78" y="8"/>
                    </a:lnTo>
                    <a:lnTo>
                      <a:pt x="74" y="6"/>
                    </a:lnTo>
                    <a:lnTo>
                      <a:pt x="70" y="4"/>
                    </a:lnTo>
                    <a:lnTo>
                      <a:pt x="66" y="0"/>
                    </a:lnTo>
                    <a:lnTo>
                      <a:pt x="62" y="0"/>
                    </a:lnTo>
                    <a:lnTo>
                      <a:pt x="56" y="0"/>
                    </a:lnTo>
                    <a:lnTo>
                      <a:pt x="52" y="2"/>
                    </a:lnTo>
                    <a:lnTo>
                      <a:pt x="50" y="6"/>
                    </a:lnTo>
                    <a:lnTo>
                      <a:pt x="48" y="10"/>
                    </a:lnTo>
                    <a:lnTo>
                      <a:pt x="44" y="12"/>
                    </a:lnTo>
                    <a:lnTo>
                      <a:pt x="42" y="16"/>
                    </a:lnTo>
                    <a:lnTo>
                      <a:pt x="40" y="20"/>
                    </a:lnTo>
                    <a:lnTo>
                      <a:pt x="40" y="24"/>
                    </a:lnTo>
                    <a:lnTo>
                      <a:pt x="40" y="28"/>
                    </a:lnTo>
                    <a:lnTo>
                      <a:pt x="36" y="30"/>
                    </a:lnTo>
                    <a:lnTo>
                      <a:pt x="32" y="32"/>
                    </a:lnTo>
                    <a:lnTo>
                      <a:pt x="28" y="34"/>
                    </a:lnTo>
                    <a:lnTo>
                      <a:pt x="28" y="38"/>
                    </a:lnTo>
                    <a:lnTo>
                      <a:pt x="24" y="40"/>
                    </a:lnTo>
                    <a:lnTo>
                      <a:pt x="24" y="44"/>
                    </a:lnTo>
                    <a:lnTo>
                      <a:pt x="26" y="48"/>
                    </a:lnTo>
                    <a:lnTo>
                      <a:pt x="26" y="52"/>
                    </a:lnTo>
                    <a:lnTo>
                      <a:pt x="26" y="56"/>
                    </a:lnTo>
                    <a:lnTo>
                      <a:pt x="26" y="62"/>
                    </a:lnTo>
                    <a:lnTo>
                      <a:pt x="28" y="66"/>
                    </a:lnTo>
                    <a:lnTo>
                      <a:pt x="32" y="68"/>
                    </a:lnTo>
                    <a:lnTo>
                      <a:pt x="34" y="72"/>
                    </a:lnTo>
                    <a:lnTo>
                      <a:pt x="36" y="76"/>
                    </a:lnTo>
                    <a:lnTo>
                      <a:pt x="36" y="80"/>
                    </a:lnTo>
                    <a:lnTo>
                      <a:pt x="34" y="84"/>
                    </a:lnTo>
                    <a:lnTo>
                      <a:pt x="30" y="84"/>
                    </a:lnTo>
                    <a:lnTo>
                      <a:pt x="26" y="84"/>
                    </a:lnTo>
                    <a:lnTo>
                      <a:pt x="22" y="86"/>
                    </a:lnTo>
                    <a:lnTo>
                      <a:pt x="18" y="88"/>
                    </a:lnTo>
                    <a:lnTo>
                      <a:pt x="12" y="90"/>
                    </a:lnTo>
                    <a:lnTo>
                      <a:pt x="8" y="90"/>
                    </a:lnTo>
                    <a:lnTo>
                      <a:pt x="8" y="94"/>
                    </a:lnTo>
                    <a:lnTo>
                      <a:pt x="6" y="98"/>
                    </a:lnTo>
                    <a:lnTo>
                      <a:pt x="4" y="102"/>
                    </a:lnTo>
                    <a:lnTo>
                      <a:pt x="4" y="108"/>
                    </a:lnTo>
                    <a:lnTo>
                      <a:pt x="2" y="112"/>
                    </a:lnTo>
                    <a:lnTo>
                      <a:pt x="2" y="116"/>
                    </a:lnTo>
                    <a:lnTo>
                      <a:pt x="2" y="120"/>
                    </a:lnTo>
                    <a:lnTo>
                      <a:pt x="2" y="124"/>
                    </a:lnTo>
                    <a:lnTo>
                      <a:pt x="2" y="128"/>
                    </a:lnTo>
                    <a:lnTo>
                      <a:pt x="0" y="132"/>
                    </a:lnTo>
                    <a:lnTo>
                      <a:pt x="0" y="136"/>
                    </a:lnTo>
                    <a:lnTo>
                      <a:pt x="0" y="140"/>
                    </a:lnTo>
                    <a:lnTo>
                      <a:pt x="4" y="144"/>
                    </a:lnTo>
                    <a:lnTo>
                      <a:pt x="8" y="146"/>
                    </a:lnTo>
                    <a:lnTo>
                      <a:pt x="12" y="148"/>
                    </a:lnTo>
                    <a:lnTo>
                      <a:pt x="16" y="148"/>
                    </a:lnTo>
                    <a:lnTo>
                      <a:pt x="20" y="150"/>
                    </a:lnTo>
                    <a:lnTo>
                      <a:pt x="24" y="150"/>
                    </a:lnTo>
                    <a:lnTo>
                      <a:pt x="28" y="148"/>
                    </a:lnTo>
                    <a:lnTo>
                      <a:pt x="30" y="14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899" name="Freeform 36"/>
              <p:cNvSpPr>
                <a:spLocks/>
              </p:cNvSpPr>
              <p:nvPr/>
            </p:nvSpPr>
            <p:spPr bwMode="ltGray">
              <a:xfrm>
                <a:off x="5288" y="3520"/>
                <a:ext cx="47" cy="87"/>
              </a:xfrm>
              <a:custGeom>
                <a:avLst/>
                <a:gdLst>
                  <a:gd name="T0" fmla="*/ 18 w 47"/>
                  <a:gd name="T1" fmla="*/ 82 h 87"/>
                  <a:gd name="T2" fmla="*/ 18 w 47"/>
                  <a:gd name="T3" fmla="*/ 78 h 87"/>
                  <a:gd name="T4" fmla="*/ 18 w 47"/>
                  <a:gd name="T5" fmla="*/ 74 h 87"/>
                  <a:gd name="T6" fmla="*/ 18 w 47"/>
                  <a:gd name="T7" fmla="*/ 70 h 87"/>
                  <a:gd name="T8" fmla="*/ 18 w 47"/>
                  <a:gd name="T9" fmla="*/ 66 h 87"/>
                  <a:gd name="T10" fmla="*/ 18 w 47"/>
                  <a:gd name="T11" fmla="*/ 62 h 87"/>
                  <a:gd name="T12" fmla="*/ 22 w 47"/>
                  <a:gd name="T13" fmla="*/ 58 h 87"/>
                  <a:gd name="T14" fmla="*/ 24 w 47"/>
                  <a:gd name="T15" fmla="*/ 54 h 87"/>
                  <a:gd name="T16" fmla="*/ 28 w 47"/>
                  <a:gd name="T17" fmla="*/ 54 h 87"/>
                  <a:gd name="T18" fmla="*/ 32 w 47"/>
                  <a:gd name="T19" fmla="*/ 54 h 87"/>
                  <a:gd name="T20" fmla="*/ 36 w 47"/>
                  <a:gd name="T21" fmla="*/ 54 h 87"/>
                  <a:gd name="T22" fmla="*/ 40 w 47"/>
                  <a:gd name="T23" fmla="*/ 52 h 87"/>
                  <a:gd name="T24" fmla="*/ 40 w 47"/>
                  <a:gd name="T25" fmla="*/ 48 h 87"/>
                  <a:gd name="T26" fmla="*/ 40 w 47"/>
                  <a:gd name="T27" fmla="*/ 44 h 87"/>
                  <a:gd name="T28" fmla="*/ 40 w 47"/>
                  <a:gd name="T29" fmla="*/ 40 h 87"/>
                  <a:gd name="T30" fmla="*/ 40 w 47"/>
                  <a:gd name="T31" fmla="*/ 34 h 87"/>
                  <a:gd name="T32" fmla="*/ 36 w 47"/>
                  <a:gd name="T33" fmla="*/ 32 h 87"/>
                  <a:gd name="T34" fmla="*/ 36 w 47"/>
                  <a:gd name="T35" fmla="*/ 28 h 87"/>
                  <a:gd name="T36" fmla="*/ 34 w 47"/>
                  <a:gd name="T37" fmla="*/ 24 h 87"/>
                  <a:gd name="T38" fmla="*/ 34 w 47"/>
                  <a:gd name="T39" fmla="*/ 20 h 87"/>
                  <a:gd name="T40" fmla="*/ 38 w 47"/>
                  <a:gd name="T41" fmla="*/ 18 h 87"/>
                  <a:gd name="T42" fmla="*/ 42 w 47"/>
                  <a:gd name="T43" fmla="*/ 16 h 87"/>
                  <a:gd name="T44" fmla="*/ 44 w 47"/>
                  <a:gd name="T45" fmla="*/ 12 h 87"/>
                  <a:gd name="T46" fmla="*/ 46 w 47"/>
                  <a:gd name="T47" fmla="*/ 8 h 87"/>
                  <a:gd name="T48" fmla="*/ 42 w 47"/>
                  <a:gd name="T49" fmla="*/ 4 h 87"/>
                  <a:gd name="T50" fmla="*/ 38 w 47"/>
                  <a:gd name="T51" fmla="*/ 2 h 87"/>
                  <a:gd name="T52" fmla="*/ 34 w 47"/>
                  <a:gd name="T53" fmla="*/ 2 h 87"/>
                  <a:gd name="T54" fmla="*/ 28 w 47"/>
                  <a:gd name="T55" fmla="*/ 0 h 87"/>
                  <a:gd name="T56" fmla="*/ 24 w 47"/>
                  <a:gd name="T57" fmla="*/ 0 h 87"/>
                  <a:gd name="T58" fmla="*/ 20 w 47"/>
                  <a:gd name="T59" fmla="*/ 0 h 87"/>
                  <a:gd name="T60" fmla="*/ 18 w 47"/>
                  <a:gd name="T61" fmla="*/ 4 h 87"/>
                  <a:gd name="T62" fmla="*/ 16 w 47"/>
                  <a:gd name="T63" fmla="*/ 8 h 87"/>
                  <a:gd name="T64" fmla="*/ 14 w 47"/>
                  <a:gd name="T65" fmla="*/ 12 h 87"/>
                  <a:gd name="T66" fmla="*/ 14 w 47"/>
                  <a:gd name="T67" fmla="*/ 16 h 87"/>
                  <a:gd name="T68" fmla="*/ 16 w 47"/>
                  <a:gd name="T69" fmla="*/ 20 h 87"/>
                  <a:gd name="T70" fmla="*/ 14 w 47"/>
                  <a:gd name="T71" fmla="*/ 24 h 87"/>
                  <a:gd name="T72" fmla="*/ 10 w 47"/>
                  <a:gd name="T73" fmla="*/ 24 h 87"/>
                  <a:gd name="T74" fmla="*/ 6 w 47"/>
                  <a:gd name="T75" fmla="*/ 26 h 87"/>
                  <a:gd name="T76" fmla="*/ 2 w 47"/>
                  <a:gd name="T77" fmla="*/ 30 h 87"/>
                  <a:gd name="T78" fmla="*/ 2 w 47"/>
                  <a:gd name="T79" fmla="*/ 34 h 87"/>
                  <a:gd name="T80" fmla="*/ 2 w 47"/>
                  <a:gd name="T81" fmla="*/ 38 h 87"/>
                  <a:gd name="T82" fmla="*/ 0 w 47"/>
                  <a:gd name="T83" fmla="*/ 42 h 87"/>
                  <a:gd name="T84" fmla="*/ 0 w 47"/>
                  <a:gd name="T85" fmla="*/ 46 h 87"/>
                  <a:gd name="T86" fmla="*/ 0 w 47"/>
                  <a:gd name="T87" fmla="*/ 50 h 87"/>
                  <a:gd name="T88" fmla="*/ 0 w 47"/>
                  <a:gd name="T89" fmla="*/ 54 h 87"/>
                  <a:gd name="T90" fmla="*/ 0 w 47"/>
                  <a:gd name="T91" fmla="*/ 58 h 87"/>
                  <a:gd name="T92" fmla="*/ 0 w 47"/>
                  <a:gd name="T93" fmla="*/ 62 h 87"/>
                  <a:gd name="T94" fmla="*/ 4 w 47"/>
                  <a:gd name="T95" fmla="*/ 62 h 87"/>
                  <a:gd name="T96" fmla="*/ 8 w 47"/>
                  <a:gd name="T97" fmla="*/ 64 h 87"/>
                  <a:gd name="T98" fmla="*/ 12 w 47"/>
                  <a:gd name="T99" fmla="*/ 66 h 87"/>
                  <a:gd name="T100" fmla="*/ 12 w 47"/>
                  <a:gd name="T101" fmla="*/ 70 h 87"/>
                  <a:gd name="T102" fmla="*/ 12 w 47"/>
                  <a:gd name="T103" fmla="*/ 74 h 87"/>
                  <a:gd name="T104" fmla="*/ 12 w 47"/>
                  <a:gd name="T105" fmla="*/ 78 h 87"/>
                  <a:gd name="T106" fmla="*/ 10 w 47"/>
                  <a:gd name="T107" fmla="*/ 82 h 87"/>
                  <a:gd name="T108" fmla="*/ 10 w 47"/>
                  <a:gd name="T109" fmla="*/ 86 h 87"/>
                  <a:gd name="T110" fmla="*/ 14 w 47"/>
                  <a:gd name="T111" fmla="*/ 86 h 87"/>
                  <a:gd name="T112" fmla="*/ 18 w 47"/>
                  <a:gd name="T113" fmla="*/ 86 h 87"/>
                  <a:gd name="T114" fmla="*/ 18 w 47"/>
                  <a:gd name="T115" fmla="*/ 82 h 8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87">
                    <a:moveTo>
                      <a:pt x="18" y="82"/>
                    </a:moveTo>
                    <a:lnTo>
                      <a:pt x="18" y="78"/>
                    </a:lnTo>
                    <a:lnTo>
                      <a:pt x="18" y="74"/>
                    </a:lnTo>
                    <a:lnTo>
                      <a:pt x="18" y="70"/>
                    </a:lnTo>
                    <a:lnTo>
                      <a:pt x="18" y="66"/>
                    </a:lnTo>
                    <a:lnTo>
                      <a:pt x="18" y="62"/>
                    </a:lnTo>
                    <a:lnTo>
                      <a:pt x="22" y="58"/>
                    </a:lnTo>
                    <a:lnTo>
                      <a:pt x="24" y="54"/>
                    </a:lnTo>
                    <a:lnTo>
                      <a:pt x="28" y="54"/>
                    </a:lnTo>
                    <a:lnTo>
                      <a:pt x="32" y="54"/>
                    </a:lnTo>
                    <a:lnTo>
                      <a:pt x="36" y="54"/>
                    </a:lnTo>
                    <a:lnTo>
                      <a:pt x="40" y="52"/>
                    </a:lnTo>
                    <a:lnTo>
                      <a:pt x="40" y="48"/>
                    </a:lnTo>
                    <a:lnTo>
                      <a:pt x="40" y="44"/>
                    </a:lnTo>
                    <a:lnTo>
                      <a:pt x="40" y="40"/>
                    </a:lnTo>
                    <a:lnTo>
                      <a:pt x="40" y="34"/>
                    </a:lnTo>
                    <a:lnTo>
                      <a:pt x="36" y="32"/>
                    </a:lnTo>
                    <a:lnTo>
                      <a:pt x="36" y="28"/>
                    </a:lnTo>
                    <a:lnTo>
                      <a:pt x="34" y="24"/>
                    </a:lnTo>
                    <a:lnTo>
                      <a:pt x="34" y="20"/>
                    </a:lnTo>
                    <a:lnTo>
                      <a:pt x="38" y="18"/>
                    </a:lnTo>
                    <a:lnTo>
                      <a:pt x="42" y="16"/>
                    </a:lnTo>
                    <a:lnTo>
                      <a:pt x="44" y="12"/>
                    </a:lnTo>
                    <a:lnTo>
                      <a:pt x="46" y="8"/>
                    </a:lnTo>
                    <a:lnTo>
                      <a:pt x="42" y="4"/>
                    </a:lnTo>
                    <a:lnTo>
                      <a:pt x="38" y="2"/>
                    </a:lnTo>
                    <a:lnTo>
                      <a:pt x="34" y="2"/>
                    </a:lnTo>
                    <a:lnTo>
                      <a:pt x="28" y="0"/>
                    </a:lnTo>
                    <a:lnTo>
                      <a:pt x="24" y="0"/>
                    </a:lnTo>
                    <a:lnTo>
                      <a:pt x="20" y="0"/>
                    </a:lnTo>
                    <a:lnTo>
                      <a:pt x="18" y="4"/>
                    </a:lnTo>
                    <a:lnTo>
                      <a:pt x="16" y="8"/>
                    </a:lnTo>
                    <a:lnTo>
                      <a:pt x="14" y="12"/>
                    </a:lnTo>
                    <a:lnTo>
                      <a:pt x="14" y="16"/>
                    </a:lnTo>
                    <a:lnTo>
                      <a:pt x="16" y="20"/>
                    </a:lnTo>
                    <a:lnTo>
                      <a:pt x="14" y="24"/>
                    </a:lnTo>
                    <a:lnTo>
                      <a:pt x="10" y="24"/>
                    </a:lnTo>
                    <a:lnTo>
                      <a:pt x="6" y="26"/>
                    </a:lnTo>
                    <a:lnTo>
                      <a:pt x="2" y="30"/>
                    </a:lnTo>
                    <a:lnTo>
                      <a:pt x="2" y="34"/>
                    </a:lnTo>
                    <a:lnTo>
                      <a:pt x="2" y="38"/>
                    </a:lnTo>
                    <a:lnTo>
                      <a:pt x="0" y="42"/>
                    </a:lnTo>
                    <a:lnTo>
                      <a:pt x="0" y="46"/>
                    </a:lnTo>
                    <a:lnTo>
                      <a:pt x="0" y="50"/>
                    </a:lnTo>
                    <a:lnTo>
                      <a:pt x="0" y="54"/>
                    </a:lnTo>
                    <a:lnTo>
                      <a:pt x="0" y="58"/>
                    </a:lnTo>
                    <a:lnTo>
                      <a:pt x="0" y="62"/>
                    </a:lnTo>
                    <a:lnTo>
                      <a:pt x="4" y="62"/>
                    </a:lnTo>
                    <a:lnTo>
                      <a:pt x="8" y="64"/>
                    </a:lnTo>
                    <a:lnTo>
                      <a:pt x="12" y="66"/>
                    </a:lnTo>
                    <a:lnTo>
                      <a:pt x="12" y="70"/>
                    </a:lnTo>
                    <a:lnTo>
                      <a:pt x="12" y="74"/>
                    </a:lnTo>
                    <a:lnTo>
                      <a:pt x="12" y="78"/>
                    </a:lnTo>
                    <a:lnTo>
                      <a:pt x="10" y="82"/>
                    </a:lnTo>
                    <a:lnTo>
                      <a:pt x="10" y="86"/>
                    </a:lnTo>
                    <a:lnTo>
                      <a:pt x="14" y="86"/>
                    </a:lnTo>
                    <a:lnTo>
                      <a:pt x="18" y="86"/>
                    </a:lnTo>
                    <a:lnTo>
                      <a:pt x="18" y="8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00" name="Freeform 37"/>
              <p:cNvSpPr>
                <a:spLocks/>
              </p:cNvSpPr>
              <p:nvPr/>
            </p:nvSpPr>
            <p:spPr bwMode="ltGray">
              <a:xfrm>
                <a:off x="5312" y="3704"/>
                <a:ext cx="33" cy="31"/>
              </a:xfrm>
              <a:custGeom>
                <a:avLst/>
                <a:gdLst>
                  <a:gd name="T0" fmla="*/ 4 w 33"/>
                  <a:gd name="T1" fmla="*/ 28 h 31"/>
                  <a:gd name="T2" fmla="*/ 8 w 33"/>
                  <a:gd name="T3" fmla="*/ 28 h 31"/>
                  <a:gd name="T4" fmla="*/ 12 w 33"/>
                  <a:gd name="T5" fmla="*/ 30 h 31"/>
                  <a:gd name="T6" fmla="*/ 18 w 33"/>
                  <a:gd name="T7" fmla="*/ 30 h 31"/>
                  <a:gd name="T8" fmla="*/ 22 w 33"/>
                  <a:gd name="T9" fmla="*/ 30 h 31"/>
                  <a:gd name="T10" fmla="*/ 26 w 33"/>
                  <a:gd name="T11" fmla="*/ 30 h 31"/>
                  <a:gd name="T12" fmla="*/ 30 w 33"/>
                  <a:gd name="T13" fmla="*/ 26 h 31"/>
                  <a:gd name="T14" fmla="*/ 30 w 33"/>
                  <a:gd name="T15" fmla="*/ 20 h 31"/>
                  <a:gd name="T16" fmla="*/ 32 w 33"/>
                  <a:gd name="T17" fmla="*/ 16 h 31"/>
                  <a:gd name="T18" fmla="*/ 32 w 33"/>
                  <a:gd name="T19" fmla="*/ 12 h 31"/>
                  <a:gd name="T20" fmla="*/ 32 w 33"/>
                  <a:gd name="T21" fmla="*/ 8 h 31"/>
                  <a:gd name="T22" fmla="*/ 30 w 33"/>
                  <a:gd name="T23" fmla="*/ 4 h 31"/>
                  <a:gd name="T24" fmla="*/ 26 w 33"/>
                  <a:gd name="T25" fmla="*/ 2 h 31"/>
                  <a:gd name="T26" fmla="*/ 22 w 33"/>
                  <a:gd name="T27" fmla="*/ 0 h 31"/>
                  <a:gd name="T28" fmla="*/ 18 w 33"/>
                  <a:gd name="T29" fmla="*/ 0 h 31"/>
                  <a:gd name="T30" fmla="*/ 14 w 33"/>
                  <a:gd name="T31" fmla="*/ 0 h 31"/>
                  <a:gd name="T32" fmla="*/ 10 w 33"/>
                  <a:gd name="T33" fmla="*/ 2 h 31"/>
                  <a:gd name="T34" fmla="*/ 10 w 33"/>
                  <a:gd name="T35" fmla="*/ 6 h 31"/>
                  <a:gd name="T36" fmla="*/ 10 w 33"/>
                  <a:gd name="T37" fmla="*/ 10 h 31"/>
                  <a:gd name="T38" fmla="*/ 6 w 33"/>
                  <a:gd name="T39" fmla="*/ 12 h 31"/>
                  <a:gd name="T40" fmla="*/ 4 w 33"/>
                  <a:gd name="T41" fmla="*/ 16 h 31"/>
                  <a:gd name="T42" fmla="*/ 2 w 33"/>
                  <a:gd name="T43" fmla="*/ 20 h 31"/>
                  <a:gd name="T44" fmla="*/ 0 w 33"/>
                  <a:gd name="T45" fmla="*/ 24 h 31"/>
                  <a:gd name="T46" fmla="*/ 0 w 33"/>
                  <a:gd name="T47" fmla="*/ 28 h 31"/>
                  <a:gd name="T48" fmla="*/ 4 w 33"/>
                  <a:gd name="T49" fmla="*/ 28 h 3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3" h="31">
                    <a:moveTo>
                      <a:pt x="4" y="28"/>
                    </a:moveTo>
                    <a:lnTo>
                      <a:pt x="8" y="28"/>
                    </a:lnTo>
                    <a:lnTo>
                      <a:pt x="12" y="30"/>
                    </a:lnTo>
                    <a:lnTo>
                      <a:pt x="18" y="30"/>
                    </a:lnTo>
                    <a:lnTo>
                      <a:pt x="22" y="30"/>
                    </a:lnTo>
                    <a:lnTo>
                      <a:pt x="26" y="30"/>
                    </a:lnTo>
                    <a:lnTo>
                      <a:pt x="30" y="26"/>
                    </a:lnTo>
                    <a:lnTo>
                      <a:pt x="30" y="20"/>
                    </a:lnTo>
                    <a:lnTo>
                      <a:pt x="32" y="16"/>
                    </a:lnTo>
                    <a:lnTo>
                      <a:pt x="32" y="12"/>
                    </a:lnTo>
                    <a:lnTo>
                      <a:pt x="32" y="8"/>
                    </a:lnTo>
                    <a:lnTo>
                      <a:pt x="30" y="4"/>
                    </a:lnTo>
                    <a:lnTo>
                      <a:pt x="26" y="2"/>
                    </a:lnTo>
                    <a:lnTo>
                      <a:pt x="22" y="0"/>
                    </a:lnTo>
                    <a:lnTo>
                      <a:pt x="18" y="0"/>
                    </a:lnTo>
                    <a:lnTo>
                      <a:pt x="14" y="0"/>
                    </a:lnTo>
                    <a:lnTo>
                      <a:pt x="10" y="2"/>
                    </a:lnTo>
                    <a:lnTo>
                      <a:pt x="10" y="6"/>
                    </a:lnTo>
                    <a:lnTo>
                      <a:pt x="10" y="10"/>
                    </a:lnTo>
                    <a:lnTo>
                      <a:pt x="6" y="12"/>
                    </a:lnTo>
                    <a:lnTo>
                      <a:pt x="4" y="16"/>
                    </a:lnTo>
                    <a:lnTo>
                      <a:pt x="2" y="20"/>
                    </a:lnTo>
                    <a:lnTo>
                      <a:pt x="0" y="24"/>
                    </a:lnTo>
                    <a:lnTo>
                      <a:pt x="0" y="28"/>
                    </a:lnTo>
                    <a:lnTo>
                      <a:pt x="4" y="28"/>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01" name="Freeform 38"/>
              <p:cNvSpPr>
                <a:spLocks/>
              </p:cNvSpPr>
              <p:nvPr/>
            </p:nvSpPr>
            <p:spPr bwMode="ltGray">
              <a:xfrm>
                <a:off x="5426" y="3624"/>
                <a:ext cx="35" cy="39"/>
              </a:xfrm>
              <a:custGeom>
                <a:avLst/>
                <a:gdLst>
                  <a:gd name="T0" fmla="*/ 12 w 35"/>
                  <a:gd name="T1" fmla="*/ 36 h 39"/>
                  <a:gd name="T2" fmla="*/ 16 w 35"/>
                  <a:gd name="T3" fmla="*/ 36 h 39"/>
                  <a:gd name="T4" fmla="*/ 22 w 35"/>
                  <a:gd name="T5" fmla="*/ 34 h 39"/>
                  <a:gd name="T6" fmla="*/ 26 w 35"/>
                  <a:gd name="T7" fmla="*/ 34 h 39"/>
                  <a:gd name="T8" fmla="*/ 30 w 35"/>
                  <a:gd name="T9" fmla="*/ 32 h 39"/>
                  <a:gd name="T10" fmla="*/ 30 w 35"/>
                  <a:gd name="T11" fmla="*/ 28 h 39"/>
                  <a:gd name="T12" fmla="*/ 30 w 35"/>
                  <a:gd name="T13" fmla="*/ 24 h 39"/>
                  <a:gd name="T14" fmla="*/ 34 w 35"/>
                  <a:gd name="T15" fmla="*/ 24 h 39"/>
                  <a:gd name="T16" fmla="*/ 34 w 35"/>
                  <a:gd name="T17" fmla="*/ 20 h 39"/>
                  <a:gd name="T18" fmla="*/ 34 w 35"/>
                  <a:gd name="T19" fmla="*/ 16 h 39"/>
                  <a:gd name="T20" fmla="*/ 34 w 35"/>
                  <a:gd name="T21" fmla="*/ 12 h 39"/>
                  <a:gd name="T22" fmla="*/ 34 w 35"/>
                  <a:gd name="T23" fmla="*/ 8 h 39"/>
                  <a:gd name="T24" fmla="*/ 32 w 35"/>
                  <a:gd name="T25" fmla="*/ 4 h 39"/>
                  <a:gd name="T26" fmla="*/ 28 w 35"/>
                  <a:gd name="T27" fmla="*/ 2 h 39"/>
                  <a:gd name="T28" fmla="*/ 24 w 35"/>
                  <a:gd name="T29" fmla="*/ 0 h 39"/>
                  <a:gd name="T30" fmla="*/ 20 w 35"/>
                  <a:gd name="T31" fmla="*/ 0 h 39"/>
                  <a:gd name="T32" fmla="*/ 16 w 35"/>
                  <a:gd name="T33" fmla="*/ 0 h 39"/>
                  <a:gd name="T34" fmla="*/ 12 w 35"/>
                  <a:gd name="T35" fmla="*/ 0 h 39"/>
                  <a:gd name="T36" fmla="*/ 8 w 35"/>
                  <a:gd name="T37" fmla="*/ 2 h 39"/>
                  <a:gd name="T38" fmla="*/ 8 w 35"/>
                  <a:gd name="T39" fmla="*/ 6 h 39"/>
                  <a:gd name="T40" fmla="*/ 6 w 35"/>
                  <a:gd name="T41" fmla="*/ 10 h 39"/>
                  <a:gd name="T42" fmla="*/ 6 w 35"/>
                  <a:gd name="T43" fmla="*/ 14 h 39"/>
                  <a:gd name="T44" fmla="*/ 6 w 35"/>
                  <a:gd name="T45" fmla="*/ 18 h 39"/>
                  <a:gd name="T46" fmla="*/ 2 w 35"/>
                  <a:gd name="T47" fmla="*/ 20 h 39"/>
                  <a:gd name="T48" fmla="*/ 0 w 35"/>
                  <a:gd name="T49" fmla="*/ 24 h 39"/>
                  <a:gd name="T50" fmla="*/ 2 w 35"/>
                  <a:gd name="T51" fmla="*/ 28 h 39"/>
                  <a:gd name="T52" fmla="*/ 6 w 35"/>
                  <a:gd name="T53" fmla="*/ 32 h 39"/>
                  <a:gd name="T54" fmla="*/ 10 w 35"/>
                  <a:gd name="T55" fmla="*/ 34 h 39"/>
                  <a:gd name="T56" fmla="*/ 12 w 35"/>
                  <a:gd name="T57" fmla="*/ 38 h 39"/>
                  <a:gd name="T58" fmla="*/ 12 w 35"/>
                  <a:gd name="T59" fmla="*/ 36 h 3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5" h="39">
                    <a:moveTo>
                      <a:pt x="12" y="36"/>
                    </a:moveTo>
                    <a:lnTo>
                      <a:pt x="16" y="36"/>
                    </a:lnTo>
                    <a:lnTo>
                      <a:pt x="22" y="34"/>
                    </a:lnTo>
                    <a:lnTo>
                      <a:pt x="26" y="34"/>
                    </a:lnTo>
                    <a:lnTo>
                      <a:pt x="30" y="32"/>
                    </a:lnTo>
                    <a:lnTo>
                      <a:pt x="30" y="28"/>
                    </a:lnTo>
                    <a:lnTo>
                      <a:pt x="30" y="24"/>
                    </a:lnTo>
                    <a:lnTo>
                      <a:pt x="34" y="24"/>
                    </a:lnTo>
                    <a:lnTo>
                      <a:pt x="34" y="20"/>
                    </a:lnTo>
                    <a:lnTo>
                      <a:pt x="34" y="16"/>
                    </a:lnTo>
                    <a:lnTo>
                      <a:pt x="34" y="12"/>
                    </a:lnTo>
                    <a:lnTo>
                      <a:pt x="34" y="8"/>
                    </a:lnTo>
                    <a:lnTo>
                      <a:pt x="32" y="4"/>
                    </a:lnTo>
                    <a:lnTo>
                      <a:pt x="28" y="2"/>
                    </a:lnTo>
                    <a:lnTo>
                      <a:pt x="24" y="0"/>
                    </a:lnTo>
                    <a:lnTo>
                      <a:pt x="20" y="0"/>
                    </a:lnTo>
                    <a:lnTo>
                      <a:pt x="16" y="0"/>
                    </a:lnTo>
                    <a:lnTo>
                      <a:pt x="12" y="0"/>
                    </a:lnTo>
                    <a:lnTo>
                      <a:pt x="8" y="2"/>
                    </a:lnTo>
                    <a:lnTo>
                      <a:pt x="8" y="6"/>
                    </a:lnTo>
                    <a:lnTo>
                      <a:pt x="6" y="10"/>
                    </a:lnTo>
                    <a:lnTo>
                      <a:pt x="6" y="14"/>
                    </a:lnTo>
                    <a:lnTo>
                      <a:pt x="6" y="18"/>
                    </a:lnTo>
                    <a:lnTo>
                      <a:pt x="2" y="20"/>
                    </a:lnTo>
                    <a:lnTo>
                      <a:pt x="0" y="24"/>
                    </a:lnTo>
                    <a:lnTo>
                      <a:pt x="2" y="28"/>
                    </a:lnTo>
                    <a:lnTo>
                      <a:pt x="6" y="32"/>
                    </a:lnTo>
                    <a:lnTo>
                      <a:pt x="10" y="34"/>
                    </a:lnTo>
                    <a:lnTo>
                      <a:pt x="12" y="38"/>
                    </a:lnTo>
                    <a:lnTo>
                      <a:pt x="12" y="36"/>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02" name="Freeform 39"/>
              <p:cNvSpPr>
                <a:spLocks/>
              </p:cNvSpPr>
              <p:nvPr/>
            </p:nvSpPr>
            <p:spPr bwMode="ltGray">
              <a:xfrm>
                <a:off x="5430" y="3690"/>
                <a:ext cx="45" cy="47"/>
              </a:xfrm>
              <a:custGeom>
                <a:avLst/>
                <a:gdLst>
                  <a:gd name="T0" fmla="*/ 6 w 45"/>
                  <a:gd name="T1" fmla="*/ 42 h 47"/>
                  <a:gd name="T2" fmla="*/ 12 w 45"/>
                  <a:gd name="T3" fmla="*/ 40 h 47"/>
                  <a:gd name="T4" fmla="*/ 16 w 45"/>
                  <a:gd name="T5" fmla="*/ 40 h 47"/>
                  <a:gd name="T6" fmla="*/ 20 w 45"/>
                  <a:gd name="T7" fmla="*/ 42 h 47"/>
                  <a:gd name="T8" fmla="*/ 24 w 45"/>
                  <a:gd name="T9" fmla="*/ 42 h 47"/>
                  <a:gd name="T10" fmla="*/ 28 w 45"/>
                  <a:gd name="T11" fmla="*/ 42 h 47"/>
                  <a:gd name="T12" fmla="*/ 32 w 45"/>
                  <a:gd name="T13" fmla="*/ 40 h 47"/>
                  <a:gd name="T14" fmla="*/ 34 w 45"/>
                  <a:gd name="T15" fmla="*/ 36 h 47"/>
                  <a:gd name="T16" fmla="*/ 38 w 45"/>
                  <a:gd name="T17" fmla="*/ 36 h 47"/>
                  <a:gd name="T18" fmla="*/ 42 w 45"/>
                  <a:gd name="T19" fmla="*/ 34 h 47"/>
                  <a:gd name="T20" fmla="*/ 44 w 45"/>
                  <a:gd name="T21" fmla="*/ 30 h 47"/>
                  <a:gd name="T22" fmla="*/ 44 w 45"/>
                  <a:gd name="T23" fmla="*/ 26 h 47"/>
                  <a:gd name="T24" fmla="*/ 44 w 45"/>
                  <a:gd name="T25" fmla="*/ 20 h 47"/>
                  <a:gd name="T26" fmla="*/ 44 w 45"/>
                  <a:gd name="T27" fmla="*/ 16 h 47"/>
                  <a:gd name="T28" fmla="*/ 44 w 45"/>
                  <a:gd name="T29" fmla="*/ 12 h 47"/>
                  <a:gd name="T30" fmla="*/ 44 w 45"/>
                  <a:gd name="T31" fmla="*/ 8 h 47"/>
                  <a:gd name="T32" fmla="*/ 42 w 45"/>
                  <a:gd name="T33" fmla="*/ 4 h 47"/>
                  <a:gd name="T34" fmla="*/ 38 w 45"/>
                  <a:gd name="T35" fmla="*/ 2 h 47"/>
                  <a:gd name="T36" fmla="*/ 34 w 45"/>
                  <a:gd name="T37" fmla="*/ 0 h 47"/>
                  <a:gd name="T38" fmla="*/ 30 w 45"/>
                  <a:gd name="T39" fmla="*/ 0 h 47"/>
                  <a:gd name="T40" fmla="*/ 26 w 45"/>
                  <a:gd name="T41" fmla="*/ 0 h 47"/>
                  <a:gd name="T42" fmla="*/ 22 w 45"/>
                  <a:gd name="T43" fmla="*/ 0 h 47"/>
                  <a:gd name="T44" fmla="*/ 20 w 45"/>
                  <a:gd name="T45" fmla="*/ 4 h 47"/>
                  <a:gd name="T46" fmla="*/ 20 w 45"/>
                  <a:gd name="T47" fmla="*/ 8 h 47"/>
                  <a:gd name="T48" fmla="*/ 16 w 45"/>
                  <a:gd name="T49" fmla="*/ 10 h 47"/>
                  <a:gd name="T50" fmla="*/ 12 w 45"/>
                  <a:gd name="T51" fmla="*/ 12 h 47"/>
                  <a:gd name="T52" fmla="*/ 12 w 45"/>
                  <a:gd name="T53" fmla="*/ 16 h 47"/>
                  <a:gd name="T54" fmla="*/ 8 w 45"/>
                  <a:gd name="T55" fmla="*/ 18 h 47"/>
                  <a:gd name="T56" fmla="*/ 4 w 45"/>
                  <a:gd name="T57" fmla="*/ 20 h 47"/>
                  <a:gd name="T58" fmla="*/ 0 w 45"/>
                  <a:gd name="T59" fmla="*/ 22 h 47"/>
                  <a:gd name="T60" fmla="*/ 0 w 45"/>
                  <a:gd name="T61" fmla="*/ 26 h 47"/>
                  <a:gd name="T62" fmla="*/ 0 w 45"/>
                  <a:gd name="T63" fmla="*/ 30 h 47"/>
                  <a:gd name="T64" fmla="*/ 0 w 45"/>
                  <a:gd name="T65" fmla="*/ 34 h 47"/>
                  <a:gd name="T66" fmla="*/ 2 w 45"/>
                  <a:gd name="T67" fmla="*/ 38 h 47"/>
                  <a:gd name="T68" fmla="*/ 2 w 45"/>
                  <a:gd name="T69" fmla="*/ 42 h 47"/>
                  <a:gd name="T70" fmla="*/ 2 w 45"/>
                  <a:gd name="T71" fmla="*/ 46 h 47"/>
                  <a:gd name="T72" fmla="*/ 6 w 45"/>
                  <a:gd name="T73" fmla="*/ 42 h 4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5" h="47">
                    <a:moveTo>
                      <a:pt x="6" y="42"/>
                    </a:moveTo>
                    <a:lnTo>
                      <a:pt x="12" y="40"/>
                    </a:lnTo>
                    <a:lnTo>
                      <a:pt x="16" y="40"/>
                    </a:lnTo>
                    <a:lnTo>
                      <a:pt x="20" y="42"/>
                    </a:lnTo>
                    <a:lnTo>
                      <a:pt x="24" y="42"/>
                    </a:lnTo>
                    <a:lnTo>
                      <a:pt x="28" y="42"/>
                    </a:lnTo>
                    <a:lnTo>
                      <a:pt x="32" y="40"/>
                    </a:lnTo>
                    <a:lnTo>
                      <a:pt x="34" y="36"/>
                    </a:lnTo>
                    <a:lnTo>
                      <a:pt x="38" y="36"/>
                    </a:lnTo>
                    <a:lnTo>
                      <a:pt x="42" y="34"/>
                    </a:lnTo>
                    <a:lnTo>
                      <a:pt x="44" y="30"/>
                    </a:lnTo>
                    <a:lnTo>
                      <a:pt x="44" y="26"/>
                    </a:lnTo>
                    <a:lnTo>
                      <a:pt x="44" y="20"/>
                    </a:lnTo>
                    <a:lnTo>
                      <a:pt x="44" y="16"/>
                    </a:lnTo>
                    <a:lnTo>
                      <a:pt x="44" y="12"/>
                    </a:lnTo>
                    <a:lnTo>
                      <a:pt x="44" y="8"/>
                    </a:lnTo>
                    <a:lnTo>
                      <a:pt x="42" y="4"/>
                    </a:lnTo>
                    <a:lnTo>
                      <a:pt x="38" y="2"/>
                    </a:lnTo>
                    <a:lnTo>
                      <a:pt x="34" y="0"/>
                    </a:lnTo>
                    <a:lnTo>
                      <a:pt x="30" y="0"/>
                    </a:lnTo>
                    <a:lnTo>
                      <a:pt x="26" y="0"/>
                    </a:lnTo>
                    <a:lnTo>
                      <a:pt x="22" y="0"/>
                    </a:lnTo>
                    <a:lnTo>
                      <a:pt x="20" y="4"/>
                    </a:lnTo>
                    <a:lnTo>
                      <a:pt x="20" y="8"/>
                    </a:lnTo>
                    <a:lnTo>
                      <a:pt x="16" y="10"/>
                    </a:lnTo>
                    <a:lnTo>
                      <a:pt x="12" y="12"/>
                    </a:lnTo>
                    <a:lnTo>
                      <a:pt x="12" y="16"/>
                    </a:lnTo>
                    <a:lnTo>
                      <a:pt x="8" y="18"/>
                    </a:lnTo>
                    <a:lnTo>
                      <a:pt x="4" y="20"/>
                    </a:lnTo>
                    <a:lnTo>
                      <a:pt x="0" y="22"/>
                    </a:lnTo>
                    <a:lnTo>
                      <a:pt x="0" y="26"/>
                    </a:lnTo>
                    <a:lnTo>
                      <a:pt x="0" y="30"/>
                    </a:lnTo>
                    <a:lnTo>
                      <a:pt x="0" y="34"/>
                    </a:lnTo>
                    <a:lnTo>
                      <a:pt x="2" y="38"/>
                    </a:lnTo>
                    <a:lnTo>
                      <a:pt x="2" y="42"/>
                    </a:lnTo>
                    <a:lnTo>
                      <a:pt x="2" y="46"/>
                    </a:lnTo>
                    <a:lnTo>
                      <a:pt x="6" y="4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03" name="Freeform 40"/>
              <p:cNvSpPr>
                <a:spLocks/>
              </p:cNvSpPr>
              <p:nvPr/>
            </p:nvSpPr>
            <p:spPr bwMode="ltGray">
              <a:xfrm>
                <a:off x="4914" y="3578"/>
                <a:ext cx="555" cy="735"/>
              </a:xfrm>
              <a:custGeom>
                <a:avLst/>
                <a:gdLst>
                  <a:gd name="T0" fmla="*/ 34 w 555"/>
                  <a:gd name="T1" fmla="*/ 514 h 735"/>
                  <a:gd name="T2" fmla="*/ 0 w 555"/>
                  <a:gd name="T3" fmla="*/ 554 h 735"/>
                  <a:gd name="T4" fmla="*/ 46 w 555"/>
                  <a:gd name="T5" fmla="*/ 548 h 735"/>
                  <a:gd name="T6" fmla="*/ 104 w 555"/>
                  <a:gd name="T7" fmla="*/ 520 h 735"/>
                  <a:gd name="T8" fmla="*/ 160 w 555"/>
                  <a:gd name="T9" fmla="*/ 530 h 735"/>
                  <a:gd name="T10" fmla="*/ 176 w 555"/>
                  <a:gd name="T11" fmla="*/ 566 h 735"/>
                  <a:gd name="T12" fmla="*/ 128 w 555"/>
                  <a:gd name="T13" fmla="*/ 584 h 735"/>
                  <a:gd name="T14" fmla="*/ 168 w 555"/>
                  <a:gd name="T15" fmla="*/ 604 h 735"/>
                  <a:gd name="T16" fmla="*/ 210 w 555"/>
                  <a:gd name="T17" fmla="*/ 568 h 735"/>
                  <a:gd name="T18" fmla="*/ 270 w 555"/>
                  <a:gd name="T19" fmla="*/ 572 h 735"/>
                  <a:gd name="T20" fmla="*/ 298 w 555"/>
                  <a:gd name="T21" fmla="*/ 616 h 735"/>
                  <a:gd name="T22" fmla="*/ 302 w 555"/>
                  <a:gd name="T23" fmla="*/ 664 h 735"/>
                  <a:gd name="T24" fmla="*/ 330 w 555"/>
                  <a:gd name="T25" fmla="*/ 624 h 735"/>
                  <a:gd name="T26" fmla="*/ 348 w 555"/>
                  <a:gd name="T27" fmla="*/ 572 h 735"/>
                  <a:gd name="T28" fmla="*/ 380 w 555"/>
                  <a:gd name="T29" fmla="*/ 590 h 735"/>
                  <a:gd name="T30" fmla="*/ 382 w 555"/>
                  <a:gd name="T31" fmla="*/ 636 h 735"/>
                  <a:gd name="T32" fmla="*/ 366 w 555"/>
                  <a:gd name="T33" fmla="*/ 692 h 735"/>
                  <a:gd name="T34" fmla="*/ 414 w 555"/>
                  <a:gd name="T35" fmla="*/ 730 h 735"/>
                  <a:gd name="T36" fmla="*/ 472 w 555"/>
                  <a:gd name="T37" fmla="*/ 716 h 735"/>
                  <a:gd name="T38" fmla="*/ 466 w 555"/>
                  <a:gd name="T39" fmla="*/ 654 h 735"/>
                  <a:gd name="T40" fmla="*/ 434 w 555"/>
                  <a:gd name="T41" fmla="*/ 620 h 735"/>
                  <a:gd name="T42" fmla="*/ 394 w 555"/>
                  <a:gd name="T43" fmla="*/ 586 h 735"/>
                  <a:gd name="T44" fmla="*/ 384 w 555"/>
                  <a:gd name="T45" fmla="*/ 574 h 735"/>
                  <a:gd name="T46" fmla="*/ 410 w 555"/>
                  <a:gd name="T47" fmla="*/ 524 h 735"/>
                  <a:gd name="T48" fmla="*/ 460 w 555"/>
                  <a:gd name="T49" fmla="*/ 466 h 735"/>
                  <a:gd name="T50" fmla="*/ 512 w 555"/>
                  <a:gd name="T51" fmla="*/ 480 h 735"/>
                  <a:gd name="T52" fmla="*/ 490 w 555"/>
                  <a:gd name="T53" fmla="*/ 424 h 735"/>
                  <a:gd name="T54" fmla="*/ 514 w 555"/>
                  <a:gd name="T55" fmla="*/ 398 h 735"/>
                  <a:gd name="T56" fmla="*/ 554 w 555"/>
                  <a:gd name="T57" fmla="*/ 382 h 735"/>
                  <a:gd name="T58" fmla="*/ 512 w 555"/>
                  <a:gd name="T59" fmla="*/ 368 h 735"/>
                  <a:gd name="T60" fmla="*/ 498 w 555"/>
                  <a:gd name="T61" fmla="*/ 306 h 735"/>
                  <a:gd name="T62" fmla="*/ 480 w 555"/>
                  <a:gd name="T63" fmla="*/ 246 h 735"/>
                  <a:gd name="T64" fmla="*/ 498 w 555"/>
                  <a:gd name="T65" fmla="*/ 192 h 735"/>
                  <a:gd name="T66" fmla="*/ 486 w 555"/>
                  <a:gd name="T67" fmla="*/ 164 h 735"/>
                  <a:gd name="T68" fmla="*/ 450 w 555"/>
                  <a:gd name="T69" fmla="*/ 196 h 735"/>
                  <a:gd name="T70" fmla="*/ 400 w 555"/>
                  <a:gd name="T71" fmla="*/ 158 h 735"/>
                  <a:gd name="T72" fmla="*/ 408 w 555"/>
                  <a:gd name="T73" fmla="*/ 104 h 735"/>
                  <a:gd name="T74" fmla="*/ 374 w 555"/>
                  <a:gd name="T75" fmla="*/ 82 h 735"/>
                  <a:gd name="T76" fmla="*/ 336 w 555"/>
                  <a:gd name="T77" fmla="*/ 120 h 735"/>
                  <a:gd name="T78" fmla="*/ 308 w 555"/>
                  <a:gd name="T79" fmla="*/ 54 h 735"/>
                  <a:gd name="T80" fmla="*/ 288 w 555"/>
                  <a:gd name="T81" fmla="*/ 88 h 735"/>
                  <a:gd name="T82" fmla="*/ 266 w 555"/>
                  <a:gd name="T83" fmla="*/ 136 h 735"/>
                  <a:gd name="T84" fmla="*/ 236 w 555"/>
                  <a:gd name="T85" fmla="*/ 100 h 735"/>
                  <a:gd name="T86" fmla="*/ 246 w 555"/>
                  <a:gd name="T87" fmla="*/ 54 h 735"/>
                  <a:gd name="T88" fmla="*/ 240 w 555"/>
                  <a:gd name="T89" fmla="*/ 0 h 735"/>
                  <a:gd name="T90" fmla="*/ 208 w 555"/>
                  <a:gd name="T91" fmla="*/ 30 h 735"/>
                  <a:gd name="T92" fmla="*/ 214 w 555"/>
                  <a:gd name="T93" fmla="*/ 92 h 735"/>
                  <a:gd name="T94" fmla="*/ 192 w 555"/>
                  <a:gd name="T95" fmla="*/ 148 h 735"/>
                  <a:gd name="T96" fmla="*/ 156 w 555"/>
                  <a:gd name="T97" fmla="*/ 112 h 735"/>
                  <a:gd name="T98" fmla="*/ 124 w 555"/>
                  <a:gd name="T99" fmla="*/ 92 h 735"/>
                  <a:gd name="T100" fmla="*/ 144 w 555"/>
                  <a:gd name="T101" fmla="*/ 148 h 735"/>
                  <a:gd name="T102" fmla="*/ 124 w 555"/>
                  <a:gd name="T103" fmla="*/ 200 h 735"/>
                  <a:gd name="T104" fmla="*/ 94 w 555"/>
                  <a:gd name="T105" fmla="*/ 182 h 735"/>
                  <a:gd name="T106" fmla="*/ 40 w 555"/>
                  <a:gd name="T107" fmla="*/ 162 h 735"/>
                  <a:gd name="T108" fmla="*/ 54 w 555"/>
                  <a:gd name="T109" fmla="*/ 222 h 735"/>
                  <a:gd name="T110" fmla="*/ 106 w 555"/>
                  <a:gd name="T111" fmla="*/ 260 h 735"/>
                  <a:gd name="T112" fmla="*/ 82 w 555"/>
                  <a:gd name="T113" fmla="*/ 326 h 735"/>
                  <a:gd name="T114" fmla="*/ 72 w 555"/>
                  <a:gd name="T115" fmla="*/ 390 h 735"/>
                  <a:gd name="T116" fmla="*/ 48 w 555"/>
                  <a:gd name="T117" fmla="*/ 440 h 735"/>
                  <a:gd name="T118" fmla="*/ 60 w 555"/>
                  <a:gd name="T119" fmla="*/ 468 h 73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55" h="735">
                    <a:moveTo>
                      <a:pt x="64" y="470"/>
                    </a:moveTo>
                    <a:lnTo>
                      <a:pt x="62" y="474"/>
                    </a:lnTo>
                    <a:lnTo>
                      <a:pt x="60" y="478"/>
                    </a:lnTo>
                    <a:lnTo>
                      <a:pt x="56" y="480"/>
                    </a:lnTo>
                    <a:lnTo>
                      <a:pt x="52" y="478"/>
                    </a:lnTo>
                    <a:lnTo>
                      <a:pt x="52" y="484"/>
                    </a:lnTo>
                    <a:lnTo>
                      <a:pt x="52" y="490"/>
                    </a:lnTo>
                    <a:lnTo>
                      <a:pt x="52" y="494"/>
                    </a:lnTo>
                    <a:lnTo>
                      <a:pt x="52" y="498"/>
                    </a:lnTo>
                    <a:lnTo>
                      <a:pt x="50" y="502"/>
                    </a:lnTo>
                    <a:lnTo>
                      <a:pt x="46" y="504"/>
                    </a:lnTo>
                    <a:lnTo>
                      <a:pt x="44" y="508"/>
                    </a:lnTo>
                    <a:lnTo>
                      <a:pt x="40" y="510"/>
                    </a:lnTo>
                    <a:lnTo>
                      <a:pt x="36" y="510"/>
                    </a:lnTo>
                    <a:lnTo>
                      <a:pt x="34" y="514"/>
                    </a:lnTo>
                    <a:lnTo>
                      <a:pt x="34" y="518"/>
                    </a:lnTo>
                    <a:lnTo>
                      <a:pt x="30" y="518"/>
                    </a:lnTo>
                    <a:lnTo>
                      <a:pt x="24" y="518"/>
                    </a:lnTo>
                    <a:lnTo>
                      <a:pt x="20" y="520"/>
                    </a:lnTo>
                    <a:lnTo>
                      <a:pt x="18" y="526"/>
                    </a:lnTo>
                    <a:lnTo>
                      <a:pt x="18" y="530"/>
                    </a:lnTo>
                    <a:lnTo>
                      <a:pt x="18" y="534"/>
                    </a:lnTo>
                    <a:lnTo>
                      <a:pt x="14" y="536"/>
                    </a:lnTo>
                    <a:lnTo>
                      <a:pt x="10" y="538"/>
                    </a:lnTo>
                    <a:lnTo>
                      <a:pt x="10" y="542"/>
                    </a:lnTo>
                    <a:lnTo>
                      <a:pt x="6" y="542"/>
                    </a:lnTo>
                    <a:lnTo>
                      <a:pt x="2" y="542"/>
                    </a:lnTo>
                    <a:lnTo>
                      <a:pt x="0" y="546"/>
                    </a:lnTo>
                    <a:lnTo>
                      <a:pt x="0" y="550"/>
                    </a:lnTo>
                    <a:lnTo>
                      <a:pt x="0" y="554"/>
                    </a:lnTo>
                    <a:lnTo>
                      <a:pt x="0" y="558"/>
                    </a:lnTo>
                    <a:lnTo>
                      <a:pt x="2" y="562"/>
                    </a:lnTo>
                    <a:lnTo>
                      <a:pt x="8" y="562"/>
                    </a:lnTo>
                    <a:lnTo>
                      <a:pt x="12" y="564"/>
                    </a:lnTo>
                    <a:lnTo>
                      <a:pt x="16" y="564"/>
                    </a:lnTo>
                    <a:lnTo>
                      <a:pt x="20" y="564"/>
                    </a:lnTo>
                    <a:lnTo>
                      <a:pt x="20" y="560"/>
                    </a:lnTo>
                    <a:lnTo>
                      <a:pt x="20" y="556"/>
                    </a:lnTo>
                    <a:lnTo>
                      <a:pt x="24" y="556"/>
                    </a:lnTo>
                    <a:lnTo>
                      <a:pt x="28" y="556"/>
                    </a:lnTo>
                    <a:lnTo>
                      <a:pt x="32" y="554"/>
                    </a:lnTo>
                    <a:lnTo>
                      <a:pt x="36" y="552"/>
                    </a:lnTo>
                    <a:lnTo>
                      <a:pt x="38" y="548"/>
                    </a:lnTo>
                    <a:lnTo>
                      <a:pt x="42" y="548"/>
                    </a:lnTo>
                    <a:lnTo>
                      <a:pt x="46" y="548"/>
                    </a:lnTo>
                    <a:lnTo>
                      <a:pt x="50" y="546"/>
                    </a:lnTo>
                    <a:lnTo>
                      <a:pt x="56" y="546"/>
                    </a:lnTo>
                    <a:lnTo>
                      <a:pt x="60" y="544"/>
                    </a:lnTo>
                    <a:lnTo>
                      <a:pt x="60" y="538"/>
                    </a:lnTo>
                    <a:lnTo>
                      <a:pt x="66" y="538"/>
                    </a:lnTo>
                    <a:lnTo>
                      <a:pt x="70" y="538"/>
                    </a:lnTo>
                    <a:lnTo>
                      <a:pt x="78" y="538"/>
                    </a:lnTo>
                    <a:lnTo>
                      <a:pt x="82" y="538"/>
                    </a:lnTo>
                    <a:lnTo>
                      <a:pt x="88" y="538"/>
                    </a:lnTo>
                    <a:lnTo>
                      <a:pt x="92" y="536"/>
                    </a:lnTo>
                    <a:lnTo>
                      <a:pt x="94" y="532"/>
                    </a:lnTo>
                    <a:lnTo>
                      <a:pt x="98" y="530"/>
                    </a:lnTo>
                    <a:lnTo>
                      <a:pt x="102" y="528"/>
                    </a:lnTo>
                    <a:lnTo>
                      <a:pt x="104" y="524"/>
                    </a:lnTo>
                    <a:lnTo>
                      <a:pt x="104" y="520"/>
                    </a:lnTo>
                    <a:lnTo>
                      <a:pt x="108" y="522"/>
                    </a:lnTo>
                    <a:lnTo>
                      <a:pt x="112" y="522"/>
                    </a:lnTo>
                    <a:lnTo>
                      <a:pt x="118" y="524"/>
                    </a:lnTo>
                    <a:lnTo>
                      <a:pt x="122" y="524"/>
                    </a:lnTo>
                    <a:lnTo>
                      <a:pt x="126" y="524"/>
                    </a:lnTo>
                    <a:lnTo>
                      <a:pt x="128" y="528"/>
                    </a:lnTo>
                    <a:lnTo>
                      <a:pt x="132" y="528"/>
                    </a:lnTo>
                    <a:lnTo>
                      <a:pt x="136" y="528"/>
                    </a:lnTo>
                    <a:lnTo>
                      <a:pt x="140" y="530"/>
                    </a:lnTo>
                    <a:lnTo>
                      <a:pt x="144" y="530"/>
                    </a:lnTo>
                    <a:lnTo>
                      <a:pt x="148" y="528"/>
                    </a:lnTo>
                    <a:lnTo>
                      <a:pt x="148" y="524"/>
                    </a:lnTo>
                    <a:lnTo>
                      <a:pt x="152" y="524"/>
                    </a:lnTo>
                    <a:lnTo>
                      <a:pt x="154" y="528"/>
                    </a:lnTo>
                    <a:lnTo>
                      <a:pt x="160" y="530"/>
                    </a:lnTo>
                    <a:lnTo>
                      <a:pt x="166" y="532"/>
                    </a:lnTo>
                    <a:lnTo>
                      <a:pt x="170" y="532"/>
                    </a:lnTo>
                    <a:lnTo>
                      <a:pt x="176" y="530"/>
                    </a:lnTo>
                    <a:lnTo>
                      <a:pt x="178" y="534"/>
                    </a:lnTo>
                    <a:lnTo>
                      <a:pt x="182" y="538"/>
                    </a:lnTo>
                    <a:lnTo>
                      <a:pt x="186" y="538"/>
                    </a:lnTo>
                    <a:lnTo>
                      <a:pt x="188" y="542"/>
                    </a:lnTo>
                    <a:lnTo>
                      <a:pt x="186" y="546"/>
                    </a:lnTo>
                    <a:lnTo>
                      <a:pt x="186" y="550"/>
                    </a:lnTo>
                    <a:lnTo>
                      <a:pt x="182" y="550"/>
                    </a:lnTo>
                    <a:lnTo>
                      <a:pt x="178" y="554"/>
                    </a:lnTo>
                    <a:lnTo>
                      <a:pt x="178" y="558"/>
                    </a:lnTo>
                    <a:lnTo>
                      <a:pt x="178" y="562"/>
                    </a:lnTo>
                    <a:lnTo>
                      <a:pt x="180" y="566"/>
                    </a:lnTo>
                    <a:lnTo>
                      <a:pt x="176" y="566"/>
                    </a:lnTo>
                    <a:lnTo>
                      <a:pt x="172" y="566"/>
                    </a:lnTo>
                    <a:lnTo>
                      <a:pt x="168" y="566"/>
                    </a:lnTo>
                    <a:lnTo>
                      <a:pt x="164" y="568"/>
                    </a:lnTo>
                    <a:lnTo>
                      <a:pt x="162" y="572"/>
                    </a:lnTo>
                    <a:lnTo>
                      <a:pt x="158" y="572"/>
                    </a:lnTo>
                    <a:lnTo>
                      <a:pt x="154" y="572"/>
                    </a:lnTo>
                    <a:lnTo>
                      <a:pt x="154" y="568"/>
                    </a:lnTo>
                    <a:lnTo>
                      <a:pt x="150" y="566"/>
                    </a:lnTo>
                    <a:lnTo>
                      <a:pt x="148" y="570"/>
                    </a:lnTo>
                    <a:lnTo>
                      <a:pt x="146" y="574"/>
                    </a:lnTo>
                    <a:lnTo>
                      <a:pt x="142" y="574"/>
                    </a:lnTo>
                    <a:lnTo>
                      <a:pt x="136" y="574"/>
                    </a:lnTo>
                    <a:lnTo>
                      <a:pt x="132" y="576"/>
                    </a:lnTo>
                    <a:lnTo>
                      <a:pt x="130" y="580"/>
                    </a:lnTo>
                    <a:lnTo>
                      <a:pt x="128" y="584"/>
                    </a:lnTo>
                    <a:lnTo>
                      <a:pt x="128" y="588"/>
                    </a:lnTo>
                    <a:lnTo>
                      <a:pt x="128" y="592"/>
                    </a:lnTo>
                    <a:lnTo>
                      <a:pt x="128" y="596"/>
                    </a:lnTo>
                    <a:lnTo>
                      <a:pt x="128" y="600"/>
                    </a:lnTo>
                    <a:lnTo>
                      <a:pt x="132" y="602"/>
                    </a:lnTo>
                    <a:lnTo>
                      <a:pt x="136" y="602"/>
                    </a:lnTo>
                    <a:lnTo>
                      <a:pt x="138" y="606"/>
                    </a:lnTo>
                    <a:lnTo>
                      <a:pt x="140" y="610"/>
                    </a:lnTo>
                    <a:lnTo>
                      <a:pt x="144" y="610"/>
                    </a:lnTo>
                    <a:lnTo>
                      <a:pt x="150" y="612"/>
                    </a:lnTo>
                    <a:lnTo>
                      <a:pt x="154" y="612"/>
                    </a:lnTo>
                    <a:lnTo>
                      <a:pt x="160" y="612"/>
                    </a:lnTo>
                    <a:lnTo>
                      <a:pt x="162" y="608"/>
                    </a:lnTo>
                    <a:lnTo>
                      <a:pt x="166" y="608"/>
                    </a:lnTo>
                    <a:lnTo>
                      <a:pt x="168" y="604"/>
                    </a:lnTo>
                    <a:lnTo>
                      <a:pt x="170" y="600"/>
                    </a:lnTo>
                    <a:lnTo>
                      <a:pt x="172" y="596"/>
                    </a:lnTo>
                    <a:lnTo>
                      <a:pt x="176" y="596"/>
                    </a:lnTo>
                    <a:lnTo>
                      <a:pt x="180" y="596"/>
                    </a:lnTo>
                    <a:lnTo>
                      <a:pt x="184" y="596"/>
                    </a:lnTo>
                    <a:lnTo>
                      <a:pt x="188" y="592"/>
                    </a:lnTo>
                    <a:lnTo>
                      <a:pt x="188" y="588"/>
                    </a:lnTo>
                    <a:lnTo>
                      <a:pt x="188" y="584"/>
                    </a:lnTo>
                    <a:lnTo>
                      <a:pt x="192" y="580"/>
                    </a:lnTo>
                    <a:lnTo>
                      <a:pt x="192" y="576"/>
                    </a:lnTo>
                    <a:lnTo>
                      <a:pt x="196" y="574"/>
                    </a:lnTo>
                    <a:lnTo>
                      <a:pt x="198" y="570"/>
                    </a:lnTo>
                    <a:lnTo>
                      <a:pt x="202" y="568"/>
                    </a:lnTo>
                    <a:lnTo>
                      <a:pt x="206" y="568"/>
                    </a:lnTo>
                    <a:lnTo>
                      <a:pt x="210" y="568"/>
                    </a:lnTo>
                    <a:lnTo>
                      <a:pt x="214" y="568"/>
                    </a:lnTo>
                    <a:lnTo>
                      <a:pt x="218" y="568"/>
                    </a:lnTo>
                    <a:lnTo>
                      <a:pt x="222" y="568"/>
                    </a:lnTo>
                    <a:lnTo>
                      <a:pt x="226" y="568"/>
                    </a:lnTo>
                    <a:lnTo>
                      <a:pt x="230" y="568"/>
                    </a:lnTo>
                    <a:lnTo>
                      <a:pt x="234" y="568"/>
                    </a:lnTo>
                    <a:lnTo>
                      <a:pt x="240" y="568"/>
                    </a:lnTo>
                    <a:lnTo>
                      <a:pt x="244" y="568"/>
                    </a:lnTo>
                    <a:lnTo>
                      <a:pt x="248" y="568"/>
                    </a:lnTo>
                    <a:lnTo>
                      <a:pt x="252" y="568"/>
                    </a:lnTo>
                    <a:lnTo>
                      <a:pt x="256" y="568"/>
                    </a:lnTo>
                    <a:lnTo>
                      <a:pt x="260" y="568"/>
                    </a:lnTo>
                    <a:lnTo>
                      <a:pt x="264" y="568"/>
                    </a:lnTo>
                    <a:lnTo>
                      <a:pt x="268" y="568"/>
                    </a:lnTo>
                    <a:lnTo>
                      <a:pt x="270" y="572"/>
                    </a:lnTo>
                    <a:lnTo>
                      <a:pt x="274" y="574"/>
                    </a:lnTo>
                    <a:lnTo>
                      <a:pt x="278" y="578"/>
                    </a:lnTo>
                    <a:lnTo>
                      <a:pt x="282" y="578"/>
                    </a:lnTo>
                    <a:lnTo>
                      <a:pt x="286" y="580"/>
                    </a:lnTo>
                    <a:lnTo>
                      <a:pt x="290" y="582"/>
                    </a:lnTo>
                    <a:lnTo>
                      <a:pt x="294" y="586"/>
                    </a:lnTo>
                    <a:lnTo>
                      <a:pt x="298" y="588"/>
                    </a:lnTo>
                    <a:lnTo>
                      <a:pt x="298" y="592"/>
                    </a:lnTo>
                    <a:lnTo>
                      <a:pt x="298" y="596"/>
                    </a:lnTo>
                    <a:lnTo>
                      <a:pt x="298" y="600"/>
                    </a:lnTo>
                    <a:lnTo>
                      <a:pt x="302" y="602"/>
                    </a:lnTo>
                    <a:lnTo>
                      <a:pt x="306" y="604"/>
                    </a:lnTo>
                    <a:lnTo>
                      <a:pt x="302" y="606"/>
                    </a:lnTo>
                    <a:lnTo>
                      <a:pt x="298" y="610"/>
                    </a:lnTo>
                    <a:lnTo>
                      <a:pt x="298" y="616"/>
                    </a:lnTo>
                    <a:lnTo>
                      <a:pt x="298" y="620"/>
                    </a:lnTo>
                    <a:lnTo>
                      <a:pt x="298" y="624"/>
                    </a:lnTo>
                    <a:lnTo>
                      <a:pt x="294" y="624"/>
                    </a:lnTo>
                    <a:lnTo>
                      <a:pt x="290" y="624"/>
                    </a:lnTo>
                    <a:lnTo>
                      <a:pt x="290" y="628"/>
                    </a:lnTo>
                    <a:lnTo>
                      <a:pt x="288" y="632"/>
                    </a:lnTo>
                    <a:lnTo>
                      <a:pt x="288" y="638"/>
                    </a:lnTo>
                    <a:lnTo>
                      <a:pt x="288" y="644"/>
                    </a:lnTo>
                    <a:lnTo>
                      <a:pt x="288" y="648"/>
                    </a:lnTo>
                    <a:lnTo>
                      <a:pt x="288" y="652"/>
                    </a:lnTo>
                    <a:lnTo>
                      <a:pt x="288" y="656"/>
                    </a:lnTo>
                    <a:lnTo>
                      <a:pt x="292" y="658"/>
                    </a:lnTo>
                    <a:lnTo>
                      <a:pt x="298" y="658"/>
                    </a:lnTo>
                    <a:lnTo>
                      <a:pt x="298" y="662"/>
                    </a:lnTo>
                    <a:lnTo>
                      <a:pt x="302" y="664"/>
                    </a:lnTo>
                    <a:lnTo>
                      <a:pt x="308" y="664"/>
                    </a:lnTo>
                    <a:lnTo>
                      <a:pt x="312" y="664"/>
                    </a:lnTo>
                    <a:lnTo>
                      <a:pt x="316" y="666"/>
                    </a:lnTo>
                    <a:lnTo>
                      <a:pt x="320" y="666"/>
                    </a:lnTo>
                    <a:lnTo>
                      <a:pt x="324" y="666"/>
                    </a:lnTo>
                    <a:lnTo>
                      <a:pt x="328" y="664"/>
                    </a:lnTo>
                    <a:lnTo>
                      <a:pt x="330" y="660"/>
                    </a:lnTo>
                    <a:lnTo>
                      <a:pt x="330" y="656"/>
                    </a:lnTo>
                    <a:lnTo>
                      <a:pt x="328" y="652"/>
                    </a:lnTo>
                    <a:lnTo>
                      <a:pt x="328" y="648"/>
                    </a:lnTo>
                    <a:lnTo>
                      <a:pt x="330" y="642"/>
                    </a:lnTo>
                    <a:lnTo>
                      <a:pt x="330" y="638"/>
                    </a:lnTo>
                    <a:lnTo>
                      <a:pt x="330" y="634"/>
                    </a:lnTo>
                    <a:lnTo>
                      <a:pt x="330" y="628"/>
                    </a:lnTo>
                    <a:lnTo>
                      <a:pt x="330" y="624"/>
                    </a:lnTo>
                    <a:lnTo>
                      <a:pt x="326" y="622"/>
                    </a:lnTo>
                    <a:lnTo>
                      <a:pt x="326" y="618"/>
                    </a:lnTo>
                    <a:lnTo>
                      <a:pt x="326" y="614"/>
                    </a:lnTo>
                    <a:lnTo>
                      <a:pt x="324" y="610"/>
                    </a:lnTo>
                    <a:lnTo>
                      <a:pt x="324" y="606"/>
                    </a:lnTo>
                    <a:lnTo>
                      <a:pt x="324" y="602"/>
                    </a:lnTo>
                    <a:lnTo>
                      <a:pt x="324" y="598"/>
                    </a:lnTo>
                    <a:lnTo>
                      <a:pt x="324" y="594"/>
                    </a:lnTo>
                    <a:lnTo>
                      <a:pt x="324" y="588"/>
                    </a:lnTo>
                    <a:lnTo>
                      <a:pt x="326" y="584"/>
                    </a:lnTo>
                    <a:lnTo>
                      <a:pt x="330" y="582"/>
                    </a:lnTo>
                    <a:lnTo>
                      <a:pt x="334" y="578"/>
                    </a:lnTo>
                    <a:lnTo>
                      <a:pt x="340" y="576"/>
                    </a:lnTo>
                    <a:lnTo>
                      <a:pt x="344" y="574"/>
                    </a:lnTo>
                    <a:lnTo>
                      <a:pt x="348" y="572"/>
                    </a:lnTo>
                    <a:lnTo>
                      <a:pt x="352" y="570"/>
                    </a:lnTo>
                    <a:lnTo>
                      <a:pt x="356" y="566"/>
                    </a:lnTo>
                    <a:lnTo>
                      <a:pt x="360" y="564"/>
                    </a:lnTo>
                    <a:lnTo>
                      <a:pt x="366" y="562"/>
                    </a:lnTo>
                    <a:lnTo>
                      <a:pt x="370" y="560"/>
                    </a:lnTo>
                    <a:lnTo>
                      <a:pt x="374" y="558"/>
                    </a:lnTo>
                    <a:lnTo>
                      <a:pt x="378" y="558"/>
                    </a:lnTo>
                    <a:lnTo>
                      <a:pt x="376" y="562"/>
                    </a:lnTo>
                    <a:lnTo>
                      <a:pt x="376" y="566"/>
                    </a:lnTo>
                    <a:lnTo>
                      <a:pt x="378" y="570"/>
                    </a:lnTo>
                    <a:lnTo>
                      <a:pt x="378" y="574"/>
                    </a:lnTo>
                    <a:lnTo>
                      <a:pt x="378" y="578"/>
                    </a:lnTo>
                    <a:lnTo>
                      <a:pt x="378" y="582"/>
                    </a:lnTo>
                    <a:lnTo>
                      <a:pt x="378" y="586"/>
                    </a:lnTo>
                    <a:lnTo>
                      <a:pt x="380" y="590"/>
                    </a:lnTo>
                    <a:lnTo>
                      <a:pt x="380" y="594"/>
                    </a:lnTo>
                    <a:lnTo>
                      <a:pt x="374" y="598"/>
                    </a:lnTo>
                    <a:lnTo>
                      <a:pt x="374" y="602"/>
                    </a:lnTo>
                    <a:lnTo>
                      <a:pt x="376" y="606"/>
                    </a:lnTo>
                    <a:lnTo>
                      <a:pt x="376" y="610"/>
                    </a:lnTo>
                    <a:lnTo>
                      <a:pt x="376" y="614"/>
                    </a:lnTo>
                    <a:lnTo>
                      <a:pt x="376" y="618"/>
                    </a:lnTo>
                    <a:lnTo>
                      <a:pt x="384" y="620"/>
                    </a:lnTo>
                    <a:lnTo>
                      <a:pt x="388" y="620"/>
                    </a:lnTo>
                    <a:lnTo>
                      <a:pt x="392" y="620"/>
                    </a:lnTo>
                    <a:lnTo>
                      <a:pt x="392" y="624"/>
                    </a:lnTo>
                    <a:lnTo>
                      <a:pt x="392" y="628"/>
                    </a:lnTo>
                    <a:lnTo>
                      <a:pt x="388" y="628"/>
                    </a:lnTo>
                    <a:lnTo>
                      <a:pt x="384" y="630"/>
                    </a:lnTo>
                    <a:lnTo>
                      <a:pt x="382" y="636"/>
                    </a:lnTo>
                    <a:lnTo>
                      <a:pt x="382" y="642"/>
                    </a:lnTo>
                    <a:lnTo>
                      <a:pt x="382" y="646"/>
                    </a:lnTo>
                    <a:lnTo>
                      <a:pt x="382" y="650"/>
                    </a:lnTo>
                    <a:lnTo>
                      <a:pt x="376" y="650"/>
                    </a:lnTo>
                    <a:lnTo>
                      <a:pt x="374" y="654"/>
                    </a:lnTo>
                    <a:lnTo>
                      <a:pt x="374" y="658"/>
                    </a:lnTo>
                    <a:lnTo>
                      <a:pt x="374" y="662"/>
                    </a:lnTo>
                    <a:lnTo>
                      <a:pt x="374" y="666"/>
                    </a:lnTo>
                    <a:lnTo>
                      <a:pt x="374" y="670"/>
                    </a:lnTo>
                    <a:lnTo>
                      <a:pt x="374" y="674"/>
                    </a:lnTo>
                    <a:lnTo>
                      <a:pt x="370" y="674"/>
                    </a:lnTo>
                    <a:lnTo>
                      <a:pt x="366" y="676"/>
                    </a:lnTo>
                    <a:lnTo>
                      <a:pt x="364" y="682"/>
                    </a:lnTo>
                    <a:lnTo>
                      <a:pt x="366" y="688"/>
                    </a:lnTo>
                    <a:lnTo>
                      <a:pt x="366" y="692"/>
                    </a:lnTo>
                    <a:lnTo>
                      <a:pt x="366" y="696"/>
                    </a:lnTo>
                    <a:lnTo>
                      <a:pt x="366" y="700"/>
                    </a:lnTo>
                    <a:lnTo>
                      <a:pt x="368" y="706"/>
                    </a:lnTo>
                    <a:lnTo>
                      <a:pt x="370" y="712"/>
                    </a:lnTo>
                    <a:lnTo>
                      <a:pt x="374" y="714"/>
                    </a:lnTo>
                    <a:lnTo>
                      <a:pt x="378" y="716"/>
                    </a:lnTo>
                    <a:lnTo>
                      <a:pt x="382" y="718"/>
                    </a:lnTo>
                    <a:lnTo>
                      <a:pt x="386" y="720"/>
                    </a:lnTo>
                    <a:lnTo>
                      <a:pt x="390" y="720"/>
                    </a:lnTo>
                    <a:lnTo>
                      <a:pt x="394" y="722"/>
                    </a:lnTo>
                    <a:lnTo>
                      <a:pt x="398" y="724"/>
                    </a:lnTo>
                    <a:lnTo>
                      <a:pt x="402" y="726"/>
                    </a:lnTo>
                    <a:lnTo>
                      <a:pt x="406" y="728"/>
                    </a:lnTo>
                    <a:lnTo>
                      <a:pt x="410" y="730"/>
                    </a:lnTo>
                    <a:lnTo>
                      <a:pt x="414" y="730"/>
                    </a:lnTo>
                    <a:lnTo>
                      <a:pt x="418" y="732"/>
                    </a:lnTo>
                    <a:lnTo>
                      <a:pt x="422" y="734"/>
                    </a:lnTo>
                    <a:lnTo>
                      <a:pt x="426" y="734"/>
                    </a:lnTo>
                    <a:lnTo>
                      <a:pt x="430" y="734"/>
                    </a:lnTo>
                    <a:lnTo>
                      <a:pt x="436" y="734"/>
                    </a:lnTo>
                    <a:lnTo>
                      <a:pt x="440" y="730"/>
                    </a:lnTo>
                    <a:lnTo>
                      <a:pt x="442" y="726"/>
                    </a:lnTo>
                    <a:lnTo>
                      <a:pt x="446" y="726"/>
                    </a:lnTo>
                    <a:lnTo>
                      <a:pt x="450" y="726"/>
                    </a:lnTo>
                    <a:lnTo>
                      <a:pt x="454" y="726"/>
                    </a:lnTo>
                    <a:lnTo>
                      <a:pt x="458" y="724"/>
                    </a:lnTo>
                    <a:lnTo>
                      <a:pt x="462" y="722"/>
                    </a:lnTo>
                    <a:lnTo>
                      <a:pt x="464" y="718"/>
                    </a:lnTo>
                    <a:lnTo>
                      <a:pt x="468" y="718"/>
                    </a:lnTo>
                    <a:lnTo>
                      <a:pt x="472" y="716"/>
                    </a:lnTo>
                    <a:lnTo>
                      <a:pt x="474" y="712"/>
                    </a:lnTo>
                    <a:lnTo>
                      <a:pt x="476" y="708"/>
                    </a:lnTo>
                    <a:lnTo>
                      <a:pt x="476" y="702"/>
                    </a:lnTo>
                    <a:lnTo>
                      <a:pt x="478" y="698"/>
                    </a:lnTo>
                    <a:lnTo>
                      <a:pt x="478" y="694"/>
                    </a:lnTo>
                    <a:lnTo>
                      <a:pt x="480" y="690"/>
                    </a:lnTo>
                    <a:lnTo>
                      <a:pt x="482" y="686"/>
                    </a:lnTo>
                    <a:lnTo>
                      <a:pt x="480" y="682"/>
                    </a:lnTo>
                    <a:lnTo>
                      <a:pt x="478" y="678"/>
                    </a:lnTo>
                    <a:lnTo>
                      <a:pt x="480" y="674"/>
                    </a:lnTo>
                    <a:lnTo>
                      <a:pt x="478" y="670"/>
                    </a:lnTo>
                    <a:lnTo>
                      <a:pt x="476" y="666"/>
                    </a:lnTo>
                    <a:lnTo>
                      <a:pt x="472" y="660"/>
                    </a:lnTo>
                    <a:lnTo>
                      <a:pt x="468" y="658"/>
                    </a:lnTo>
                    <a:lnTo>
                      <a:pt x="466" y="654"/>
                    </a:lnTo>
                    <a:lnTo>
                      <a:pt x="462" y="652"/>
                    </a:lnTo>
                    <a:lnTo>
                      <a:pt x="458" y="646"/>
                    </a:lnTo>
                    <a:lnTo>
                      <a:pt x="456" y="642"/>
                    </a:lnTo>
                    <a:lnTo>
                      <a:pt x="454" y="638"/>
                    </a:lnTo>
                    <a:lnTo>
                      <a:pt x="454" y="634"/>
                    </a:lnTo>
                    <a:lnTo>
                      <a:pt x="450" y="632"/>
                    </a:lnTo>
                    <a:lnTo>
                      <a:pt x="448" y="628"/>
                    </a:lnTo>
                    <a:lnTo>
                      <a:pt x="444" y="626"/>
                    </a:lnTo>
                    <a:lnTo>
                      <a:pt x="448" y="624"/>
                    </a:lnTo>
                    <a:lnTo>
                      <a:pt x="450" y="618"/>
                    </a:lnTo>
                    <a:lnTo>
                      <a:pt x="446" y="616"/>
                    </a:lnTo>
                    <a:lnTo>
                      <a:pt x="442" y="614"/>
                    </a:lnTo>
                    <a:lnTo>
                      <a:pt x="440" y="618"/>
                    </a:lnTo>
                    <a:lnTo>
                      <a:pt x="438" y="622"/>
                    </a:lnTo>
                    <a:lnTo>
                      <a:pt x="434" y="620"/>
                    </a:lnTo>
                    <a:lnTo>
                      <a:pt x="434" y="616"/>
                    </a:lnTo>
                    <a:lnTo>
                      <a:pt x="434" y="612"/>
                    </a:lnTo>
                    <a:lnTo>
                      <a:pt x="432" y="608"/>
                    </a:lnTo>
                    <a:lnTo>
                      <a:pt x="428" y="606"/>
                    </a:lnTo>
                    <a:lnTo>
                      <a:pt x="424" y="604"/>
                    </a:lnTo>
                    <a:lnTo>
                      <a:pt x="420" y="604"/>
                    </a:lnTo>
                    <a:lnTo>
                      <a:pt x="414" y="604"/>
                    </a:lnTo>
                    <a:lnTo>
                      <a:pt x="410" y="604"/>
                    </a:lnTo>
                    <a:lnTo>
                      <a:pt x="406" y="604"/>
                    </a:lnTo>
                    <a:lnTo>
                      <a:pt x="402" y="604"/>
                    </a:lnTo>
                    <a:lnTo>
                      <a:pt x="402" y="600"/>
                    </a:lnTo>
                    <a:lnTo>
                      <a:pt x="398" y="600"/>
                    </a:lnTo>
                    <a:lnTo>
                      <a:pt x="396" y="594"/>
                    </a:lnTo>
                    <a:lnTo>
                      <a:pt x="396" y="590"/>
                    </a:lnTo>
                    <a:lnTo>
                      <a:pt x="394" y="586"/>
                    </a:lnTo>
                    <a:lnTo>
                      <a:pt x="398" y="590"/>
                    </a:lnTo>
                    <a:lnTo>
                      <a:pt x="402" y="592"/>
                    </a:lnTo>
                    <a:lnTo>
                      <a:pt x="406" y="594"/>
                    </a:lnTo>
                    <a:lnTo>
                      <a:pt x="408" y="590"/>
                    </a:lnTo>
                    <a:lnTo>
                      <a:pt x="410" y="586"/>
                    </a:lnTo>
                    <a:lnTo>
                      <a:pt x="408" y="582"/>
                    </a:lnTo>
                    <a:lnTo>
                      <a:pt x="404" y="580"/>
                    </a:lnTo>
                    <a:lnTo>
                      <a:pt x="400" y="578"/>
                    </a:lnTo>
                    <a:lnTo>
                      <a:pt x="398" y="574"/>
                    </a:lnTo>
                    <a:lnTo>
                      <a:pt x="394" y="574"/>
                    </a:lnTo>
                    <a:lnTo>
                      <a:pt x="390" y="576"/>
                    </a:lnTo>
                    <a:lnTo>
                      <a:pt x="390" y="580"/>
                    </a:lnTo>
                    <a:lnTo>
                      <a:pt x="386" y="582"/>
                    </a:lnTo>
                    <a:lnTo>
                      <a:pt x="382" y="578"/>
                    </a:lnTo>
                    <a:lnTo>
                      <a:pt x="384" y="574"/>
                    </a:lnTo>
                    <a:lnTo>
                      <a:pt x="386" y="570"/>
                    </a:lnTo>
                    <a:lnTo>
                      <a:pt x="388" y="566"/>
                    </a:lnTo>
                    <a:lnTo>
                      <a:pt x="386" y="562"/>
                    </a:lnTo>
                    <a:lnTo>
                      <a:pt x="384" y="558"/>
                    </a:lnTo>
                    <a:lnTo>
                      <a:pt x="384" y="554"/>
                    </a:lnTo>
                    <a:lnTo>
                      <a:pt x="386" y="550"/>
                    </a:lnTo>
                    <a:lnTo>
                      <a:pt x="386" y="546"/>
                    </a:lnTo>
                    <a:lnTo>
                      <a:pt x="386" y="542"/>
                    </a:lnTo>
                    <a:lnTo>
                      <a:pt x="388" y="538"/>
                    </a:lnTo>
                    <a:lnTo>
                      <a:pt x="392" y="536"/>
                    </a:lnTo>
                    <a:lnTo>
                      <a:pt x="396" y="534"/>
                    </a:lnTo>
                    <a:lnTo>
                      <a:pt x="400" y="534"/>
                    </a:lnTo>
                    <a:lnTo>
                      <a:pt x="404" y="530"/>
                    </a:lnTo>
                    <a:lnTo>
                      <a:pt x="408" y="528"/>
                    </a:lnTo>
                    <a:lnTo>
                      <a:pt x="410" y="524"/>
                    </a:lnTo>
                    <a:lnTo>
                      <a:pt x="412" y="520"/>
                    </a:lnTo>
                    <a:lnTo>
                      <a:pt x="416" y="518"/>
                    </a:lnTo>
                    <a:lnTo>
                      <a:pt x="416" y="514"/>
                    </a:lnTo>
                    <a:lnTo>
                      <a:pt x="414" y="510"/>
                    </a:lnTo>
                    <a:lnTo>
                      <a:pt x="414" y="506"/>
                    </a:lnTo>
                    <a:lnTo>
                      <a:pt x="424" y="504"/>
                    </a:lnTo>
                    <a:lnTo>
                      <a:pt x="428" y="504"/>
                    </a:lnTo>
                    <a:lnTo>
                      <a:pt x="432" y="500"/>
                    </a:lnTo>
                    <a:lnTo>
                      <a:pt x="436" y="496"/>
                    </a:lnTo>
                    <a:lnTo>
                      <a:pt x="438" y="492"/>
                    </a:lnTo>
                    <a:lnTo>
                      <a:pt x="442" y="490"/>
                    </a:lnTo>
                    <a:lnTo>
                      <a:pt x="446" y="486"/>
                    </a:lnTo>
                    <a:lnTo>
                      <a:pt x="448" y="482"/>
                    </a:lnTo>
                    <a:lnTo>
                      <a:pt x="450" y="478"/>
                    </a:lnTo>
                    <a:lnTo>
                      <a:pt x="460" y="466"/>
                    </a:lnTo>
                    <a:lnTo>
                      <a:pt x="458" y="470"/>
                    </a:lnTo>
                    <a:lnTo>
                      <a:pt x="462" y="470"/>
                    </a:lnTo>
                    <a:lnTo>
                      <a:pt x="466" y="470"/>
                    </a:lnTo>
                    <a:lnTo>
                      <a:pt x="470" y="468"/>
                    </a:lnTo>
                    <a:lnTo>
                      <a:pt x="474" y="466"/>
                    </a:lnTo>
                    <a:lnTo>
                      <a:pt x="480" y="466"/>
                    </a:lnTo>
                    <a:lnTo>
                      <a:pt x="484" y="466"/>
                    </a:lnTo>
                    <a:lnTo>
                      <a:pt x="488" y="466"/>
                    </a:lnTo>
                    <a:lnTo>
                      <a:pt x="492" y="466"/>
                    </a:lnTo>
                    <a:lnTo>
                      <a:pt x="496" y="466"/>
                    </a:lnTo>
                    <a:lnTo>
                      <a:pt x="500" y="468"/>
                    </a:lnTo>
                    <a:lnTo>
                      <a:pt x="504" y="472"/>
                    </a:lnTo>
                    <a:lnTo>
                      <a:pt x="504" y="476"/>
                    </a:lnTo>
                    <a:lnTo>
                      <a:pt x="508" y="478"/>
                    </a:lnTo>
                    <a:lnTo>
                      <a:pt x="512" y="480"/>
                    </a:lnTo>
                    <a:lnTo>
                      <a:pt x="514" y="476"/>
                    </a:lnTo>
                    <a:lnTo>
                      <a:pt x="512" y="472"/>
                    </a:lnTo>
                    <a:lnTo>
                      <a:pt x="510" y="468"/>
                    </a:lnTo>
                    <a:lnTo>
                      <a:pt x="506" y="466"/>
                    </a:lnTo>
                    <a:lnTo>
                      <a:pt x="504" y="462"/>
                    </a:lnTo>
                    <a:lnTo>
                      <a:pt x="506" y="458"/>
                    </a:lnTo>
                    <a:lnTo>
                      <a:pt x="506" y="452"/>
                    </a:lnTo>
                    <a:lnTo>
                      <a:pt x="506" y="448"/>
                    </a:lnTo>
                    <a:lnTo>
                      <a:pt x="504" y="444"/>
                    </a:lnTo>
                    <a:lnTo>
                      <a:pt x="500" y="442"/>
                    </a:lnTo>
                    <a:lnTo>
                      <a:pt x="496" y="438"/>
                    </a:lnTo>
                    <a:lnTo>
                      <a:pt x="492" y="436"/>
                    </a:lnTo>
                    <a:lnTo>
                      <a:pt x="492" y="432"/>
                    </a:lnTo>
                    <a:lnTo>
                      <a:pt x="490" y="428"/>
                    </a:lnTo>
                    <a:lnTo>
                      <a:pt x="490" y="424"/>
                    </a:lnTo>
                    <a:lnTo>
                      <a:pt x="490" y="420"/>
                    </a:lnTo>
                    <a:lnTo>
                      <a:pt x="492" y="416"/>
                    </a:lnTo>
                    <a:lnTo>
                      <a:pt x="492" y="412"/>
                    </a:lnTo>
                    <a:lnTo>
                      <a:pt x="492" y="408"/>
                    </a:lnTo>
                    <a:lnTo>
                      <a:pt x="492" y="404"/>
                    </a:lnTo>
                    <a:lnTo>
                      <a:pt x="492" y="400"/>
                    </a:lnTo>
                    <a:lnTo>
                      <a:pt x="492" y="396"/>
                    </a:lnTo>
                    <a:lnTo>
                      <a:pt x="492" y="392"/>
                    </a:lnTo>
                    <a:lnTo>
                      <a:pt x="496" y="388"/>
                    </a:lnTo>
                    <a:lnTo>
                      <a:pt x="500" y="388"/>
                    </a:lnTo>
                    <a:lnTo>
                      <a:pt x="504" y="386"/>
                    </a:lnTo>
                    <a:lnTo>
                      <a:pt x="510" y="386"/>
                    </a:lnTo>
                    <a:lnTo>
                      <a:pt x="512" y="390"/>
                    </a:lnTo>
                    <a:lnTo>
                      <a:pt x="514" y="394"/>
                    </a:lnTo>
                    <a:lnTo>
                      <a:pt x="514" y="398"/>
                    </a:lnTo>
                    <a:lnTo>
                      <a:pt x="514" y="404"/>
                    </a:lnTo>
                    <a:lnTo>
                      <a:pt x="516" y="408"/>
                    </a:lnTo>
                    <a:lnTo>
                      <a:pt x="520" y="410"/>
                    </a:lnTo>
                    <a:lnTo>
                      <a:pt x="524" y="410"/>
                    </a:lnTo>
                    <a:lnTo>
                      <a:pt x="528" y="410"/>
                    </a:lnTo>
                    <a:lnTo>
                      <a:pt x="532" y="410"/>
                    </a:lnTo>
                    <a:lnTo>
                      <a:pt x="536" y="408"/>
                    </a:lnTo>
                    <a:lnTo>
                      <a:pt x="542" y="408"/>
                    </a:lnTo>
                    <a:lnTo>
                      <a:pt x="550" y="406"/>
                    </a:lnTo>
                    <a:lnTo>
                      <a:pt x="550" y="400"/>
                    </a:lnTo>
                    <a:lnTo>
                      <a:pt x="550" y="396"/>
                    </a:lnTo>
                    <a:lnTo>
                      <a:pt x="554" y="394"/>
                    </a:lnTo>
                    <a:lnTo>
                      <a:pt x="554" y="390"/>
                    </a:lnTo>
                    <a:lnTo>
                      <a:pt x="554" y="386"/>
                    </a:lnTo>
                    <a:lnTo>
                      <a:pt x="554" y="382"/>
                    </a:lnTo>
                    <a:lnTo>
                      <a:pt x="554" y="378"/>
                    </a:lnTo>
                    <a:lnTo>
                      <a:pt x="554" y="374"/>
                    </a:lnTo>
                    <a:lnTo>
                      <a:pt x="554" y="370"/>
                    </a:lnTo>
                    <a:lnTo>
                      <a:pt x="552" y="366"/>
                    </a:lnTo>
                    <a:lnTo>
                      <a:pt x="548" y="366"/>
                    </a:lnTo>
                    <a:lnTo>
                      <a:pt x="546" y="362"/>
                    </a:lnTo>
                    <a:lnTo>
                      <a:pt x="540" y="360"/>
                    </a:lnTo>
                    <a:lnTo>
                      <a:pt x="536" y="358"/>
                    </a:lnTo>
                    <a:lnTo>
                      <a:pt x="532" y="358"/>
                    </a:lnTo>
                    <a:lnTo>
                      <a:pt x="526" y="358"/>
                    </a:lnTo>
                    <a:lnTo>
                      <a:pt x="522" y="358"/>
                    </a:lnTo>
                    <a:lnTo>
                      <a:pt x="522" y="362"/>
                    </a:lnTo>
                    <a:lnTo>
                      <a:pt x="520" y="366"/>
                    </a:lnTo>
                    <a:lnTo>
                      <a:pt x="516" y="368"/>
                    </a:lnTo>
                    <a:lnTo>
                      <a:pt x="512" y="368"/>
                    </a:lnTo>
                    <a:lnTo>
                      <a:pt x="508" y="366"/>
                    </a:lnTo>
                    <a:lnTo>
                      <a:pt x="504" y="362"/>
                    </a:lnTo>
                    <a:lnTo>
                      <a:pt x="504" y="358"/>
                    </a:lnTo>
                    <a:lnTo>
                      <a:pt x="502" y="354"/>
                    </a:lnTo>
                    <a:lnTo>
                      <a:pt x="500" y="348"/>
                    </a:lnTo>
                    <a:lnTo>
                      <a:pt x="498" y="344"/>
                    </a:lnTo>
                    <a:lnTo>
                      <a:pt x="496" y="340"/>
                    </a:lnTo>
                    <a:lnTo>
                      <a:pt x="494" y="336"/>
                    </a:lnTo>
                    <a:lnTo>
                      <a:pt x="494" y="332"/>
                    </a:lnTo>
                    <a:lnTo>
                      <a:pt x="498" y="328"/>
                    </a:lnTo>
                    <a:lnTo>
                      <a:pt x="498" y="324"/>
                    </a:lnTo>
                    <a:lnTo>
                      <a:pt x="498" y="320"/>
                    </a:lnTo>
                    <a:lnTo>
                      <a:pt x="498" y="316"/>
                    </a:lnTo>
                    <a:lnTo>
                      <a:pt x="498" y="310"/>
                    </a:lnTo>
                    <a:lnTo>
                      <a:pt x="498" y="306"/>
                    </a:lnTo>
                    <a:lnTo>
                      <a:pt x="498" y="302"/>
                    </a:lnTo>
                    <a:lnTo>
                      <a:pt x="498" y="298"/>
                    </a:lnTo>
                    <a:lnTo>
                      <a:pt x="498" y="294"/>
                    </a:lnTo>
                    <a:lnTo>
                      <a:pt x="496" y="290"/>
                    </a:lnTo>
                    <a:lnTo>
                      <a:pt x="494" y="286"/>
                    </a:lnTo>
                    <a:lnTo>
                      <a:pt x="492" y="282"/>
                    </a:lnTo>
                    <a:lnTo>
                      <a:pt x="492" y="278"/>
                    </a:lnTo>
                    <a:lnTo>
                      <a:pt x="492" y="274"/>
                    </a:lnTo>
                    <a:lnTo>
                      <a:pt x="488" y="272"/>
                    </a:lnTo>
                    <a:lnTo>
                      <a:pt x="484" y="270"/>
                    </a:lnTo>
                    <a:lnTo>
                      <a:pt x="482" y="266"/>
                    </a:lnTo>
                    <a:lnTo>
                      <a:pt x="482" y="262"/>
                    </a:lnTo>
                    <a:lnTo>
                      <a:pt x="482" y="258"/>
                    </a:lnTo>
                    <a:lnTo>
                      <a:pt x="482" y="250"/>
                    </a:lnTo>
                    <a:lnTo>
                      <a:pt x="480" y="246"/>
                    </a:lnTo>
                    <a:lnTo>
                      <a:pt x="482" y="242"/>
                    </a:lnTo>
                    <a:lnTo>
                      <a:pt x="482" y="238"/>
                    </a:lnTo>
                    <a:lnTo>
                      <a:pt x="482" y="234"/>
                    </a:lnTo>
                    <a:lnTo>
                      <a:pt x="482" y="230"/>
                    </a:lnTo>
                    <a:lnTo>
                      <a:pt x="482" y="226"/>
                    </a:lnTo>
                    <a:lnTo>
                      <a:pt x="482" y="222"/>
                    </a:lnTo>
                    <a:lnTo>
                      <a:pt x="484" y="218"/>
                    </a:lnTo>
                    <a:lnTo>
                      <a:pt x="484" y="212"/>
                    </a:lnTo>
                    <a:lnTo>
                      <a:pt x="484" y="208"/>
                    </a:lnTo>
                    <a:lnTo>
                      <a:pt x="482" y="204"/>
                    </a:lnTo>
                    <a:lnTo>
                      <a:pt x="482" y="200"/>
                    </a:lnTo>
                    <a:lnTo>
                      <a:pt x="486" y="196"/>
                    </a:lnTo>
                    <a:lnTo>
                      <a:pt x="490" y="194"/>
                    </a:lnTo>
                    <a:lnTo>
                      <a:pt x="494" y="194"/>
                    </a:lnTo>
                    <a:lnTo>
                      <a:pt x="498" y="192"/>
                    </a:lnTo>
                    <a:lnTo>
                      <a:pt x="504" y="188"/>
                    </a:lnTo>
                    <a:lnTo>
                      <a:pt x="506" y="184"/>
                    </a:lnTo>
                    <a:lnTo>
                      <a:pt x="510" y="184"/>
                    </a:lnTo>
                    <a:lnTo>
                      <a:pt x="514" y="182"/>
                    </a:lnTo>
                    <a:lnTo>
                      <a:pt x="518" y="180"/>
                    </a:lnTo>
                    <a:lnTo>
                      <a:pt x="518" y="176"/>
                    </a:lnTo>
                    <a:lnTo>
                      <a:pt x="518" y="172"/>
                    </a:lnTo>
                    <a:lnTo>
                      <a:pt x="516" y="168"/>
                    </a:lnTo>
                    <a:lnTo>
                      <a:pt x="512" y="166"/>
                    </a:lnTo>
                    <a:lnTo>
                      <a:pt x="506" y="162"/>
                    </a:lnTo>
                    <a:lnTo>
                      <a:pt x="502" y="160"/>
                    </a:lnTo>
                    <a:lnTo>
                      <a:pt x="498" y="160"/>
                    </a:lnTo>
                    <a:lnTo>
                      <a:pt x="494" y="160"/>
                    </a:lnTo>
                    <a:lnTo>
                      <a:pt x="490" y="162"/>
                    </a:lnTo>
                    <a:lnTo>
                      <a:pt x="486" y="164"/>
                    </a:lnTo>
                    <a:lnTo>
                      <a:pt x="482" y="168"/>
                    </a:lnTo>
                    <a:lnTo>
                      <a:pt x="478" y="170"/>
                    </a:lnTo>
                    <a:lnTo>
                      <a:pt x="478" y="174"/>
                    </a:lnTo>
                    <a:lnTo>
                      <a:pt x="478" y="178"/>
                    </a:lnTo>
                    <a:lnTo>
                      <a:pt x="478" y="182"/>
                    </a:lnTo>
                    <a:lnTo>
                      <a:pt x="474" y="184"/>
                    </a:lnTo>
                    <a:lnTo>
                      <a:pt x="470" y="184"/>
                    </a:lnTo>
                    <a:lnTo>
                      <a:pt x="470" y="188"/>
                    </a:lnTo>
                    <a:lnTo>
                      <a:pt x="470" y="192"/>
                    </a:lnTo>
                    <a:lnTo>
                      <a:pt x="468" y="196"/>
                    </a:lnTo>
                    <a:lnTo>
                      <a:pt x="464" y="198"/>
                    </a:lnTo>
                    <a:lnTo>
                      <a:pt x="460" y="204"/>
                    </a:lnTo>
                    <a:lnTo>
                      <a:pt x="458" y="200"/>
                    </a:lnTo>
                    <a:lnTo>
                      <a:pt x="454" y="198"/>
                    </a:lnTo>
                    <a:lnTo>
                      <a:pt x="450" y="196"/>
                    </a:lnTo>
                    <a:lnTo>
                      <a:pt x="446" y="194"/>
                    </a:lnTo>
                    <a:lnTo>
                      <a:pt x="442" y="194"/>
                    </a:lnTo>
                    <a:lnTo>
                      <a:pt x="438" y="192"/>
                    </a:lnTo>
                    <a:lnTo>
                      <a:pt x="434" y="188"/>
                    </a:lnTo>
                    <a:lnTo>
                      <a:pt x="430" y="186"/>
                    </a:lnTo>
                    <a:lnTo>
                      <a:pt x="428" y="182"/>
                    </a:lnTo>
                    <a:lnTo>
                      <a:pt x="424" y="178"/>
                    </a:lnTo>
                    <a:lnTo>
                      <a:pt x="420" y="176"/>
                    </a:lnTo>
                    <a:lnTo>
                      <a:pt x="416" y="174"/>
                    </a:lnTo>
                    <a:lnTo>
                      <a:pt x="414" y="170"/>
                    </a:lnTo>
                    <a:lnTo>
                      <a:pt x="410" y="170"/>
                    </a:lnTo>
                    <a:lnTo>
                      <a:pt x="408" y="166"/>
                    </a:lnTo>
                    <a:lnTo>
                      <a:pt x="404" y="166"/>
                    </a:lnTo>
                    <a:lnTo>
                      <a:pt x="402" y="162"/>
                    </a:lnTo>
                    <a:lnTo>
                      <a:pt x="400" y="158"/>
                    </a:lnTo>
                    <a:lnTo>
                      <a:pt x="398" y="154"/>
                    </a:lnTo>
                    <a:lnTo>
                      <a:pt x="394" y="152"/>
                    </a:lnTo>
                    <a:lnTo>
                      <a:pt x="392" y="148"/>
                    </a:lnTo>
                    <a:lnTo>
                      <a:pt x="388" y="146"/>
                    </a:lnTo>
                    <a:lnTo>
                      <a:pt x="386" y="142"/>
                    </a:lnTo>
                    <a:lnTo>
                      <a:pt x="388" y="138"/>
                    </a:lnTo>
                    <a:lnTo>
                      <a:pt x="392" y="134"/>
                    </a:lnTo>
                    <a:lnTo>
                      <a:pt x="394" y="130"/>
                    </a:lnTo>
                    <a:lnTo>
                      <a:pt x="394" y="126"/>
                    </a:lnTo>
                    <a:lnTo>
                      <a:pt x="396" y="122"/>
                    </a:lnTo>
                    <a:lnTo>
                      <a:pt x="400" y="120"/>
                    </a:lnTo>
                    <a:lnTo>
                      <a:pt x="404" y="116"/>
                    </a:lnTo>
                    <a:lnTo>
                      <a:pt x="406" y="112"/>
                    </a:lnTo>
                    <a:lnTo>
                      <a:pt x="408" y="108"/>
                    </a:lnTo>
                    <a:lnTo>
                      <a:pt x="408" y="104"/>
                    </a:lnTo>
                    <a:lnTo>
                      <a:pt x="406" y="98"/>
                    </a:lnTo>
                    <a:lnTo>
                      <a:pt x="402" y="94"/>
                    </a:lnTo>
                    <a:lnTo>
                      <a:pt x="402" y="90"/>
                    </a:lnTo>
                    <a:lnTo>
                      <a:pt x="404" y="86"/>
                    </a:lnTo>
                    <a:lnTo>
                      <a:pt x="402" y="82"/>
                    </a:lnTo>
                    <a:lnTo>
                      <a:pt x="402" y="78"/>
                    </a:lnTo>
                    <a:lnTo>
                      <a:pt x="402" y="74"/>
                    </a:lnTo>
                    <a:lnTo>
                      <a:pt x="398" y="72"/>
                    </a:lnTo>
                    <a:lnTo>
                      <a:pt x="394" y="72"/>
                    </a:lnTo>
                    <a:lnTo>
                      <a:pt x="388" y="72"/>
                    </a:lnTo>
                    <a:lnTo>
                      <a:pt x="384" y="72"/>
                    </a:lnTo>
                    <a:lnTo>
                      <a:pt x="380" y="72"/>
                    </a:lnTo>
                    <a:lnTo>
                      <a:pt x="376" y="74"/>
                    </a:lnTo>
                    <a:lnTo>
                      <a:pt x="374" y="78"/>
                    </a:lnTo>
                    <a:lnTo>
                      <a:pt x="374" y="82"/>
                    </a:lnTo>
                    <a:lnTo>
                      <a:pt x="374" y="86"/>
                    </a:lnTo>
                    <a:lnTo>
                      <a:pt x="372" y="90"/>
                    </a:lnTo>
                    <a:lnTo>
                      <a:pt x="368" y="92"/>
                    </a:lnTo>
                    <a:lnTo>
                      <a:pt x="368" y="96"/>
                    </a:lnTo>
                    <a:lnTo>
                      <a:pt x="366" y="100"/>
                    </a:lnTo>
                    <a:lnTo>
                      <a:pt x="366" y="104"/>
                    </a:lnTo>
                    <a:lnTo>
                      <a:pt x="366" y="108"/>
                    </a:lnTo>
                    <a:lnTo>
                      <a:pt x="364" y="112"/>
                    </a:lnTo>
                    <a:lnTo>
                      <a:pt x="360" y="112"/>
                    </a:lnTo>
                    <a:lnTo>
                      <a:pt x="356" y="112"/>
                    </a:lnTo>
                    <a:lnTo>
                      <a:pt x="352" y="114"/>
                    </a:lnTo>
                    <a:lnTo>
                      <a:pt x="348" y="114"/>
                    </a:lnTo>
                    <a:lnTo>
                      <a:pt x="344" y="118"/>
                    </a:lnTo>
                    <a:lnTo>
                      <a:pt x="340" y="120"/>
                    </a:lnTo>
                    <a:lnTo>
                      <a:pt x="336" y="120"/>
                    </a:lnTo>
                    <a:lnTo>
                      <a:pt x="336" y="116"/>
                    </a:lnTo>
                    <a:lnTo>
                      <a:pt x="334" y="112"/>
                    </a:lnTo>
                    <a:lnTo>
                      <a:pt x="332" y="108"/>
                    </a:lnTo>
                    <a:lnTo>
                      <a:pt x="328" y="104"/>
                    </a:lnTo>
                    <a:lnTo>
                      <a:pt x="322" y="102"/>
                    </a:lnTo>
                    <a:lnTo>
                      <a:pt x="318" y="100"/>
                    </a:lnTo>
                    <a:lnTo>
                      <a:pt x="314" y="94"/>
                    </a:lnTo>
                    <a:lnTo>
                      <a:pt x="314" y="90"/>
                    </a:lnTo>
                    <a:lnTo>
                      <a:pt x="314" y="86"/>
                    </a:lnTo>
                    <a:lnTo>
                      <a:pt x="312" y="82"/>
                    </a:lnTo>
                    <a:lnTo>
                      <a:pt x="310" y="76"/>
                    </a:lnTo>
                    <a:lnTo>
                      <a:pt x="310" y="68"/>
                    </a:lnTo>
                    <a:lnTo>
                      <a:pt x="310" y="64"/>
                    </a:lnTo>
                    <a:lnTo>
                      <a:pt x="310" y="58"/>
                    </a:lnTo>
                    <a:lnTo>
                      <a:pt x="308" y="54"/>
                    </a:lnTo>
                    <a:lnTo>
                      <a:pt x="304" y="52"/>
                    </a:lnTo>
                    <a:lnTo>
                      <a:pt x="298" y="50"/>
                    </a:lnTo>
                    <a:lnTo>
                      <a:pt x="292" y="50"/>
                    </a:lnTo>
                    <a:lnTo>
                      <a:pt x="288" y="50"/>
                    </a:lnTo>
                    <a:lnTo>
                      <a:pt x="284" y="50"/>
                    </a:lnTo>
                    <a:lnTo>
                      <a:pt x="280" y="50"/>
                    </a:lnTo>
                    <a:lnTo>
                      <a:pt x="278" y="54"/>
                    </a:lnTo>
                    <a:lnTo>
                      <a:pt x="278" y="58"/>
                    </a:lnTo>
                    <a:lnTo>
                      <a:pt x="280" y="64"/>
                    </a:lnTo>
                    <a:lnTo>
                      <a:pt x="282" y="68"/>
                    </a:lnTo>
                    <a:lnTo>
                      <a:pt x="286" y="70"/>
                    </a:lnTo>
                    <a:lnTo>
                      <a:pt x="288" y="76"/>
                    </a:lnTo>
                    <a:lnTo>
                      <a:pt x="288" y="80"/>
                    </a:lnTo>
                    <a:lnTo>
                      <a:pt x="288" y="84"/>
                    </a:lnTo>
                    <a:lnTo>
                      <a:pt x="288" y="88"/>
                    </a:lnTo>
                    <a:lnTo>
                      <a:pt x="288" y="92"/>
                    </a:lnTo>
                    <a:lnTo>
                      <a:pt x="280" y="90"/>
                    </a:lnTo>
                    <a:lnTo>
                      <a:pt x="278" y="94"/>
                    </a:lnTo>
                    <a:lnTo>
                      <a:pt x="280" y="98"/>
                    </a:lnTo>
                    <a:lnTo>
                      <a:pt x="282" y="102"/>
                    </a:lnTo>
                    <a:lnTo>
                      <a:pt x="284" y="110"/>
                    </a:lnTo>
                    <a:lnTo>
                      <a:pt x="284" y="114"/>
                    </a:lnTo>
                    <a:lnTo>
                      <a:pt x="284" y="118"/>
                    </a:lnTo>
                    <a:lnTo>
                      <a:pt x="284" y="122"/>
                    </a:lnTo>
                    <a:lnTo>
                      <a:pt x="282" y="126"/>
                    </a:lnTo>
                    <a:lnTo>
                      <a:pt x="278" y="128"/>
                    </a:lnTo>
                    <a:lnTo>
                      <a:pt x="276" y="132"/>
                    </a:lnTo>
                    <a:lnTo>
                      <a:pt x="274" y="136"/>
                    </a:lnTo>
                    <a:lnTo>
                      <a:pt x="270" y="136"/>
                    </a:lnTo>
                    <a:lnTo>
                      <a:pt x="266" y="136"/>
                    </a:lnTo>
                    <a:lnTo>
                      <a:pt x="262" y="136"/>
                    </a:lnTo>
                    <a:lnTo>
                      <a:pt x="260" y="132"/>
                    </a:lnTo>
                    <a:lnTo>
                      <a:pt x="260" y="128"/>
                    </a:lnTo>
                    <a:lnTo>
                      <a:pt x="256" y="126"/>
                    </a:lnTo>
                    <a:lnTo>
                      <a:pt x="252" y="126"/>
                    </a:lnTo>
                    <a:lnTo>
                      <a:pt x="248" y="124"/>
                    </a:lnTo>
                    <a:lnTo>
                      <a:pt x="244" y="124"/>
                    </a:lnTo>
                    <a:lnTo>
                      <a:pt x="240" y="122"/>
                    </a:lnTo>
                    <a:lnTo>
                      <a:pt x="238" y="118"/>
                    </a:lnTo>
                    <a:lnTo>
                      <a:pt x="236" y="114"/>
                    </a:lnTo>
                    <a:lnTo>
                      <a:pt x="234" y="110"/>
                    </a:lnTo>
                    <a:lnTo>
                      <a:pt x="230" y="110"/>
                    </a:lnTo>
                    <a:lnTo>
                      <a:pt x="230" y="106"/>
                    </a:lnTo>
                    <a:lnTo>
                      <a:pt x="236" y="104"/>
                    </a:lnTo>
                    <a:lnTo>
                      <a:pt x="236" y="100"/>
                    </a:lnTo>
                    <a:lnTo>
                      <a:pt x="236" y="96"/>
                    </a:lnTo>
                    <a:lnTo>
                      <a:pt x="236" y="92"/>
                    </a:lnTo>
                    <a:lnTo>
                      <a:pt x="236" y="88"/>
                    </a:lnTo>
                    <a:lnTo>
                      <a:pt x="234" y="84"/>
                    </a:lnTo>
                    <a:lnTo>
                      <a:pt x="230" y="84"/>
                    </a:lnTo>
                    <a:lnTo>
                      <a:pt x="230" y="80"/>
                    </a:lnTo>
                    <a:lnTo>
                      <a:pt x="228" y="76"/>
                    </a:lnTo>
                    <a:lnTo>
                      <a:pt x="226" y="72"/>
                    </a:lnTo>
                    <a:lnTo>
                      <a:pt x="230" y="68"/>
                    </a:lnTo>
                    <a:lnTo>
                      <a:pt x="230" y="64"/>
                    </a:lnTo>
                    <a:lnTo>
                      <a:pt x="230" y="60"/>
                    </a:lnTo>
                    <a:lnTo>
                      <a:pt x="234" y="58"/>
                    </a:lnTo>
                    <a:lnTo>
                      <a:pt x="238" y="58"/>
                    </a:lnTo>
                    <a:lnTo>
                      <a:pt x="242" y="56"/>
                    </a:lnTo>
                    <a:lnTo>
                      <a:pt x="246" y="54"/>
                    </a:lnTo>
                    <a:lnTo>
                      <a:pt x="250" y="52"/>
                    </a:lnTo>
                    <a:lnTo>
                      <a:pt x="254" y="48"/>
                    </a:lnTo>
                    <a:lnTo>
                      <a:pt x="252" y="44"/>
                    </a:lnTo>
                    <a:lnTo>
                      <a:pt x="248" y="42"/>
                    </a:lnTo>
                    <a:lnTo>
                      <a:pt x="246" y="38"/>
                    </a:lnTo>
                    <a:lnTo>
                      <a:pt x="246" y="34"/>
                    </a:lnTo>
                    <a:lnTo>
                      <a:pt x="246" y="30"/>
                    </a:lnTo>
                    <a:lnTo>
                      <a:pt x="248" y="26"/>
                    </a:lnTo>
                    <a:lnTo>
                      <a:pt x="252" y="24"/>
                    </a:lnTo>
                    <a:lnTo>
                      <a:pt x="252" y="20"/>
                    </a:lnTo>
                    <a:lnTo>
                      <a:pt x="248" y="16"/>
                    </a:lnTo>
                    <a:lnTo>
                      <a:pt x="246" y="12"/>
                    </a:lnTo>
                    <a:lnTo>
                      <a:pt x="246" y="8"/>
                    </a:lnTo>
                    <a:lnTo>
                      <a:pt x="244" y="4"/>
                    </a:lnTo>
                    <a:lnTo>
                      <a:pt x="240" y="0"/>
                    </a:lnTo>
                    <a:lnTo>
                      <a:pt x="236" y="0"/>
                    </a:lnTo>
                    <a:lnTo>
                      <a:pt x="234" y="4"/>
                    </a:lnTo>
                    <a:lnTo>
                      <a:pt x="230" y="8"/>
                    </a:lnTo>
                    <a:lnTo>
                      <a:pt x="224" y="10"/>
                    </a:lnTo>
                    <a:lnTo>
                      <a:pt x="220" y="8"/>
                    </a:lnTo>
                    <a:lnTo>
                      <a:pt x="216" y="6"/>
                    </a:lnTo>
                    <a:lnTo>
                      <a:pt x="212" y="6"/>
                    </a:lnTo>
                    <a:lnTo>
                      <a:pt x="206" y="4"/>
                    </a:lnTo>
                    <a:lnTo>
                      <a:pt x="202" y="6"/>
                    </a:lnTo>
                    <a:lnTo>
                      <a:pt x="202" y="10"/>
                    </a:lnTo>
                    <a:lnTo>
                      <a:pt x="200" y="14"/>
                    </a:lnTo>
                    <a:lnTo>
                      <a:pt x="202" y="18"/>
                    </a:lnTo>
                    <a:lnTo>
                      <a:pt x="206" y="20"/>
                    </a:lnTo>
                    <a:lnTo>
                      <a:pt x="208" y="26"/>
                    </a:lnTo>
                    <a:lnTo>
                      <a:pt x="208" y="30"/>
                    </a:lnTo>
                    <a:lnTo>
                      <a:pt x="208" y="34"/>
                    </a:lnTo>
                    <a:lnTo>
                      <a:pt x="206" y="38"/>
                    </a:lnTo>
                    <a:lnTo>
                      <a:pt x="202" y="40"/>
                    </a:lnTo>
                    <a:lnTo>
                      <a:pt x="200" y="44"/>
                    </a:lnTo>
                    <a:lnTo>
                      <a:pt x="200" y="48"/>
                    </a:lnTo>
                    <a:lnTo>
                      <a:pt x="202" y="52"/>
                    </a:lnTo>
                    <a:lnTo>
                      <a:pt x="204" y="56"/>
                    </a:lnTo>
                    <a:lnTo>
                      <a:pt x="208" y="60"/>
                    </a:lnTo>
                    <a:lnTo>
                      <a:pt x="208" y="68"/>
                    </a:lnTo>
                    <a:lnTo>
                      <a:pt x="208" y="72"/>
                    </a:lnTo>
                    <a:lnTo>
                      <a:pt x="208" y="76"/>
                    </a:lnTo>
                    <a:lnTo>
                      <a:pt x="208" y="82"/>
                    </a:lnTo>
                    <a:lnTo>
                      <a:pt x="208" y="86"/>
                    </a:lnTo>
                    <a:lnTo>
                      <a:pt x="212" y="88"/>
                    </a:lnTo>
                    <a:lnTo>
                      <a:pt x="214" y="92"/>
                    </a:lnTo>
                    <a:lnTo>
                      <a:pt x="216" y="96"/>
                    </a:lnTo>
                    <a:lnTo>
                      <a:pt x="216" y="100"/>
                    </a:lnTo>
                    <a:lnTo>
                      <a:pt x="216" y="104"/>
                    </a:lnTo>
                    <a:lnTo>
                      <a:pt x="214" y="108"/>
                    </a:lnTo>
                    <a:lnTo>
                      <a:pt x="210" y="114"/>
                    </a:lnTo>
                    <a:lnTo>
                      <a:pt x="208" y="118"/>
                    </a:lnTo>
                    <a:lnTo>
                      <a:pt x="208" y="122"/>
                    </a:lnTo>
                    <a:lnTo>
                      <a:pt x="206" y="126"/>
                    </a:lnTo>
                    <a:lnTo>
                      <a:pt x="202" y="128"/>
                    </a:lnTo>
                    <a:lnTo>
                      <a:pt x="202" y="132"/>
                    </a:lnTo>
                    <a:lnTo>
                      <a:pt x="202" y="138"/>
                    </a:lnTo>
                    <a:lnTo>
                      <a:pt x="202" y="142"/>
                    </a:lnTo>
                    <a:lnTo>
                      <a:pt x="200" y="146"/>
                    </a:lnTo>
                    <a:lnTo>
                      <a:pt x="196" y="148"/>
                    </a:lnTo>
                    <a:lnTo>
                      <a:pt x="192" y="148"/>
                    </a:lnTo>
                    <a:lnTo>
                      <a:pt x="188" y="148"/>
                    </a:lnTo>
                    <a:lnTo>
                      <a:pt x="184" y="148"/>
                    </a:lnTo>
                    <a:lnTo>
                      <a:pt x="180" y="146"/>
                    </a:lnTo>
                    <a:lnTo>
                      <a:pt x="176" y="146"/>
                    </a:lnTo>
                    <a:lnTo>
                      <a:pt x="172" y="144"/>
                    </a:lnTo>
                    <a:lnTo>
                      <a:pt x="168" y="142"/>
                    </a:lnTo>
                    <a:lnTo>
                      <a:pt x="166" y="138"/>
                    </a:lnTo>
                    <a:lnTo>
                      <a:pt x="162" y="134"/>
                    </a:lnTo>
                    <a:lnTo>
                      <a:pt x="158" y="132"/>
                    </a:lnTo>
                    <a:lnTo>
                      <a:pt x="154" y="128"/>
                    </a:lnTo>
                    <a:lnTo>
                      <a:pt x="152" y="124"/>
                    </a:lnTo>
                    <a:lnTo>
                      <a:pt x="148" y="122"/>
                    </a:lnTo>
                    <a:lnTo>
                      <a:pt x="150" y="118"/>
                    </a:lnTo>
                    <a:lnTo>
                      <a:pt x="154" y="118"/>
                    </a:lnTo>
                    <a:lnTo>
                      <a:pt x="156" y="112"/>
                    </a:lnTo>
                    <a:lnTo>
                      <a:pt x="158" y="108"/>
                    </a:lnTo>
                    <a:lnTo>
                      <a:pt x="160" y="104"/>
                    </a:lnTo>
                    <a:lnTo>
                      <a:pt x="160" y="100"/>
                    </a:lnTo>
                    <a:lnTo>
                      <a:pt x="158" y="96"/>
                    </a:lnTo>
                    <a:lnTo>
                      <a:pt x="154" y="90"/>
                    </a:lnTo>
                    <a:lnTo>
                      <a:pt x="154" y="86"/>
                    </a:lnTo>
                    <a:lnTo>
                      <a:pt x="150" y="82"/>
                    </a:lnTo>
                    <a:lnTo>
                      <a:pt x="146" y="82"/>
                    </a:lnTo>
                    <a:lnTo>
                      <a:pt x="142" y="80"/>
                    </a:lnTo>
                    <a:lnTo>
                      <a:pt x="138" y="80"/>
                    </a:lnTo>
                    <a:lnTo>
                      <a:pt x="134" y="80"/>
                    </a:lnTo>
                    <a:lnTo>
                      <a:pt x="130" y="80"/>
                    </a:lnTo>
                    <a:lnTo>
                      <a:pt x="128" y="84"/>
                    </a:lnTo>
                    <a:lnTo>
                      <a:pt x="124" y="86"/>
                    </a:lnTo>
                    <a:lnTo>
                      <a:pt x="124" y="92"/>
                    </a:lnTo>
                    <a:lnTo>
                      <a:pt x="122" y="98"/>
                    </a:lnTo>
                    <a:lnTo>
                      <a:pt x="120" y="102"/>
                    </a:lnTo>
                    <a:lnTo>
                      <a:pt x="122" y="106"/>
                    </a:lnTo>
                    <a:lnTo>
                      <a:pt x="124" y="110"/>
                    </a:lnTo>
                    <a:lnTo>
                      <a:pt x="128" y="110"/>
                    </a:lnTo>
                    <a:lnTo>
                      <a:pt x="132" y="112"/>
                    </a:lnTo>
                    <a:lnTo>
                      <a:pt x="136" y="116"/>
                    </a:lnTo>
                    <a:lnTo>
                      <a:pt x="138" y="120"/>
                    </a:lnTo>
                    <a:lnTo>
                      <a:pt x="138" y="124"/>
                    </a:lnTo>
                    <a:lnTo>
                      <a:pt x="138" y="128"/>
                    </a:lnTo>
                    <a:lnTo>
                      <a:pt x="136" y="132"/>
                    </a:lnTo>
                    <a:lnTo>
                      <a:pt x="136" y="136"/>
                    </a:lnTo>
                    <a:lnTo>
                      <a:pt x="136" y="140"/>
                    </a:lnTo>
                    <a:lnTo>
                      <a:pt x="140" y="144"/>
                    </a:lnTo>
                    <a:lnTo>
                      <a:pt x="144" y="148"/>
                    </a:lnTo>
                    <a:lnTo>
                      <a:pt x="148" y="152"/>
                    </a:lnTo>
                    <a:lnTo>
                      <a:pt x="148" y="156"/>
                    </a:lnTo>
                    <a:lnTo>
                      <a:pt x="142" y="160"/>
                    </a:lnTo>
                    <a:lnTo>
                      <a:pt x="142" y="164"/>
                    </a:lnTo>
                    <a:lnTo>
                      <a:pt x="142" y="168"/>
                    </a:lnTo>
                    <a:lnTo>
                      <a:pt x="144" y="172"/>
                    </a:lnTo>
                    <a:lnTo>
                      <a:pt x="144" y="176"/>
                    </a:lnTo>
                    <a:lnTo>
                      <a:pt x="140" y="178"/>
                    </a:lnTo>
                    <a:lnTo>
                      <a:pt x="136" y="180"/>
                    </a:lnTo>
                    <a:lnTo>
                      <a:pt x="132" y="182"/>
                    </a:lnTo>
                    <a:lnTo>
                      <a:pt x="130" y="186"/>
                    </a:lnTo>
                    <a:lnTo>
                      <a:pt x="130" y="190"/>
                    </a:lnTo>
                    <a:lnTo>
                      <a:pt x="130" y="194"/>
                    </a:lnTo>
                    <a:lnTo>
                      <a:pt x="128" y="198"/>
                    </a:lnTo>
                    <a:lnTo>
                      <a:pt x="124" y="200"/>
                    </a:lnTo>
                    <a:lnTo>
                      <a:pt x="124" y="204"/>
                    </a:lnTo>
                    <a:lnTo>
                      <a:pt x="122" y="210"/>
                    </a:lnTo>
                    <a:lnTo>
                      <a:pt x="122" y="214"/>
                    </a:lnTo>
                    <a:lnTo>
                      <a:pt x="114" y="214"/>
                    </a:lnTo>
                    <a:lnTo>
                      <a:pt x="110" y="214"/>
                    </a:lnTo>
                    <a:lnTo>
                      <a:pt x="106" y="214"/>
                    </a:lnTo>
                    <a:lnTo>
                      <a:pt x="102" y="214"/>
                    </a:lnTo>
                    <a:lnTo>
                      <a:pt x="100" y="210"/>
                    </a:lnTo>
                    <a:lnTo>
                      <a:pt x="96" y="206"/>
                    </a:lnTo>
                    <a:lnTo>
                      <a:pt x="92" y="202"/>
                    </a:lnTo>
                    <a:lnTo>
                      <a:pt x="92" y="198"/>
                    </a:lnTo>
                    <a:lnTo>
                      <a:pt x="94" y="194"/>
                    </a:lnTo>
                    <a:lnTo>
                      <a:pt x="94" y="190"/>
                    </a:lnTo>
                    <a:lnTo>
                      <a:pt x="94" y="186"/>
                    </a:lnTo>
                    <a:lnTo>
                      <a:pt x="94" y="182"/>
                    </a:lnTo>
                    <a:lnTo>
                      <a:pt x="92" y="178"/>
                    </a:lnTo>
                    <a:lnTo>
                      <a:pt x="88" y="172"/>
                    </a:lnTo>
                    <a:lnTo>
                      <a:pt x="86" y="168"/>
                    </a:lnTo>
                    <a:lnTo>
                      <a:pt x="80" y="164"/>
                    </a:lnTo>
                    <a:lnTo>
                      <a:pt x="78" y="160"/>
                    </a:lnTo>
                    <a:lnTo>
                      <a:pt x="70" y="152"/>
                    </a:lnTo>
                    <a:lnTo>
                      <a:pt x="66" y="150"/>
                    </a:lnTo>
                    <a:lnTo>
                      <a:pt x="62" y="148"/>
                    </a:lnTo>
                    <a:lnTo>
                      <a:pt x="58" y="148"/>
                    </a:lnTo>
                    <a:lnTo>
                      <a:pt x="54" y="148"/>
                    </a:lnTo>
                    <a:lnTo>
                      <a:pt x="50" y="150"/>
                    </a:lnTo>
                    <a:lnTo>
                      <a:pt x="46" y="152"/>
                    </a:lnTo>
                    <a:lnTo>
                      <a:pt x="42" y="152"/>
                    </a:lnTo>
                    <a:lnTo>
                      <a:pt x="40" y="158"/>
                    </a:lnTo>
                    <a:lnTo>
                      <a:pt x="40" y="162"/>
                    </a:lnTo>
                    <a:lnTo>
                      <a:pt x="38" y="166"/>
                    </a:lnTo>
                    <a:lnTo>
                      <a:pt x="38" y="170"/>
                    </a:lnTo>
                    <a:lnTo>
                      <a:pt x="38" y="174"/>
                    </a:lnTo>
                    <a:lnTo>
                      <a:pt x="38" y="178"/>
                    </a:lnTo>
                    <a:lnTo>
                      <a:pt x="38" y="182"/>
                    </a:lnTo>
                    <a:lnTo>
                      <a:pt x="40" y="186"/>
                    </a:lnTo>
                    <a:lnTo>
                      <a:pt x="40" y="190"/>
                    </a:lnTo>
                    <a:lnTo>
                      <a:pt x="40" y="194"/>
                    </a:lnTo>
                    <a:lnTo>
                      <a:pt x="40" y="202"/>
                    </a:lnTo>
                    <a:lnTo>
                      <a:pt x="40" y="206"/>
                    </a:lnTo>
                    <a:lnTo>
                      <a:pt x="40" y="210"/>
                    </a:lnTo>
                    <a:lnTo>
                      <a:pt x="40" y="214"/>
                    </a:lnTo>
                    <a:lnTo>
                      <a:pt x="44" y="216"/>
                    </a:lnTo>
                    <a:lnTo>
                      <a:pt x="48" y="218"/>
                    </a:lnTo>
                    <a:lnTo>
                      <a:pt x="54" y="222"/>
                    </a:lnTo>
                    <a:lnTo>
                      <a:pt x="58" y="222"/>
                    </a:lnTo>
                    <a:lnTo>
                      <a:pt x="62" y="224"/>
                    </a:lnTo>
                    <a:lnTo>
                      <a:pt x="66" y="226"/>
                    </a:lnTo>
                    <a:lnTo>
                      <a:pt x="70" y="226"/>
                    </a:lnTo>
                    <a:lnTo>
                      <a:pt x="74" y="226"/>
                    </a:lnTo>
                    <a:lnTo>
                      <a:pt x="80" y="228"/>
                    </a:lnTo>
                    <a:lnTo>
                      <a:pt x="84" y="230"/>
                    </a:lnTo>
                    <a:lnTo>
                      <a:pt x="90" y="232"/>
                    </a:lnTo>
                    <a:lnTo>
                      <a:pt x="94" y="238"/>
                    </a:lnTo>
                    <a:lnTo>
                      <a:pt x="96" y="242"/>
                    </a:lnTo>
                    <a:lnTo>
                      <a:pt x="96" y="246"/>
                    </a:lnTo>
                    <a:lnTo>
                      <a:pt x="98" y="250"/>
                    </a:lnTo>
                    <a:lnTo>
                      <a:pt x="100" y="254"/>
                    </a:lnTo>
                    <a:lnTo>
                      <a:pt x="102" y="258"/>
                    </a:lnTo>
                    <a:lnTo>
                      <a:pt x="106" y="260"/>
                    </a:lnTo>
                    <a:lnTo>
                      <a:pt x="106" y="264"/>
                    </a:lnTo>
                    <a:lnTo>
                      <a:pt x="106" y="268"/>
                    </a:lnTo>
                    <a:lnTo>
                      <a:pt x="106" y="272"/>
                    </a:lnTo>
                    <a:lnTo>
                      <a:pt x="106" y="276"/>
                    </a:lnTo>
                    <a:lnTo>
                      <a:pt x="104" y="280"/>
                    </a:lnTo>
                    <a:lnTo>
                      <a:pt x="100" y="284"/>
                    </a:lnTo>
                    <a:lnTo>
                      <a:pt x="100" y="290"/>
                    </a:lnTo>
                    <a:lnTo>
                      <a:pt x="98" y="294"/>
                    </a:lnTo>
                    <a:lnTo>
                      <a:pt x="98" y="298"/>
                    </a:lnTo>
                    <a:lnTo>
                      <a:pt x="96" y="302"/>
                    </a:lnTo>
                    <a:lnTo>
                      <a:pt x="92" y="304"/>
                    </a:lnTo>
                    <a:lnTo>
                      <a:pt x="84" y="312"/>
                    </a:lnTo>
                    <a:lnTo>
                      <a:pt x="82" y="316"/>
                    </a:lnTo>
                    <a:lnTo>
                      <a:pt x="82" y="322"/>
                    </a:lnTo>
                    <a:lnTo>
                      <a:pt x="82" y="326"/>
                    </a:lnTo>
                    <a:lnTo>
                      <a:pt x="80" y="330"/>
                    </a:lnTo>
                    <a:lnTo>
                      <a:pt x="78" y="334"/>
                    </a:lnTo>
                    <a:lnTo>
                      <a:pt x="78" y="338"/>
                    </a:lnTo>
                    <a:lnTo>
                      <a:pt x="82" y="342"/>
                    </a:lnTo>
                    <a:lnTo>
                      <a:pt x="82" y="346"/>
                    </a:lnTo>
                    <a:lnTo>
                      <a:pt x="80" y="350"/>
                    </a:lnTo>
                    <a:lnTo>
                      <a:pt x="76" y="354"/>
                    </a:lnTo>
                    <a:lnTo>
                      <a:pt x="74" y="358"/>
                    </a:lnTo>
                    <a:lnTo>
                      <a:pt x="74" y="362"/>
                    </a:lnTo>
                    <a:lnTo>
                      <a:pt x="74" y="366"/>
                    </a:lnTo>
                    <a:lnTo>
                      <a:pt x="74" y="370"/>
                    </a:lnTo>
                    <a:lnTo>
                      <a:pt x="72" y="374"/>
                    </a:lnTo>
                    <a:lnTo>
                      <a:pt x="72" y="378"/>
                    </a:lnTo>
                    <a:lnTo>
                      <a:pt x="72" y="384"/>
                    </a:lnTo>
                    <a:lnTo>
                      <a:pt x="72" y="390"/>
                    </a:lnTo>
                    <a:lnTo>
                      <a:pt x="72" y="394"/>
                    </a:lnTo>
                    <a:lnTo>
                      <a:pt x="76" y="396"/>
                    </a:lnTo>
                    <a:lnTo>
                      <a:pt x="80" y="398"/>
                    </a:lnTo>
                    <a:lnTo>
                      <a:pt x="80" y="402"/>
                    </a:lnTo>
                    <a:lnTo>
                      <a:pt x="78" y="406"/>
                    </a:lnTo>
                    <a:lnTo>
                      <a:pt x="78" y="410"/>
                    </a:lnTo>
                    <a:lnTo>
                      <a:pt x="70" y="410"/>
                    </a:lnTo>
                    <a:lnTo>
                      <a:pt x="66" y="412"/>
                    </a:lnTo>
                    <a:lnTo>
                      <a:pt x="62" y="418"/>
                    </a:lnTo>
                    <a:lnTo>
                      <a:pt x="60" y="422"/>
                    </a:lnTo>
                    <a:lnTo>
                      <a:pt x="58" y="426"/>
                    </a:lnTo>
                    <a:lnTo>
                      <a:pt x="54" y="430"/>
                    </a:lnTo>
                    <a:lnTo>
                      <a:pt x="50" y="432"/>
                    </a:lnTo>
                    <a:lnTo>
                      <a:pt x="48" y="436"/>
                    </a:lnTo>
                    <a:lnTo>
                      <a:pt x="48" y="440"/>
                    </a:lnTo>
                    <a:lnTo>
                      <a:pt x="50" y="444"/>
                    </a:lnTo>
                    <a:lnTo>
                      <a:pt x="50" y="448"/>
                    </a:lnTo>
                    <a:lnTo>
                      <a:pt x="50" y="452"/>
                    </a:lnTo>
                    <a:lnTo>
                      <a:pt x="52" y="456"/>
                    </a:lnTo>
                    <a:lnTo>
                      <a:pt x="56" y="458"/>
                    </a:lnTo>
                    <a:lnTo>
                      <a:pt x="60" y="458"/>
                    </a:lnTo>
                    <a:lnTo>
                      <a:pt x="68" y="460"/>
                    </a:lnTo>
                    <a:lnTo>
                      <a:pt x="72" y="456"/>
                    </a:lnTo>
                    <a:lnTo>
                      <a:pt x="74" y="464"/>
                    </a:lnTo>
                    <a:lnTo>
                      <a:pt x="74" y="468"/>
                    </a:lnTo>
                    <a:lnTo>
                      <a:pt x="74" y="472"/>
                    </a:lnTo>
                    <a:lnTo>
                      <a:pt x="70" y="472"/>
                    </a:lnTo>
                    <a:lnTo>
                      <a:pt x="68" y="468"/>
                    </a:lnTo>
                    <a:lnTo>
                      <a:pt x="64" y="468"/>
                    </a:lnTo>
                    <a:lnTo>
                      <a:pt x="60" y="468"/>
                    </a:lnTo>
                    <a:lnTo>
                      <a:pt x="58" y="472"/>
                    </a:lnTo>
                    <a:lnTo>
                      <a:pt x="56" y="476"/>
                    </a:lnTo>
                    <a:lnTo>
                      <a:pt x="56" y="480"/>
                    </a:lnTo>
                    <a:lnTo>
                      <a:pt x="52" y="48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04" name="Freeform 41"/>
              <p:cNvSpPr>
                <a:spLocks/>
              </p:cNvSpPr>
              <p:nvPr/>
            </p:nvSpPr>
            <p:spPr bwMode="ltGray">
              <a:xfrm>
                <a:off x="4890" y="3982"/>
                <a:ext cx="69" cy="79"/>
              </a:xfrm>
              <a:custGeom>
                <a:avLst/>
                <a:gdLst>
                  <a:gd name="T0" fmla="*/ 32 w 69"/>
                  <a:gd name="T1" fmla="*/ 74 h 79"/>
                  <a:gd name="T2" fmla="*/ 34 w 69"/>
                  <a:gd name="T3" fmla="*/ 70 h 79"/>
                  <a:gd name="T4" fmla="*/ 36 w 69"/>
                  <a:gd name="T5" fmla="*/ 66 h 79"/>
                  <a:gd name="T6" fmla="*/ 40 w 69"/>
                  <a:gd name="T7" fmla="*/ 66 h 79"/>
                  <a:gd name="T8" fmla="*/ 44 w 69"/>
                  <a:gd name="T9" fmla="*/ 64 h 79"/>
                  <a:gd name="T10" fmla="*/ 44 w 69"/>
                  <a:gd name="T11" fmla="*/ 60 h 79"/>
                  <a:gd name="T12" fmla="*/ 48 w 69"/>
                  <a:gd name="T13" fmla="*/ 60 h 79"/>
                  <a:gd name="T14" fmla="*/ 52 w 69"/>
                  <a:gd name="T15" fmla="*/ 58 h 79"/>
                  <a:gd name="T16" fmla="*/ 52 w 69"/>
                  <a:gd name="T17" fmla="*/ 54 h 79"/>
                  <a:gd name="T18" fmla="*/ 56 w 69"/>
                  <a:gd name="T19" fmla="*/ 52 h 79"/>
                  <a:gd name="T20" fmla="*/ 58 w 69"/>
                  <a:gd name="T21" fmla="*/ 48 h 79"/>
                  <a:gd name="T22" fmla="*/ 60 w 69"/>
                  <a:gd name="T23" fmla="*/ 44 h 79"/>
                  <a:gd name="T24" fmla="*/ 60 w 69"/>
                  <a:gd name="T25" fmla="*/ 40 h 79"/>
                  <a:gd name="T26" fmla="*/ 60 w 69"/>
                  <a:gd name="T27" fmla="*/ 36 h 79"/>
                  <a:gd name="T28" fmla="*/ 64 w 69"/>
                  <a:gd name="T29" fmla="*/ 36 h 79"/>
                  <a:gd name="T30" fmla="*/ 68 w 69"/>
                  <a:gd name="T31" fmla="*/ 34 h 79"/>
                  <a:gd name="T32" fmla="*/ 68 w 69"/>
                  <a:gd name="T33" fmla="*/ 30 h 79"/>
                  <a:gd name="T34" fmla="*/ 64 w 69"/>
                  <a:gd name="T35" fmla="*/ 28 h 79"/>
                  <a:gd name="T36" fmla="*/ 62 w 69"/>
                  <a:gd name="T37" fmla="*/ 24 h 79"/>
                  <a:gd name="T38" fmla="*/ 60 w 69"/>
                  <a:gd name="T39" fmla="*/ 20 h 79"/>
                  <a:gd name="T40" fmla="*/ 58 w 69"/>
                  <a:gd name="T41" fmla="*/ 16 h 79"/>
                  <a:gd name="T42" fmla="*/ 58 w 69"/>
                  <a:gd name="T43" fmla="*/ 12 h 79"/>
                  <a:gd name="T44" fmla="*/ 56 w 69"/>
                  <a:gd name="T45" fmla="*/ 8 h 79"/>
                  <a:gd name="T46" fmla="*/ 52 w 69"/>
                  <a:gd name="T47" fmla="*/ 6 h 79"/>
                  <a:gd name="T48" fmla="*/ 50 w 69"/>
                  <a:gd name="T49" fmla="*/ 2 h 79"/>
                  <a:gd name="T50" fmla="*/ 46 w 69"/>
                  <a:gd name="T51" fmla="*/ 0 h 79"/>
                  <a:gd name="T52" fmla="*/ 42 w 69"/>
                  <a:gd name="T53" fmla="*/ 0 h 79"/>
                  <a:gd name="T54" fmla="*/ 36 w 69"/>
                  <a:gd name="T55" fmla="*/ 0 h 79"/>
                  <a:gd name="T56" fmla="*/ 32 w 69"/>
                  <a:gd name="T57" fmla="*/ 0 h 79"/>
                  <a:gd name="T58" fmla="*/ 28 w 69"/>
                  <a:gd name="T59" fmla="*/ 0 h 79"/>
                  <a:gd name="T60" fmla="*/ 24 w 69"/>
                  <a:gd name="T61" fmla="*/ 0 h 79"/>
                  <a:gd name="T62" fmla="*/ 20 w 69"/>
                  <a:gd name="T63" fmla="*/ 0 h 79"/>
                  <a:gd name="T64" fmla="*/ 18 w 69"/>
                  <a:gd name="T65" fmla="*/ 4 h 79"/>
                  <a:gd name="T66" fmla="*/ 16 w 69"/>
                  <a:gd name="T67" fmla="*/ 8 h 79"/>
                  <a:gd name="T68" fmla="*/ 14 w 69"/>
                  <a:gd name="T69" fmla="*/ 12 h 79"/>
                  <a:gd name="T70" fmla="*/ 10 w 69"/>
                  <a:gd name="T71" fmla="*/ 12 h 79"/>
                  <a:gd name="T72" fmla="*/ 10 w 69"/>
                  <a:gd name="T73" fmla="*/ 16 h 79"/>
                  <a:gd name="T74" fmla="*/ 10 w 69"/>
                  <a:gd name="T75" fmla="*/ 20 h 79"/>
                  <a:gd name="T76" fmla="*/ 8 w 69"/>
                  <a:gd name="T77" fmla="*/ 26 h 79"/>
                  <a:gd name="T78" fmla="*/ 4 w 69"/>
                  <a:gd name="T79" fmla="*/ 26 h 79"/>
                  <a:gd name="T80" fmla="*/ 0 w 69"/>
                  <a:gd name="T81" fmla="*/ 30 h 79"/>
                  <a:gd name="T82" fmla="*/ 2 w 69"/>
                  <a:gd name="T83" fmla="*/ 36 h 79"/>
                  <a:gd name="T84" fmla="*/ 2 w 69"/>
                  <a:gd name="T85" fmla="*/ 40 h 79"/>
                  <a:gd name="T86" fmla="*/ 4 w 69"/>
                  <a:gd name="T87" fmla="*/ 44 h 79"/>
                  <a:gd name="T88" fmla="*/ 8 w 69"/>
                  <a:gd name="T89" fmla="*/ 46 h 79"/>
                  <a:gd name="T90" fmla="*/ 12 w 69"/>
                  <a:gd name="T91" fmla="*/ 46 h 79"/>
                  <a:gd name="T92" fmla="*/ 12 w 69"/>
                  <a:gd name="T93" fmla="*/ 50 h 79"/>
                  <a:gd name="T94" fmla="*/ 12 w 69"/>
                  <a:gd name="T95" fmla="*/ 54 h 79"/>
                  <a:gd name="T96" fmla="*/ 12 w 69"/>
                  <a:gd name="T97" fmla="*/ 58 h 79"/>
                  <a:gd name="T98" fmla="*/ 16 w 69"/>
                  <a:gd name="T99" fmla="*/ 60 h 79"/>
                  <a:gd name="T100" fmla="*/ 16 w 69"/>
                  <a:gd name="T101" fmla="*/ 64 h 79"/>
                  <a:gd name="T102" fmla="*/ 16 w 69"/>
                  <a:gd name="T103" fmla="*/ 68 h 79"/>
                  <a:gd name="T104" fmla="*/ 20 w 69"/>
                  <a:gd name="T105" fmla="*/ 70 h 79"/>
                  <a:gd name="T106" fmla="*/ 24 w 69"/>
                  <a:gd name="T107" fmla="*/ 72 h 79"/>
                  <a:gd name="T108" fmla="*/ 28 w 69"/>
                  <a:gd name="T109" fmla="*/ 76 h 79"/>
                  <a:gd name="T110" fmla="*/ 32 w 69"/>
                  <a:gd name="T111" fmla="*/ 78 h 79"/>
                  <a:gd name="T112" fmla="*/ 36 w 69"/>
                  <a:gd name="T113" fmla="*/ 78 h 79"/>
                  <a:gd name="T114" fmla="*/ 38 w 69"/>
                  <a:gd name="T115" fmla="*/ 74 h 79"/>
                  <a:gd name="T116" fmla="*/ 40 w 69"/>
                  <a:gd name="T117" fmla="*/ 70 h 79"/>
                  <a:gd name="T118" fmla="*/ 42 w 69"/>
                  <a:gd name="T119" fmla="*/ 66 h 79"/>
                  <a:gd name="T120" fmla="*/ 46 w 69"/>
                  <a:gd name="T121" fmla="*/ 66 h 79"/>
                  <a:gd name="T122" fmla="*/ 48 w 69"/>
                  <a:gd name="T123" fmla="*/ 62 h 7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9" h="79">
                    <a:moveTo>
                      <a:pt x="32" y="74"/>
                    </a:moveTo>
                    <a:lnTo>
                      <a:pt x="34" y="70"/>
                    </a:lnTo>
                    <a:lnTo>
                      <a:pt x="36" y="66"/>
                    </a:lnTo>
                    <a:lnTo>
                      <a:pt x="40" y="66"/>
                    </a:lnTo>
                    <a:lnTo>
                      <a:pt x="44" y="64"/>
                    </a:lnTo>
                    <a:lnTo>
                      <a:pt x="44" y="60"/>
                    </a:lnTo>
                    <a:lnTo>
                      <a:pt x="48" y="60"/>
                    </a:lnTo>
                    <a:lnTo>
                      <a:pt x="52" y="58"/>
                    </a:lnTo>
                    <a:lnTo>
                      <a:pt x="52" y="54"/>
                    </a:lnTo>
                    <a:lnTo>
                      <a:pt x="56" y="52"/>
                    </a:lnTo>
                    <a:lnTo>
                      <a:pt x="58" y="48"/>
                    </a:lnTo>
                    <a:lnTo>
                      <a:pt x="60" y="44"/>
                    </a:lnTo>
                    <a:lnTo>
                      <a:pt x="60" y="40"/>
                    </a:lnTo>
                    <a:lnTo>
                      <a:pt x="60" y="36"/>
                    </a:lnTo>
                    <a:lnTo>
                      <a:pt x="64" y="36"/>
                    </a:lnTo>
                    <a:lnTo>
                      <a:pt x="68" y="34"/>
                    </a:lnTo>
                    <a:lnTo>
                      <a:pt x="68" y="30"/>
                    </a:lnTo>
                    <a:lnTo>
                      <a:pt x="64" y="28"/>
                    </a:lnTo>
                    <a:lnTo>
                      <a:pt x="62" y="24"/>
                    </a:lnTo>
                    <a:lnTo>
                      <a:pt x="60" y="20"/>
                    </a:lnTo>
                    <a:lnTo>
                      <a:pt x="58" y="16"/>
                    </a:lnTo>
                    <a:lnTo>
                      <a:pt x="58" y="12"/>
                    </a:lnTo>
                    <a:lnTo>
                      <a:pt x="56" y="8"/>
                    </a:lnTo>
                    <a:lnTo>
                      <a:pt x="52" y="6"/>
                    </a:lnTo>
                    <a:lnTo>
                      <a:pt x="50" y="2"/>
                    </a:lnTo>
                    <a:lnTo>
                      <a:pt x="46" y="0"/>
                    </a:lnTo>
                    <a:lnTo>
                      <a:pt x="42" y="0"/>
                    </a:lnTo>
                    <a:lnTo>
                      <a:pt x="36" y="0"/>
                    </a:lnTo>
                    <a:lnTo>
                      <a:pt x="32" y="0"/>
                    </a:lnTo>
                    <a:lnTo>
                      <a:pt x="28" y="0"/>
                    </a:lnTo>
                    <a:lnTo>
                      <a:pt x="24" y="0"/>
                    </a:lnTo>
                    <a:lnTo>
                      <a:pt x="20" y="0"/>
                    </a:lnTo>
                    <a:lnTo>
                      <a:pt x="18" y="4"/>
                    </a:lnTo>
                    <a:lnTo>
                      <a:pt x="16" y="8"/>
                    </a:lnTo>
                    <a:lnTo>
                      <a:pt x="14" y="12"/>
                    </a:lnTo>
                    <a:lnTo>
                      <a:pt x="10" y="12"/>
                    </a:lnTo>
                    <a:lnTo>
                      <a:pt x="10" y="16"/>
                    </a:lnTo>
                    <a:lnTo>
                      <a:pt x="10" y="20"/>
                    </a:lnTo>
                    <a:lnTo>
                      <a:pt x="8" y="26"/>
                    </a:lnTo>
                    <a:lnTo>
                      <a:pt x="4" y="26"/>
                    </a:lnTo>
                    <a:lnTo>
                      <a:pt x="0" y="30"/>
                    </a:lnTo>
                    <a:lnTo>
                      <a:pt x="2" y="36"/>
                    </a:lnTo>
                    <a:lnTo>
                      <a:pt x="2" y="40"/>
                    </a:lnTo>
                    <a:lnTo>
                      <a:pt x="4" y="44"/>
                    </a:lnTo>
                    <a:lnTo>
                      <a:pt x="8" y="46"/>
                    </a:lnTo>
                    <a:lnTo>
                      <a:pt x="12" y="46"/>
                    </a:lnTo>
                    <a:lnTo>
                      <a:pt x="12" y="50"/>
                    </a:lnTo>
                    <a:lnTo>
                      <a:pt x="12" y="54"/>
                    </a:lnTo>
                    <a:lnTo>
                      <a:pt x="12" y="58"/>
                    </a:lnTo>
                    <a:lnTo>
                      <a:pt x="16" y="60"/>
                    </a:lnTo>
                    <a:lnTo>
                      <a:pt x="16" y="64"/>
                    </a:lnTo>
                    <a:lnTo>
                      <a:pt x="16" y="68"/>
                    </a:lnTo>
                    <a:lnTo>
                      <a:pt x="20" y="70"/>
                    </a:lnTo>
                    <a:lnTo>
                      <a:pt x="24" y="72"/>
                    </a:lnTo>
                    <a:lnTo>
                      <a:pt x="28" y="76"/>
                    </a:lnTo>
                    <a:lnTo>
                      <a:pt x="32" y="78"/>
                    </a:lnTo>
                    <a:lnTo>
                      <a:pt x="36" y="78"/>
                    </a:lnTo>
                    <a:lnTo>
                      <a:pt x="38" y="74"/>
                    </a:lnTo>
                    <a:lnTo>
                      <a:pt x="40" y="70"/>
                    </a:lnTo>
                    <a:lnTo>
                      <a:pt x="42" y="66"/>
                    </a:lnTo>
                    <a:lnTo>
                      <a:pt x="46" y="66"/>
                    </a:lnTo>
                    <a:lnTo>
                      <a:pt x="48" y="6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05" name="Freeform 42"/>
              <p:cNvSpPr>
                <a:spLocks/>
              </p:cNvSpPr>
              <p:nvPr/>
            </p:nvSpPr>
            <p:spPr bwMode="ltGray">
              <a:xfrm>
                <a:off x="4842" y="3950"/>
                <a:ext cx="39" cy="45"/>
              </a:xfrm>
              <a:custGeom>
                <a:avLst/>
                <a:gdLst>
                  <a:gd name="T0" fmla="*/ 18 w 39"/>
                  <a:gd name="T1" fmla="*/ 44 h 45"/>
                  <a:gd name="T2" fmla="*/ 18 w 39"/>
                  <a:gd name="T3" fmla="*/ 40 h 45"/>
                  <a:gd name="T4" fmla="*/ 20 w 39"/>
                  <a:gd name="T5" fmla="*/ 36 h 45"/>
                  <a:gd name="T6" fmla="*/ 24 w 39"/>
                  <a:gd name="T7" fmla="*/ 36 h 45"/>
                  <a:gd name="T8" fmla="*/ 26 w 39"/>
                  <a:gd name="T9" fmla="*/ 32 h 45"/>
                  <a:gd name="T10" fmla="*/ 30 w 39"/>
                  <a:gd name="T11" fmla="*/ 30 h 45"/>
                  <a:gd name="T12" fmla="*/ 34 w 39"/>
                  <a:gd name="T13" fmla="*/ 28 h 45"/>
                  <a:gd name="T14" fmla="*/ 38 w 39"/>
                  <a:gd name="T15" fmla="*/ 24 h 45"/>
                  <a:gd name="T16" fmla="*/ 38 w 39"/>
                  <a:gd name="T17" fmla="*/ 20 h 45"/>
                  <a:gd name="T18" fmla="*/ 38 w 39"/>
                  <a:gd name="T19" fmla="*/ 16 h 45"/>
                  <a:gd name="T20" fmla="*/ 36 w 39"/>
                  <a:gd name="T21" fmla="*/ 12 h 45"/>
                  <a:gd name="T22" fmla="*/ 34 w 39"/>
                  <a:gd name="T23" fmla="*/ 8 h 45"/>
                  <a:gd name="T24" fmla="*/ 30 w 39"/>
                  <a:gd name="T25" fmla="*/ 6 h 45"/>
                  <a:gd name="T26" fmla="*/ 26 w 39"/>
                  <a:gd name="T27" fmla="*/ 4 h 45"/>
                  <a:gd name="T28" fmla="*/ 24 w 39"/>
                  <a:gd name="T29" fmla="*/ 0 h 45"/>
                  <a:gd name="T30" fmla="*/ 20 w 39"/>
                  <a:gd name="T31" fmla="*/ 0 h 45"/>
                  <a:gd name="T32" fmla="*/ 16 w 39"/>
                  <a:gd name="T33" fmla="*/ 0 h 45"/>
                  <a:gd name="T34" fmla="*/ 12 w 39"/>
                  <a:gd name="T35" fmla="*/ 0 h 45"/>
                  <a:gd name="T36" fmla="*/ 8 w 39"/>
                  <a:gd name="T37" fmla="*/ 0 h 45"/>
                  <a:gd name="T38" fmla="*/ 4 w 39"/>
                  <a:gd name="T39" fmla="*/ 0 h 45"/>
                  <a:gd name="T40" fmla="*/ 4 w 39"/>
                  <a:gd name="T41" fmla="*/ 4 h 45"/>
                  <a:gd name="T42" fmla="*/ 2 w 39"/>
                  <a:gd name="T43" fmla="*/ 8 h 45"/>
                  <a:gd name="T44" fmla="*/ 2 w 39"/>
                  <a:gd name="T45" fmla="*/ 12 h 45"/>
                  <a:gd name="T46" fmla="*/ 2 w 39"/>
                  <a:gd name="T47" fmla="*/ 18 h 45"/>
                  <a:gd name="T48" fmla="*/ 0 w 39"/>
                  <a:gd name="T49" fmla="*/ 22 h 45"/>
                  <a:gd name="T50" fmla="*/ 0 w 39"/>
                  <a:gd name="T51" fmla="*/ 26 h 45"/>
                  <a:gd name="T52" fmla="*/ 0 w 39"/>
                  <a:gd name="T53" fmla="*/ 30 h 45"/>
                  <a:gd name="T54" fmla="*/ 0 w 39"/>
                  <a:gd name="T55" fmla="*/ 34 h 45"/>
                  <a:gd name="T56" fmla="*/ 6 w 39"/>
                  <a:gd name="T57" fmla="*/ 38 h 45"/>
                  <a:gd name="T58" fmla="*/ 10 w 39"/>
                  <a:gd name="T59" fmla="*/ 36 h 45"/>
                  <a:gd name="T60" fmla="*/ 10 w 39"/>
                  <a:gd name="T61" fmla="*/ 40 h 45"/>
                  <a:gd name="T62" fmla="*/ 14 w 39"/>
                  <a:gd name="T63" fmla="*/ 42 h 45"/>
                  <a:gd name="T64" fmla="*/ 18 w 39"/>
                  <a:gd name="T65" fmla="*/ 44 h 45"/>
                  <a:gd name="T66" fmla="*/ 18 w 39"/>
                  <a:gd name="T67" fmla="*/ 44 h 4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9" h="45">
                    <a:moveTo>
                      <a:pt x="18" y="44"/>
                    </a:moveTo>
                    <a:lnTo>
                      <a:pt x="18" y="40"/>
                    </a:lnTo>
                    <a:lnTo>
                      <a:pt x="20" y="36"/>
                    </a:lnTo>
                    <a:lnTo>
                      <a:pt x="24" y="36"/>
                    </a:lnTo>
                    <a:lnTo>
                      <a:pt x="26" y="32"/>
                    </a:lnTo>
                    <a:lnTo>
                      <a:pt x="30" y="30"/>
                    </a:lnTo>
                    <a:lnTo>
                      <a:pt x="34" y="28"/>
                    </a:lnTo>
                    <a:lnTo>
                      <a:pt x="38" y="24"/>
                    </a:lnTo>
                    <a:lnTo>
                      <a:pt x="38" y="20"/>
                    </a:lnTo>
                    <a:lnTo>
                      <a:pt x="38" y="16"/>
                    </a:lnTo>
                    <a:lnTo>
                      <a:pt x="36" y="12"/>
                    </a:lnTo>
                    <a:lnTo>
                      <a:pt x="34" y="8"/>
                    </a:lnTo>
                    <a:lnTo>
                      <a:pt x="30" y="6"/>
                    </a:lnTo>
                    <a:lnTo>
                      <a:pt x="26" y="4"/>
                    </a:lnTo>
                    <a:lnTo>
                      <a:pt x="24" y="0"/>
                    </a:lnTo>
                    <a:lnTo>
                      <a:pt x="20" y="0"/>
                    </a:lnTo>
                    <a:lnTo>
                      <a:pt x="16" y="0"/>
                    </a:lnTo>
                    <a:lnTo>
                      <a:pt x="12" y="0"/>
                    </a:lnTo>
                    <a:lnTo>
                      <a:pt x="8" y="0"/>
                    </a:lnTo>
                    <a:lnTo>
                      <a:pt x="4" y="0"/>
                    </a:lnTo>
                    <a:lnTo>
                      <a:pt x="4" y="4"/>
                    </a:lnTo>
                    <a:lnTo>
                      <a:pt x="2" y="8"/>
                    </a:lnTo>
                    <a:lnTo>
                      <a:pt x="2" y="12"/>
                    </a:lnTo>
                    <a:lnTo>
                      <a:pt x="2" y="18"/>
                    </a:lnTo>
                    <a:lnTo>
                      <a:pt x="0" y="22"/>
                    </a:lnTo>
                    <a:lnTo>
                      <a:pt x="0" y="26"/>
                    </a:lnTo>
                    <a:lnTo>
                      <a:pt x="0" y="30"/>
                    </a:lnTo>
                    <a:lnTo>
                      <a:pt x="0" y="34"/>
                    </a:lnTo>
                    <a:lnTo>
                      <a:pt x="6" y="38"/>
                    </a:lnTo>
                    <a:lnTo>
                      <a:pt x="10" y="36"/>
                    </a:lnTo>
                    <a:lnTo>
                      <a:pt x="10" y="40"/>
                    </a:lnTo>
                    <a:lnTo>
                      <a:pt x="14" y="42"/>
                    </a:lnTo>
                    <a:lnTo>
                      <a:pt x="18" y="44"/>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06" name="Freeform 43"/>
              <p:cNvSpPr>
                <a:spLocks/>
              </p:cNvSpPr>
              <p:nvPr/>
            </p:nvSpPr>
            <p:spPr bwMode="ltGray">
              <a:xfrm>
                <a:off x="4850" y="4116"/>
                <a:ext cx="61" cy="55"/>
              </a:xfrm>
              <a:custGeom>
                <a:avLst/>
                <a:gdLst>
                  <a:gd name="T0" fmla="*/ 60 w 61"/>
                  <a:gd name="T1" fmla="*/ 4 h 55"/>
                  <a:gd name="T2" fmla="*/ 60 w 61"/>
                  <a:gd name="T3" fmla="*/ 8 h 55"/>
                  <a:gd name="T4" fmla="*/ 60 w 61"/>
                  <a:gd name="T5" fmla="*/ 12 h 55"/>
                  <a:gd name="T6" fmla="*/ 58 w 61"/>
                  <a:gd name="T7" fmla="*/ 16 h 55"/>
                  <a:gd name="T8" fmla="*/ 56 w 61"/>
                  <a:gd name="T9" fmla="*/ 20 h 55"/>
                  <a:gd name="T10" fmla="*/ 52 w 61"/>
                  <a:gd name="T11" fmla="*/ 22 h 55"/>
                  <a:gd name="T12" fmla="*/ 52 w 61"/>
                  <a:gd name="T13" fmla="*/ 26 h 55"/>
                  <a:gd name="T14" fmla="*/ 52 w 61"/>
                  <a:gd name="T15" fmla="*/ 30 h 55"/>
                  <a:gd name="T16" fmla="*/ 52 w 61"/>
                  <a:gd name="T17" fmla="*/ 34 h 55"/>
                  <a:gd name="T18" fmla="*/ 52 w 61"/>
                  <a:gd name="T19" fmla="*/ 38 h 55"/>
                  <a:gd name="T20" fmla="*/ 48 w 61"/>
                  <a:gd name="T21" fmla="*/ 38 h 55"/>
                  <a:gd name="T22" fmla="*/ 44 w 61"/>
                  <a:gd name="T23" fmla="*/ 38 h 55"/>
                  <a:gd name="T24" fmla="*/ 42 w 61"/>
                  <a:gd name="T25" fmla="*/ 42 h 55"/>
                  <a:gd name="T26" fmla="*/ 42 w 61"/>
                  <a:gd name="T27" fmla="*/ 46 h 55"/>
                  <a:gd name="T28" fmla="*/ 36 w 61"/>
                  <a:gd name="T29" fmla="*/ 46 h 55"/>
                  <a:gd name="T30" fmla="*/ 32 w 61"/>
                  <a:gd name="T31" fmla="*/ 46 h 55"/>
                  <a:gd name="T32" fmla="*/ 30 w 61"/>
                  <a:gd name="T33" fmla="*/ 50 h 55"/>
                  <a:gd name="T34" fmla="*/ 28 w 61"/>
                  <a:gd name="T35" fmla="*/ 54 h 55"/>
                  <a:gd name="T36" fmla="*/ 24 w 61"/>
                  <a:gd name="T37" fmla="*/ 54 h 55"/>
                  <a:gd name="T38" fmla="*/ 20 w 61"/>
                  <a:gd name="T39" fmla="*/ 54 h 55"/>
                  <a:gd name="T40" fmla="*/ 14 w 61"/>
                  <a:gd name="T41" fmla="*/ 52 h 55"/>
                  <a:gd name="T42" fmla="*/ 10 w 61"/>
                  <a:gd name="T43" fmla="*/ 50 h 55"/>
                  <a:gd name="T44" fmla="*/ 8 w 61"/>
                  <a:gd name="T45" fmla="*/ 46 h 55"/>
                  <a:gd name="T46" fmla="*/ 4 w 61"/>
                  <a:gd name="T47" fmla="*/ 44 h 55"/>
                  <a:gd name="T48" fmla="*/ 2 w 61"/>
                  <a:gd name="T49" fmla="*/ 40 h 55"/>
                  <a:gd name="T50" fmla="*/ 2 w 61"/>
                  <a:gd name="T51" fmla="*/ 36 h 55"/>
                  <a:gd name="T52" fmla="*/ 0 w 61"/>
                  <a:gd name="T53" fmla="*/ 32 h 55"/>
                  <a:gd name="T54" fmla="*/ 0 w 61"/>
                  <a:gd name="T55" fmla="*/ 28 h 55"/>
                  <a:gd name="T56" fmla="*/ 0 w 61"/>
                  <a:gd name="T57" fmla="*/ 24 h 55"/>
                  <a:gd name="T58" fmla="*/ 0 w 61"/>
                  <a:gd name="T59" fmla="*/ 20 h 55"/>
                  <a:gd name="T60" fmla="*/ 0 w 61"/>
                  <a:gd name="T61" fmla="*/ 16 h 55"/>
                  <a:gd name="T62" fmla="*/ 4 w 61"/>
                  <a:gd name="T63" fmla="*/ 16 h 55"/>
                  <a:gd name="T64" fmla="*/ 4 w 61"/>
                  <a:gd name="T65" fmla="*/ 12 h 55"/>
                  <a:gd name="T66" fmla="*/ 8 w 61"/>
                  <a:gd name="T67" fmla="*/ 12 h 55"/>
                  <a:gd name="T68" fmla="*/ 10 w 61"/>
                  <a:gd name="T69" fmla="*/ 8 h 55"/>
                  <a:gd name="T70" fmla="*/ 14 w 61"/>
                  <a:gd name="T71" fmla="*/ 6 h 55"/>
                  <a:gd name="T72" fmla="*/ 18 w 61"/>
                  <a:gd name="T73" fmla="*/ 4 h 55"/>
                  <a:gd name="T74" fmla="*/ 22 w 61"/>
                  <a:gd name="T75" fmla="*/ 4 h 55"/>
                  <a:gd name="T76" fmla="*/ 26 w 61"/>
                  <a:gd name="T77" fmla="*/ 2 h 55"/>
                  <a:gd name="T78" fmla="*/ 30 w 61"/>
                  <a:gd name="T79" fmla="*/ 2 h 55"/>
                  <a:gd name="T80" fmla="*/ 34 w 61"/>
                  <a:gd name="T81" fmla="*/ 2 h 55"/>
                  <a:gd name="T82" fmla="*/ 38 w 61"/>
                  <a:gd name="T83" fmla="*/ 2 h 55"/>
                  <a:gd name="T84" fmla="*/ 42 w 61"/>
                  <a:gd name="T85" fmla="*/ 2 h 55"/>
                  <a:gd name="T86" fmla="*/ 48 w 61"/>
                  <a:gd name="T87" fmla="*/ 0 h 55"/>
                  <a:gd name="T88" fmla="*/ 52 w 61"/>
                  <a:gd name="T89" fmla="*/ 0 h 55"/>
                  <a:gd name="T90" fmla="*/ 56 w 61"/>
                  <a:gd name="T91" fmla="*/ 0 h 55"/>
                  <a:gd name="T92" fmla="*/ 60 w 61"/>
                  <a:gd name="T93" fmla="*/ 2 h 55"/>
                  <a:gd name="T94" fmla="*/ 60 w 61"/>
                  <a:gd name="T95" fmla="*/ 4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1" h="55">
                    <a:moveTo>
                      <a:pt x="60" y="4"/>
                    </a:moveTo>
                    <a:lnTo>
                      <a:pt x="60" y="8"/>
                    </a:lnTo>
                    <a:lnTo>
                      <a:pt x="60" y="12"/>
                    </a:lnTo>
                    <a:lnTo>
                      <a:pt x="58" y="16"/>
                    </a:lnTo>
                    <a:lnTo>
                      <a:pt x="56" y="20"/>
                    </a:lnTo>
                    <a:lnTo>
                      <a:pt x="52" y="22"/>
                    </a:lnTo>
                    <a:lnTo>
                      <a:pt x="52" y="26"/>
                    </a:lnTo>
                    <a:lnTo>
                      <a:pt x="52" y="30"/>
                    </a:lnTo>
                    <a:lnTo>
                      <a:pt x="52" y="34"/>
                    </a:lnTo>
                    <a:lnTo>
                      <a:pt x="52" y="38"/>
                    </a:lnTo>
                    <a:lnTo>
                      <a:pt x="48" y="38"/>
                    </a:lnTo>
                    <a:lnTo>
                      <a:pt x="44" y="38"/>
                    </a:lnTo>
                    <a:lnTo>
                      <a:pt x="42" y="42"/>
                    </a:lnTo>
                    <a:lnTo>
                      <a:pt x="42" y="46"/>
                    </a:lnTo>
                    <a:lnTo>
                      <a:pt x="36" y="46"/>
                    </a:lnTo>
                    <a:lnTo>
                      <a:pt x="32" y="46"/>
                    </a:lnTo>
                    <a:lnTo>
                      <a:pt x="30" y="50"/>
                    </a:lnTo>
                    <a:lnTo>
                      <a:pt x="28" y="54"/>
                    </a:lnTo>
                    <a:lnTo>
                      <a:pt x="24" y="54"/>
                    </a:lnTo>
                    <a:lnTo>
                      <a:pt x="20" y="54"/>
                    </a:lnTo>
                    <a:lnTo>
                      <a:pt x="14" y="52"/>
                    </a:lnTo>
                    <a:lnTo>
                      <a:pt x="10" y="50"/>
                    </a:lnTo>
                    <a:lnTo>
                      <a:pt x="8" y="46"/>
                    </a:lnTo>
                    <a:lnTo>
                      <a:pt x="4" y="44"/>
                    </a:lnTo>
                    <a:lnTo>
                      <a:pt x="2" y="40"/>
                    </a:lnTo>
                    <a:lnTo>
                      <a:pt x="2" y="36"/>
                    </a:lnTo>
                    <a:lnTo>
                      <a:pt x="0" y="32"/>
                    </a:lnTo>
                    <a:lnTo>
                      <a:pt x="0" y="28"/>
                    </a:lnTo>
                    <a:lnTo>
                      <a:pt x="0" y="24"/>
                    </a:lnTo>
                    <a:lnTo>
                      <a:pt x="0" y="20"/>
                    </a:lnTo>
                    <a:lnTo>
                      <a:pt x="0" y="16"/>
                    </a:lnTo>
                    <a:lnTo>
                      <a:pt x="4" y="16"/>
                    </a:lnTo>
                    <a:lnTo>
                      <a:pt x="4" y="12"/>
                    </a:lnTo>
                    <a:lnTo>
                      <a:pt x="8" y="12"/>
                    </a:lnTo>
                    <a:lnTo>
                      <a:pt x="10" y="8"/>
                    </a:lnTo>
                    <a:lnTo>
                      <a:pt x="14" y="6"/>
                    </a:lnTo>
                    <a:lnTo>
                      <a:pt x="18" y="4"/>
                    </a:lnTo>
                    <a:lnTo>
                      <a:pt x="22" y="4"/>
                    </a:lnTo>
                    <a:lnTo>
                      <a:pt x="26" y="2"/>
                    </a:lnTo>
                    <a:lnTo>
                      <a:pt x="30" y="2"/>
                    </a:lnTo>
                    <a:lnTo>
                      <a:pt x="34" y="2"/>
                    </a:lnTo>
                    <a:lnTo>
                      <a:pt x="38" y="2"/>
                    </a:lnTo>
                    <a:lnTo>
                      <a:pt x="42" y="2"/>
                    </a:lnTo>
                    <a:lnTo>
                      <a:pt x="48" y="0"/>
                    </a:lnTo>
                    <a:lnTo>
                      <a:pt x="52" y="0"/>
                    </a:lnTo>
                    <a:lnTo>
                      <a:pt x="56" y="0"/>
                    </a:lnTo>
                    <a:lnTo>
                      <a:pt x="60" y="2"/>
                    </a:lnTo>
                    <a:lnTo>
                      <a:pt x="60" y="4"/>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07" name="Freeform 44"/>
              <p:cNvSpPr>
                <a:spLocks/>
              </p:cNvSpPr>
              <p:nvPr/>
            </p:nvSpPr>
            <p:spPr bwMode="ltGray">
              <a:xfrm>
                <a:off x="5384" y="3480"/>
                <a:ext cx="13" cy="15"/>
              </a:xfrm>
              <a:custGeom>
                <a:avLst/>
                <a:gdLst>
                  <a:gd name="T0" fmla="*/ 4 w 13"/>
                  <a:gd name="T1" fmla="*/ 12 h 15"/>
                  <a:gd name="T2" fmla="*/ 8 w 13"/>
                  <a:gd name="T3" fmla="*/ 12 h 15"/>
                  <a:gd name="T4" fmla="*/ 12 w 13"/>
                  <a:gd name="T5" fmla="*/ 12 h 15"/>
                  <a:gd name="T6" fmla="*/ 12 w 13"/>
                  <a:gd name="T7" fmla="*/ 8 h 15"/>
                  <a:gd name="T8" fmla="*/ 12 w 13"/>
                  <a:gd name="T9" fmla="*/ 4 h 15"/>
                  <a:gd name="T10" fmla="*/ 6 w 13"/>
                  <a:gd name="T11" fmla="*/ 0 h 15"/>
                  <a:gd name="T12" fmla="*/ 4 w 13"/>
                  <a:gd name="T13" fmla="*/ 4 h 15"/>
                  <a:gd name="T14" fmla="*/ 0 w 13"/>
                  <a:gd name="T15" fmla="*/ 6 h 15"/>
                  <a:gd name="T16" fmla="*/ 0 w 13"/>
                  <a:gd name="T17" fmla="*/ 10 h 15"/>
                  <a:gd name="T18" fmla="*/ 2 w 13"/>
                  <a:gd name="T19" fmla="*/ 14 h 15"/>
                  <a:gd name="T20" fmla="*/ 6 w 13"/>
                  <a:gd name="T21" fmla="*/ 14 h 15"/>
                  <a:gd name="T22" fmla="*/ 4 w 13"/>
                  <a:gd name="T23" fmla="*/ 12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5">
                    <a:moveTo>
                      <a:pt x="4" y="12"/>
                    </a:moveTo>
                    <a:lnTo>
                      <a:pt x="8" y="12"/>
                    </a:lnTo>
                    <a:lnTo>
                      <a:pt x="12" y="12"/>
                    </a:lnTo>
                    <a:lnTo>
                      <a:pt x="12" y="8"/>
                    </a:lnTo>
                    <a:lnTo>
                      <a:pt x="12" y="4"/>
                    </a:lnTo>
                    <a:lnTo>
                      <a:pt x="6" y="0"/>
                    </a:lnTo>
                    <a:lnTo>
                      <a:pt x="4" y="4"/>
                    </a:lnTo>
                    <a:lnTo>
                      <a:pt x="0" y="6"/>
                    </a:lnTo>
                    <a:lnTo>
                      <a:pt x="0" y="10"/>
                    </a:lnTo>
                    <a:lnTo>
                      <a:pt x="2" y="14"/>
                    </a:lnTo>
                    <a:lnTo>
                      <a:pt x="6" y="14"/>
                    </a:lnTo>
                    <a:lnTo>
                      <a:pt x="4" y="1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08" name="Freeform 45"/>
              <p:cNvSpPr>
                <a:spLocks/>
              </p:cNvSpPr>
              <p:nvPr/>
            </p:nvSpPr>
            <p:spPr bwMode="ltGray">
              <a:xfrm>
                <a:off x="5634" y="3898"/>
                <a:ext cx="27" cy="17"/>
              </a:xfrm>
              <a:custGeom>
                <a:avLst/>
                <a:gdLst>
                  <a:gd name="T0" fmla="*/ 18 w 27"/>
                  <a:gd name="T1" fmla="*/ 10 h 17"/>
                  <a:gd name="T2" fmla="*/ 16 w 27"/>
                  <a:gd name="T3" fmla="*/ 14 h 17"/>
                  <a:gd name="T4" fmla="*/ 12 w 27"/>
                  <a:gd name="T5" fmla="*/ 16 h 17"/>
                  <a:gd name="T6" fmla="*/ 8 w 27"/>
                  <a:gd name="T7" fmla="*/ 16 h 17"/>
                  <a:gd name="T8" fmla="*/ 4 w 27"/>
                  <a:gd name="T9" fmla="*/ 16 h 17"/>
                  <a:gd name="T10" fmla="*/ 0 w 27"/>
                  <a:gd name="T11" fmla="*/ 16 h 17"/>
                  <a:gd name="T12" fmla="*/ 0 w 27"/>
                  <a:gd name="T13" fmla="*/ 12 h 17"/>
                  <a:gd name="T14" fmla="*/ 0 w 27"/>
                  <a:gd name="T15" fmla="*/ 8 h 17"/>
                  <a:gd name="T16" fmla="*/ 0 w 27"/>
                  <a:gd name="T17" fmla="*/ 4 h 17"/>
                  <a:gd name="T18" fmla="*/ 2 w 27"/>
                  <a:gd name="T19" fmla="*/ 0 h 17"/>
                  <a:gd name="T20" fmla="*/ 6 w 27"/>
                  <a:gd name="T21" fmla="*/ 0 h 17"/>
                  <a:gd name="T22" fmla="*/ 10 w 27"/>
                  <a:gd name="T23" fmla="*/ 0 h 17"/>
                  <a:gd name="T24" fmla="*/ 14 w 27"/>
                  <a:gd name="T25" fmla="*/ 0 h 17"/>
                  <a:gd name="T26" fmla="*/ 18 w 27"/>
                  <a:gd name="T27" fmla="*/ 2 h 17"/>
                  <a:gd name="T28" fmla="*/ 22 w 27"/>
                  <a:gd name="T29" fmla="*/ 2 h 17"/>
                  <a:gd name="T30" fmla="*/ 26 w 27"/>
                  <a:gd name="T31" fmla="*/ 2 h 17"/>
                  <a:gd name="T32" fmla="*/ 26 w 27"/>
                  <a:gd name="T33" fmla="*/ 6 h 17"/>
                  <a:gd name="T34" fmla="*/ 22 w 27"/>
                  <a:gd name="T35" fmla="*/ 8 h 17"/>
                  <a:gd name="T36" fmla="*/ 18 w 27"/>
                  <a:gd name="T37" fmla="*/ 10 h 17"/>
                  <a:gd name="T38" fmla="*/ 16 w 27"/>
                  <a:gd name="T39" fmla="*/ 14 h 17"/>
                  <a:gd name="T40" fmla="*/ 18 w 27"/>
                  <a:gd name="T41" fmla="*/ 1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17">
                    <a:moveTo>
                      <a:pt x="18" y="10"/>
                    </a:moveTo>
                    <a:lnTo>
                      <a:pt x="16" y="14"/>
                    </a:lnTo>
                    <a:lnTo>
                      <a:pt x="12" y="16"/>
                    </a:lnTo>
                    <a:lnTo>
                      <a:pt x="8" y="16"/>
                    </a:lnTo>
                    <a:lnTo>
                      <a:pt x="4" y="16"/>
                    </a:lnTo>
                    <a:lnTo>
                      <a:pt x="0" y="16"/>
                    </a:lnTo>
                    <a:lnTo>
                      <a:pt x="0" y="12"/>
                    </a:lnTo>
                    <a:lnTo>
                      <a:pt x="0" y="8"/>
                    </a:lnTo>
                    <a:lnTo>
                      <a:pt x="0" y="4"/>
                    </a:lnTo>
                    <a:lnTo>
                      <a:pt x="2" y="0"/>
                    </a:lnTo>
                    <a:lnTo>
                      <a:pt x="6" y="0"/>
                    </a:lnTo>
                    <a:lnTo>
                      <a:pt x="10" y="0"/>
                    </a:lnTo>
                    <a:lnTo>
                      <a:pt x="14" y="0"/>
                    </a:lnTo>
                    <a:lnTo>
                      <a:pt x="18" y="2"/>
                    </a:lnTo>
                    <a:lnTo>
                      <a:pt x="22" y="2"/>
                    </a:lnTo>
                    <a:lnTo>
                      <a:pt x="26" y="2"/>
                    </a:lnTo>
                    <a:lnTo>
                      <a:pt x="26" y="6"/>
                    </a:lnTo>
                    <a:lnTo>
                      <a:pt x="22" y="8"/>
                    </a:lnTo>
                    <a:lnTo>
                      <a:pt x="18" y="10"/>
                    </a:lnTo>
                    <a:lnTo>
                      <a:pt x="16" y="14"/>
                    </a:lnTo>
                    <a:lnTo>
                      <a:pt x="18" y="1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09" name="Freeform 46"/>
              <p:cNvSpPr>
                <a:spLocks/>
              </p:cNvSpPr>
              <p:nvPr/>
            </p:nvSpPr>
            <p:spPr bwMode="ltGray">
              <a:xfrm>
                <a:off x="5640" y="3928"/>
                <a:ext cx="31" cy="21"/>
              </a:xfrm>
              <a:custGeom>
                <a:avLst/>
                <a:gdLst>
                  <a:gd name="T0" fmla="*/ 2 w 31"/>
                  <a:gd name="T1" fmla="*/ 18 h 21"/>
                  <a:gd name="T2" fmla="*/ 6 w 31"/>
                  <a:gd name="T3" fmla="*/ 18 h 21"/>
                  <a:gd name="T4" fmla="*/ 10 w 31"/>
                  <a:gd name="T5" fmla="*/ 20 h 21"/>
                  <a:gd name="T6" fmla="*/ 14 w 31"/>
                  <a:gd name="T7" fmla="*/ 20 h 21"/>
                  <a:gd name="T8" fmla="*/ 18 w 31"/>
                  <a:gd name="T9" fmla="*/ 20 h 21"/>
                  <a:gd name="T10" fmla="*/ 22 w 31"/>
                  <a:gd name="T11" fmla="*/ 18 h 21"/>
                  <a:gd name="T12" fmla="*/ 26 w 31"/>
                  <a:gd name="T13" fmla="*/ 18 h 21"/>
                  <a:gd name="T14" fmla="*/ 30 w 31"/>
                  <a:gd name="T15" fmla="*/ 14 h 21"/>
                  <a:gd name="T16" fmla="*/ 30 w 31"/>
                  <a:gd name="T17" fmla="*/ 10 h 21"/>
                  <a:gd name="T18" fmla="*/ 28 w 31"/>
                  <a:gd name="T19" fmla="*/ 6 h 21"/>
                  <a:gd name="T20" fmla="*/ 28 w 31"/>
                  <a:gd name="T21" fmla="*/ 2 h 21"/>
                  <a:gd name="T22" fmla="*/ 24 w 31"/>
                  <a:gd name="T23" fmla="*/ 0 h 21"/>
                  <a:gd name="T24" fmla="*/ 20 w 31"/>
                  <a:gd name="T25" fmla="*/ 0 h 21"/>
                  <a:gd name="T26" fmla="*/ 16 w 31"/>
                  <a:gd name="T27" fmla="*/ 0 h 21"/>
                  <a:gd name="T28" fmla="*/ 12 w 31"/>
                  <a:gd name="T29" fmla="*/ 0 h 21"/>
                  <a:gd name="T30" fmla="*/ 10 w 31"/>
                  <a:gd name="T31" fmla="*/ 4 h 21"/>
                  <a:gd name="T32" fmla="*/ 10 w 31"/>
                  <a:gd name="T33" fmla="*/ 8 h 21"/>
                  <a:gd name="T34" fmla="*/ 6 w 31"/>
                  <a:gd name="T35" fmla="*/ 8 h 21"/>
                  <a:gd name="T36" fmla="*/ 2 w 31"/>
                  <a:gd name="T37" fmla="*/ 8 h 21"/>
                  <a:gd name="T38" fmla="*/ 2 w 31"/>
                  <a:gd name="T39" fmla="*/ 12 h 21"/>
                  <a:gd name="T40" fmla="*/ 0 w 31"/>
                  <a:gd name="T41" fmla="*/ 16 h 21"/>
                  <a:gd name="T42" fmla="*/ 2 w 31"/>
                  <a:gd name="T43" fmla="*/ 18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21">
                    <a:moveTo>
                      <a:pt x="2" y="18"/>
                    </a:moveTo>
                    <a:lnTo>
                      <a:pt x="6" y="18"/>
                    </a:lnTo>
                    <a:lnTo>
                      <a:pt x="10" y="20"/>
                    </a:lnTo>
                    <a:lnTo>
                      <a:pt x="14" y="20"/>
                    </a:lnTo>
                    <a:lnTo>
                      <a:pt x="18" y="20"/>
                    </a:lnTo>
                    <a:lnTo>
                      <a:pt x="22" y="18"/>
                    </a:lnTo>
                    <a:lnTo>
                      <a:pt x="26" y="18"/>
                    </a:lnTo>
                    <a:lnTo>
                      <a:pt x="30" y="14"/>
                    </a:lnTo>
                    <a:lnTo>
                      <a:pt x="30" y="10"/>
                    </a:lnTo>
                    <a:lnTo>
                      <a:pt x="28" y="6"/>
                    </a:lnTo>
                    <a:lnTo>
                      <a:pt x="28" y="2"/>
                    </a:lnTo>
                    <a:lnTo>
                      <a:pt x="24" y="0"/>
                    </a:lnTo>
                    <a:lnTo>
                      <a:pt x="20" y="0"/>
                    </a:lnTo>
                    <a:lnTo>
                      <a:pt x="16" y="0"/>
                    </a:lnTo>
                    <a:lnTo>
                      <a:pt x="12" y="0"/>
                    </a:lnTo>
                    <a:lnTo>
                      <a:pt x="10" y="4"/>
                    </a:lnTo>
                    <a:lnTo>
                      <a:pt x="10" y="8"/>
                    </a:lnTo>
                    <a:lnTo>
                      <a:pt x="6" y="8"/>
                    </a:lnTo>
                    <a:lnTo>
                      <a:pt x="2" y="8"/>
                    </a:lnTo>
                    <a:lnTo>
                      <a:pt x="2" y="12"/>
                    </a:lnTo>
                    <a:lnTo>
                      <a:pt x="0" y="16"/>
                    </a:lnTo>
                    <a:lnTo>
                      <a:pt x="2" y="18"/>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10" name="Freeform 47"/>
              <p:cNvSpPr>
                <a:spLocks/>
              </p:cNvSpPr>
              <p:nvPr/>
            </p:nvSpPr>
            <p:spPr bwMode="ltGray">
              <a:xfrm>
                <a:off x="4726" y="4096"/>
                <a:ext cx="81" cy="59"/>
              </a:xfrm>
              <a:custGeom>
                <a:avLst/>
                <a:gdLst>
                  <a:gd name="T0" fmla="*/ 80 w 81"/>
                  <a:gd name="T1" fmla="*/ 0 h 59"/>
                  <a:gd name="T2" fmla="*/ 80 w 81"/>
                  <a:gd name="T3" fmla="*/ 4 h 59"/>
                  <a:gd name="T4" fmla="*/ 80 w 81"/>
                  <a:gd name="T5" fmla="*/ 8 h 59"/>
                  <a:gd name="T6" fmla="*/ 80 w 81"/>
                  <a:gd name="T7" fmla="*/ 12 h 59"/>
                  <a:gd name="T8" fmla="*/ 78 w 81"/>
                  <a:gd name="T9" fmla="*/ 16 h 59"/>
                  <a:gd name="T10" fmla="*/ 74 w 81"/>
                  <a:gd name="T11" fmla="*/ 18 h 59"/>
                  <a:gd name="T12" fmla="*/ 70 w 81"/>
                  <a:gd name="T13" fmla="*/ 20 h 59"/>
                  <a:gd name="T14" fmla="*/ 68 w 81"/>
                  <a:gd name="T15" fmla="*/ 24 h 59"/>
                  <a:gd name="T16" fmla="*/ 64 w 81"/>
                  <a:gd name="T17" fmla="*/ 26 h 59"/>
                  <a:gd name="T18" fmla="*/ 62 w 81"/>
                  <a:gd name="T19" fmla="*/ 30 h 59"/>
                  <a:gd name="T20" fmla="*/ 58 w 81"/>
                  <a:gd name="T21" fmla="*/ 32 h 59"/>
                  <a:gd name="T22" fmla="*/ 56 w 81"/>
                  <a:gd name="T23" fmla="*/ 36 h 59"/>
                  <a:gd name="T24" fmla="*/ 52 w 81"/>
                  <a:gd name="T25" fmla="*/ 38 h 59"/>
                  <a:gd name="T26" fmla="*/ 50 w 81"/>
                  <a:gd name="T27" fmla="*/ 42 h 59"/>
                  <a:gd name="T28" fmla="*/ 46 w 81"/>
                  <a:gd name="T29" fmla="*/ 44 h 59"/>
                  <a:gd name="T30" fmla="*/ 42 w 81"/>
                  <a:gd name="T31" fmla="*/ 50 h 59"/>
                  <a:gd name="T32" fmla="*/ 42 w 81"/>
                  <a:gd name="T33" fmla="*/ 54 h 59"/>
                  <a:gd name="T34" fmla="*/ 38 w 81"/>
                  <a:gd name="T35" fmla="*/ 56 h 59"/>
                  <a:gd name="T36" fmla="*/ 34 w 81"/>
                  <a:gd name="T37" fmla="*/ 58 h 59"/>
                  <a:gd name="T38" fmla="*/ 30 w 81"/>
                  <a:gd name="T39" fmla="*/ 58 h 59"/>
                  <a:gd name="T40" fmla="*/ 24 w 81"/>
                  <a:gd name="T41" fmla="*/ 58 h 59"/>
                  <a:gd name="T42" fmla="*/ 20 w 81"/>
                  <a:gd name="T43" fmla="*/ 58 h 59"/>
                  <a:gd name="T44" fmla="*/ 16 w 81"/>
                  <a:gd name="T45" fmla="*/ 58 h 59"/>
                  <a:gd name="T46" fmla="*/ 12 w 81"/>
                  <a:gd name="T47" fmla="*/ 58 h 59"/>
                  <a:gd name="T48" fmla="*/ 8 w 81"/>
                  <a:gd name="T49" fmla="*/ 58 h 59"/>
                  <a:gd name="T50" fmla="*/ 6 w 81"/>
                  <a:gd name="T51" fmla="*/ 54 h 59"/>
                  <a:gd name="T52" fmla="*/ 2 w 81"/>
                  <a:gd name="T53" fmla="*/ 52 h 59"/>
                  <a:gd name="T54" fmla="*/ 0 w 81"/>
                  <a:gd name="T55" fmla="*/ 48 h 59"/>
                  <a:gd name="T56" fmla="*/ 0 w 81"/>
                  <a:gd name="T57" fmla="*/ 44 h 59"/>
                  <a:gd name="T58" fmla="*/ 0 w 81"/>
                  <a:gd name="T59" fmla="*/ 40 h 59"/>
                  <a:gd name="T60" fmla="*/ 0 w 81"/>
                  <a:gd name="T61" fmla="*/ 36 h 59"/>
                  <a:gd name="T62" fmla="*/ 0 w 81"/>
                  <a:gd name="T63" fmla="*/ 32 h 59"/>
                  <a:gd name="T64" fmla="*/ 2 w 81"/>
                  <a:gd name="T65" fmla="*/ 28 h 59"/>
                  <a:gd name="T66" fmla="*/ 2 w 81"/>
                  <a:gd name="T67" fmla="*/ 24 h 59"/>
                  <a:gd name="T68" fmla="*/ 2 w 81"/>
                  <a:gd name="T69" fmla="*/ 20 h 59"/>
                  <a:gd name="T70" fmla="*/ 2 w 81"/>
                  <a:gd name="T71" fmla="*/ 16 h 59"/>
                  <a:gd name="T72" fmla="*/ 4 w 81"/>
                  <a:gd name="T73" fmla="*/ 12 h 59"/>
                  <a:gd name="T74" fmla="*/ 8 w 81"/>
                  <a:gd name="T75" fmla="*/ 12 h 59"/>
                  <a:gd name="T76" fmla="*/ 12 w 81"/>
                  <a:gd name="T77" fmla="*/ 12 h 59"/>
                  <a:gd name="T78" fmla="*/ 14 w 81"/>
                  <a:gd name="T79" fmla="*/ 8 h 59"/>
                  <a:gd name="T80" fmla="*/ 18 w 81"/>
                  <a:gd name="T81" fmla="*/ 8 h 59"/>
                  <a:gd name="T82" fmla="*/ 22 w 81"/>
                  <a:gd name="T83" fmla="*/ 6 h 59"/>
                  <a:gd name="T84" fmla="*/ 26 w 81"/>
                  <a:gd name="T85" fmla="*/ 4 h 59"/>
                  <a:gd name="T86" fmla="*/ 30 w 81"/>
                  <a:gd name="T87" fmla="*/ 0 h 59"/>
                  <a:gd name="T88" fmla="*/ 34 w 81"/>
                  <a:gd name="T89" fmla="*/ 0 h 59"/>
                  <a:gd name="T90" fmla="*/ 38 w 81"/>
                  <a:gd name="T91" fmla="*/ 0 h 59"/>
                  <a:gd name="T92" fmla="*/ 42 w 81"/>
                  <a:gd name="T93" fmla="*/ 0 h 59"/>
                  <a:gd name="T94" fmla="*/ 46 w 81"/>
                  <a:gd name="T95" fmla="*/ 0 h 59"/>
                  <a:gd name="T96" fmla="*/ 50 w 81"/>
                  <a:gd name="T97" fmla="*/ 0 h 59"/>
                  <a:gd name="T98" fmla="*/ 54 w 81"/>
                  <a:gd name="T99" fmla="*/ 0 h 59"/>
                  <a:gd name="T100" fmla="*/ 58 w 81"/>
                  <a:gd name="T101" fmla="*/ 0 h 59"/>
                  <a:gd name="T102" fmla="*/ 62 w 81"/>
                  <a:gd name="T103" fmla="*/ 0 h 59"/>
                  <a:gd name="T104" fmla="*/ 66 w 81"/>
                  <a:gd name="T105" fmla="*/ 0 h 59"/>
                  <a:gd name="T106" fmla="*/ 70 w 81"/>
                  <a:gd name="T107" fmla="*/ 0 h 59"/>
                  <a:gd name="T108" fmla="*/ 74 w 81"/>
                  <a:gd name="T109" fmla="*/ 0 h 59"/>
                  <a:gd name="T110" fmla="*/ 78 w 81"/>
                  <a:gd name="T111" fmla="*/ 0 h 59"/>
                  <a:gd name="T112" fmla="*/ 80 w 81"/>
                  <a:gd name="T113" fmla="*/ 0 h 5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81" h="59">
                    <a:moveTo>
                      <a:pt x="80" y="0"/>
                    </a:moveTo>
                    <a:lnTo>
                      <a:pt x="80" y="4"/>
                    </a:lnTo>
                    <a:lnTo>
                      <a:pt x="80" y="8"/>
                    </a:lnTo>
                    <a:lnTo>
                      <a:pt x="80" y="12"/>
                    </a:lnTo>
                    <a:lnTo>
                      <a:pt x="78" y="16"/>
                    </a:lnTo>
                    <a:lnTo>
                      <a:pt x="74" y="18"/>
                    </a:lnTo>
                    <a:lnTo>
                      <a:pt x="70" y="20"/>
                    </a:lnTo>
                    <a:lnTo>
                      <a:pt x="68" y="24"/>
                    </a:lnTo>
                    <a:lnTo>
                      <a:pt x="64" y="26"/>
                    </a:lnTo>
                    <a:lnTo>
                      <a:pt x="62" y="30"/>
                    </a:lnTo>
                    <a:lnTo>
                      <a:pt x="58" y="32"/>
                    </a:lnTo>
                    <a:lnTo>
                      <a:pt x="56" y="36"/>
                    </a:lnTo>
                    <a:lnTo>
                      <a:pt x="52" y="38"/>
                    </a:lnTo>
                    <a:lnTo>
                      <a:pt x="50" y="42"/>
                    </a:lnTo>
                    <a:lnTo>
                      <a:pt x="46" y="44"/>
                    </a:lnTo>
                    <a:lnTo>
                      <a:pt x="42" y="50"/>
                    </a:lnTo>
                    <a:lnTo>
                      <a:pt x="42" y="54"/>
                    </a:lnTo>
                    <a:lnTo>
                      <a:pt x="38" y="56"/>
                    </a:lnTo>
                    <a:lnTo>
                      <a:pt x="34" y="58"/>
                    </a:lnTo>
                    <a:lnTo>
                      <a:pt x="30" y="58"/>
                    </a:lnTo>
                    <a:lnTo>
                      <a:pt x="24" y="58"/>
                    </a:lnTo>
                    <a:lnTo>
                      <a:pt x="20" y="58"/>
                    </a:lnTo>
                    <a:lnTo>
                      <a:pt x="16" y="58"/>
                    </a:lnTo>
                    <a:lnTo>
                      <a:pt x="12" y="58"/>
                    </a:lnTo>
                    <a:lnTo>
                      <a:pt x="8" y="58"/>
                    </a:lnTo>
                    <a:lnTo>
                      <a:pt x="6" y="54"/>
                    </a:lnTo>
                    <a:lnTo>
                      <a:pt x="2" y="52"/>
                    </a:lnTo>
                    <a:lnTo>
                      <a:pt x="0" y="48"/>
                    </a:lnTo>
                    <a:lnTo>
                      <a:pt x="0" y="44"/>
                    </a:lnTo>
                    <a:lnTo>
                      <a:pt x="0" y="40"/>
                    </a:lnTo>
                    <a:lnTo>
                      <a:pt x="0" y="36"/>
                    </a:lnTo>
                    <a:lnTo>
                      <a:pt x="0" y="32"/>
                    </a:lnTo>
                    <a:lnTo>
                      <a:pt x="2" y="28"/>
                    </a:lnTo>
                    <a:lnTo>
                      <a:pt x="2" y="24"/>
                    </a:lnTo>
                    <a:lnTo>
                      <a:pt x="2" y="20"/>
                    </a:lnTo>
                    <a:lnTo>
                      <a:pt x="2" y="16"/>
                    </a:lnTo>
                    <a:lnTo>
                      <a:pt x="4" y="12"/>
                    </a:lnTo>
                    <a:lnTo>
                      <a:pt x="8" y="12"/>
                    </a:lnTo>
                    <a:lnTo>
                      <a:pt x="12" y="12"/>
                    </a:lnTo>
                    <a:lnTo>
                      <a:pt x="14" y="8"/>
                    </a:lnTo>
                    <a:lnTo>
                      <a:pt x="18" y="8"/>
                    </a:lnTo>
                    <a:lnTo>
                      <a:pt x="22" y="6"/>
                    </a:lnTo>
                    <a:lnTo>
                      <a:pt x="26" y="4"/>
                    </a:lnTo>
                    <a:lnTo>
                      <a:pt x="30" y="0"/>
                    </a:lnTo>
                    <a:lnTo>
                      <a:pt x="34" y="0"/>
                    </a:lnTo>
                    <a:lnTo>
                      <a:pt x="38" y="0"/>
                    </a:lnTo>
                    <a:lnTo>
                      <a:pt x="42" y="0"/>
                    </a:lnTo>
                    <a:lnTo>
                      <a:pt x="46" y="0"/>
                    </a:lnTo>
                    <a:lnTo>
                      <a:pt x="50" y="0"/>
                    </a:lnTo>
                    <a:lnTo>
                      <a:pt x="54" y="0"/>
                    </a:lnTo>
                    <a:lnTo>
                      <a:pt x="58" y="0"/>
                    </a:lnTo>
                    <a:lnTo>
                      <a:pt x="62" y="0"/>
                    </a:lnTo>
                    <a:lnTo>
                      <a:pt x="66" y="0"/>
                    </a:lnTo>
                    <a:lnTo>
                      <a:pt x="70" y="0"/>
                    </a:lnTo>
                    <a:lnTo>
                      <a:pt x="74" y="0"/>
                    </a:lnTo>
                    <a:lnTo>
                      <a:pt x="78" y="0"/>
                    </a:lnTo>
                    <a:lnTo>
                      <a:pt x="80" y="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11" name="Freeform 48"/>
              <p:cNvSpPr>
                <a:spLocks/>
              </p:cNvSpPr>
              <p:nvPr/>
            </p:nvSpPr>
            <p:spPr bwMode="ltGray">
              <a:xfrm>
                <a:off x="4732" y="4174"/>
                <a:ext cx="107" cy="99"/>
              </a:xfrm>
              <a:custGeom>
                <a:avLst/>
                <a:gdLst>
                  <a:gd name="T0" fmla="*/ 106 w 107"/>
                  <a:gd name="T1" fmla="*/ 8 h 99"/>
                  <a:gd name="T2" fmla="*/ 106 w 107"/>
                  <a:gd name="T3" fmla="*/ 16 h 99"/>
                  <a:gd name="T4" fmla="*/ 106 w 107"/>
                  <a:gd name="T5" fmla="*/ 24 h 99"/>
                  <a:gd name="T6" fmla="*/ 104 w 107"/>
                  <a:gd name="T7" fmla="*/ 32 h 99"/>
                  <a:gd name="T8" fmla="*/ 100 w 107"/>
                  <a:gd name="T9" fmla="*/ 40 h 99"/>
                  <a:gd name="T10" fmla="*/ 92 w 107"/>
                  <a:gd name="T11" fmla="*/ 42 h 99"/>
                  <a:gd name="T12" fmla="*/ 90 w 107"/>
                  <a:gd name="T13" fmla="*/ 50 h 99"/>
                  <a:gd name="T14" fmla="*/ 88 w 107"/>
                  <a:gd name="T15" fmla="*/ 58 h 99"/>
                  <a:gd name="T16" fmla="*/ 84 w 107"/>
                  <a:gd name="T17" fmla="*/ 66 h 99"/>
                  <a:gd name="T18" fmla="*/ 80 w 107"/>
                  <a:gd name="T19" fmla="*/ 74 h 99"/>
                  <a:gd name="T20" fmla="*/ 74 w 107"/>
                  <a:gd name="T21" fmla="*/ 82 h 99"/>
                  <a:gd name="T22" fmla="*/ 64 w 107"/>
                  <a:gd name="T23" fmla="*/ 90 h 99"/>
                  <a:gd name="T24" fmla="*/ 58 w 107"/>
                  <a:gd name="T25" fmla="*/ 96 h 99"/>
                  <a:gd name="T26" fmla="*/ 50 w 107"/>
                  <a:gd name="T27" fmla="*/ 98 h 99"/>
                  <a:gd name="T28" fmla="*/ 42 w 107"/>
                  <a:gd name="T29" fmla="*/ 98 h 99"/>
                  <a:gd name="T30" fmla="*/ 34 w 107"/>
                  <a:gd name="T31" fmla="*/ 98 h 99"/>
                  <a:gd name="T32" fmla="*/ 26 w 107"/>
                  <a:gd name="T33" fmla="*/ 96 h 99"/>
                  <a:gd name="T34" fmla="*/ 18 w 107"/>
                  <a:gd name="T35" fmla="*/ 92 h 99"/>
                  <a:gd name="T36" fmla="*/ 12 w 107"/>
                  <a:gd name="T37" fmla="*/ 84 h 99"/>
                  <a:gd name="T38" fmla="*/ 6 w 107"/>
                  <a:gd name="T39" fmla="*/ 76 h 99"/>
                  <a:gd name="T40" fmla="*/ 2 w 107"/>
                  <a:gd name="T41" fmla="*/ 68 h 99"/>
                  <a:gd name="T42" fmla="*/ 2 w 107"/>
                  <a:gd name="T43" fmla="*/ 60 h 99"/>
                  <a:gd name="T44" fmla="*/ 0 w 107"/>
                  <a:gd name="T45" fmla="*/ 52 h 99"/>
                  <a:gd name="T46" fmla="*/ 2 w 107"/>
                  <a:gd name="T47" fmla="*/ 44 h 99"/>
                  <a:gd name="T48" fmla="*/ 8 w 107"/>
                  <a:gd name="T49" fmla="*/ 38 h 99"/>
                  <a:gd name="T50" fmla="*/ 16 w 107"/>
                  <a:gd name="T51" fmla="*/ 34 h 99"/>
                  <a:gd name="T52" fmla="*/ 24 w 107"/>
                  <a:gd name="T53" fmla="*/ 28 h 99"/>
                  <a:gd name="T54" fmla="*/ 32 w 107"/>
                  <a:gd name="T55" fmla="*/ 24 h 99"/>
                  <a:gd name="T56" fmla="*/ 38 w 107"/>
                  <a:gd name="T57" fmla="*/ 18 h 99"/>
                  <a:gd name="T58" fmla="*/ 46 w 107"/>
                  <a:gd name="T59" fmla="*/ 18 h 99"/>
                  <a:gd name="T60" fmla="*/ 50 w 107"/>
                  <a:gd name="T61" fmla="*/ 10 h 99"/>
                  <a:gd name="T62" fmla="*/ 58 w 107"/>
                  <a:gd name="T63" fmla="*/ 10 h 99"/>
                  <a:gd name="T64" fmla="*/ 66 w 107"/>
                  <a:gd name="T65" fmla="*/ 10 h 99"/>
                  <a:gd name="T66" fmla="*/ 72 w 107"/>
                  <a:gd name="T67" fmla="*/ 6 h 99"/>
                  <a:gd name="T68" fmla="*/ 80 w 107"/>
                  <a:gd name="T69" fmla="*/ 2 h 99"/>
                  <a:gd name="T70" fmla="*/ 88 w 107"/>
                  <a:gd name="T71" fmla="*/ 2 h 99"/>
                  <a:gd name="T72" fmla="*/ 96 w 107"/>
                  <a:gd name="T73" fmla="*/ 0 h 99"/>
                  <a:gd name="T74" fmla="*/ 102 w 107"/>
                  <a:gd name="T75" fmla="*/ 2 h 9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07" h="99">
                    <a:moveTo>
                      <a:pt x="102" y="2"/>
                    </a:moveTo>
                    <a:lnTo>
                      <a:pt x="106" y="8"/>
                    </a:lnTo>
                    <a:lnTo>
                      <a:pt x="106" y="12"/>
                    </a:lnTo>
                    <a:lnTo>
                      <a:pt x="106" y="16"/>
                    </a:lnTo>
                    <a:lnTo>
                      <a:pt x="106" y="20"/>
                    </a:lnTo>
                    <a:lnTo>
                      <a:pt x="106" y="24"/>
                    </a:lnTo>
                    <a:lnTo>
                      <a:pt x="104" y="28"/>
                    </a:lnTo>
                    <a:lnTo>
                      <a:pt x="104" y="32"/>
                    </a:lnTo>
                    <a:lnTo>
                      <a:pt x="102" y="36"/>
                    </a:lnTo>
                    <a:lnTo>
                      <a:pt x="100" y="40"/>
                    </a:lnTo>
                    <a:lnTo>
                      <a:pt x="96" y="40"/>
                    </a:lnTo>
                    <a:lnTo>
                      <a:pt x="92" y="42"/>
                    </a:lnTo>
                    <a:lnTo>
                      <a:pt x="90" y="46"/>
                    </a:lnTo>
                    <a:lnTo>
                      <a:pt x="90" y="50"/>
                    </a:lnTo>
                    <a:lnTo>
                      <a:pt x="88" y="54"/>
                    </a:lnTo>
                    <a:lnTo>
                      <a:pt x="88" y="58"/>
                    </a:lnTo>
                    <a:lnTo>
                      <a:pt x="86" y="62"/>
                    </a:lnTo>
                    <a:lnTo>
                      <a:pt x="84" y="66"/>
                    </a:lnTo>
                    <a:lnTo>
                      <a:pt x="82" y="70"/>
                    </a:lnTo>
                    <a:lnTo>
                      <a:pt x="80" y="74"/>
                    </a:lnTo>
                    <a:lnTo>
                      <a:pt x="78" y="78"/>
                    </a:lnTo>
                    <a:lnTo>
                      <a:pt x="74" y="82"/>
                    </a:lnTo>
                    <a:lnTo>
                      <a:pt x="68" y="86"/>
                    </a:lnTo>
                    <a:lnTo>
                      <a:pt x="64" y="90"/>
                    </a:lnTo>
                    <a:lnTo>
                      <a:pt x="62" y="94"/>
                    </a:lnTo>
                    <a:lnTo>
                      <a:pt x="58" y="96"/>
                    </a:lnTo>
                    <a:lnTo>
                      <a:pt x="54" y="98"/>
                    </a:lnTo>
                    <a:lnTo>
                      <a:pt x="50" y="98"/>
                    </a:lnTo>
                    <a:lnTo>
                      <a:pt x="46" y="98"/>
                    </a:lnTo>
                    <a:lnTo>
                      <a:pt x="42" y="98"/>
                    </a:lnTo>
                    <a:lnTo>
                      <a:pt x="38" y="98"/>
                    </a:lnTo>
                    <a:lnTo>
                      <a:pt x="34" y="98"/>
                    </a:lnTo>
                    <a:lnTo>
                      <a:pt x="30" y="98"/>
                    </a:lnTo>
                    <a:lnTo>
                      <a:pt x="26" y="96"/>
                    </a:lnTo>
                    <a:lnTo>
                      <a:pt x="22" y="94"/>
                    </a:lnTo>
                    <a:lnTo>
                      <a:pt x="18" y="92"/>
                    </a:lnTo>
                    <a:lnTo>
                      <a:pt x="14" y="88"/>
                    </a:lnTo>
                    <a:lnTo>
                      <a:pt x="12" y="84"/>
                    </a:lnTo>
                    <a:lnTo>
                      <a:pt x="8" y="80"/>
                    </a:lnTo>
                    <a:lnTo>
                      <a:pt x="6" y="76"/>
                    </a:lnTo>
                    <a:lnTo>
                      <a:pt x="2" y="72"/>
                    </a:lnTo>
                    <a:lnTo>
                      <a:pt x="2" y="68"/>
                    </a:lnTo>
                    <a:lnTo>
                      <a:pt x="2" y="64"/>
                    </a:lnTo>
                    <a:lnTo>
                      <a:pt x="2" y="60"/>
                    </a:lnTo>
                    <a:lnTo>
                      <a:pt x="0" y="56"/>
                    </a:lnTo>
                    <a:lnTo>
                      <a:pt x="0" y="52"/>
                    </a:lnTo>
                    <a:lnTo>
                      <a:pt x="2" y="48"/>
                    </a:lnTo>
                    <a:lnTo>
                      <a:pt x="2" y="44"/>
                    </a:lnTo>
                    <a:lnTo>
                      <a:pt x="4" y="40"/>
                    </a:lnTo>
                    <a:lnTo>
                      <a:pt x="8" y="38"/>
                    </a:lnTo>
                    <a:lnTo>
                      <a:pt x="12" y="36"/>
                    </a:lnTo>
                    <a:lnTo>
                      <a:pt x="16" y="34"/>
                    </a:lnTo>
                    <a:lnTo>
                      <a:pt x="20" y="30"/>
                    </a:lnTo>
                    <a:lnTo>
                      <a:pt x="24" y="28"/>
                    </a:lnTo>
                    <a:lnTo>
                      <a:pt x="28" y="24"/>
                    </a:lnTo>
                    <a:lnTo>
                      <a:pt x="32" y="24"/>
                    </a:lnTo>
                    <a:lnTo>
                      <a:pt x="36" y="22"/>
                    </a:lnTo>
                    <a:lnTo>
                      <a:pt x="38" y="18"/>
                    </a:lnTo>
                    <a:lnTo>
                      <a:pt x="42" y="18"/>
                    </a:lnTo>
                    <a:lnTo>
                      <a:pt x="46" y="18"/>
                    </a:lnTo>
                    <a:lnTo>
                      <a:pt x="48" y="14"/>
                    </a:lnTo>
                    <a:lnTo>
                      <a:pt x="50" y="10"/>
                    </a:lnTo>
                    <a:lnTo>
                      <a:pt x="54" y="10"/>
                    </a:lnTo>
                    <a:lnTo>
                      <a:pt x="58" y="10"/>
                    </a:lnTo>
                    <a:lnTo>
                      <a:pt x="62" y="10"/>
                    </a:lnTo>
                    <a:lnTo>
                      <a:pt x="66" y="10"/>
                    </a:lnTo>
                    <a:lnTo>
                      <a:pt x="70" y="10"/>
                    </a:lnTo>
                    <a:lnTo>
                      <a:pt x="72" y="6"/>
                    </a:lnTo>
                    <a:lnTo>
                      <a:pt x="76" y="2"/>
                    </a:lnTo>
                    <a:lnTo>
                      <a:pt x="80" y="2"/>
                    </a:lnTo>
                    <a:lnTo>
                      <a:pt x="84" y="2"/>
                    </a:lnTo>
                    <a:lnTo>
                      <a:pt x="88" y="2"/>
                    </a:lnTo>
                    <a:lnTo>
                      <a:pt x="92" y="0"/>
                    </a:lnTo>
                    <a:lnTo>
                      <a:pt x="96" y="0"/>
                    </a:lnTo>
                    <a:lnTo>
                      <a:pt x="100" y="0"/>
                    </a:lnTo>
                    <a:lnTo>
                      <a:pt x="102" y="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12" name="Freeform 49"/>
              <p:cNvSpPr>
                <a:spLocks/>
              </p:cNvSpPr>
              <p:nvPr/>
            </p:nvSpPr>
            <p:spPr bwMode="ltGray">
              <a:xfrm>
                <a:off x="5438" y="4056"/>
                <a:ext cx="31" cy="27"/>
              </a:xfrm>
              <a:custGeom>
                <a:avLst/>
                <a:gdLst>
                  <a:gd name="T0" fmla="*/ 4 w 31"/>
                  <a:gd name="T1" fmla="*/ 0 h 27"/>
                  <a:gd name="T2" fmla="*/ 8 w 31"/>
                  <a:gd name="T3" fmla="*/ 0 h 27"/>
                  <a:gd name="T4" fmla="*/ 12 w 31"/>
                  <a:gd name="T5" fmla="*/ 0 h 27"/>
                  <a:gd name="T6" fmla="*/ 16 w 31"/>
                  <a:gd name="T7" fmla="*/ 0 h 27"/>
                  <a:gd name="T8" fmla="*/ 20 w 31"/>
                  <a:gd name="T9" fmla="*/ 0 h 27"/>
                  <a:gd name="T10" fmla="*/ 24 w 31"/>
                  <a:gd name="T11" fmla="*/ 0 h 27"/>
                  <a:gd name="T12" fmla="*/ 28 w 31"/>
                  <a:gd name="T13" fmla="*/ 2 h 27"/>
                  <a:gd name="T14" fmla="*/ 30 w 31"/>
                  <a:gd name="T15" fmla="*/ 6 h 27"/>
                  <a:gd name="T16" fmla="*/ 30 w 31"/>
                  <a:gd name="T17" fmla="*/ 10 h 27"/>
                  <a:gd name="T18" fmla="*/ 30 w 31"/>
                  <a:gd name="T19" fmla="*/ 14 h 27"/>
                  <a:gd name="T20" fmla="*/ 30 w 31"/>
                  <a:gd name="T21" fmla="*/ 18 h 27"/>
                  <a:gd name="T22" fmla="*/ 28 w 31"/>
                  <a:gd name="T23" fmla="*/ 22 h 27"/>
                  <a:gd name="T24" fmla="*/ 24 w 31"/>
                  <a:gd name="T25" fmla="*/ 26 h 27"/>
                  <a:gd name="T26" fmla="*/ 20 w 31"/>
                  <a:gd name="T27" fmla="*/ 26 h 27"/>
                  <a:gd name="T28" fmla="*/ 16 w 31"/>
                  <a:gd name="T29" fmla="*/ 26 h 27"/>
                  <a:gd name="T30" fmla="*/ 12 w 31"/>
                  <a:gd name="T31" fmla="*/ 24 h 27"/>
                  <a:gd name="T32" fmla="*/ 12 w 31"/>
                  <a:gd name="T33" fmla="*/ 20 h 27"/>
                  <a:gd name="T34" fmla="*/ 10 w 31"/>
                  <a:gd name="T35" fmla="*/ 16 h 27"/>
                  <a:gd name="T36" fmla="*/ 6 w 31"/>
                  <a:gd name="T37" fmla="*/ 14 h 27"/>
                  <a:gd name="T38" fmla="*/ 4 w 31"/>
                  <a:gd name="T39" fmla="*/ 10 h 27"/>
                  <a:gd name="T40" fmla="*/ 0 w 31"/>
                  <a:gd name="T41" fmla="*/ 8 h 27"/>
                  <a:gd name="T42" fmla="*/ 0 w 31"/>
                  <a:gd name="T43" fmla="*/ 4 h 27"/>
                  <a:gd name="T44" fmla="*/ 2 w 31"/>
                  <a:gd name="T45" fmla="*/ 0 h 27"/>
                  <a:gd name="T46" fmla="*/ 4 w 31"/>
                  <a:gd name="T47" fmla="*/ 0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27">
                    <a:moveTo>
                      <a:pt x="4" y="0"/>
                    </a:moveTo>
                    <a:lnTo>
                      <a:pt x="8" y="0"/>
                    </a:lnTo>
                    <a:lnTo>
                      <a:pt x="12" y="0"/>
                    </a:lnTo>
                    <a:lnTo>
                      <a:pt x="16" y="0"/>
                    </a:lnTo>
                    <a:lnTo>
                      <a:pt x="20" y="0"/>
                    </a:lnTo>
                    <a:lnTo>
                      <a:pt x="24" y="0"/>
                    </a:lnTo>
                    <a:lnTo>
                      <a:pt x="28" y="2"/>
                    </a:lnTo>
                    <a:lnTo>
                      <a:pt x="30" y="6"/>
                    </a:lnTo>
                    <a:lnTo>
                      <a:pt x="30" y="10"/>
                    </a:lnTo>
                    <a:lnTo>
                      <a:pt x="30" y="14"/>
                    </a:lnTo>
                    <a:lnTo>
                      <a:pt x="30" y="18"/>
                    </a:lnTo>
                    <a:lnTo>
                      <a:pt x="28" y="22"/>
                    </a:lnTo>
                    <a:lnTo>
                      <a:pt x="24" y="26"/>
                    </a:lnTo>
                    <a:lnTo>
                      <a:pt x="20" y="26"/>
                    </a:lnTo>
                    <a:lnTo>
                      <a:pt x="16" y="26"/>
                    </a:lnTo>
                    <a:lnTo>
                      <a:pt x="12" y="24"/>
                    </a:lnTo>
                    <a:lnTo>
                      <a:pt x="12" y="20"/>
                    </a:lnTo>
                    <a:lnTo>
                      <a:pt x="10" y="16"/>
                    </a:lnTo>
                    <a:lnTo>
                      <a:pt x="6" y="14"/>
                    </a:lnTo>
                    <a:lnTo>
                      <a:pt x="4" y="10"/>
                    </a:lnTo>
                    <a:lnTo>
                      <a:pt x="0" y="8"/>
                    </a:lnTo>
                    <a:lnTo>
                      <a:pt x="0" y="4"/>
                    </a:lnTo>
                    <a:lnTo>
                      <a:pt x="2" y="0"/>
                    </a:lnTo>
                    <a:lnTo>
                      <a:pt x="4" y="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13" name="Freeform 50"/>
              <p:cNvSpPr>
                <a:spLocks/>
              </p:cNvSpPr>
              <p:nvPr/>
            </p:nvSpPr>
            <p:spPr bwMode="ltGray">
              <a:xfrm>
                <a:off x="5522" y="4088"/>
                <a:ext cx="25" cy="19"/>
              </a:xfrm>
              <a:custGeom>
                <a:avLst/>
                <a:gdLst>
                  <a:gd name="T0" fmla="*/ 2 w 25"/>
                  <a:gd name="T1" fmla="*/ 0 h 19"/>
                  <a:gd name="T2" fmla="*/ 6 w 25"/>
                  <a:gd name="T3" fmla="*/ 0 h 19"/>
                  <a:gd name="T4" fmla="*/ 10 w 25"/>
                  <a:gd name="T5" fmla="*/ 0 h 19"/>
                  <a:gd name="T6" fmla="*/ 16 w 25"/>
                  <a:gd name="T7" fmla="*/ 2 h 19"/>
                  <a:gd name="T8" fmla="*/ 18 w 25"/>
                  <a:gd name="T9" fmla="*/ 6 h 19"/>
                  <a:gd name="T10" fmla="*/ 22 w 25"/>
                  <a:gd name="T11" fmla="*/ 8 h 19"/>
                  <a:gd name="T12" fmla="*/ 24 w 25"/>
                  <a:gd name="T13" fmla="*/ 12 h 19"/>
                  <a:gd name="T14" fmla="*/ 24 w 25"/>
                  <a:gd name="T15" fmla="*/ 16 h 19"/>
                  <a:gd name="T16" fmla="*/ 18 w 25"/>
                  <a:gd name="T17" fmla="*/ 18 h 19"/>
                  <a:gd name="T18" fmla="*/ 14 w 25"/>
                  <a:gd name="T19" fmla="*/ 18 h 19"/>
                  <a:gd name="T20" fmla="*/ 10 w 25"/>
                  <a:gd name="T21" fmla="*/ 18 h 19"/>
                  <a:gd name="T22" fmla="*/ 6 w 25"/>
                  <a:gd name="T23" fmla="*/ 18 h 19"/>
                  <a:gd name="T24" fmla="*/ 2 w 25"/>
                  <a:gd name="T25" fmla="*/ 18 h 19"/>
                  <a:gd name="T26" fmla="*/ 0 w 25"/>
                  <a:gd name="T27" fmla="*/ 14 h 19"/>
                  <a:gd name="T28" fmla="*/ 0 w 25"/>
                  <a:gd name="T29" fmla="*/ 10 h 19"/>
                  <a:gd name="T30" fmla="*/ 0 w 25"/>
                  <a:gd name="T31" fmla="*/ 6 h 19"/>
                  <a:gd name="T32" fmla="*/ 0 w 25"/>
                  <a:gd name="T33" fmla="*/ 2 h 19"/>
                  <a:gd name="T34" fmla="*/ 2 w 25"/>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5" h="19">
                    <a:moveTo>
                      <a:pt x="2" y="0"/>
                    </a:moveTo>
                    <a:lnTo>
                      <a:pt x="6" y="0"/>
                    </a:lnTo>
                    <a:lnTo>
                      <a:pt x="10" y="0"/>
                    </a:lnTo>
                    <a:lnTo>
                      <a:pt x="16" y="2"/>
                    </a:lnTo>
                    <a:lnTo>
                      <a:pt x="18" y="6"/>
                    </a:lnTo>
                    <a:lnTo>
                      <a:pt x="22" y="8"/>
                    </a:lnTo>
                    <a:lnTo>
                      <a:pt x="24" y="12"/>
                    </a:lnTo>
                    <a:lnTo>
                      <a:pt x="24" y="16"/>
                    </a:lnTo>
                    <a:lnTo>
                      <a:pt x="18" y="18"/>
                    </a:lnTo>
                    <a:lnTo>
                      <a:pt x="14" y="18"/>
                    </a:lnTo>
                    <a:lnTo>
                      <a:pt x="10" y="18"/>
                    </a:lnTo>
                    <a:lnTo>
                      <a:pt x="6" y="18"/>
                    </a:lnTo>
                    <a:lnTo>
                      <a:pt x="2" y="18"/>
                    </a:lnTo>
                    <a:lnTo>
                      <a:pt x="0" y="14"/>
                    </a:lnTo>
                    <a:lnTo>
                      <a:pt x="0" y="10"/>
                    </a:lnTo>
                    <a:lnTo>
                      <a:pt x="0" y="6"/>
                    </a:lnTo>
                    <a:lnTo>
                      <a:pt x="0" y="2"/>
                    </a:lnTo>
                    <a:lnTo>
                      <a:pt x="2" y="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14" name="Freeform 51"/>
              <p:cNvSpPr>
                <a:spLocks/>
              </p:cNvSpPr>
              <p:nvPr/>
            </p:nvSpPr>
            <p:spPr bwMode="ltGray">
              <a:xfrm>
                <a:off x="5720" y="4186"/>
                <a:ext cx="27" cy="25"/>
              </a:xfrm>
              <a:custGeom>
                <a:avLst/>
                <a:gdLst>
                  <a:gd name="T0" fmla="*/ 10 w 27"/>
                  <a:gd name="T1" fmla="*/ 24 h 25"/>
                  <a:gd name="T2" fmla="*/ 14 w 27"/>
                  <a:gd name="T3" fmla="*/ 24 h 25"/>
                  <a:gd name="T4" fmla="*/ 18 w 27"/>
                  <a:gd name="T5" fmla="*/ 24 h 25"/>
                  <a:gd name="T6" fmla="*/ 22 w 27"/>
                  <a:gd name="T7" fmla="*/ 24 h 25"/>
                  <a:gd name="T8" fmla="*/ 26 w 27"/>
                  <a:gd name="T9" fmla="*/ 22 h 25"/>
                  <a:gd name="T10" fmla="*/ 26 w 27"/>
                  <a:gd name="T11" fmla="*/ 18 h 25"/>
                  <a:gd name="T12" fmla="*/ 26 w 27"/>
                  <a:gd name="T13" fmla="*/ 14 h 25"/>
                  <a:gd name="T14" fmla="*/ 26 w 27"/>
                  <a:gd name="T15" fmla="*/ 10 h 25"/>
                  <a:gd name="T16" fmla="*/ 26 w 27"/>
                  <a:gd name="T17" fmla="*/ 6 h 25"/>
                  <a:gd name="T18" fmla="*/ 24 w 27"/>
                  <a:gd name="T19" fmla="*/ 2 h 25"/>
                  <a:gd name="T20" fmla="*/ 20 w 27"/>
                  <a:gd name="T21" fmla="*/ 0 h 25"/>
                  <a:gd name="T22" fmla="*/ 16 w 27"/>
                  <a:gd name="T23" fmla="*/ 0 h 25"/>
                  <a:gd name="T24" fmla="*/ 12 w 27"/>
                  <a:gd name="T25" fmla="*/ 0 h 25"/>
                  <a:gd name="T26" fmla="*/ 12 w 27"/>
                  <a:gd name="T27" fmla="*/ 4 h 25"/>
                  <a:gd name="T28" fmla="*/ 8 w 27"/>
                  <a:gd name="T29" fmla="*/ 6 h 25"/>
                  <a:gd name="T30" fmla="*/ 4 w 27"/>
                  <a:gd name="T31" fmla="*/ 8 h 25"/>
                  <a:gd name="T32" fmla="*/ 0 w 27"/>
                  <a:gd name="T33" fmla="*/ 8 h 25"/>
                  <a:gd name="T34" fmla="*/ 0 w 27"/>
                  <a:gd name="T35" fmla="*/ 12 h 25"/>
                  <a:gd name="T36" fmla="*/ 0 w 27"/>
                  <a:gd name="T37" fmla="*/ 16 h 25"/>
                  <a:gd name="T38" fmla="*/ 4 w 27"/>
                  <a:gd name="T39" fmla="*/ 16 h 25"/>
                  <a:gd name="T40" fmla="*/ 8 w 27"/>
                  <a:gd name="T41" fmla="*/ 16 h 25"/>
                  <a:gd name="T42" fmla="*/ 8 w 27"/>
                  <a:gd name="T43" fmla="*/ 20 h 25"/>
                  <a:gd name="T44" fmla="*/ 8 w 27"/>
                  <a:gd name="T45" fmla="*/ 24 h 25"/>
                  <a:gd name="T46" fmla="*/ 10 w 27"/>
                  <a:gd name="T47" fmla="*/ 24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 h="25">
                    <a:moveTo>
                      <a:pt x="10" y="24"/>
                    </a:moveTo>
                    <a:lnTo>
                      <a:pt x="14" y="24"/>
                    </a:lnTo>
                    <a:lnTo>
                      <a:pt x="18" y="24"/>
                    </a:lnTo>
                    <a:lnTo>
                      <a:pt x="22" y="24"/>
                    </a:lnTo>
                    <a:lnTo>
                      <a:pt x="26" y="22"/>
                    </a:lnTo>
                    <a:lnTo>
                      <a:pt x="26" y="18"/>
                    </a:lnTo>
                    <a:lnTo>
                      <a:pt x="26" y="14"/>
                    </a:lnTo>
                    <a:lnTo>
                      <a:pt x="26" y="10"/>
                    </a:lnTo>
                    <a:lnTo>
                      <a:pt x="26" y="6"/>
                    </a:lnTo>
                    <a:lnTo>
                      <a:pt x="24" y="2"/>
                    </a:lnTo>
                    <a:lnTo>
                      <a:pt x="20" y="0"/>
                    </a:lnTo>
                    <a:lnTo>
                      <a:pt x="16" y="0"/>
                    </a:lnTo>
                    <a:lnTo>
                      <a:pt x="12" y="0"/>
                    </a:lnTo>
                    <a:lnTo>
                      <a:pt x="12" y="4"/>
                    </a:lnTo>
                    <a:lnTo>
                      <a:pt x="8" y="6"/>
                    </a:lnTo>
                    <a:lnTo>
                      <a:pt x="4" y="8"/>
                    </a:lnTo>
                    <a:lnTo>
                      <a:pt x="0" y="8"/>
                    </a:lnTo>
                    <a:lnTo>
                      <a:pt x="0" y="12"/>
                    </a:lnTo>
                    <a:lnTo>
                      <a:pt x="0" y="16"/>
                    </a:lnTo>
                    <a:lnTo>
                      <a:pt x="4" y="16"/>
                    </a:lnTo>
                    <a:lnTo>
                      <a:pt x="8" y="16"/>
                    </a:lnTo>
                    <a:lnTo>
                      <a:pt x="8" y="20"/>
                    </a:lnTo>
                    <a:lnTo>
                      <a:pt x="8" y="24"/>
                    </a:lnTo>
                    <a:lnTo>
                      <a:pt x="10" y="24"/>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37915" name="Freeform 52"/>
              <p:cNvSpPr>
                <a:spLocks/>
              </p:cNvSpPr>
              <p:nvPr/>
            </p:nvSpPr>
            <p:spPr bwMode="ltGray">
              <a:xfrm>
                <a:off x="5602" y="4144"/>
                <a:ext cx="83" cy="51"/>
              </a:xfrm>
              <a:custGeom>
                <a:avLst/>
                <a:gdLst>
                  <a:gd name="T0" fmla="*/ 0 w 83"/>
                  <a:gd name="T1" fmla="*/ 0 h 51"/>
                  <a:gd name="T2" fmla="*/ 4 w 83"/>
                  <a:gd name="T3" fmla="*/ 0 h 51"/>
                  <a:gd name="T4" fmla="*/ 12 w 83"/>
                  <a:gd name="T5" fmla="*/ 0 h 51"/>
                  <a:gd name="T6" fmla="*/ 16 w 83"/>
                  <a:gd name="T7" fmla="*/ 0 h 51"/>
                  <a:gd name="T8" fmla="*/ 20 w 83"/>
                  <a:gd name="T9" fmla="*/ 0 h 51"/>
                  <a:gd name="T10" fmla="*/ 24 w 83"/>
                  <a:gd name="T11" fmla="*/ 0 h 51"/>
                  <a:gd name="T12" fmla="*/ 28 w 83"/>
                  <a:gd name="T13" fmla="*/ 0 h 51"/>
                  <a:gd name="T14" fmla="*/ 32 w 83"/>
                  <a:gd name="T15" fmla="*/ 0 h 51"/>
                  <a:gd name="T16" fmla="*/ 36 w 83"/>
                  <a:gd name="T17" fmla="*/ 0 h 51"/>
                  <a:gd name="T18" fmla="*/ 40 w 83"/>
                  <a:gd name="T19" fmla="*/ 0 h 51"/>
                  <a:gd name="T20" fmla="*/ 44 w 83"/>
                  <a:gd name="T21" fmla="*/ 0 h 51"/>
                  <a:gd name="T22" fmla="*/ 48 w 83"/>
                  <a:gd name="T23" fmla="*/ 0 h 51"/>
                  <a:gd name="T24" fmla="*/ 50 w 83"/>
                  <a:gd name="T25" fmla="*/ 4 h 51"/>
                  <a:gd name="T26" fmla="*/ 54 w 83"/>
                  <a:gd name="T27" fmla="*/ 6 h 51"/>
                  <a:gd name="T28" fmla="*/ 58 w 83"/>
                  <a:gd name="T29" fmla="*/ 8 h 51"/>
                  <a:gd name="T30" fmla="*/ 62 w 83"/>
                  <a:gd name="T31" fmla="*/ 10 h 51"/>
                  <a:gd name="T32" fmla="*/ 66 w 83"/>
                  <a:gd name="T33" fmla="*/ 14 h 51"/>
                  <a:gd name="T34" fmla="*/ 72 w 83"/>
                  <a:gd name="T35" fmla="*/ 16 h 51"/>
                  <a:gd name="T36" fmla="*/ 76 w 83"/>
                  <a:gd name="T37" fmla="*/ 16 h 51"/>
                  <a:gd name="T38" fmla="*/ 80 w 83"/>
                  <a:gd name="T39" fmla="*/ 16 h 51"/>
                  <a:gd name="T40" fmla="*/ 82 w 83"/>
                  <a:gd name="T41" fmla="*/ 22 h 51"/>
                  <a:gd name="T42" fmla="*/ 82 w 83"/>
                  <a:gd name="T43" fmla="*/ 26 h 51"/>
                  <a:gd name="T44" fmla="*/ 80 w 83"/>
                  <a:gd name="T45" fmla="*/ 30 h 51"/>
                  <a:gd name="T46" fmla="*/ 80 w 83"/>
                  <a:gd name="T47" fmla="*/ 34 h 51"/>
                  <a:gd name="T48" fmla="*/ 80 w 83"/>
                  <a:gd name="T49" fmla="*/ 38 h 51"/>
                  <a:gd name="T50" fmla="*/ 80 w 83"/>
                  <a:gd name="T51" fmla="*/ 42 h 51"/>
                  <a:gd name="T52" fmla="*/ 80 w 83"/>
                  <a:gd name="T53" fmla="*/ 48 h 51"/>
                  <a:gd name="T54" fmla="*/ 68 w 83"/>
                  <a:gd name="T55" fmla="*/ 50 h 51"/>
                  <a:gd name="T56" fmla="*/ 64 w 83"/>
                  <a:gd name="T57" fmla="*/ 50 h 51"/>
                  <a:gd name="T58" fmla="*/ 60 w 83"/>
                  <a:gd name="T59" fmla="*/ 48 h 51"/>
                  <a:gd name="T60" fmla="*/ 56 w 83"/>
                  <a:gd name="T61" fmla="*/ 46 h 51"/>
                  <a:gd name="T62" fmla="*/ 52 w 83"/>
                  <a:gd name="T63" fmla="*/ 44 h 51"/>
                  <a:gd name="T64" fmla="*/ 48 w 83"/>
                  <a:gd name="T65" fmla="*/ 42 h 51"/>
                  <a:gd name="T66" fmla="*/ 44 w 83"/>
                  <a:gd name="T67" fmla="*/ 42 h 51"/>
                  <a:gd name="T68" fmla="*/ 40 w 83"/>
                  <a:gd name="T69" fmla="*/ 40 h 51"/>
                  <a:gd name="T70" fmla="*/ 36 w 83"/>
                  <a:gd name="T71" fmla="*/ 36 h 51"/>
                  <a:gd name="T72" fmla="*/ 32 w 83"/>
                  <a:gd name="T73" fmla="*/ 32 h 51"/>
                  <a:gd name="T74" fmla="*/ 30 w 83"/>
                  <a:gd name="T75" fmla="*/ 28 h 51"/>
                  <a:gd name="T76" fmla="*/ 26 w 83"/>
                  <a:gd name="T77" fmla="*/ 26 h 51"/>
                  <a:gd name="T78" fmla="*/ 20 w 83"/>
                  <a:gd name="T79" fmla="*/ 24 h 51"/>
                  <a:gd name="T80" fmla="*/ 16 w 83"/>
                  <a:gd name="T81" fmla="*/ 22 h 51"/>
                  <a:gd name="T82" fmla="*/ 12 w 83"/>
                  <a:gd name="T83" fmla="*/ 20 h 51"/>
                  <a:gd name="T84" fmla="*/ 10 w 83"/>
                  <a:gd name="T85" fmla="*/ 16 h 51"/>
                  <a:gd name="T86" fmla="*/ 6 w 83"/>
                  <a:gd name="T87" fmla="*/ 14 h 51"/>
                  <a:gd name="T88" fmla="*/ 2 w 83"/>
                  <a:gd name="T89" fmla="*/ 12 h 51"/>
                  <a:gd name="T90" fmla="*/ 2 w 83"/>
                  <a:gd name="T91" fmla="*/ 8 h 51"/>
                  <a:gd name="T92" fmla="*/ 0 w 83"/>
                  <a:gd name="T93" fmla="*/ 4 h 51"/>
                  <a:gd name="T94" fmla="*/ 0 w 83"/>
                  <a:gd name="T95" fmla="*/ 0 h 5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3" h="51">
                    <a:moveTo>
                      <a:pt x="0" y="0"/>
                    </a:moveTo>
                    <a:lnTo>
                      <a:pt x="4" y="0"/>
                    </a:lnTo>
                    <a:lnTo>
                      <a:pt x="12" y="0"/>
                    </a:lnTo>
                    <a:lnTo>
                      <a:pt x="16" y="0"/>
                    </a:lnTo>
                    <a:lnTo>
                      <a:pt x="20" y="0"/>
                    </a:lnTo>
                    <a:lnTo>
                      <a:pt x="24" y="0"/>
                    </a:lnTo>
                    <a:lnTo>
                      <a:pt x="28" y="0"/>
                    </a:lnTo>
                    <a:lnTo>
                      <a:pt x="32" y="0"/>
                    </a:lnTo>
                    <a:lnTo>
                      <a:pt x="36" y="0"/>
                    </a:lnTo>
                    <a:lnTo>
                      <a:pt x="40" y="0"/>
                    </a:lnTo>
                    <a:lnTo>
                      <a:pt x="44" y="0"/>
                    </a:lnTo>
                    <a:lnTo>
                      <a:pt x="48" y="0"/>
                    </a:lnTo>
                    <a:lnTo>
                      <a:pt x="50" y="4"/>
                    </a:lnTo>
                    <a:lnTo>
                      <a:pt x="54" y="6"/>
                    </a:lnTo>
                    <a:lnTo>
                      <a:pt x="58" y="8"/>
                    </a:lnTo>
                    <a:lnTo>
                      <a:pt x="62" y="10"/>
                    </a:lnTo>
                    <a:lnTo>
                      <a:pt x="66" y="14"/>
                    </a:lnTo>
                    <a:lnTo>
                      <a:pt x="72" y="16"/>
                    </a:lnTo>
                    <a:lnTo>
                      <a:pt x="76" y="16"/>
                    </a:lnTo>
                    <a:lnTo>
                      <a:pt x="80" y="16"/>
                    </a:lnTo>
                    <a:lnTo>
                      <a:pt x="82" y="22"/>
                    </a:lnTo>
                    <a:lnTo>
                      <a:pt x="82" y="26"/>
                    </a:lnTo>
                    <a:lnTo>
                      <a:pt x="80" y="30"/>
                    </a:lnTo>
                    <a:lnTo>
                      <a:pt x="80" y="34"/>
                    </a:lnTo>
                    <a:lnTo>
                      <a:pt x="80" y="38"/>
                    </a:lnTo>
                    <a:lnTo>
                      <a:pt x="80" y="42"/>
                    </a:lnTo>
                    <a:lnTo>
                      <a:pt x="80" y="48"/>
                    </a:lnTo>
                    <a:lnTo>
                      <a:pt x="68" y="50"/>
                    </a:lnTo>
                    <a:lnTo>
                      <a:pt x="64" y="50"/>
                    </a:lnTo>
                    <a:lnTo>
                      <a:pt x="60" y="48"/>
                    </a:lnTo>
                    <a:lnTo>
                      <a:pt x="56" y="46"/>
                    </a:lnTo>
                    <a:lnTo>
                      <a:pt x="52" y="44"/>
                    </a:lnTo>
                    <a:lnTo>
                      <a:pt x="48" y="42"/>
                    </a:lnTo>
                    <a:lnTo>
                      <a:pt x="44" y="42"/>
                    </a:lnTo>
                    <a:lnTo>
                      <a:pt x="40" y="40"/>
                    </a:lnTo>
                    <a:lnTo>
                      <a:pt x="36" y="36"/>
                    </a:lnTo>
                    <a:lnTo>
                      <a:pt x="32" y="32"/>
                    </a:lnTo>
                    <a:lnTo>
                      <a:pt x="30" y="28"/>
                    </a:lnTo>
                    <a:lnTo>
                      <a:pt x="26" y="26"/>
                    </a:lnTo>
                    <a:lnTo>
                      <a:pt x="20" y="24"/>
                    </a:lnTo>
                    <a:lnTo>
                      <a:pt x="16" y="22"/>
                    </a:lnTo>
                    <a:lnTo>
                      <a:pt x="12" y="20"/>
                    </a:lnTo>
                    <a:lnTo>
                      <a:pt x="10" y="16"/>
                    </a:lnTo>
                    <a:lnTo>
                      <a:pt x="6" y="14"/>
                    </a:lnTo>
                    <a:lnTo>
                      <a:pt x="2" y="12"/>
                    </a:lnTo>
                    <a:lnTo>
                      <a:pt x="2" y="8"/>
                    </a:lnTo>
                    <a:lnTo>
                      <a:pt x="0" y="4"/>
                    </a:lnTo>
                    <a:lnTo>
                      <a:pt x="0" y="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grpSp>
      </p:grpSp>
      <p:sp>
        <p:nvSpPr>
          <p:cNvPr id="277557" name="Rectangle 53"/>
          <p:cNvSpPr>
            <a:spLocks noGrp="1" noChangeArrowheads="1"/>
          </p:cNvSpPr>
          <p:nvPr>
            <p:ph type="title"/>
          </p:nvPr>
        </p:nvSpPr>
        <p:spPr bwMode="auto">
          <a:xfrm>
            <a:off x="0" y="609600"/>
            <a:ext cx="9109075"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37892" name="Rectangle 54"/>
          <p:cNvSpPr>
            <a:spLocks noGrp="1" noChangeArrowheads="1"/>
          </p:cNvSpPr>
          <p:nvPr>
            <p:ph type="body" idx="1"/>
          </p:nvPr>
        </p:nvSpPr>
        <p:spPr bwMode="auto">
          <a:xfrm>
            <a:off x="0" y="1905000"/>
            <a:ext cx="9109075"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77559" name="Rectangle 55"/>
          <p:cNvSpPr>
            <a:spLocks noGrp="1" noChangeArrowheads="1"/>
          </p:cNvSpPr>
          <p:nvPr>
            <p:ph type="dt" sz="half" idx="2"/>
          </p:nvPr>
        </p:nvSpPr>
        <p:spPr bwMode="auto">
          <a:xfrm>
            <a:off x="838200" y="63246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defRPr sz="1400">
                <a:ea typeface="+mn-ea"/>
                <a:cs typeface="+mn-cs"/>
              </a:defRPr>
            </a:lvl1pPr>
          </a:lstStyle>
          <a:p>
            <a:pPr>
              <a:lnSpc>
                <a:spcPct val="100000"/>
              </a:lnSpc>
              <a:spcBef>
                <a:spcPct val="0"/>
              </a:spcBef>
              <a:buFontTx/>
              <a:buNone/>
              <a:defRPr/>
            </a:pPr>
            <a:endParaRPr kumimoji="0" lang="en-US" b="0">
              <a:solidFill>
                <a:srgbClr val="FFFFFF"/>
              </a:solidFill>
              <a:latin typeface="Times New Roman" charset="0"/>
            </a:endParaRPr>
          </a:p>
        </p:txBody>
      </p:sp>
      <p:sp>
        <p:nvSpPr>
          <p:cNvPr id="277560" name="Rectangle 56"/>
          <p:cNvSpPr>
            <a:spLocks noGrp="1" noChangeArrowheads="1"/>
          </p:cNvSpPr>
          <p:nvPr>
            <p:ph type="ftr" sz="quarter" idx="3"/>
          </p:nvPr>
        </p:nvSpPr>
        <p:spPr bwMode="auto">
          <a:xfrm>
            <a:off x="3276600" y="63246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a:defRPr sz="1400">
                <a:ea typeface="+mn-ea"/>
                <a:cs typeface="+mn-cs"/>
              </a:defRPr>
            </a:lvl1pPr>
          </a:lstStyle>
          <a:p>
            <a:pPr>
              <a:lnSpc>
                <a:spcPct val="100000"/>
              </a:lnSpc>
              <a:spcBef>
                <a:spcPct val="0"/>
              </a:spcBef>
              <a:buFontTx/>
              <a:buNone/>
              <a:defRPr/>
            </a:pPr>
            <a:endParaRPr kumimoji="0" lang="en-US" b="0">
              <a:solidFill>
                <a:srgbClr val="FFFFFF"/>
              </a:solidFill>
              <a:latin typeface="Times New Roman" charset="0"/>
            </a:endParaRPr>
          </a:p>
        </p:txBody>
      </p:sp>
      <p:sp>
        <p:nvSpPr>
          <p:cNvPr id="277561" name="Rectangle 57"/>
          <p:cNvSpPr>
            <a:spLocks noGrp="1" noChangeArrowheads="1"/>
          </p:cNvSpPr>
          <p:nvPr>
            <p:ph type="sldNum" sz="quarter" idx="4"/>
          </p:nvPr>
        </p:nvSpPr>
        <p:spPr bwMode="auto">
          <a:xfrm>
            <a:off x="6705600" y="63246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a:defRPr sz="1400"/>
            </a:lvl1pPr>
          </a:lstStyle>
          <a:p>
            <a:pPr>
              <a:lnSpc>
                <a:spcPct val="100000"/>
              </a:lnSpc>
              <a:spcBef>
                <a:spcPct val="0"/>
              </a:spcBef>
              <a:buFontTx/>
              <a:buNone/>
              <a:defRPr/>
            </a:pPr>
            <a:fld id="{977D730E-3C25-984A-A481-7283FF0A8A2A}" type="slidenum">
              <a:rPr kumimoji="0" lang="en-US" b="0">
                <a:solidFill>
                  <a:srgbClr val="FFFFFF"/>
                </a:solidFill>
                <a:latin typeface="Times New Roman" charset="0"/>
                <a:cs typeface="ＭＳ Ｐゴシック" charset="0"/>
              </a:rPr>
              <a:pPr>
                <a:lnSpc>
                  <a:spcPct val="100000"/>
                </a:lnSpc>
                <a:spcBef>
                  <a:spcPct val="0"/>
                </a:spcBef>
                <a:buFontTx/>
                <a:buNone/>
                <a:defRPr/>
              </a:pPr>
              <a:t>‹#›</a:t>
            </a:fld>
            <a:endParaRPr kumimoji="0" lang="en-US" b="0" dirty="0">
              <a:solidFill>
                <a:srgbClr val="FFFFFF"/>
              </a:solidFill>
              <a:latin typeface="Times New Roman" charset="0"/>
              <a:cs typeface="ＭＳ Ｐゴシック" charset="0"/>
            </a:endParaRPr>
          </a:p>
        </p:txBody>
      </p:sp>
    </p:spTree>
    <p:extLst>
      <p:ext uri="{BB962C8B-B14F-4D97-AF65-F5344CB8AC3E}">
        <p14:creationId xmlns:p14="http://schemas.microsoft.com/office/powerpoint/2010/main" val="3792253835"/>
      </p:ext>
    </p:extLst>
  </p:cSld>
  <p:clrMap bg1="dk2" tx1="lt1" bg2="dk1" tx2="lt2" accent1="accent1" accent2="accent2" accent3="accent3" accent4="accent4" accent5="accent5" accent6="accent6" hlink="hlink" folHlink="folHlink"/>
  <p:sldLayoutIdLst>
    <p:sldLayoutId id="2147486923" r:id="rId1"/>
    <p:sldLayoutId id="2147486924" r:id="rId2"/>
    <p:sldLayoutId id="2147486925" r:id="rId3"/>
    <p:sldLayoutId id="2147486926" r:id="rId4"/>
    <p:sldLayoutId id="2147486927" r:id="rId5"/>
    <p:sldLayoutId id="2147486928" r:id="rId6"/>
    <p:sldLayoutId id="2147486929" r:id="rId7"/>
    <p:sldLayoutId id="2147486930" r:id="rId8"/>
    <p:sldLayoutId id="2147486931" r:id="rId9"/>
    <p:sldLayoutId id="2147486932" r:id="rId10"/>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hlink"/>
        </a:buClr>
        <a:buChar char="•"/>
        <a:defRPr sz="3200" b="1">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lr>
          <a:schemeClr val="tx2"/>
        </a:buClr>
        <a:buChar char="•"/>
        <a:defRPr sz="2800" b="1">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Char char="•"/>
        <a:defRPr sz="2400" b="1">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1"/>
        </a:buClr>
        <a:buChar char="•"/>
        <a:defRPr sz="2000" b="1">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tx1"/>
        </a:buClr>
        <a:buChar char="•"/>
        <a:defRPr sz="2000" b="1">
          <a:solidFill>
            <a:schemeClr val="tx1"/>
          </a:solidFill>
          <a:latin typeface="Arial"/>
          <a:ea typeface="ＭＳ Ｐゴシック" pitchFamily="-112" charset="-128"/>
          <a:cs typeface="Arial"/>
        </a:defRPr>
      </a:lvl5pPr>
      <a:lvl6pPr marL="25146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940.xml"/><Relationship Id="rId1" Type="http://schemas.openxmlformats.org/officeDocument/2006/relationships/themeOverride" Target="../theme/themeOverride2.xml"/></Relationships>
</file>

<file path=ppt/slides/_rels/slide10.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3" Type="http://schemas.openxmlformats.org/officeDocument/2006/relationships/image" Target="../media/image77.wmf"/><Relationship Id="rId2" Type="http://schemas.openxmlformats.org/officeDocument/2006/relationships/notesSlide" Target="../notesSlides/notesSlide66.xml"/><Relationship Id="rId1" Type="http://schemas.openxmlformats.org/officeDocument/2006/relationships/slideLayout" Target="../slideLayouts/slideLayout40.xml"/><Relationship Id="rId4" Type="http://schemas.openxmlformats.org/officeDocument/2006/relationships/image" Target="../media/image18.jpeg"/></Relationships>
</file>

<file path=ppt/slides/_rels/slide101.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67.xml"/><Relationship Id="rId1" Type="http://schemas.openxmlformats.org/officeDocument/2006/relationships/slideLayout" Target="../slideLayouts/slideLayout777.xml"/><Relationship Id="rId4" Type="http://schemas.openxmlformats.org/officeDocument/2006/relationships/image" Target="../media/image79.png"/></Relationships>
</file>

<file path=ppt/slides/_rels/slide102.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68.xml"/><Relationship Id="rId1" Type="http://schemas.openxmlformats.org/officeDocument/2006/relationships/slideLayout" Target="../slideLayouts/slideLayout40.xml"/></Relationships>
</file>

<file path=ppt/slides/_rels/slide103.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69.xml"/><Relationship Id="rId1" Type="http://schemas.openxmlformats.org/officeDocument/2006/relationships/slideLayout" Target="../slideLayouts/slideLayout40.xml"/><Relationship Id="rId4" Type="http://schemas.openxmlformats.org/officeDocument/2006/relationships/image" Target="../media/image81.jpeg"/></Relationships>
</file>

<file path=ppt/slides/_rels/slide104.xml.rels><?xml version="1.0" encoding="UTF-8" standalone="yes"?>
<Relationships xmlns="http://schemas.openxmlformats.org/package/2006/relationships"><Relationship Id="rId3" Type="http://schemas.openxmlformats.org/officeDocument/2006/relationships/notesSlide" Target="../notesSlides/notesSlide70.xml"/><Relationship Id="rId7" Type="http://schemas.openxmlformats.org/officeDocument/2006/relationships/image" Target="../media/image82.png"/><Relationship Id="rId2" Type="http://schemas.openxmlformats.org/officeDocument/2006/relationships/slideLayout" Target="../slideLayouts/slideLayout40.xml"/><Relationship Id="rId1" Type="http://schemas.openxmlformats.org/officeDocument/2006/relationships/vmlDrawing" Target="../drawings/vmlDrawing1.vml"/><Relationship Id="rId6" Type="http://schemas.openxmlformats.org/officeDocument/2006/relationships/oleObject" Target="../embeddings/oleObject1.bin"/><Relationship Id="rId5" Type="http://schemas.openxmlformats.org/officeDocument/2006/relationships/image" Target="../media/image83.jpeg"/><Relationship Id="rId4" Type="http://schemas.openxmlformats.org/officeDocument/2006/relationships/image" Target="../media/image80.jpeg"/></Relationships>
</file>

<file path=ppt/slides/_rels/slide105.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788.xml"/><Relationship Id="rId1" Type="http://schemas.openxmlformats.org/officeDocument/2006/relationships/tags" Target="../tags/tag3.xml"/><Relationship Id="rId6" Type="http://schemas.openxmlformats.org/officeDocument/2006/relationships/image" Target="../media/image86.jpeg"/><Relationship Id="rId5" Type="http://schemas.openxmlformats.org/officeDocument/2006/relationships/image" Target="../media/image85.jpeg"/><Relationship Id="rId4" Type="http://schemas.openxmlformats.org/officeDocument/2006/relationships/image" Target="../media/image84.jpeg"/></Relationships>
</file>

<file path=ppt/slides/_rels/slide106.xml.rels><?xml version="1.0" encoding="UTF-8" standalone="yes"?>
<Relationships xmlns="http://schemas.openxmlformats.org/package/2006/relationships"><Relationship Id="rId3" Type="http://schemas.openxmlformats.org/officeDocument/2006/relationships/slideLayout" Target="../slideLayouts/slideLayout799.xml"/><Relationship Id="rId7" Type="http://schemas.openxmlformats.org/officeDocument/2006/relationships/image" Target="../media/image850.jpeg"/><Relationship Id="rId2" Type="http://schemas.openxmlformats.org/officeDocument/2006/relationships/tags" Target="../tags/tag5.xml"/><Relationship Id="rId1" Type="http://schemas.openxmlformats.org/officeDocument/2006/relationships/tags" Target="../tags/tag4.xml"/><Relationship Id="rId6" Type="http://schemas.openxmlformats.org/officeDocument/2006/relationships/image" Target="../media/image88.jpeg"/><Relationship Id="rId5" Type="http://schemas.openxmlformats.org/officeDocument/2006/relationships/image" Target="../media/image87.jpeg"/><Relationship Id="rId4" Type="http://schemas.openxmlformats.org/officeDocument/2006/relationships/notesSlide" Target="../notesSlides/notesSlide72.xml"/></Relationships>
</file>

<file path=ppt/slides/_rels/slide107.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Layout" Target="../slideLayouts/slideLayout208.xml"/></Relationships>
</file>

<file path=ppt/slides/_rels/slide108.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208.xml"/></Relationships>
</file>

<file path=ppt/slides/_rels/slide109.xml.rels><?xml version="1.0" encoding="UTF-8" standalone="yes"?>
<Relationships xmlns="http://schemas.openxmlformats.org/package/2006/relationships"><Relationship Id="rId3" Type="http://schemas.openxmlformats.org/officeDocument/2006/relationships/slideLayout" Target="../slideLayouts/slideLayout40.xml"/><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image" Target="../media/image91.jpeg"/><Relationship Id="rId5" Type="http://schemas.openxmlformats.org/officeDocument/2006/relationships/image" Target="../media/image87.jpeg"/><Relationship Id="rId4" Type="http://schemas.openxmlformats.org/officeDocument/2006/relationships/notesSlide" Target="../notesSlides/notesSlide73.xml"/></Relationships>
</file>

<file path=ppt/slides/_rels/slide1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87.xml"/></Relationships>
</file>

<file path=ppt/slides/_rels/slide110.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74.xml"/><Relationship Id="rId1" Type="http://schemas.openxmlformats.org/officeDocument/2006/relationships/slideLayout" Target="../slideLayouts/slideLayout40.xml"/><Relationship Id="rId4" Type="http://schemas.openxmlformats.org/officeDocument/2006/relationships/image" Target="../media/image81.jpeg"/></Relationships>
</file>

<file path=ppt/slides/_rels/slide111.xml.rels><?xml version="1.0" encoding="UTF-8" standalone="yes"?>
<Relationships xmlns="http://schemas.openxmlformats.org/package/2006/relationships"><Relationship Id="rId3" Type="http://schemas.openxmlformats.org/officeDocument/2006/relationships/notesSlide" Target="../notesSlides/notesSlide75.xml"/><Relationship Id="rId2" Type="http://schemas.openxmlformats.org/officeDocument/2006/relationships/slideLayout" Target="../slideLayouts/slideLayout810.xml"/><Relationship Id="rId1" Type="http://schemas.openxmlformats.org/officeDocument/2006/relationships/tags" Target="../tags/tag8.xml"/><Relationship Id="rId6" Type="http://schemas.openxmlformats.org/officeDocument/2006/relationships/image" Target="../media/image95.emf"/><Relationship Id="rId5" Type="http://schemas.openxmlformats.org/officeDocument/2006/relationships/image" Target="../media/image94.jpeg"/><Relationship Id="rId4" Type="http://schemas.openxmlformats.org/officeDocument/2006/relationships/image" Target="../media/image93.jpeg"/></Relationships>
</file>

<file path=ppt/slides/_rels/slide112.xml.rels><?xml version="1.0" encoding="UTF-8" standalone="yes"?>
<Relationships xmlns="http://schemas.openxmlformats.org/package/2006/relationships"><Relationship Id="rId3" Type="http://schemas.openxmlformats.org/officeDocument/2006/relationships/audio" Target="../media/audio1.bin"/><Relationship Id="rId2" Type="http://schemas.openxmlformats.org/officeDocument/2006/relationships/notesSlide" Target="../notesSlides/notesSlide76.xml"/><Relationship Id="rId1" Type="http://schemas.openxmlformats.org/officeDocument/2006/relationships/slideLayout" Target="../slideLayouts/slideLayout40.xml"/></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40.xml"/><Relationship Id="rId1" Type="http://schemas.openxmlformats.org/officeDocument/2006/relationships/tags" Target="../tags/tag9.xml"/><Relationship Id="rId4" Type="http://schemas.openxmlformats.org/officeDocument/2006/relationships/image" Target="../media/image96.jpeg"/></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15.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31.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31.xml"/></Relationships>
</file>

<file path=ppt/slides/_rels/slide118.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97.png"/><Relationship Id="rId1" Type="http://schemas.openxmlformats.org/officeDocument/2006/relationships/slideLayout" Target="../slideLayouts/slideLayout592.xml"/></Relationships>
</file>

<file path=ppt/slides/_rels/slide119.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592.xml"/></Relationships>
</file>

<file path=ppt/slides/_rels/slide12.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4.xml"/><Relationship Id="rId1" Type="http://schemas.openxmlformats.org/officeDocument/2006/relationships/slideLayout" Target="../slideLayouts/slideLayout1003.xml"/></Relationships>
</file>

<file path=ppt/slides/_rels/slide120.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592.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1003.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124.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audio" Target="../media/audio1.bin"/><Relationship Id="rId1" Type="http://schemas.openxmlformats.org/officeDocument/2006/relationships/slideLayout" Target="../slideLayouts/slideLayout98.xml"/></Relationships>
</file>

<file path=ppt/slides/_rels/slide125.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79.xml"/><Relationship Id="rId1" Type="http://schemas.openxmlformats.org/officeDocument/2006/relationships/slideLayout" Target="../slideLayouts/slideLayout1003.xml"/></Relationships>
</file>

<file path=ppt/slides/_rels/slide126.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80.xml"/><Relationship Id="rId1" Type="http://schemas.openxmlformats.org/officeDocument/2006/relationships/slideLayout" Target="../slideLayouts/slideLayout1003.xml"/></Relationships>
</file>

<file path=ppt/slides/_rels/slide127.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81.xml"/><Relationship Id="rId1" Type="http://schemas.openxmlformats.org/officeDocument/2006/relationships/slideLayout" Target="../slideLayouts/slideLayout1003.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31.xml"/></Relationships>
</file>

<file path=ppt/slides/_rels/slide129.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82.xml"/><Relationship Id="rId1" Type="http://schemas.openxmlformats.org/officeDocument/2006/relationships/slideLayout" Target="../slideLayouts/slideLayout242.xml"/><Relationship Id="rId4" Type="http://schemas.openxmlformats.org/officeDocument/2006/relationships/image" Target="../media/image102.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003.xml"/></Relationships>
</file>

<file path=ppt/slides/_rels/slide130.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83.xml"/><Relationship Id="rId1" Type="http://schemas.openxmlformats.org/officeDocument/2006/relationships/slideLayout" Target="../slideLayouts/slideLayout242.xml"/><Relationship Id="rId4" Type="http://schemas.openxmlformats.org/officeDocument/2006/relationships/image" Target="../media/image102.png"/></Relationships>
</file>

<file path=ppt/slides/_rels/slide131.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84.xml"/><Relationship Id="rId1" Type="http://schemas.openxmlformats.org/officeDocument/2006/relationships/slideLayout" Target="../slideLayouts/slideLayout242.xml"/></Relationships>
</file>

<file path=ppt/slides/_rels/slide132.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85.xml"/><Relationship Id="rId1" Type="http://schemas.openxmlformats.org/officeDocument/2006/relationships/slideLayout" Target="../slideLayouts/slideLayout242.xml"/><Relationship Id="rId4" Type="http://schemas.openxmlformats.org/officeDocument/2006/relationships/image" Target="../media/image102.png"/></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97.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97.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1057.xml"/></Relationships>
</file>

<file path=ppt/slides/_rels/slide136.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89.xml"/><Relationship Id="rId1" Type="http://schemas.openxmlformats.org/officeDocument/2006/relationships/slideLayout" Target="../slideLayouts/slideLayout109.xml"/></Relationships>
</file>

<file path=ppt/slides/_rels/slide137.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90.xml"/><Relationship Id="rId1" Type="http://schemas.openxmlformats.org/officeDocument/2006/relationships/slideLayout" Target="../slideLayouts/slideLayout40.xml"/><Relationship Id="rId4" Type="http://schemas.openxmlformats.org/officeDocument/2006/relationships/image" Target="../media/image57.jpeg"/></Relationships>
</file>

<file path=ppt/slides/_rels/slide13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1.xml"/><Relationship Id="rId1" Type="http://schemas.openxmlformats.org/officeDocument/2006/relationships/slideLayout" Target="../slideLayouts/slideLayout40.xml"/><Relationship Id="rId6" Type="http://schemas.openxmlformats.org/officeDocument/2006/relationships/image" Target="../media/image81.jpeg"/><Relationship Id="rId5" Type="http://schemas.openxmlformats.org/officeDocument/2006/relationships/image" Target="../media/image106.png"/><Relationship Id="rId4" Type="http://schemas.openxmlformats.org/officeDocument/2006/relationships/image" Target="../media/image105.png"/></Relationships>
</file>

<file path=ppt/slides/_rels/slide139.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Layout" Target="../slideLayouts/slideLayout603.xml"/></Relationships>
</file>

<file path=ppt/slides/_rels/slide14.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6.xml"/><Relationship Id="rId1" Type="http://schemas.openxmlformats.org/officeDocument/2006/relationships/slideLayout" Target="../slideLayouts/slideLayout1003.xml"/></Relationships>
</file>

<file path=ppt/slides/_rels/slide140.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Layout" Target="../slideLayouts/slideLayout603.xml"/></Relationships>
</file>

<file path=ppt/slides/_rels/slide141.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Layout" Target="../slideLayouts/slideLayout603.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53.xml"/></Relationships>
</file>

<file path=ppt/slides/_rels/slide143.xml.rels><?xml version="1.0" encoding="UTF-8" standalone="yes"?>
<Relationships xmlns="http://schemas.openxmlformats.org/package/2006/relationships"><Relationship Id="rId2" Type="http://schemas.openxmlformats.org/officeDocument/2006/relationships/slideLayout" Target="../slideLayouts/slideLayout253.xml"/><Relationship Id="rId1" Type="http://schemas.openxmlformats.org/officeDocument/2006/relationships/themeOverride" Target="../theme/themeOverride6.xml"/></Relationships>
</file>

<file path=ppt/slides/_rels/slide144.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92.xml"/><Relationship Id="rId1" Type="http://schemas.openxmlformats.org/officeDocument/2006/relationships/slideLayout" Target="../slideLayouts/slideLayout247.xml"/></Relationships>
</file>

<file path=ppt/slides/_rels/slide145.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Layout" Target="../slideLayouts/slideLayout97.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97.xml"/></Relationships>
</file>

<file path=ppt/slides/_rels/slide147.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94.xml"/><Relationship Id="rId1" Type="http://schemas.openxmlformats.org/officeDocument/2006/relationships/slideLayout" Target="../slideLayouts/slideLayout264.xml"/></Relationships>
</file>

<file path=ppt/slides/_rels/slide148.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95.xml"/><Relationship Id="rId1" Type="http://schemas.openxmlformats.org/officeDocument/2006/relationships/slideLayout" Target="../slideLayouts/slideLayout264.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75.xml"/></Relationships>
</file>

<file path=ppt/slides/_rels/slide15.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7.xml"/><Relationship Id="rId1" Type="http://schemas.openxmlformats.org/officeDocument/2006/relationships/slideLayout" Target="../slideLayouts/slideLayout1003.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97.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530.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275.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74.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97.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75.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286.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86.xml"/></Relationships>
</file>

<file path=ppt/slides/_rels/slide159.xml.rels><?xml version="1.0" encoding="UTF-8" standalone="yes"?>
<Relationships xmlns="http://schemas.openxmlformats.org/package/2006/relationships"><Relationship Id="rId2" Type="http://schemas.openxmlformats.org/officeDocument/2006/relationships/slideLayout" Target="../slideLayouts/slideLayout97.xml"/><Relationship Id="rId1" Type="http://schemas.openxmlformats.org/officeDocument/2006/relationships/themeOverride" Target="../theme/themeOverride7.xml"/></Relationships>
</file>

<file path=ppt/slides/_rels/slide16.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8.xml"/><Relationship Id="rId1" Type="http://schemas.openxmlformats.org/officeDocument/2006/relationships/slideLayout" Target="../slideLayouts/slideLayout1003.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542.xml"/></Relationships>
</file>

<file path=ppt/slides/_rels/slide161.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00.xml"/><Relationship Id="rId1" Type="http://schemas.openxmlformats.org/officeDocument/2006/relationships/slideLayout" Target="../slideLayouts/slideLayout40.xml"/></Relationships>
</file>

<file path=ppt/slides/_rels/slide162.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01.xml"/><Relationship Id="rId1" Type="http://schemas.openxmlformats.org/officeDocument/2006/relationships/slideLayout" Target="../slideLayouts/slideLayout40.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97.xml"/></Relationships>
</file>

<file path=ppt/slides/_rels/slide164.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02.xml"/><Relationship Id="rId1" Type="http://schemas.openxmlformats.org/officeDocument/2006/relationships/slideLayout" Target="../slideLayouts/slideLayout302.xml"/></Relationships>
</file>

<file path=ppt/slides/_rels/slide165.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03.xml"/><Relationship Id="rId1" Type="http://schemas.openxmlformats.org/officeDocument/2006/relationships/slideLayout" Target="../slideLayouts/slideLayout314.xml"/></Relationships>
</file>

<file path=ppt/slides/_rels/slide166.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104.xml"/><Relationship Id="rId1" Type="http://schemas.openxmlformats.org/officeDocument/2006/relationships/slideLayout" Target="../slideLayouts/slideLayout329.xml"/></Relationships>
</file>

<file path=ppt/slides/_rels/slide167.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05.xml"/><Relationship Id="rId1" Type="http://schemas.openxmlformats.org/officeDocument/2006/relationships/slideLayout" Target="../slideLayouts/slideLayout329.xml"/></Relationships>
</file>

<file path=ppt/slides/_rels/slide168.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06.xml"/><Relationship Id="rId1" Type="http://schemas.openxmlformats.org/officeDocument/2006/relationships/slideLayout" Target="../slideLayouts/slideLayout759.xml"/></Relationships>
</file>

<file path=ppt/slides/_rels/slide169.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107.xml"/><Relationship Id="rId1" Type="http://schemas.openxmlformats.org/officeDocument/2006/relationships/slideLayout" Target="../slideLayouts/slideLayout34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003.xml"/></Relationships>
</file>

<file path=ppt/slides/_rels/slide170.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08.xml"/><Relationship Id="rId1" Type="http://schemas.openxmlformats.org/officeDocument/2006/relationships/slideLayout" Target="../slideLayouts/slideLayout303.xml"/></Relationships>
</file>

<file path=ppt/slides/_rels/slide171.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09.xml"/><Relationship Id="rId1" Type="http://schemas.openxmlformats.org/officeDocument/2006/relationships/slideLayout" Target="../slideLayouts/slideLayout307.xml"/></Relationships>
</file>

<file path=ppt/slides/_rels/slide172.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10.xml"/><Relationship Id="rId1" Type="http://schemas.openxmlformats.org/officeDocument/2006/relationships/slideLayout" Target="../slideLayouts/slideLayout615.xml"/></Relationships>
</file>

<file path=ppt/slides/_rels/slide173.xml.rels><?xml version="1.0" encoding="UTF-8" standalone="yes"?>
<Relationships xmlns="http://schemas.openxmlformats.org/package/2006/relationships"><Relationship Id="rId2" Type="http://schemas.openxmlformats.org/officeDocument/2006/relationships/image" Target="../media/image122.png"/><Relationship Id="rId1" Type="http://schemas.openxmlformats.org/officeDocument/2006/relationships/slideLayout" Target="../slideLayouts/slideLayout614.xml"/></Relationships>
</file>

<file path=ppt/slides/_rels/slide174.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11.xml"/><Relationship Id="rId1" Type="http://schemas.openxmlformats.org/officeDocument/2006/relationships/slideLayout" Target="../slideLayouts/slideLayout308.xml"/><Relationship Id="rId5" Type="http://schemas.openxmlformats.org/officeDocument/2006/relationships/image" Target="../media/image125.png"/><Relationship Id="rId4" Type="http://schemas.openxmlformats.org/officeDocument/2006/relationships/image" Target="../media/image124.png"/></Relationships>
</file>

<file path=ppt/slides/_rels/slide175.xml.rels><?xml version="1.0" encoding="UTF-8" standalone="yes"?>
<Relationships xmlns="http://schemas.openxmlformats.org/package/2006/relationships"><Relationship Id="rId2" Type="http://schemas.openxmlformats.org/officeDocument/2006/relationships/image" Target="../media/image126.png"/><Relationship Id="rId1" Type="http://schemas.openxmlformats.org/officeDocument/2006/relationships/slideLayout" Target="../slideLayouts/slideLayout625.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625.xml"/></Relationships>
</file>

<file path=ppt/slides/_rels/slide177.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image" Target="../media/image127.jpeg"/><Relationship Id="rId1" Type="http://schemas.openxmlformats.org/officeDocument/2006/relationships/slideLayout" Target="../slideLayouts/slideLayout625.xml"/></Relationships>
</file>

<file path=ppt/slides/_rels/slide178.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image" Target="../media/image129.png"/><Relationship Id="rId1" Type="http://schemas.openxmlformats.org/officeDocument/2006/relationships/slideLayout" Target="../slideLayouts/slideLayout626.xml"/></Relationships>
</file>

<file path=ppt/slides/_rels/slide179.xml.rels><?xml version="1.0" encoding="UTF-8" standalone="yes"?>
<Relationships xmlns="http://schemas.openxmlformats.org/package/2006/relationships"><Relationship Id="rId2" Type="http://schemas.openxmlformats.org/officeDocument/2006/relationships/image" Target="../media/image131.jpeg"/><Relationship Id="rId1" Type="http://schemas.openxmlformats.org/officeDocument/2006/relationships/slideLayout" Target="../slideLayouts/slideLayout62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003.xml"/></Relationships>
</file>

<file path=ppt/slides/_rels/slide180.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12.xml"/><Relationship Id="rId1" Type="http://schemas.openxmlformats.org/officeDocument/2006/relationships/slideLayout" Target="../slideLayouts/slideLayout308.xml"/></Relationships>
</file>

<file path=ppt/slides/_rels/slide181.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image" Target="../media/image133.png"/><Relationship Id="rId1" Type="http://schemas.openxmlformats.org/officeDocument/2006/relationships/slideLayout" Target="../slideLayouts/slideLayout636.xml"/></Relationships>
</file>

<file path=ppt/slides/_rels/slide182.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13.xml"/><Relationship Id="rId1" Type="http://schemas.openxmlformats.org/officeDocument/2006/relationships/slideLayout" Target="../slideLayouts/slideLayout308.xml"/></Relationships>
</file>

<file path=ppt/slides/_rels/slide183.xml.rels><?xml version="1.0" encoding="UTF-8" standalone="yes"?>
<Relationships xmlns="http://schemas.openxmlformats.org/package/2006/relationships"><Relationship Id="rId3" Type="http://schemas.openxmlformats.org/officeDocument/2006/relationships/image" Target="../media/image136.jpg"/><Relationship Id="rId2" Type="http://schemas.openxmlformats.org/officeDocument/2006/relationships/notesSlide" Target="../notesSlides/notesSlide114.xml"/><Relationship Id="rId1" Type="http://schemas.openxmlformats.org/officeDocument/2006/relationships/slideLayout" Target="../slideLayouts/slideLayout347.xml"/></Relationships>
</file>

<file path=ppt/slides/_rels/slide184.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15.xml"/><Relationship Id="rId1" Type="http://schemas.openxmlformats.org/officeDocument/2006/relationships/slideLayout" Target="../slideLayouts/slideLayout307.xml"/></Relationships>
</file>

<file path=ppt/slides/_rels/slide185.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16.xml"/><Relationship Id="rId1" Type="http://schemas.openxmlformats.org/officeDocument/2006/relationships/slideLayout" Target="../slideLayouts/slideLayout307.xml"/></Relationships>
</file>

<file path=ppt/slides/_rels/slide186.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17.xml"/><Relationship Id="rId1" Type="http://schemas.openxmlformats.org/officeDocument/2006/relationships/slideLayout" Target="../slideLayouts/slideLayout307.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308.xml"/></Relationships>
</file>

<file path=ppt/slides/_rels/slide188.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19.xml"/><Relationship Id="rId1" Type="http://schemas.openxmlformats.org/officeDocument/2006/relationships/slideLayout" Target="../slideLayouts/slideLayout648.xml"/></Relationships>
</file>

<file path=ppt/slides/_rels/slide189.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20.xml"/><Relationship Id="rId1" Type="http://schemas.openxmlformats.org/officeDocument/2006/relationships/slideLayout" Target="../slideLayouts/slideLayout65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003.xml"/></Relationships>
</file>

<file path=ppt/slides/_rels/slide190.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121.xml"/><Relationship Id="rId1" Type="http://schemas.openxmlformats.org/officeDocument/2006/relationships/slideLayout" Target="../slideLayouts/slideLayout307.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308.xml"/></Relationships>
</file>

<file path=ppt/slides/_rels/slide192.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23.xml"/><Relationship Id="rId1" Type="http://schemas.openxmlformats.org/officeDocument/2006/relationships/slideLayout" Target="../slideLayouts/slideLayout648.xml"/></Relationships>
</file>

<file path=ppt/slides/_rels/slide193.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24.xml"/><Relationship Id="rId1" Type="http://schemas.openxmlformats.org/officeDocument/2006/relationships/slideLayout" Target="../slideLayouts/slideLayout648.xml"/></Relationships>
</file>

<file path=ppt/slides/_rels/slide194.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25.xml"/><Relationship Id="rId1" Type="http://schemas.openxmlformats.org/officeDocument/2006/relationships/slideLayout" Target="../slideLayouts/slideLayout307.xml"/></Relationships>
</file>

<file path=ppt/slides/_rels/slide195.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26.xml"/><Relationship Id="rId1" Type="http://schemas.openxmlformats.org/officeDocument/2006/relationships/slideLayout" Target="../slideLayouts/slideLayout307.xml"/></Relationships>
</file>

<file path=ppt/slides/_rels/slide196.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27.xml"/><Relationship Id="rId1" Type="http://schemas.openxmlformats.org/officeDocument/2006/relationships/slideLayout" Target="../slideLayouts/slideLayout307.xml"/></Relationships>
</file>

<file path=ppt/slides/_rels/slide197.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128.xml"/><Relationship Id="rId1" Type="http://schemas.openxmlformats.org/officeDocument/2006/relationships/slideLayout" Target="../slideLayouts/slideLayout307.xml"/></Relationships>
</file>

<file path=ppt/slides/_rels/slide198.xml.rels><?xml version="1.0" encoding="UTF-8" standalone="yes"?>
<Relationships xmlns="http://schemas.openxmlformats.org/package/2006/relationships"><Relationship Id="rId2" Type="http://schemas.openxmlformats.org/officeDocument/2006/relationships/image" Target="../media/image144.jpeg"/><Relationship Id="rId1" Type="http://schemas.openxmlformats.org/officeDocument/2006/relationships/slideLayout" Target="../slideLayouts/slideLayout669.xml"/></Relationships>
</file>

<file path=ppt/slides/_rels/slide199.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29.xml"/><Relationship Id="rId1" Type="http://schemas.openxmlformats.org/officeDocument/2006/relationships/slideLayout" Target="../slideLayouts/slideLayout30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4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878.xml"/></Relationships>
</file>

<file path=ppt/slides/_rels/slide200.xml.rels><?xml version="1.0" encoding="UTF-8" standalone="yes"?>
<Relationships xmlns="http://schemas.openxmlformats.org/package/2006/relationships"><Relationship Id="rId2" Type="http://schemas.openxmlformats.org/officeDocument/2006/relationships/image" Target="../media/image146.png"/><Relationship Id="rId1" Type="http://schemas.openxmlformats.org/officeDocument/2006/relationships/slideLayout" Target="../slideLayouts/slideLayout681.xml"/></Relationships>
</file>

<file path=ppt/slides/_rels/slide201.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30.xml"/><Relationship Id="rId1" Type="http://schemas.openxmlformats.org/officeDocument/2006/relationships/slideLayout" Target="../slideLayouts/slideLayout308.xml"/></Relationships>
</file>

<file path=ppt/slides/_rels/slide202.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131.xml"/><Relationship Id="rId1" Type="http://schemas.openxmlformats.org/officeDocument/2006/relationships/slideLayout" Target="../slideLayouts/slideLayout347.xml"/></Relationships>
</file>

<file path=ppt/slides/_rels/slide203.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692.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366.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366.xml"/></Relationships>
</file>

<file path=ppt/slides/_rels/slide206.xml.rels><?xml version="1.0" encoding="UTF-8" standalone="yes"?>
<Relationships xmlns="http://schemas.openxmlformats.org/package/2006/relationships"><Relationship Id="rId2" Type="http://schemas.openxmlformats.org/officeDocument/2006/relationships/slideLayout" Target="../slideLayouts/slideLayout97.xml"/><Relationship Id="rId1" Type="http://schemas.openxmlformats.org/officeDocument/2006/relationships/themeOverride" Target="../theme/themeOverride8.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377.xml"/></Relationships>
</file>

<file path=ppt/slides/_rels/slide21.xml.rels><?xml version="1.0" encoding="UTF-8" standalone="yes"?>
<Relationships xmlns="http://schemas.openxmlformats.org/package/2006/relationships"><Relationship Id="rId2" Type="http://schemas.openxmlformats.org/officeDocument/2006/relationships/image" Target="../media/image24.emf"/><Relationship Id="rId1" Type="http://schemas.openxmlformats.org/officeDocument/2006/relationships/slideLayout" Target="../slideLayouts/slideLayout725.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382.xml"/></Relationships>
</file>

<file path=ppt/slides/_rels/slide211.xml.rels><?xml version="1.0" encoding="UTF-8" standalone="yes"?>
<Relationships xmlns="http://schemas.openxmlformats.org/package/2006/relationships"><Relationship Id="rId3" Type="http://schemas.openxmlformats.org/officeDocument/2006/relationships/audio" Target="../media/audio2.bin"/><Relationship Id="rId2" Type="http://schemas.openxmlformats.org/officeDocument/2006/relationships/notesSlide" Target="../notesSlides/notesSlide132.xml"/><Relationship Id="rId1" Type="http://schemas.openxmlformats.org/officeDocument/2006/relationships/slideLayout" Target="../slideLayouts/slideLayout856.xml"/></Relationships>
</file>

<file path=ppt/slides/_rels/slide212.xml.rels><?xml version="1.0" encoding="UTF-8" standalone="yes"?>
<Relationships xmlns="http://schemas.openxmlformats.org/package/2006/relationships"><Relationship Id="rId2" Type="http://schemas.openxmlformats.org/officeDocument/2006/relationships/image" Target="../media/image150.jpeg"/><Relationship Id="rId1" Type="http://schemas.openxmlformats.org/officeDocument/2006/relationships/slideLayout" Target="../slideLayouts/slideLayout957.xml"/></Relationships>
</file>

<file path=ppt/slides/_rels/slide213.xml.rels><?xml version="1.0" encoding="UTF-8" standalone="yes"?>
<Relationships xmlns="http://schemas.openxmlformats.org/package/2006/relationships"><Relationship Id="rId2" Type="http://schemas.openxmlformats.org/officeDocument/2006/relationships/slideLayout" Target="../slideLayouts/slideLayout377.xml"/><Relationship Id="rId1" Type="http://schemas.openxmlformats.org/officeDocument/2006/relationships/themeOverride" Target="../theme/themeOverride9.xml"/></Relationships>
</file>

<file path=ppt/slides/_rels/slide214.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33.xml"/><Relationship Id="rId1" Type="http://schemas.openxmlformats.org/officeDocument/2006/relationships/slideLayout" Target="../slideLayouts/slideLayout861.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377.xml"/></Relationships>
</file>

<file path=ppt/slides/_rels/slide217.xml.rels><?xml version="1.0" encoding="UTF-8" standalone="yes"?>
<Relationships xmlns="http://schemas.openxmlformats.org/package/2006/relationships"><Relationship Id="rId2" Type="http://schemas.openxmlformats.org/officeDocument/2006/relationships/image" Target="../media/image152.jpeg"/><Relationship Id="rId1" Type="http://schemas.openxmlformats.org/officeDocument/2006/relationships/slideLayout" Target="../slideLayouts/slideLayout877.xml"/></Relationships>
</file>

<file path=ppt/slides/_rels/slide218.xml.rels><?xml version="1.0" encoding="UTF-8" standalone="yes"?>
<Relationships xmlns="http://schemas.openxmlformats.org/package/2006/relationships"><Relationship Id="rId2" Type="http://schemas.openxmlformats.org/officeDocument/2006/relationships/image" Target="../media/image153.jpeg"/><Relationship Id="rId1" Type="http://schemas.openxmlformats.org/officeDocument/2006/relationships/slideLayout" Target="../slideLayouts/slideLayout877.xml"/></Relationships>
</file>

<file path=ppt/slides/_rels/slide219.xml.rels><?xml version="1.0" encoding="UTF-8" standalone="yes"?>
<Relationships xmlns="http://schemas.openxmlformats.org/package/2006/relationships"><Relationship Id="rId2" Type="http://schemas.openxmlformats.org/officeDocument/2006/relationships/image" Target="../media/image154.jpeg"/><Relationship Id="rId1" Type="http://schemas.openxmlformats.org/officeDocument/2006/relationships/slideLayout" Target="../slideLayouts/slideLayout398.xml"/></Relationships>
</file>

<file path=ppt/slides/_rels/slide22.xml.rels><?xml version="1.0" encoding="UTF-8" standalone="yes"?>
<Relationships xmlns="http://schemas.openxmlformats.org/package/2006/relationships"><Relationship Id="rId2" Type="http://schemas.openxmlformats.org/officeDocument/2006/relationships/image" Target="../media/image24.emf"/><Relationship Id="rId1" Type="http://schemas.openxmlformats.org/officeDocument/2006/relationships/slideLayout" Target="../slideLayouts/slideLayout725.xml"/></Relationships>
</file>

<file path=ppt/slides/_rels/slide220.xml.rels><?xml version="1.0" encoding="UTF-8" standalone="yes"?>
<Relationships xmlns="http://schemas.openxmlformats.org/package/2006/relationships"><Relationship Id="rId2" Type="http://schemas.openxmlformats.org/officeDocument/2006/relationships/image" Target="../media/image155.jpeg"/><Relationship Id="rId1" Type="http://schemas.openxmlformats.org/officeDocument/2006/relationships/slideLayout" Target="../slideLayouts/slideLayout398.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410.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410.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409.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410.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421.xml"/></Relationships>
</file>

<file path=ppt/slides/_rels/slide23.xml.rels><?xml version="1.0" encoding="UTF-8" standalone="yes"?>
<Relationships xmlns="http://schemas.openxmlformats.org/package/2006/relationships"><Relationship Id="rId2" Type="http://schemas.openxmlformats.org/officeDocument/2006/relationships/image" Target="../media/image24.emf"/><Relationship Id="rId1" Type="http://schemas.openxmlformats.org/officeDocument/2006/relationships/slideLayout" Target="../slideLayouts/slideLayout725.xml"/></Relationships>
</file>

<file path=ppt/slides/_rels/slide230.xml.rels><?xml version="1.0" encoding="UTF-8" standalone="yes"?>
<Relationships xmlns="http://schemas.openxmlformats.org/package/2006/relationships"><Relationship Id="rId2" Type="http://schemas.openxmlformats.org/officeDocument/2006/relationships/slideLayout" Target="../slideLayouts/slideLayout420.xml"/><Relationship Id="rId1" Type="http://schemas.openxmlformats.org/officeDocument/2006/relationships/themeOverride" Target="../theme/themeOverride10.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421.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420.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421.xml"/></Relationships>
</file>

<file path=ppt/slides/_rels/slide234.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35.xml"/><Relationship Id="rId1" Type="http://schemas.openxmlformats.org/officeDocument/2006/relationships/slideLayout" Target="../slideLayouts/slideLayout968.xml"/><Relationship Id="rId4" Type="http://schemas.openxmlformats.org/officeDocument/2006/relationships/image" Target="../media/image157.jpeg"/></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432.xml"/></Relationships>
</file>

<file path=ppt/slides/_rels/slide237.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25.jpeg"/><Relationship Id="rId7" Type="http://schemas.openxmlformats.org/officeDocument/2006/relationships/diagramColors" Target="../diagrams/colors3.xml"/><Relationship Id="rId2" Type="http://schemas.openxmlformats.org/officeDocument/2006/relationships/notesSlide" Target="../notesSlides/notesSlide136.xml"/><Relationship Id="rId1" Type="http://schemas.openxmlformats.org/officeDocument/2006/relationships/slideLayout" Target="../slideLayouts/slideLayout975.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432.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554.xml"/></Relationships>
</file>

<file path=ppt/slides/_rels/slide24.xml.rels><?xml version="1.0" encoding="UTF-8" standalone="yes"?>
<Relationships xmlns="http://schemas.openxmlformats.org/package/2006/relationships"><Relationship Id="rId2" Type="http://schemas.openxmlformats.org/officeDocument/2006/relationships/image" Target="../media/image24.emf"/><Relationship Id="rId1" Type="http://schemas.openxmlformats.org/officeDocument/2006/relationships/slideLayout" Target="../slideLayouts/slideLayout725.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443.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442.xml"/></Relationships>
</file>

<file path=ppt/slides/_rels/slide242.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6.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566.xml"/></Relationships>
</file>

<file path=ppt/slides/_rels/slide244.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40.xml"/><Relationship Id="rId1" Type="http://schemas.openxmlformats.org/officeDocument/2006/relationships/slideLayout" Target="../slideLayouts/slideLayout449.xml"/><Relationship Id="rId5" Type="http://schemas.openxmlformats.org/officeDocument/2006/relationships/image" Target="../media/image160.jpeg"/><Relationship Id="rId4" Type="http://schemas.openxmlformats.org/officeDocument/2006/relationships/image" Target="../media/image159.jpeg"/></Relationships>
</file>

<file path=ppt/slides/_rels/slide245.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41.xml"/><Relationship Id="rId1" Type="http://schemas.openxmlformats.org/officeDocument/2006/relationships/slideLayout" Target="../slideLayouts/slideLayout918.xml"/><Relationship Id="rId4" Type="http://schemas.openxmlformats.org/officeDocument/2006/relationships/image" Target="../media/image162.jpeg"/></Relationships>
</file>

<file path=ppt/slides/_rels/slide246.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42.xml"/><Relationship Id="rId1" Type="http://schemas.openxmlformats.org/officeDocument/2006/relationships/slideLayout" Target="../slideLayouts/slideLayout918.xml"/><Relationship Id="rId5" Type="http://schemas.openxmlformats.org/officeDocument/2006/relationships/image" Target="../media/image163.jpeg"/><Relationship Id="rId4" Type="http://schemas.openxmlformats.org/officeDocument/2006/relationships/image" Target="../media/image162.jpeg"/></Relationships>
</file>

<file path=ppt/slides/_rels/slide247.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43.xml"/><Relationship Id="rId1" Type="http://schemas.openxmlformats.org/officeDocument/2006/relationships/slideLayout" Target="../slideLayouts/slideLayout918.xml"/></Relationships>
</file>

<file path=ppt/slides/_rels/slide248.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44.xml"/><Relationship Id="rId1" Type="http://schemas.openxmlformats.org/officeDocument/2006/relationships/slideLayout" Target="../slideLayouts/slideLayout906.xml"/><Relationship Id="rId5" Type="http://schemas.openxmlformats.org/officeDocument/2006/relationships/image" Target="../media/image165.jpeg"/><Relationship Id="rId4" Type="http://schemas.openxmlformats.org/officeDocument/2006/relationships/image" Target="../media/image164.jpeg"/></Relationships>
</file>

<file path=ppt/slides/_rels/slide249.xml.rels><?xml version="1.0" encoding="UTF-8" standalone="yes"?>
<Relationships xmlns="http://schemas.openxmlformats.org/package/2006/relationships"><Relationship Id="rId2" Type="http://schemas.openxmlformats.org/officeDocument/2006/relationships/image" Target="../media/image166.gif"/><Relationship Id="rId1" Type="http://schemas.openxmlformats.org/officeDocument/2006/relationships/slideLayout" Target="../slideLayouts/slideLayout46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883.xml"/></Relationships>
</file>

<file path=ppt/slides/_rels/slide250.xml.rels><?xml version="1.0" encoding="UTF-8" standalone="yes"?>
<Relationships xmlns="http://schemas.openxmlformats.org/package/2006/relationships"><Relationship Id="rId2" Type="http://schemas.openxmlformats.org/officeDocument/2006/relationships/image" Target="../media/image167.jpg"/><Relationship Id="rId1" Type="http://schemas.openxmlformats.org/officeDocument/2006/relationships/slideLayout" Target="../slideLayouts/slideLayout464.xml"/></Relationships>
</file>

<file path=ppt/slides/_rels/slide251.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45.xml"/><Relationship Id="rId1" Type="http://schemas.openxmlformats.org/officeDocument/2006/relationships/slideLayout" Target="../slideLayouts/slideLayout464.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476.xml"/></Relationships>
</file>

<file path=ppt/slides/_rels/slide253.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475.xml"/></Relationships>
</file>

<file path=ppt/slides/_rels/slide254.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slideLayout" Target="../slideLayouts/slideLayout977.xml"/><Relationship Id="rId1" Type="http://schemas.openxmlformats.org/officeDocument/2006/relationships/themeOverride" Target="../theme/themeOverride11.xml"/><Relationship Id="rId4" Type="http://schemas.openxmlformats.org/officeDocument/2006/relationships/image" Target="../media/image170.emf"/></Relationships>
</file>

<file path=ppt/slides/_rels/slide255.xml.rels><?xml version="1.0" encoding="UTF-8" standalone="yes"?>
<Relationships xmlns="http://schemas.openxmlformats.org/package/2006/relationships"><Relationship Id="rId2" Type="http://schemas.openxmlformats.org/officeDocument/2006/relationships/image" Target="../media/image171.png"/><Relationship Id="rId1" Type="http://schemas.openxmlformats.org/officeDocument/2006/relationships/slideLayout" Target="../slideLayouts/slideLayout992.xml"/></Relationships>
</file>

<file path=ppt/slides/_rels/slide256.xml.rels><?xml version="1.0" encoding="UTF-8" standalone="yes"?>
<Relationships xmlns="http://schemas.openxmlformats.org/package/2006/relationships"><Relationship Id="rId3" Type="http://schemas.openxmlformats.org/officeDocument/2006/relationships/notesSlide" Target="../notesSlides/notesSlide147.xml"/><Relationship Id="rId2" Type="http://schemas.openxmlformats.org/officeDocument/2006/relationships/slideLayout" Target="../slideLayouts/slideLayout977.xml"/><Relationship Id="rId1" Type="http://schemas.openxmlformats.org/officeDocument/2006/relationships/themeOverride" Target="../theme/themeOverride12.xml"/><Relationship Id="rId4" Type="http://schemas.openxmlformats.org/officeDocument/2006/relationships/image" Target="../media/image172.png"/></Relationships>
</file>

<file path=ppt/slides/_rels/slide257.xml.rels><?xml version="1.0" encoding="UTF-8" standalone="yes"?>
<Relationships xmlns="http://schemas.openxmlformats.org/package/2006/relationships"><Relationship Id="rId3" Type="http://schemas.openxmlformats.org/officeDocument/2006/relationships/notesSlide" Target="../notesSlides/notesSlide148.xml"/><Relationship Id="rId2" Type="http://schemas.openxmlformats.org/officeDocument/2006/relationships/slideLayout" Target="../slideLayouts/slideLayout977.xml"/><Relationship Id="rId1" Type="http://schemas.openxmlformats.org/officeDocument/2006/relationships/themeOverride" Target="../theme/themeOverride13.xml"/><Relationship Id="rId4" Type="http://schemas.openxmlformats.org/officeDocument/2006/relationships/image" Target="../media/image173.png"/></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487.xml"/></Relationships>
</file>

<file path=ppt/slides/_rels/slide26.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25.jpeg"/><Relationship Id="rId1" Type="http://schemas.openxmlformats.org/officeDocument/2006/relationships/slideLayout" Target="../slideLayouts/slideLayout114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486.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498.xml"/></Relationships>
</file>

<file path=ppt/slides/_rels/slide263.xml.rels><?xml version="1.0" encoding="UTF-8" standalone="yes"?>
<Relationships xmlns="http://schemas.openxmlformats.org/package/2006/relationships"><Relationship Id="rId3" Type="http://schemas.openxmlformats.org/officeDocument/2006/relationships/notesSlide" Target="../notesSlides/notesSlide149.xml"/><Relationship Id="rId2" Type="http://schemas.openxmlformats.org/officeDocument/2006/relationships/slideLayout" Target="../slideLayouts/slideLayout899.xml"/><Relationship Id="rId1" Type="http://schemas.openxmlformats.org/officeDocument/2006/relationships/themeOverride" Target="../theme/themeOverride14.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498.xml"/></Relationships>
</file>

<file path=ppt/slides/_rels/slide265.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398.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268.xml.rels><?xml version="1.0" encoding="UTF-8" standalone="yes"?>
<Relationships xmlns="http://schemas.openxmlformats.org/package/2006/relationships"><Relationship Id="rId3" Type="http://schemas.openxmlformats.org/officeDocument/2006/relationships/image" Target="../media/image175.png"/><Relationship Id="rId7" Type="http://schemas.openxmlformats.org/officeDocument/2006/relationships/image" Target="../media/image178.png"/><Relationship Id="rId2" Type="http://schemas.openxmlformats.org/officeDocument/2006/relationships/notesSlide" Target="../notesSlides/notesSlide150.xml"/><Relationship Id="rId1" Type="http://schemas.openxmlformats.org/officeDocument/2006/relationships/slideLayout" Target="../slideLayouts/slideLayout26.xml"/><Relationship Id="rId6" Type="http://schemas.openxmlformats.org/officeDocument/2006/relationships/slide" Target="slide1.xml"/><Relationship Id="rId5" Type="http://schemas.openxmlformats.org/officeDocument/2006/relationships/image" Target="../media/image177.png"/><Relationship Id="rId4" Type="http://schemas.openxmlformats.org/officeDocument/2006/relationships/image" Target="../media/image176.png"/></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27.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image" Target="../media/image25.jpeg"/><Relationship Id="rId1" Type="http://schemas.openxmlformats.org/officeDocument/2006/relationships/slideLayout" Target="../slideLayouts/slideLayout1142.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578.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308.xml"/></Relationships>
</file>

<file path=ppt/slides/_rels/slide273.xml.rels><?xml version="1.0" encoding="UTF-8" standalone="yes"?>
<Relationships xmlns="http://schemas.openxmlformats.org/package/2006/relationships"><Relationship Id="rId2" Type="http://schemas.openxmlformats.org/officeDocument/2006/relationships/image" Target="../media/image179.jpeg"/><Relationship Id="rId1" Type="http://schemas.openxmlformats.org/officeDocument/2006/relationships/slideLayout" Target="../slideLayouts/slideLayout1066.xml"/></Relationships>
</file>

<file path=ppt/slides/_rels/slide274.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53.xml"/><Relationship Id="rId1" Type="http://schemas.openxmlformats.org/officeDocument/2006/relationships/slideLayout" Target="../slideLayouts/slideLayout1112.xml"/></Relationships>
</file>

<file path=ppt/slides/_rels/slide275.xml.rels><?xml version="1.0" encoding="UTF-8" standalone="yes"?>
<Relationships xmlns="http://schemas.openxmlformats.org/package/2006/relationships"><Relationship Id="rId2" Type="http://schemas.openxmlformats.org/officeDocument/2006/relationships/image" Target="../media/image181.jpeg"/><Relationship Id="rId1" Type="http://schemas.openxmlformats.org/officeDocument/2006/relationships/slideLayout" Target="../slideLayouts/slideLayout1112.xml"/></Relationships>
</file>

<file path=ppt/slides/_rels/slide276.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154.xml"/><Relationship Id="rId1" Type="http://schemas.openxmlformats.org/officeDocument/2006/relationships/slideLayout" Target="../slideLayouts/slideLayout1079.xml"/></Relationships>
</file>

<file path=ppt/slides/_rels/slide277.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155.xml"/><Relationship Id="rId1" Type="http://schemas.openxmlformats.org/officeDocument/2006/relationships/slideLayout" Target="../slideLayouts/slideLayout1084.xml"/></Relationships>
</file>

<file path=ppt/slides/_rels/slide278.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156.xml"/><Relationship Id="rId1" Type="http://schemas.openxmlformats.org/officeDocument/2006/relationships/slideLayout" Target="../slideLayouts/slideLayout1097.xml"/><Relationship Id="rId4" Type="http://schemas.openxmlformats.org/officeDocument/2006/relationships/image" Target="../media/image185.png"/></Relationships>
</file>

<file path=ppt/slides/_rels/slide279.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157.xml"/><Relationship Id="rId1" Type="http://schemas.openxmlformats.org/officeDocument/2006/relationships/slideLayout" Target="../slideLayouts/slideLayout1085.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144.xml"/></Relationships>
</file>

<file path=ppt/slides/_rels/slide280.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158.xml"/><Relationship Id="rId1" Type="http://schemas.openxmlformats.org/officeDocument/2006/relationships/slideLayout" Target="../slideLayouts/slideLayout1003.xml"/></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1003.xml"/></Relationships>
</file>

<file path=ppt/slides/_rels/slide282.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160.xml"/><Relationship Id="rId1" Type="http://schemas.openxmlformats.org/officeDocument/2006/relationships/slideLayout" Target="../slideLayouts/slideLayout1003.xml"/></Relationships>
</file>

<file path=ppt/slides/_rels/slide283.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161.xml"/><Relationship Id="rId1" Type="http://schemas.openxmlformats.org/officeDocument/2006/relationships/slideLayout" Target="../slideLayouts/slideLayout1003.xml"/></Relationships>
</file>

<file path=ppt/slides/_rels/slide284.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162.xml"/><Relationship Id="rId1" Type="http://schemas.openxmlformats.org/officeDocument/2006/relationships/slideLayout" Target="../slideLayouts/slideLayout1003.xml"/></Relationships>
</file>

<file path=ppt/slides/_rels/slide285.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163.xml"/><Relationship Id="rId1" Type="http://schemas.openxmlformats.org/officeDocument/2006/relationships/slideLayout" Target="../slideLayouts/slideLayout1003.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1003.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1003.xml"/></Relationships>
</file>

<file path=ppt/slides/_rels/slide288.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66.xml"/><Relationship Id="rId1" Type="http://schemas.openxmlformats.org/officeDocument/2006/relationships/slideLayout" Target="../slideLayouts/slideLayout307.xml"/></Relationships>
</file>

<file path=ppt/slides/_rels/slide289.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67.xml"/><Relationship Id="rId1" Type="http://schemas.openxmlformats.org/officeDocument/2006/relationships/slideLayout" Target="../slideLayouts/slideLayout30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144.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291.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notesSlide" Target="../notesSlides/notesSlide168.xml"/><Relationship Id="rId1" Type="http://schemas.openxmlformats.org/officeDocument/2006/relationships/slideLayout" Target="../slideLayouts/slideLayout1003.xml"/></Relationships>
</file>

<file path=ppt/slides/_rels/slide292.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308.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878.xml"/></Relationships>
</file>

<file path=ppt/slides/_rels/slide294.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169.xml"/><Relationship Id="rId1" Type="http://schemas.openxmlformats.org/officeDocument/2006/relationships/slideLayout" Target="../slideLayouts/slideLayout872.xml"/><Relationship Id="rId4" Type="http://schemas.openxmlformats.org/officeDocument/2006/relationships/image" Target="../media/image189.png"/></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296.xml.rels><?xml version="1.0" encoding="UTF-8" standalone="yes"?>
<Relationships xmlns="http://schemas.openxmlformats.org/package/2006/relationships"><Relationship Id="rId2" Type="http://schemas.openxmlformats.org/officeDocument/2006/relationships/image" Target="../media/image190.jpeg"/><Relationship Id="rId1" Type="http://schemas.openxmlformats.org/officeDocument/2006/relationships/slideLayout" Target="../slideLayouts/slideLayout93.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298.xml.rels><?xml version="1.0" encoding="UTF-8" standalone="yes"?>
<Relationships xmlns="http://schemas.openxmlformats.org/package/2006/relationships"><Relationship Id="rId8" Type="http://schemas.openxmlformats.org/officeDocument/2006/relationships/image" Target="../media/image197.jpeg"/><Relationship Id="rId3" Type="http://schemas.openxmlformats.org/officeDocument/2006/relationships/image" Target="../media/image192.jpeg"/><Relationship Id="rId7" Type="http://schemas.openxmlformats.org/officeDocument/2006/relationships/image" Target="../media/image196.jpeg"/><Relationship Id="rId2" Type="http://schemas.openxmlformats.org/officeDocument/2006/relationships/image" Target="../media/image191.jpeg"/><Relationship Id="rId1" Type="http://schemas.openxmlformats.org/officeDocument/2006/relationships/slideLayout" Target="../slideLayouts/slideLayout816.xml"/><Relationship Id="rId6" Type="http://schemas.openxmlformats.org/officeDocument/2006/relationships/image" Target="../media/image195.jpeg"/><Relationship Id="rId5" Type="http://schemas.openxmlformats.org/officeDocument/2006/relationships/image" Target="../media/image194.jpeg"/><Relationship Id="rId4" Type="http://schemas.openxmlformats.org/officeDocument/2006/relationships/image" Target="../media/image193.jpeg"/></Relationships>
</file>

<file path=ppt/slides/_rels/slide299.xml.rels><?xml version="1.0" encoding="UTF-8" standalone="yes"?>
<Relationships xmlns="http://schemas.openxmlformats.org/package/2006/relationships"><Relationship Id="rId2" Type="http://schemas.openxmlformats.org/officeDocument/2006/relationships/image" Target="../media/image198.jpeg"/><Relationship Id="rId1" Type="http://schemas.openxmlformats.org/officeDocument/2006/relationships/slideLayout" Target="../slideLayouts/slideLayout828.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45.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5.xml"/><Relationship Id="rId1" Type="http://schemas.openxmlformats.org/officeDocument/2006/relationships/slideLayout" Target="../slideLayouts/slideLayout844.xml"/></Relationships>
</file>

<file path=ppt/slides/_rels/slide300.xml.rels><?xml version="1.0" encoding="UTF-8" standalone="yes"?>
<Relationships xmlns="http://schemas.openxmlformats.org/package/2006/relationships"><Relationship Id="rId2" Type="http://schemas.openxmlformats.org/officeDocument/2006/relationships/image" Target="../media/image199.jpeg"/><Relationship Id="rId1" Type="http://schemas.openxmlformats.org/officeDocument/2006/relationships/slideLayout" Target="../slideLayouts/slideLayout838.xml"/></Relationships>
</file>

<file path=ppt/slides/_rels/slide301.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image" Target="../media/image200.jpeg"/><Relationship Id="rId1" Type="http://schemas.openxmlformats.org/officeDocument/2006/relationships/slideLayout" Target="../slideLayouts/slideLayout828.xml"/><Relationship Id="rId4" Type="http://schemas.openxmlformats.org/officeDocument/2006/relationships/image" Target="../media/image202.jpeg"/></Relationships>
</file>

<file path=ppt/slides/_rels/slide302.xml.rels><?xml version="1.0" encoding="UTF-8" standalone="yes"?>
<Relationships xmlns="http://schemas.openxmlformats.org/package/2006/relationships"><Relationship Id="rId8" Type="http://schemas.openxmlformats.org/officeDocument/2006/relationships/image" Target="../media/image208.jpeg"/><Relationship Id="rId3" Type="http://schemas.openxmlformats.org/officeDocument/2006/relationships/image" Target="../media/image204.jpeg"/><Relationship Id="rId7" Type="http://schemas.openxmlformats.org/officeDocument/2006/relationships/image" Target="../media/image207.jpeg"/><Relationship Id="rId2" Type="http://schemas.openxmlformats.org/officeDocument/2006/relationships/image" Target="../media/image203.jpeg"/><Relationship Id="rId1" Type="http://schemas.openxmlformats.org/officeDocument/2006/relationships/slideLayout" Target="../slideLayouts/slideLayout828.xml"/><Relationship Id="rId6" Type="http://schemas.openxmlformats.org/officeDocument/2006/relationships/image" Target="../media/image206.jpeg"/><Relationship Id="rId5" Type="http://schemas.openxmlformats.org/officeDocument/2006/relationships/image" Target="../media/image193.jpeg"/><Relationship Id="rId4" Type="http://schemas.openxmlformats.org/officeDocument/2006/relationships/image" Target="../media/image205.jpeg"/></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2.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305.xml.rels><?xml version="1.0" encoding="UTF-8" standalone="yes"?>
<Relationships xmlns="http://schemas.openxmlformats.org/package/2006/relationships"><Relationship Id="rId2" Type="http://schemas.openxmlformats.org/officeDocument/2006/relationships/slideLayout" Target="../slideLayouts/slideLayout93.xml"/><Relationship Id="rId1" Type="http://schemas.openxmlformats.org/officeDocument/2006/relationships/themeOverride" Target="../theme/themeOverride15.xml"/></Relationships>
</file>

<file path=ppt/slides/_rels/slide306.xml.rels><?xml version="1.0" encoding="UTF-8" standalone="yes"?>
<Relationships xmlns="http://schemas.openxmlformats.org/package/2006/relationships"><Relationship Id="rId2" Type="http://schemas.openxmlformats.org/officeDocument/2006/relationships/slideLayout" Target="../slideLayouts/slideLayout93.xml"/><Relationship Id="rId1" Type="http://schemas.openxmlformats.org/officeDocument/2006/relationships/themeOverride" Target="../theme/themeOverride16.xml"/></Relationships>
</file>

<file path=ppt/slides/_rels/slide307.xml.rels><?xml version="1.0" encoding="UTF-8" standalone="yes"?>
<Relationships xmlns="http://schemas.openxmlformats.org/package/2006/relationships"><Relationship Id="rId2" Type="http://schemas.openxmlformats.org/officeDocument/2006/relationships/slideLayout" Target="../slideLayouts/slideLayout93.xml"/><Relationship Id="rId1" Type="http://schemas.openxmlformats.org/officeDocument/2006/relationships/themeOverride" Target="../theme/themeOverride17.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31.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6.xml"/><Relationship Id="rId1" Type="http://schemas.openxmlformats.org/officeDocument/2006/relationships/slideLayout" Target="../slideLayouts/slideLayout1159.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314.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171.xml"/><Relationship Id="rId1" Type="http://schemas.openxmlformats.org/officeDocument/2006/relationships/slideLayout" Target="../slideLayouts/slideLayout697.xml"/><Relationship Id="rId4" Type="http://schemas.openxmlformats.org/officeDocument/2006/relationships/image" Target="../media/image189.png"/></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712.xml"/></Relationships>
</file>

<file path=ppt/slides/_rels/slide32.xml.rels><?xml version="1.0" encoding="UTF-8" standalone="yes"?>
<Relationships xmlns="http://schemas.openxmlformats.org/package/2006/relationships"><Relationship Id="rId3" Type="http://schemas.openxmlformats.org/officeDocument/2006/relationships/image" Target="../media/image28.jpeg"/><Relationship Id="rId7" Type="http://schemas.openxmlformats.org/officeDocument/2006/relationships/image" Target="../media/image32.emf"/><Relationship Id="rId2" Type="http://schemas.openxmlformats.org/officeDocument/2006/relationships/notesSlide" Target="../notesSlides/notesSlide17.xml"/><Relationship Id="rId1" Type="http://schemas.openxmlformats.org/officeDocument/2006/relationships/slideLayout" Target="../slideLayouts/slideLayout1134.xml"/><Relationship Id="rId6" Type="http://schemas.openxmlformats.org/officeDocument/2006/relationships/image" Target="../media/image31.emf"/><Relationship Id="rId5" Type="http://schemas.openxmlformats.org/officeDocument/2006/relationships/image" Target="../media/image30.emf"/><Relationship Id="rId4" Type="http://schemas.openxmlformats.org/officeDocument/2006/relationships/image" Target="../media/image29.emf"/></Relationships>
</file>

<file path=ppt/slides/_rels/slide33.xml.rels><?xml version="1.0" encoding="UTF-8" standalone="yes"?>
<Relationships xmlns="http://schemas.openxmlformats.org/package/2006/relationships"><Relationship Id="rId2" Type="http://schemas.openxmlformats.org/officeDocument/2006/relationships/slideLayout" Target="../slideLayouts/slideLayout93.xml"/><Relationship Id="rId1" Type="http://schemas.openxmlformats.org/officeDocument/2006/relationships/themeOverride" Target="../theme/themeOverride4.xml"/></Relationships>
</file>

<file path=ppt/slides/_rels/slide34.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8.xml"/><Relationship Id="rId1" Type="http://schemas.openxmlformats.org/officeDocument/2006/relationships/slideLayout" Target="../slideLayouts/slideLayout109.xml"/></Relationships>
</file>

<file path=ppt/slides/_rels/slide35.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9.xml"/><Relationship Id="rId1" Type="http://schemas.openxmlformats.org/officeDocument/2006/relationships/slideLayout" Target="../slideLayouts/slideLayout518.xml"/></Relationships>
</file>

<file path=ppt/slides/_rels/slide36.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0.xml"/><Relationship Id="rId1" Type="http://schemas.openxmlformats.org/officeDocument/2006/relationships/slideLayout" Target="../slideLayouts/slideLayout506.xml"/><Relationship Id="rId6" Type="http://schemas.openxmlformats.org/officeDocument/2006/relationships/image" Target="../media/image36.emf"/><Relationship Id="rId5" Type="http://schemas.openxmlformats.org/officeDocument/2006/relationships/image" Target="../media/image35.emf"/><Relationship Id="rId4" Type="http://schemas.openxmlformats.org/officeDocument/2006/relationships/image" Target="../media/image34.emf"/></Relationships>
</file>

<file path=ppt/slides/_rels/slide37.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21.xml"/><Relationship Id="rId1" Type="http://schemas.openxmlformats.org/officeDocument/2006/relationships/slideLayout" Target="../slideLayouts/slideLayout1003.xml"/></Relationships>
</file>

<file path=ppt/slides/_rels/slide3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2.xml"/><Relationship Id="rId1" Type="http://schemas.openxmlformats.org/officeDocument/2006/relationships/slideLayout" Target="../slideLayouts/slideLayout1003.xml"/></Relationships>
</file>

<file path=ppt/slides/_rels/slide39.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3.xml"/><Relationship Id="rId1" Type="http://schemas.openxmlformats.org/officeDocument/2006/relationships/slideLayout" Target="../slideLayouts/slideLayout100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5.xml"/></Relationships>
</file>

<file path=ppt/slides/_rels/slide40.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4.xml"/><Relationship Id="rId1" Type="http://schemas.openxmlformats.org/officeDocument/2006/relationships/slideLayout" Target="../slideLayouts/slideLayout1003.xml"/></Relationships>
</file>

<file path=ppt/slides/_rels/slide41.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5.xml"/><Relationship Id="rId1" Type="http://schemas.openxmlformats.org/officeDocument/2006/relationships/slideLayout" Target="../slideLayouts/slideLayout1003.xml"/></Relationships>
</file>

<file path=ppt/slides/_rels/slide42.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6.xml"/><Relationship Id="rId1" Type="http://schemas.openxmlformats.org/officeDocument/2006/relationships/slideLayout" Target="../slideLayouts/slideLayout100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003.xml"/></Relationships>
</file>

<file path=ppt/slides/_rels/slide44.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8.xml"/><Relationship Id="rId1" Type="http://schemas.openxmlformats.org/officeDocument/2006/relationships/slideLayout" Target="../slideLayouts/slideLayout1003.xml"/></Relationships>
</file>

<file path=ppt/slides/_rels/slide45.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29.xml"/><Relationship Id="rId1" Type="http://schemas.openxmlformats.org/officeDocument/2006/relationships/slideLayout" Target="../slideLayouts/slideLayout1003.xml"/></Relationships>
</file>

<file path=ppt/slides/_rels/slide46.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0.xml"/><Relationship Id="rId1" Type="http://schemas.openxmlformats.org/officeDocument/2006/relationships/slideLayout" Target="../slideLayouts/slideLayout1003.xml"/></Relationships>
</file>

<file path=ppt/slides/_rels/slide47.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31.xml"/><Relationship Id="rId1" Type="http://schemas.openxmlformats.org/officeDocument/2006/relationships/slideLayout" Target="../slideLayouts/slideLayout1003.xml"/></Relationships>
</file>

<file path=ppt/slides/_rels/slide48.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32.xml"/><Relationship Id="rId1" Type="http://schemas.openxmlformats.org/officeDocument/2006/relationships/slideLayout" Target="../slideLayouts/slideLayout1003.xml"/></Relationships>
</file>

<file path=ppt/slides/_rels/slide49.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3.xml"/><Relationship Id="rId1" Type="http://schemas.openxmlformats.org/officeDocument/2006/relationships/slideLayout" Target="../slideLayouts/slideLayout1003.xml"/></Relationships>
</file>

<file path=ppt/slides/_rels/slide5.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58.xml"/></Relationships>
</file>

<file path=ppt/slides/_rels/slide50.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4.xml"/><Relationship Id="rId1" Type="http://schemas.openxmlformats.org/officeDocument/2006/relationships/slideLayout" Target="../slideLayouts/slideLayout1003.xml"/></Relationships>
</file>

<file path=ppt/slides/_rels/slide51.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5.xml"/><Relationship Id="rId1" Type="http://schemas.openxmlformats.org/officeDocument/2006/relationships/slideLayout" Target="../slideLayouts/slideLayout1003.xml"/></Relationships>
</file>

<file path=ppt/slides/_rels/slide52.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6.xml"/><Relationship Id="rId1" Type="http://schemas.openxmlformats.org/officeDocument/2006/relationships/slideLayout" Target="../slideLayouts/slideLayout1003.xml"/></Relationships>
</file>

<file path=ppt/slides/_rels/slide53.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7.xml"/><Relationship Id="rId1" Type="http://schemas.openxmlformats.org/officeDocument/2006/relationships/slideLayout" Target="../slideLayouts/slideLayout1003.xml"/></Relationships>
</file>

<file path=ppt/slides/_rels/slide54.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38.xml"/><Relationship Id="rId1" Type="http://schemas.openxmlformats.org/officeDocument/2006/relationships/slideLayout" Target="../slideLayouts/slideLayout1003.xml"/></Relationships>
</file>

<file path=ppt/slides/_rels/slide55.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39.xml"/><Relationship Id="rId1" Type="http://schemas.openxmlformats.org/officeDocument/2006/relationships/slideLayout" Target="../slideLayouts/slideLayout1003.xml"/></Relationships>
</file>

<file path=ppt/slides/_rels/slide56.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40.xml"/><Relationship Id="rId1" Type="http://schemas.openxmlformats.org/officeDocument/2006/relationships/slideLayout" Target="../slideLayouts/slideLayout1003.xml"/></Relationships>
</file>

<file path=ppt/slides/_rels/slide5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1.xml"/><Relationship Id="rId1" Type="http://schemas.openxmlformats.org/officeDocument/2006/relationships/slideLayout" Target="../slideLayouts/slideLayout1003.xml"/></Relationships>
</file>

<file path=ppt/slides/_rels/slide58.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42.xml"/><Relationship Id="rId1" Type="http://schemas.openxmlformats.org/officeDocument/2006/relationships/slideLayout" Target="../slideLayouts/slideLayout100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003.xml"/></Relationships>
</file>

<file path=ppt/slides/_rels/slide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003.xml"/></Relationships>
</file>

<file path=ppt/slides/_rels/slide61.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45.xml"/><Relationship Id="rId1" Type="http://schemas.openxmlformats.org/officeDocument/2006/relationships/slideLayout" Target="../slideLayouts/slideLayout1003.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123.xml"/></Relationships>
</file>

<file path=ppt/slides/_rels/slide63.xml.rels><?xml version="1.0" encoding="UTF-8" standalone="yes"?>
<Relationships xmlns="http://schemas.openxmlformats.org/package/2006/relationships"><Relationship Id="rId3" Type="http://schemas.openxmlformats.org/officeDocument/2006/relationships/image" Target="../media/image56.wmf"/><Relationship Id="rId2" Type="http://schemas.openxmlformats.org/officeDocument/2006/relationships/notesSlide" Target="../notesSlides/notesSlide46.xml"/><Relationship Id="rId1" Type="http://schemas.openxmlformats.org/officeDocument/2006/relationships/slideLayout" Target="../slideLayouts/slideLayout102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45.xml"/></Relationships>
</file>

<file path=ppt/slides/_rels/slide6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8.xml"/><Relationship Id="rId1" Type="http://schemas.openxmlformats.org/officeDocument/2006/relationships/slideLayout" Target="../slideLayouts/slideLayout17.xml"/></Relationships>
</file>

<file path=ppt/slides/_rels/slide66.xml.rels><?xml version="1.0" encoding="UTF-8" standalone="yes"?>
<Relationships xmlns="http://schemas.openxmlformats.org/package/2006/relationships"><Relationship Id="rId3" Type="http://schemas.openxmlformats.org/officeDocument/2006/relationships/image" Target="../media/image57.jpeg"/><Relationship Id="rId7" Type="http://schemas.openxmlformats.org/officeDocument/2006/relationships/image" Target="../media/image61.jpeg"/><Relationship Id="rId2" Type="http://schemas.openxmlformats.org/officeDocument/2006/relationships/notesSlide" Target="../notesSlides/notesSlide49.xml"/><Relationship Id="rId1" Type="http://schemas.openxmlformats.org/officeDocument/2006/relationships/slideLayout" Target="../slideLayouts/slideLayout1035.xml"/><Relationship Id="rId6" Type="http://schemas.openxmlformats.org/officeDocument/2006/relationships/image" Target="../media/image60.png"/><Relationship Id="rId5" Type="http://schemas.openxmlformats.org/officeDocument/2006/relationships/image" Target="../media/image59.png"/><Relationship Id="rId4" Type="http://schemas.openxmlformats.org/officeDocument/2006/relationships/image" Target="../media/image58.png"/></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003.xml"/></Relationships>
</file>

<file path=ppt/slides/_rels/slide6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51.xml"/><Relationship Id="rId1" Type="http://schemas.openxmlformats.org/officeDocument/2006/relationships/slideLayout" Target="../slideLayouts/slideLayout1003.xml"/></Relationships>
</file>

<file path=ppt/slides/_rels/slide69.xml.rels><?xml version="1.0" encoding="UTF-8" standalone="yes"?>
<Relationships xmlns="http://schemas.openxmlformats.org/package/2006/relationships"><Relationship Id="rId2" Type="http://schemas.openxmlformats.org/officeDocument/2006/relationships/image" Target="../media/image63.emf"/><Relationship Id="rId1" Type="http://schemas.openxmlformats.org/officeDocument/2006/relationships/slideLayout" Target="../slideLayouts/slideLayout93.xml"/></Relationships>
</file>

<file path=ppt/slides/_rels/slide7.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3.jpeg"/><Relationship Id="rId1" Type="http://schemas.openxmlformats.org/officeDocument/2006/relationships/slideLayout" Target="../slideLayouts/slideLayout929.xml"/></Relationships>
</file>

<file path=ppt/slides/_rels/slide70.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52.xml"/><Relationship Id="rId1" Type="http://schemas.openxmlformats.org/officeDocument/2006/relationships/slideLayout" Target="../slideLayouts/slideLayout1003.xml"/></Relationships>
</file>

<file path=ppt/slides/_rels/slide71.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53.xml"/><Relationship Id="rId1" Type="http://schemas.openxmlformats.org/officeDocument/2006/relationships/slideLayout" Target="../slideLayouts/slideLayout1003.xml"/></Relationships>
</file>

<file path=ppt/slides/_rels/slide72.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54.xml"/><Relationship Id="rId1" Type="http://schemas.openxmlformats.org/officeDocument/2006/relationships/slideLayout" Target="../slideLayouts/slideLayout1046.xml"/></Relationships>
</file>

<file path=ppt/slides/_rels/slide7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55.xml"/><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75.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56.xml"/><Relationship Id="rId1" Type="http://schemas.openxmlformats.org/officeDocument/2006/relationships/slideLayout" Target="../slideLayouts/slideLayout741.xml"/><Relationship Id="rId6" Type="http://schemas.openxmlformats.org/officeDocument/2006/relationships/image" Target="../media/image66.jpeg"/><Relationship Id="rId5" Type="http://schemas.openxmlformats.org/officeDocument/2006/relationships/image" Target="../media/image65.jpeg"/><Relationship Id="rId4" Type="http://schemas.openxmlformats.org/officeDocument/2006/relationships/image" Target="../media/image64.jpeg"/></Relationships>
</file>

<file path=ppt/slides/_rels/slide76.xml.rels><?xml version="1.0" encoding="UTF-8" standalone="yes"?>
<Relationships xmlns="http://schemas.openxmlformats.org/package/2006/relationships"><Relationship Id="rId2" Type="http://schemas.openxmlformats.org/officeDocument/2006/relationships/slideLayout" Target="../slideLayouts/slideLayout131.xml"/><Relationship Id="rId1" Type="http://schemas.openxmlformats.org/officeDocument/2006/relationships/themeOverride" Target="../theme/themeOverride5.xml"/></Relationships>
</file>

<file path=ppt/slides/_rels/slide77.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7.xml"/><Relationship Id="rId1" Type="http://schemas.openxmlformats.org/officeDocument/2006/relationships/slideLayout" Target="../slideLayouts/slideLayout153.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42.xml"/></Relationships>
</file>

<file path=ppt/slides/_rels/slide79.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58.xml"/><Relationship Id="rId1" Type="http://schemas.openxmlformats.org/officeDocument/2006/relationships/slideLayout" Target="../slideLayouts/slideLayout164.xml"/><Relationship Id="rId4" Type="http://schemas.openxmlformats.org/officeDocument/2006/relationships/image" Target="../media/image68.jpeg"/></Relationships>
</file>

<file path=ppt/slides/_rels/slide8.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image" Target="../media/image13.jpeg"/><Relationship Id="rId1" Type="http://schemas.openxmlformats.org/officeDocument/2006/relationships/slideLayout" Target="../slideLayouts/slideLayout929.xml"/></Relationships>
</file>

<file path=ppt/slides/_rels/slide80.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9.png"/><Relationship Id="rId1" Type="http://schemas.openxmlformats.org/officeDocument/2006/relationships/slideLayout" Target="../slideLayouts/slideLayout746.xml"/></Relationships>
</file>

<file path=ppt/slides/_rels/slide81.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747.xml"/></Relationships>
</file>

<file path=ppt/slides/_rels/slide82.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747.xml"/></Relationships>
</file>

<file path=ppt/slides/_rels/slide8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747.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75.xml"/></Relationships>
</file>

<file path=ppt/slides/_rels/slide85.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59.xml"/><Relationship Id="rId1" Type="http://schemas.openxmlformats.org/officeDocument/2006/relationships/slideLayout" Target="../slideLayouts/slideLayout186.xml"/></Relationships>
</file>

<file path=ppt/slides/_rels/slide86.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60.xml"/><Relationship Id="rId1" Type="http://schemas.openxmlformats.org/officeDocument/2006/relationships/slideLayout" Target="../slideLayouts/slideLayout186.xml"/></Relationships>
</file>

<file path=ppt/slides/_rels/slide87.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61.xml"/><Relationship Id="rId1" Type="http://schemas.openxmlformats.org/officeDocument/2006/relationships/slideLayout" Target="../slideLayouts/slideLayout186.xml"/></Relationships>
</file>

<file path=ppt/slides/_rels/slide88.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62.xml"/><Relationship Id="rId1" Type="http://schemas.openxmlformats.org/officeDocument/2006/relationships/slideLayout" Target="../slideLayouts/slideLayout186.xml"/></Relationships>
</file>

<file path=ppt/slides/_rels/slide89.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63.xml"/><Relationship Id="rId1" Type="http://schemas.openxmlformats.org/officeDocument/2006/relationships/slideLayout" Target="../slideLayouts/slideLayout186.xml"/></Relationships>
</file>

<file path=ppt/slides/_rels/slide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929.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98.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98.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98.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98.xml.rels><?xml version="1.0" encoding="UTF-8" standalone="yes"?>
<Relationships xmlns="http://schemas.openxmlformats.org/package/2006/relationships"><Relationship Id="rId3" Type="http://schemas.openxmlformats.org/officeDocument/2006/relationships/notesSlide" Target="../notesSlides/notesSlide64.xml"/><Relationship Id="rId2" Type="http://schemas.openxmlformats.org/officeDocument/2006/relationships/slideLayout" Target="../slideLayouts/slideLayout39.xml"/><Relationship Id="rId1" Type="http://schemas.openxmlformats.org/officeDocument/2006/relationships/tags" Target="../tags/tag1.xml"/><Relationship Id="rId4" Type="http://schemas.openxmlformats.org/officeDocument/2006/relationships/image" Target="../media/image75.jpeg"/></Relationships>
</file>

<file path=ppt/slides/_rels/slide99.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39.xml"/><Relationship Id="rId1" Type="http://schemas.openxmlformats.org/officeDocument/2006/relationships/tags" Target="../tags/tag2.xml"/><Relationship Id="rId4" Type="http://schemas.openxmlformats.org/officeDocument/2006/relationships/image" Target="../media/image76.jpe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
        <p:cNvGrpSpPr/>
        <p:nvPr/>
      </p:nvGrpSpPr>
      <p:grpSpPr>
        <a:xfrm>
          <a:off x="0" y="0"/>
          <a:ext cx="0" cy="0"/>
          <a:chOff x="0" y="0"/>
          <a:chExt cx="0" cy="0"/>
        </a:xfrm>
      </p:grpSpPr>
      <p:sp>
        <p:nvSpPr>
          <p:cNvPr id="11" name="Rectangle 10"/>
          <p:cNvSpPr/>
          <p:nvPr/>
        </p:nvSpPr>
        <p:spPr bwMode="auto">
          <a:xfrm>
            <a:off x="0" y="0"/>
            <a:ext cx="9144000" cy="6858000"/>
          </a:xfrm>
          <a:prstGeom prst="rect">
            <a:avLst/>
          </a:prstGeom>
          <a:solidFill>
            <a:srgbClr val="FFFFFF"/>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05" charset="0"/>
              <a:ea typeface="ＭＳ Ｐゴシック" charset="0"/>
              <a:cs typeface="+mn-cs"/>
            </a:endParaRPr>
          </a:p>
        </p:txBody>
      </p:sp>
      <p:sp>
        <p:nvSpPr>
          <p:cNvPr id="203778" name="Rectangle 5"/>
          <p:cNvSpPr>
            <a:spLocks noChangeArrowheads="1"/>
          </p:cNvSpPr>
          <p:nvPr/>
        </p:nvSpPr>
        <p:spPr bwMode="auto">
          <a:xfrm>
            <a:off x="8661400" y="5410200"/>
            <a:ext cx="228600" cy="2286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03780" name="Rectangle 7"/>
          <p:cNvSpPr>
            <a:spLocks noChangeArrowheads="1"/>
          </p:cNvSpPr>
          <p:nvPr/>
        </p:nvSpPr>
        <p:spPr bwMode="auto">
          <a:xfrm>
            <a:off x="147638" y="1166813"/>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i="0" u="none" strike="noStrike" kern="1200" cap="none" spc="0" normalizeH="0" baseline="0" noProof="0">
              <a:ln>
                <a:noFill/>
              </a:ln>
              <a:solidFill>
                <a:srgbClr val="FFFFFF"/>
              </a:solidFill>
              <a:effectLst/>
              <a:uLnTx/>
              <a:uFillTx/>
              <a:latin typeface="Arial Narrow" charset="0"/>
              <a:ea typeface="ＭＳ Ｐゴシック" charset="0"/>
            </a:endParaRPr>
          </a:p>
        </p:txBody>
      </p:sp>
      <p:sp>
        <p:nvSpPr>
          <p:cNvPr id="203782" name="Rectangle 11"/>
          <p:cNvSpPr txBox="1">
            <a:spLocks noChangeArrowheads="1"/>
          </p:cNvSpPr>
          <p:nvPr/>
        </p:nvSpPr>
        <p:spPr bwMode="auto">
          <a:xfrm>
            <a:off x="3261360" y="1166813"/>
            <a:ext cx="5730240" cy="2084387"/>
          </a:xfrm>
          <a:prstGeom prst="rect">
            <a:avLst/>
          </a:prstGeom>
          <a:noFill/>
          <a:ln>
            <a:noFill/>
          </a:ln>
          <a:extLst/>
        </p:spPr>
        <p:txBody>
          <a:bodyPr lIns="92075" tIns="46038" rIns="92075" bIns="46038" anchor="ctr" anchorCtr="1"/>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lvl="0" algn="ctr">
              <a:lnSpc>
                <a:spcPct val="100000"/>
              </a:lnSpc>
              <a:buNone/>
            </a:pPr>
            <a:r>
              <a:rPr lang="zh-CN" altLang="en-US" sz="4800">
                <a:solidFill>
                  <a:srgbClr val="E80000"/>
                </a:solidFill>
                <a:latin typeface="Arial Black" charset="0"/>
                <a:ea typeface="SimSun" charset="0"/>
                <a:cs typeface="SimSun" charset="0"/>
              </a:rPr>
              <a:t>大伟王后裔的  </a:t>
            </a:r>
          </a:p>
          <a:p>
            <a:pPr lvl="0" algn="ctr">
              <a:lnSpc>
                <a:spcPct val="100000"/>
              </a:lnSpc>
              <a:buNone/>
            </a:pPr>
            <a:r>
              <a:rPr lang="zh-CN" altLang="en-US" sz="4800">
                <a:solidFill>
                  <a:srgbClr val="E80000"/>
                </a:solidFill>
                <a:latin typeface="Arial Black" charset="0"/>
                <a:ea typeface="SimSun" charset="0"/>
                <a:cs typeface="SimSun" charset="0"/>
              </a:rPr>
              <a:t> 的保留</a:t>
            </a:r>
          </a:p>
        </p:txBody>
      </p:sp>
      <p:sp>
        <p:nvSpPr>
          <p:cNvPr id="10" name="Rectangle 9"/>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0" fontAlgn="base" latinLnBrk="0" hangingPunct="0">
              <a:lnSpc>
                <a:spcPct val="90000"/>
              </a:lnSpc>
              <a:spcBef>
                <a:spcPct val="20000"/>
              </a:spcBef>
              <a:spcAft>
                <a:spcPts val="0"/>
              </a:spcAft>
              <a:buClr>
                <a:srgbClr val="FFCC00"/>
              </a:buClr>
              <a:buSzPct val="70000"/>
              <a:buFont typeface="Wingdings" charset="0"/>
              <a:buNone/>
              <a:tabLst/>
              <a:defRPr/>
            </a:pPr>
            <a:r>
              <a:rPr kumimoji="1"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a:t>
            </a:r>
            <a:r>
              <a:rPr kumimoji="1" lang="en-US" sz="2000" b="1" i="0" u="none" strike="noStrike" kern="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a:rPr>
              <a:t>• </a:t>
            </a:r>
            <a:r>
              <a:rPr kumimoji="1" lang="zh-CN" altLang="en-US" sz="2000" b="1" i="0" u="none" strike="noStrike" kern="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a:rPr>
              <a:t>新加坡神学院 </a:t>
            </a:r>
            <a:r>
              <a:rPr kumimoji="1" lang="en-US" sz="2000" b="1" i="0" u="none" strike="noStrike" kern="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a:rPr>
              <a:t>• </a:t>
            </a:r>
            <a:r>
              <a:rPr kumimoji="1"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
        <p:nvSpPr>
          <p:cNvPr id="203781" name="Rectangle 10"/>
          <p:cNvSpPr>
            <a:spLocks noGrp="1" noChangeArrowheads="1"/>
          </p:cNvSpPr>
          <p:nvPr>
            <p:ph type="ctrTitle"/>
          </p:nvPr>
        </p:nvSpPr>
        <p:spPr>
          <a:xfrm>
            <a:off x="2735262" y="252413"/>
            <a:ext cx="6408738" cy="914400"/>
          </a:xfrm>
          <a:solidFill>
            <a:srgbClr val="000000"/>
          </a:solidFill>
        </p:spPr>
        <p:txBody>
          <a:bodyPr anchorCtr="1"/>
          <a:lstStyle/>
          <a:p>
            <a:pPr algn="r"/>
            <a:r>
              <a:rPr lang="zh-CN" altLang="en-US" b="1">
                <a:solidFill>
                  <a:srgbClr val="FFFFFF"/>
                </a:solidFill>
                <a:latin typeface="Arial Black" charset="0"/>
                <a:ea typeface="SimSun" charset="0"/>
                <a:cs typeface="SimSun" charset="0"/>
              </a:rPr>
              <a:t>历代志下</a:t>
            </a:r>
            <a:endParaRPr lang="en-US">
              <a:solidFill>
                <a:srgbClr val="FFFFFF"/>
              </a:solidFill>
              <a:latin typeface="Arial Black" charset="0"/>
              <a:ea typeface="SimSun" charset="0"/>
              <a:cs typeface="SimSun" charset="0"/>
            </a:endParaRPr>
          </a:p>
        </p:txBody>
      </p:sp>
      <p:pic>
        <p:nvPicPr>
          <p:cNvPr id="3" name="Picture 2"/>
          <p:cNvPicPr>
            <a:picLocks noChangeAspect="1"/>
          </p:cNvPicPr>
          <p:nvPr/>
        </p:nvPicPr>
        <p:blipFill>
          <a:blip r:embed="rId3"/>
          <a:stretch>
            <a:fillRect/>
          </a:stretch>
        </p:blipFill>
        <p:spPr>
          <a:xfrm>
            <a:off x="0" y="-172720"/>
            <a:ext cx="4356261" cy="6858000"/>
          </a:xfrm>
          <a:prstGeom prst="rect">
            <a:avLst/>
          </a:prstGeom>
        </p:spPr>
      </p:pic>
    </p:spTree>
    <p:extLst>
      <p:ext uri="{BB962C8B-B14F-4D97-AF65-F5344CB8AC3E}">
        <p14:creationId xmlns:p14="http://schemas.microsoft.com/office/powerpoint/2010/main" val="3764792406"/>
      </p:ext>
    </p:extLst>
  </p:cSld>
  <p:clrMapOvr>
    <a:overrideClrMapping bg1="lt1" tx1="dk1" bg2="lt2" tx2="dk2" accent1="accent1" accent2="accent2" accent3="accent3" accent4="accent4" accent5="accent5" accent6="accent6" hlink="hlink" folHlink="folHlink"/>
  </p:clrMapOvr>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00354" name="Picture 73"/>
          <p:cNvPicPr>
            <a:picLocks noChangeAspect="1" noChangeArrowheads="1"/>
          </p:cNvPicPr>
          <p:nvPr/>
        </p:nvPicPr>
        <p:blipFill>
          <a:blip r:embed="rId3">
            <a:lum bright="-24000" contrast="24000"/>
            <a:extLst>
              <a:ext uri="{28A0092B-C50C-407E-A947-70E740481C1C}">
                <a14:useLocalDpi xmlns:a14="http://schemas.microsoft.com/office/drawing/2010/main" val="0"/>
              </a:ext>
            </a:extLst>
          </a:blip>
          <a:srcRect/>
          <a:stretch>
            <a:fillRect/>
          </a:stretch>
        </p:blipFill>
        <p:spPr bwMode="auto">
          <a:xfrm>
            <a:off x="0" y="-80963"/>
            <a:ext cx="9601200" cy="6938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355" name="Text Box 3"/>
          <p:cNvSpPr txBox="1">
            <a:spLocks noChangeArrowheads="1"/>
          </p:cNvSpPr>
          <p:nvPr/>
        </p:nvSpPr>
        <p:spPr bwMode="auto">
          <a:xfrm>
            <a:off x="8229600" y="152400"/>
            <a:ext cx="73183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b="0">
                <a:solidFill>
                  <a:srgbClr val="FFFFFF"/>
                </a:solidFill>
                <a:latin typeface="Times New Roman" charset="0"/>
              </a:rPr>
              <a:t>271</a:t>
            </a:r>
          </a:p>
        </p:txBody>
      </p:sp>
      <p:grpSp>
        <p:nvGrpSpPr>
          <p:cNvPr id="100356" name="Group 70"/>
          <p:cNvGrpSpPr>
            <a:grpSpLocks/>
          </p:cNvGrpSpPr>
          <p:nvPr/>
        </p:nvGrpSpPr>
        <p:grpSpPr bwMode="auto">
          <a:xfrm>
            <a:off x="0" y="571500"/>
            <a:ext cx="9501188" cy="6286500"/>
            <a:chOff x="0" y="0"/>
            <a:chExt cx="4966" cy="5850"/>
          </a:xfrm>
        </p:grpSpPr>
        <p:grpSp>
          <p:nvGrpSpPr>
            <p:cNvPr id="100358" name="Group 27"/>
            <p:cNvGrpSpPr>
              <a:grpSpLocks/>
            </p:cNvGrpSpPr>
            <p:nvPr/>
          </p:nvGrpSpPr>
          <p:grpSpPr bwMode="auto">
            <a:xfrm>
              <a:off x="0" y="0"/>
              <a:ext cx="4966" cy="671"/>
              <a:chOff x="0" y="0"/>
              <a:chExt cx="4966" cy="671"/>
            </a:xfrm>
          </p:grpSpPr>
          <p:sp>
            <p:nvSpPr>
              <p:cNvPr id="10244" name="Rectangle 4"/>
              <p:cNvSpPr>
                <a:spLocks noChangeArrowheads="1"/>
              </p:cNvSpPr>
              <p:nvPr/>
            </p:nvSpPr>
            <p:spPr bwMode="auto">
              <a:xfrm>
                <a:off x="32" y="0"/>
                <a:ext cx="4900" cy="671"/>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pPr>
                <a:r>
                  <a:rPr kumimoji="0" lang="en-US" altLang="zh-CN" sz="3600">
                    <a:solidFill>
                      <a:srgbClr val="FFFFFF"/>
                    </a:solidFill>
                    <a:ea typeface="SimSun" charset="0"/>
                    <a:cs typeface="SimSun" charset="0"/>
                  </a:rPr>
                  <a:t> </a:t>
                </a:r>
                <a:r>
                  <a:rPr kumimoji="0" lang="zh-CN" altLang="en-US" sz="3600">
                    <a:solidFill>
                      <a:srgbClr val="FFFFFF"/>
                    </a:solidFill>
                    <a:ea typeface="SimSun" charset="0"/>
                    <a:cs typeface="SimSun" charset="0"/>
                  </a:rPr>
                  <a:t>大卫的</a:t>
                </a:r>
                <a:r>
                  <a:rPr kumimoji="0" lang="zh-CN" altLang="en-US" sz="3600" dirty="0">
                    <a:solidFill>
                      <a:srgbClr val="FFFFFF"/>
                    </a:solidFill>
                    <a:ea typeface="SimSun" charset="0"/>
                    <a:cs typeface="SimSun" charset="0"/>
                  </a:rPr>
                  <a:t>后裔被保留</a:t>
                </a:r>
                <a:endParaRPr kumimoji="0" lang="en-US" altLang="zh-CN" sz="3600" dirty="0">
                  <a:solidFill>
                    <a:srgbClr val="FFFFFF"/>
                  </a:solidFill>
                  <a:ea typeface="SimSun" charset="0"/>
                  <a:cs typeface="SimSun" charset="0"/>
                </a:endParaRPr>
              </a:p>
            </p:txBody>
          </p:sp>
          <p:sp>
            <p:nvSpPr>
              <p:cNvPr id="100423" name="Rectangle 26"/>
              <p:cNvSpPr>
                <a:spLocks noChangeArrowheads="1"/>
              </p:cNvSpPr>
              <p:nvPr/>
            </p:nvSpPr>
            <p:spPr bwMode="auto">
              <a:xfrm>
                <a:off x="0" y="0"/>
                <a:ext cx="4966"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59" name="Group 29"/>
            <p:cNvGrpSpPr>
              <a:grpSpLocks/>
            </p:cNvGrpSpPr>
            <p:nvPr/>
          </p:nvGrpSpPr>
          <p:grpSpPr bwMode="auto">
            <a:xfrm>
              <a:off x="0" y="671"/>
              <a:ext cx="2241" cy="633"/>
              <a:chOff x="0" y="671"/>
              <a:chExt cx="2241" cy="633"/>
            </a:xfrm>
          </p:grpSpPr>
          <p:sp>
            <p:nvSpPr>
              <p:cNvPr id="100420" name="Rectangle 5"/>
              <p:cNvSpPr>
                <a:spLocks noChangeArrowheads="1"/>
              </p:cNvSpPr>
              <p:nvPr/>
            </p:nvSpPr>
            <p:spPr bwMode="auto">
              <a:xfrm>
                <a:off x="32" y="671"/>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800" dirty="0">
                    <a:solidFill>
                      <a:srgbClr val="FFFFFF"/>
                    </a:solidFill>
                    <a:ea typeface="SimSun" charset="0"/>
                    <a:cs typeface="SimSun" charset="0"/>
                  </a:rPr>
                  <a:t>所罗门</a:t>
                </a:r>
                <a:endParaRPr kumimoji="0" lang="en-US" altLang="zh-CN" sz="2800" dirty="0">
                  <a:solidFill>
                    <a:srgbClr val="FFFFFF"/>
                  </a:solidFill>
                  <a:ea typeface="SimSun" charset="0"/>
                  <a:cs typeface="SimSun" charset="0"/>
                </a:endParaRPr>
              </a:p>
            </p:txBody>
          </p:sp>
          <p:sp>
            <p:nvSpPr>
              <p:cNvPr id="100421" name="Rectangle 28"/>
              <p:cNvSpPr>
                <a:spLocks noChangeArrowheads="1"/>
              </p:cNvSpPr>
              <p:nvPr/>
            </p:nvSpPr>
            <p:spPr bwMode="auto">
              <a:xfrm>
                <a:off x="0" y="671"/>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60" name="Group 31"/>
            <p:cNvGrpSpPr>
              <a:grpSpLocks/>
            </p:cNvGrpSpPr>
            <p:nvPr/>
          </p:nvGrpSpPr>
          <p:grpSpPr bwMode="auto">
            <a:xfrm>
              <a:off x="2241" y="671"/>
              <a:ext cx="2725" cy="633"/>
              <a:chOff x="2241" y="671"/>
              <a:chExt cx="2725" cy="633"/>
            </a:xfrm>
          </p:grpSpPr>
          <p:sp>
            <p:nvSpPr>
              <p:cNvPr id="100418" name="Rectangle 6"/>
              <p:cNvSpPr>
                <a:spLocks noChangeArrowheads="1"/>
              </p:cNvSpPr>
              <p:nvPr/>
            </p:nvSpPr>
            <p:spPr bwMode="auto">
              <a:xfrm>
                <a:off x="2273" y="671"/>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dirty="0">
                    <a:solidFill>
                      <a:srgbClr val="FFFFFF"/>
                    </a:solidFill>
                    <a:ea typeface="SimSun" charset="0"/>
                    <a:cs typeface="SimSun" charset="0"/>
                  </a:rPr>
                  <a:t> </a:t>
                </a:r>
                <a:r>
                  <a:rPr kumimoji="0" lang="zh-CN" altLang="en-US" sz="2800" dirty="0">
                    <a:solidFill>
                      <a:srgbClr val="FFFFFF"/>
                    </a:solidFill>
                    <a:ea typeface="SimSun" charset="0"/>
                    <a:cs typeface="SimSun" charset="0"/>
                  </a:rPr>
                  <a:t>大伟的王朝</a:t>
                </a:r>
                <a:endParaRPr kumimoji="0" lang="en-US" altLang="zh-CN" sz="2800" b="0" dirty="0">
                  <a:solidFill>
                    <a:srgbClr val="FFFFFF"/>
                  </a:solidFill>
                  <a:ea typeface="SimSun" charset="0"/>
                  <a:cs typeface="SimSun" charset="0"/>
                </a:endParaRPr>
              </a:p>
            </p:txBody>
          </p:sp>
          <p:sp>
            <p:nvSpPr>
              <p:cNvPr id="100419" name="Rectangle 30"/>
              <p:cNvSpPr>
                <a:spLocks noChangeArrowheads="1"/>
              </p:cNvSpPr>
              <p:nvPr/>
            </p:nvSpPr>
            <p:spPr bwMode="auto">
              <a:xfrm>
                <a:off x="2241" y="671"/>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61" name="Group 33"/>
            <p:cNvGrpSpPr>
              <a:grpSpLocks/>
            </p:cNvGrpSpPr>
            <p:nvPr/>
          </p:nvGrpSpPr>
          <p:grpSpPr bwMode="auto">
            <a:xfrm>
              <a:off x="0" y="1304"/>
              <a:ext cx="2241" cy="633"/>
              <a:chOff x="0" y="1304"/>
              <a:chExt cx="2241" cy="633"/>
            </a:xfrm>
          </p:grpSpPr>
          <p:sp>
            <p:nvSpPr>
              <p:cNvPr id="100416" name="Rectangle 7"/>
              <p:cNvSpPr>
                <a:spLocks noChangeArrowheads="1"/>
              </p:cNvSpPr>
              <p:nvPr/>
            </p:nvSpPr>
            <p:spPr bwMode="auto">
              <a:xfrm>
                <a:off x="32" y="1304"/>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rgbClr val="FFFFFF"/>
                    </a:solidFill>
                    <a:ea typeface="SimSun" charset="0"/>
                    <a:cs typeface="SimSun" charset="0"/>
                  </a:rPr>
                  <a:t>  1—9 </a:t>
                </a:r>
                <a:r>
                  <a:rPr kumimoji="0" lang="zh-CN" altLang="en-US" sz="2800">
                    <a:solidFill>
                      <a:srgbClr val="FFFFFF"/>
                    </a:solidFill>
                    <a:ea typeface="SimSun" charset="0"/>
                    <a:cs typeface="SimSun" charset="0"/>
                  </a:rPr>
                  <a:t>章</a:t>
                </a:r>
                <a:endParaRPr kumimoji="0" lang="en-US" altLang="zh-CN" sz="2800" b="0">
                  <a:solidFill>
                    <a:srgbClr val="FFFFFF"/>
                  </a:solidFill>
                  <a:ea typeface="SimSun" charset="0"/>
                  <a:cs typeface="SimSun" charset="0"/>
                </a:endParaRPr>
              </a:p>
            </p:txBody>
          </p:sp>
          <p:sp>
            <p:nvSpPr>
              <p:cNvPr id="100417" name="Rectangle 32"/>
              <p:cNvSpPr>
                <a:spLocks noChangeArrowheads="1"/>
              </p:cNvSpPr>
              <p:nvPr/>
            </p:nvSpPr>
            <p:spPr bwMode="auto">
              <a:xfrm>
                <a:off x="0" y="1304"/>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62" name="Group 35"/>
            <p:cNvGrpSpPr>
              <a:grpSpLocks/>
            </p:cNvGrpSpPr>
            <p:nvPr/>
          </p:nvGrpSpPr>
          <p:grpSpPr bwMode="auto">
            <a:xfrm>
              <a:off x="2241" y="1304"/>
              <a:ext cx="2725" cy="633"/>
              <a:chOff x="2241" y="1304"/>
              <a:chExt cx="2725" cy="633"/>
            </a:xfrm>
          </p:grpSpPr>
          <p:sp>
            <p:nvSpPr>
              <p:cNvPr id="100414" name="Rectangle 8"/>
              <p:cNvSpPr>
                <a:spLocks noChangeArrowheads="1"/>
              </p:cNvSpPr>
              <p:nvPr/>
            </p:nvSpPr>
            <p:spPr bwMode="auto">
              <a:xfrm>
                <a:off x="2273" y="1304"/>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rgbClr val="FFFFFF"/>
                    </a:solidFill>
                    <a:ea typeface="SimSun" charset="0"/>
                    <a:cs typeface="SimSun" charset="0"/>
                  </a:rPr>
                  <a:t> 10—36 </a:t>
                </a:r>
                <a:r>
                  <a:rPr kumimoji="0" lang="zh-CN" altLang="en-US" sz="2800">
                    <a:solidFill>
                      <a:srgbClr val="FFFFFF"/>
                    </a:solidFill>
                    <a:ea typeface="SimSun" charset="0"/>
                    <a:cs typeface="SimSun" charset="0"/>
                  </a:rPr>
                  <a:t>章</a:t>
                </a:r>
                <a:endParaRPr kumimoji="0" lang="en-US" altLang="zh-CN" sz="2800" b="0">
                  <a:solidFill>
                    <a:srgbClr val="FFFFFF"/>
                  </a:solidFill>
                  <a:ea typeface="SimSun" charset="0"/>
                  <a:cs typeface="SimSun" charset="0"/>
                </a:endParaRPr>
              </a:p>
            </p:txBody>
          </p:sp>
          <p:sp>
            <p:nvSpPr>
              <p:cNvPr id="100415" name="Rectangle 34"/>
              <p:cNvSpPr>
                <a:spLocks noChangeArrowheads="1"/>
              </p:cNvSpPr>
              <p:nvPr/>
            </p:nvSpPr>
            <p:spPr bwMode="auto">
              <a:xfrm>
                <a:off x="2241" y="1304"/>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63" name="Group 37"/>
            <p:cNvGrpSpPr>
              <a:grpSpLocks/>
            </p:cNvGrpSpPr>
            <p:nvPr/>
          </p:nvGrpSpPr>
          <p:grpSpPr bwMode="auto">
            <a:xfrm>
              <a:off x="0" y="1937"/>
              <a:ext cx="2241" cy="633"/>
              <a:chOff x="0" y="1937"/>
              <a:chExt cx="2241" cy="633"/>
            </a:xfrm>
          </p:grpSpPr>
          <p:sp>
            <p:nvSpPr>
              <p:cNvPr id="100412" name="Rectangle 9"/>
              <p:cNvSpPr>
                <a:spLocks noChangeArrowheads="1"/>
              </p:cNvSpPr>
              <p:nvPr/>
            </p:nvSpPr>
            <p:spPr bwMode="auto">
              <a:xfrm>
                <a:off x="32" y="1937"/>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dirty="0">
                    <a:solidFill>
                      <a:srgbClr val="FFFFFF"/>
                    </a:solidFill>
                    <a:ea typeface="SimSun" charset="0"/>
                    <a:cs typeface="SimSun" charset="0"/>
                  </a:rPr>
                  <a:t> </a:t>
                </a:r>
                <a:r>
                  <a:rPr kumimoji="0" lang="zh-CN" altLang="en-US" sz="2800" dirty="0">
                    <a:solidFill>
                      <a:srgbClr val="FFFFFF"/>
                    </a:solidFill>
                    <a:ea typeface="SimSun" charset="0"/>
                    <a:cs typeface="SimSun" charset="0"/>
                  </a:rPr>
                  <a:t>建造圣殿</a:t>
                </a:r>
                <a:endParaRPr kumimoji="0" lang="en-US" altLang="zh-CN" sz="2800" b="0" dirty="0">
                  <a:solidFill>
                    <a:srgbClr val="FFFFFF"/>
                  </a:solidFill>
                  <a:ea typeface="SimSun" charset="0"/>
                  <a:cs typeface="SimSun" charset="0"/>
                </a:endParaRPr>
              </a:p>
            </p:txBody>
          </p:sp>
          <p:sp>
            <p:nvSpPr>
              <p:cNvPr id="100413" name="Rectangle 36"/>
              <p:cNvSpPr>
                <a:spLocks noChangeArrowheads="1"/>
              </p:cNvSpPr>
              <p:nvPr/>
            </p:nvSpPr>
            <p:spPr bwMode="auto">
              <a:xfrm>
                <a:off x="0" y="1937"/>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64" name="Group 39"/>
            <p:cNvGrpSpPr>
              <a:grpSpLocks/>
            </p:cNvGrpSpPr>
            <p:nvPr/>
          </p:nvGrpSpPr>
          <p:grpSpPr bwMode="auto">
            <a:xfrm>
              <a:off x="2241" y="1937"/>
              <a:ext cx="2725" cy="633"/>
              <a:chOff x="2241" y="1937"/>
              <a:chExt cx="2725" cy="633"/>
            </a:xfrm>
          </p:grpSpPr>
          <p:sp>
            <p:nvSpPr>
              <p:cNvPr id="100410" name="Rectangle 10"/>
              <p:cNvSpPr>
                <a:spLocks noChangeArrowheads="1"/>
              </p:cNvSpPr>
              <p:nvPr/>
            </p:nvSpPr>
            <p:spPr bwMode="auto">
              <a:xfrm>
                <a:off x="2273" y="1937"/>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800" dirty="0">
                    <a:solidFill>
                      <a:srgbClr val="FFFFFF"/>
                    </a:solidFill>
                    <a:ea typeface="SimSun" charset="0"/>
                    <a:cs typeface="SimSun" charset="0"/>
                  </a:rPr>
                  <a:t>歼灭圣殿</a:t>
                </a:r>
                <a:endParaRPr kumimoji="0" lang="en-US" altLang="zh-CN" sz="2800" dirty="0">
                  <a:solidFill>
                    <a:srgbClr val="FFFFFF"/>
                  </a:solidFill>
                  <a:ea typeface="SimSun" charset="0"/>
                  <a:cs typeface="SimSun" charset="0"/>
                </a:endParaRPr>
              </a:p>
            </p:txBody>
          </p:sp>
          <p:sp>
            <p:nvSpPr>
              <p:cNvPr id="100411" name="Rectangle 38"/>
              <p:cNvSpPr>
                <a:spLocks noChangeArrowheads="1"/>
              </p:cNvSpPr>
              <p:nvPr/>
            </p:nvSpPr>
            <p:spPr bwMode="auto">
              <a:xfrm>
                <a:off x="2241" y="1937"/>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65" name="Group 41"/>
            <p:cNvGrpSpPr>
              <a:grpSpLocks/>
            </p:cNvGrpSpPr>
            <p:nvPr/>
          </p:nvGrpSpPr>
          <p:grpSpPr bwMode="auto">
            <a:xfrm>
              <a:off x="0" y="2570"/>
              <a:ext cx="2241" cy="633"/>
              <a:chOff x="0" y="2570"/>
              <a:chExt cx="2241" cy="633"/>
            </a:xfrm>
          </p:grpSpPr>
          <p:sp>
            <p:nvSpPr>
              <p:cNvPr id="100408" name="Rectangle 11"/>
              <p:cNvSpPr>
                <a:spLocks noChangeArrowheads="1"/>
              </p:cNvSpPr>
              <p:nvPr/>
            </p:nvSpPr>
            <p:spPr bwMode="auto">
              <a:xfrm>
                <a:off x="32" y="2570"/>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dirty="0">
                    <a:solidFill>
                      <a:srgbClr val="FFFFFF"/>
                    </a:solidFill>
                    <a:ea typeface="SimSun" charset="0"/>
                    <a:cs typeface="SimSun" charset="0"/>
                  </a:rPr>
                  <a:t> </a:t>
                </a:r>
                <a:r>
                  <a:rPr kumimoji="0" lang="zh-CN" altLang="en-US" sz="2800" dirty="0">
                    <a:solidFill>
                      <a:srgbClr val="FFFFFF"/>
                    </a:solidFill>
                    <a:ea typeface="SimSun" charset="0"/>
                    <a:cs typeface="SimSun" charset="0"/>
                  </a:rPr>
                  <a:t>王威</a:t>
                </a:r>
                <a:endParaRPr kumimoji="0" lang="en-US" altLang="zh-CN" sz="2800" b="0" dirty="0">
                  <a:solidFill>
                    <a:srgbClr val="FFFFFF"/>
                  </a:solidFill>
                  <a:ea typeface="SimSun" charset="0"/>
                  <a:cs typeface="SimSun" charset="0"/>
                </a:endParaRPr>
              </a:p>
            </p:txBody>
          </p:sp>
          <p:sp>
            <p:nvSpPr>
              <p:cNvPr id="100409" name="Rectangle 40"/>
              <p:cNvSpPr>
                <a:spLocks noChangeArrowheads="1"/>
              </p:cNvSpPr>
              <p:nvPr/>
            </p:nvSpPr>
            <p:spPr bwMode="auto">
              <a:xfrm>
                <a:off x="0" y="2570"/>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66" name="Group 43"/>
            <p:cNvGrpSpPr>
              <a:grpSpLocks/>
            </p:cNvGrpSpPr>
            <p:nvPr/>
          </p:nvGrpSpPr>
          <p:grpSpPr bwMode="auto">
            <a:xfrm>
              <a:off x="2241" y="2570"/>
              <a:ext cx="2725" cy="633"/>
              <a:chOff x="2241" y="2570"/>
              <a:chExt cx="2725" cy="633"/>
            </a:xfrm>
          </p:grpSpPr>
          <p:sp>
            <p:nvSpPr>
              <p:cNvPr id="100406" name="Rectangle 12"/>
              <p:cNvSpPr>
                <a:spLocks noChangeArrowheads="1"/>
              </p:cNvSpPr>
              <p:nvPr/>
            </p:nvSpPr>
            <p:spPr bwMode="auto">
              <a:xfrm>
                <a:off x="2273" y="2570"/>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lang="zh-CN" altLang="en-US" sz="2800" dirty="0">
                    <a:solidFill>
                      <a:srgbClr val="FFFFFF"/>
                    </a:solidFill>
                    <a:ea typeface="SimSun" charset="0"/>
                    <a:cs typeface="SimSun" charset="0"/>
                  </a:rPr>
                  <a:t>废墟</a:t>
                </a:r>
                <a:endParaRPr kumimoji="0" lang="en-US" altLang="zh-CN" sz="2800" b="0" dirty="0">
                  <a:solidFill>
                    <a:srgbClr val="FFFFFF"/>
                  </a:solidFill>
                  <a:ea typeface="SimSun" charset="0"/>
                  <a:cs typeface="SimSun" charset="0"/>
                </a:endParaRPr>
              </a:p>
            </p:txBody>
          </p:sp>
          <p:sp>
            <p:nvSpPr>
              <p:cNvPr id="100407" name="Rectangle 42"/>
              <p:cNvSpPr>
                <a:spLocks noChangeArrowheads="1"/>
              </p:cNvSpPr>
              <p:nvPr/>
            </p:nvSpPr>
            <p:spPr bwMode="auto">
              <a:xfrm>
                <a:off x="2241" y="2570"/>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67" name="Group 45"/>
            <p:cNvGrpSpPr>
              <a:grpSpLocks/>
            </p:cNvGrpSpPr>
            <p:nvPr/>
          </p:nvGrpSpPr>
          <p:grpSpPr bwMode="auto">
            <a:xfrm>
              <a:off x="0" y="3203"/>
              <a:ext cx="2241" cy="633"/>
              <a:chOff x="0" y="3203"/>
              <a:chExt cx="2241" cy="633"/>
            </a:xfrm>
          </p:grpSpPr>
          <p:sp>
            <p:nvSpPr>
              <p:cNvPr id="100404" name="Rectangle 13"/>
              <p:cNvSpPr>
                <a:spLocks noChangeArrowheads="1"/>
              </p:cNvSpPr>
              <p:nvPr/>
            </p:nvSpPr>
            <p:spPr bwMode="auto">
              <a:xfrm>
                <a:off x="32" y="3203"/>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rgbClr val="FFFFFF"/>
                    </a:solidFill>
                    <a:ea typeface="SimSun" charset="0"/>
                    <a:cs typeface="SimSun" charset="0"/>
                  </a:rPr>
                  <a:t> 40 </a:t>
                </a:r>
                <a:r>
                  <a:rPr kumimoji="0" lang="zh-CN" altLang="en-US" sz="2800">
                    <a:solidFill>
                      <a:srgbClr val="FFFFFF"/>
                    </a:solidFill>
                    <a:ea typeface="SimSun" charset="0"/>
                    <a:cs typeface="SimSun" charset="0"/>
                  </a:rPr>
                  <a:t>年</a:t>
                </a:r>
                <a:endParaRPr kumimoji="0" lang="en-US" altLang="zh-CN" sz="2800" b="0">
                  <a:solidFill>
                    <a:srgbClr val="FFFFFF"/>
                  </a:solidFill>
                  <a:ea typeface="SimSun" charset="0"/>
                  <a:cs typeface="SimSun" charset="0"/>
                </a:endParaRPr>
              </a:p>
            </p:txBody>
          </p:sp>
          <p:sp>
            <p:nvSpPr>
              <p:cNvPr id="100405" name="Rectangle 44"/>
              <p:cNvSpPr>
                <a:spLocks noChangeArrowheads="1"/>
              </p:cNvSpPr>
              <p:nvPr/>
            </p:nvSpPr>
            <p:spPr bwMode="auto">
              <a:xfrm>
                <a:off x="0" y="3203"/>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68" name="Group 47"/>
            <p:cNvGrpSpPr>
              <a:grpSpLocks/>
            </p:cNvGrpSpPr>
            <p:nvPr/>
          </p:nvGrpSpPr>
          <p:grpSpPr bwMode="auto">
            <a:xfrm>
              <a:off x="2241" y="3203"/>
              <a:ext cx="2725" cy="633"/>
              <a:chOff x="2241" y="3203"/>
              <a:chExt cx="2725" cy="633"/>
            </a:xfrm>
          </p:grpSpPr>
          <p:sp>
            <p:nvSpPr>
              <p:cNvPr id="100402" name="Rectangle 14"/>
              <p:cNvSpPr>
                <a:spLocks noChangeArrowheads="1"/>
              </p:cNvSpPr>
              <p:nvPr/>
            </p:nvSpPr>
            <p:spPr bwMode="auto">
              <a:xfrm>
                <a:off x="2273" y="3203"/>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rgbClr val="FFFFFF"/>
                    </a:solidFill>
                    <a:ea typeface="SimSun" charset="0"/>
                    <a:cs typeface="SimSun" charset="0"/>
                  </a:rPr>
                  <a:t> 393 </a:t>
                </a:r>
                <a:r>
                  <a:rPr kumimoji="0" lang="zh-CN" altLang="en-US" sz="2800">
                    <a:solidFill>
                      <a:srgbClr val="FFFFFF"/>
                    </a:solidFill>
                    <a:ea typeface="SimSun" charset="0"/>
                    <a:cs typeface="SimSun" charset="0"/>
                  </a:rPr>
                  <a:t>年</a:t>
                </a:r>
                <a:endParaRPr kumimoji="0" lang="en-US" altLang="zh-CN" sz="2800" b="0">
                  <a:solidFill>
                    <a:srgbClr val="FFFFFF"/>
                  </a:solidFill>
                  <a:ea typeface="SimSun" charset="0"/>
                  <a:cs typeface="SimSun" charset="0"/>
                </a:endParaRPr>
              </a:p>
            </p:txBody>
          </p:sp>
          <p:sp>
            <p:nvSpPr>
              <p:cNvPr id="100403" name="Rectangle 46"/>
              <p:cNvSpPr>
                <a:spLocks noChangeArrowheads="1"/>
              </p:cNvSpPr>
              <p:nvPr/>
            </p:nvSpPr>
            <p:spPr bwMode="auto">
              <a:xfrm>
                <a:off x="2241" y="3203"/>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69" name="Group 49"/>
            <p:cNvGrpSpPr>
              <a:grpSpLocks/>
            </p:cNvGrpSpPr>
            <p:nvPr/>
          </p:nvGrpSpPr>
          <p:grpSpPr bwMode="auto">
            <a:xfrm>
              <a:off x="0" y="3836"/>
              <a:ext cx="2241" cy="633"/>
              <a:chOff x="0" y="3836"/>
              <a:chExt cx="2241" cy="633"/>
            </a:xfrm>
          </p:grpSpPr>
          <p:sp>
            <p:nvSpPr>
              <p:cNvPr id="100400" name="Rectangle 15"/>
              <p:cNvSpPr>
                <a:spLocks noChangeArrowheads="1"/>
              </p:cNvSpPr>
              <p:nvPr/>
            </p:nvSpPr>
            <p:spPr bwMode="auto">
              <a:xfrm>
                <a:off x="32" y="3836"/>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800">
                    <a:solidFill>
                      <a:srgbClr val="FFFFFF"/>
                    </a:solidFill>
                    <a:ea typeface="SimSun" charset="0"/>
                    <a:cs typeface="SimSun" charset="0"/>
                  </a:rPr>
                  <a:t>公元</a:t>
                </a:r>
                <a:r>
                  <a:rPr kumimoji="0" lang="en-US" altLang="zh-CN" sz="2800">
                    <a:solidFill>
                      <a:srgbClr val="FFFFFF"/>
                    </a:solidFill>
                    <a:ea typeface="SimSun" charset="0"/>
                    <a:cs typeface="SimSun" charset="0"/>
                  </a:rPr>
                  <a:t> 971-931 </a:t>
                </a:r>
                <a:r>
                  <a:rPr kumimoji="0" lang="zh-CN" altLang="en-US" sz="2800">
                    <a:solidFill>
                      <a:srgbClr val="FFFFFF"/>
                    </a:solidFill>
                    <a:ea typeface="SimSun" charset="0"/>
                    <a:cs typeface="SimSun" charset="0"/>
                  </a:rPr>
                  <a:t>年</a:t>
                </a:r>
                <a:endParaRPr kumimoji="0" lang="en-US" altLang="zh-CN" sz="2800" b="0">
                  <a:solidFill>
                    <a:srgbClr val="FFFFFF"/>
                  </a:solidFill>
                  <a:ea typeface="SimSun" charset="0"/>
                  <a:cs typeface="SimSun" charset="0"/>
                </a:endParaRPr>
              </a:p>
            </p:txBody>
          </p:sp>
          <p:sp>
            <p:nvSpPr>
              <p:cNvPr id="100401" name="Rectangle 48"/>
              <p:cNvSpPr>
                <a:spLocks noChangeArrowheads="1"/>
              </p:cNvSpPr>
              <p:nvPr/>
            </p:nvSpPr>
            <p:spPr bwMode="auto">
              <a:xfrm>
                <a:off x="0" y="3836"/>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70" name="Group 51"/>
            <p:cNvGrpSpPr>
              <a:grpSpLocks/>
            </p:cNvGrpSpPr>
            <p:nvPr/>
          </p:nvGrpSpPr>
          <p:grpSpPr bwMode="auto">
            <a:xfrm>
              <a:off x="2241" y="3836"/>
              <a:ext cx="2725" cy="633"/>
              <a:chOff x="2241" y="3836"/>
              <a:chExt cx="2725" cy="633"/>
            </a:xfrm>
          </p:grpSpPr>
          <p:sp>
            <p:nvSpPr>
              <p:cNvPr id="100398" name="Rectangle 16"/>
              <p:cNvSpPr>
                <a:spLocks noChangeArrowheads="1"/>
              </p:cNvSpPr>
              <p:nvPr/>
            </p:nvSpPr>
            <p:spPr bwMode="auto">
              <a:xfrm>
                <a:off x="2273" y="3836"/>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800">
                    <a:solidFill>
                      <a:srgbClr val="FFFFFF"/>
                    </a:solidFill>
                    <a:ea typeface="SimSun" charset="0"/>
                    <a:cs typeface="SimSun" charset="0"/>
                  </a:rPr>
                  <a:t>主前</a:t>
                </a:r>
                <a:r>
                  <a:rPr kumimoji="0" lang="en-US" altLang="zh-CN" sz="2800">
                    <a:solidFill>
                      <a:srgbClr val="FFFFFF"/>
                    </a:solidFill>
                    <a:ea typeface="SimSun" charset="0"/>
                    <a:cs typeface="SimSun" charset="0"/>
                  </a:rPr>
                  <a:t>931-538 </a:t>
                </a:r>
                <a:r>
                  <a:rPr kumimoji="0" lang="zh-CN" altLang="en-US" sz="2800">
                    <a:solidFill>
                      <a:srgbClr val="FFFFFF"/>
                    </a:solidFill>
                    <a:ea typeface="SimSun" charset="0"/>
                    <a:cs typeface="SimSun" charset="0"/>
                  </a:rPr>
                  <a:t>年</a:t>
                </a:r>
                <a:endParaRPr kumimoji="0" lang="en-US" altLang="zh-CN" sz="2800" b="0">
                  <a:solidFill>
                    <a:srgbClr val="FFFFFF"/>
                  </a:solidFill>
                  <a:ea typeface="SimSun" charset="0"/>
                  <a:cs typeface="SimSun" charset="0"/>
                </a:endParaRPr>
              </a:p>
            </p:txBody>
          </p:sp>
          <p:sp>
            <p:nvSpPr>
              <p:cNvPr id="100399" name="Rectangle 50"/>
              <p:cNvSpPr>
                <a:spLocks noChangeArrowheads="1"/>
              </p:cNvSpPr>
              <p:nvPr/>
            </p:nvSpPr>
            <p:spPr bwMode="auto">
              <a:xfrm>
                <a:off x="2241" y="3836"/>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71" name="Group 53"/>
            <p:cNvGrpSpPr>
              <a:grpSpLocks/>
            </p:cNvGrpSpPr>
            <p:nvPr/>
          </p:nvGrpSpPr>
          <p:grpSpPr bwMode="auto">
            <a:xfrm>
              <a:off x="0" y="4469"/>
              <a:ext cx="697" cy="978"/>
              <a:chOff x="0" y="4469"/>
              <a:chExt cx="697" cy="978"/>
            </a:xfrm>
          </p:grpSpPr>
          <p:sp>
            <p:nvSpPr>
              <p:cNvPr id="100396" name="Rectangle 17"/>
              <p:cNvSpPr>
                <a:spLocks noChangeArrowheads="1"/>
              </p:cNvSpPr>
              <p:nvPr/>
            </p:nvSpPr>
            <p:spPr bwMode="auto">
              <a:xfrm>
                <a:off x="32" y="4469"/>
                <a:ext cx="633"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财富与</a:t>
                </a:r>
                <a:endParaRPr kumimoji="0" lang="en-US" altLang="zh-CN" sz="2000" dirty="0">
                  <a:solidFill>
                    <a:srgbClr val="FFFFFF"/>
                  </a:solidFill>
                  <a:ea typeface="SimSun" charset="0"/>
                  <a:cs typeface="SimSun" charset="0"/>
                </a:endParaRPr>
              </a:p>
              <a:p>
                <a:pPr algn="ctr" eaLnBrk="1" hangingPunct="1">
                  <a:lnSpc>
                    <a:spcPct val="100000"/>
                  </a:lnSpc>
                  <a:spcBef>
                    <a:spcPct val="0"/>
                  </a:spcBef>
                  <a:buFontTx/>
                  <a:buNone/>
                </a:pPr>
                <a:r>
                  <a:rPr kumimoji="0" lang="zh-CN" altLang="en-US" sz="2000" dirty="0">
                    <a:solidFill>
                      <a:srgbClr val="FFFFFF"/>
                    </a:solidFill>
                    <a:ea typeface="SimSun" charset="0"/>
                    <a:cs typeface="SimSun" charset="0"/>
                  </a:rPr>
                  <a:t>智慧</a:t>
                </a:r>
                <a:endParaRPr kumimoji="0" lang="en-US" altLang="zh-CN" sz="2000" b="0" dirty="0">
                  <a:solidFill>
                    <a:srgbClr val="FFFFFF"/>
                  </a:solidFill>
                  <a:ea typeface="SimSun" charset="0"/>
                  <a:cs typeface="SimSun" charset="0"/>
                </a:endParaRPr>
              </a:p>
              <a:p>
                <a:pPr algn="ctr">
                  <a:lnSpc>
                    <a:spcPct val="100000"/>
                  </a:lnSpc>
                  <a:spcBef>
                    <a:spcPct val="0"/>
                  </a:spcBef>
                  <a:buFontTx/>
                  <a:buNone/>
                </a:pPr>
                <a:r>
                  <a:rPr kumimoji="0" lang="en-US" altLang="zh-CN" sz="2000" dirty="0">
                    <a:solidFill>
                      <a:srgbClr val="FFFFFF"/>
                    </a:solidFill>
                    <a:ea typeface="SimSun" charset="0"/>
                    <a:cs typeface="SimSun" charset="0"/>
                  </a:rPr>
                  <a:t>1</a:t>
                </a:r>
                <a:endParaRPr kumimoji="0" lang="en-US" altLang="zh-CN" sz="2000" b="0" dirty="0">
                  <a:solidFill>
                    <a:srgbClr val="FFFFFF"/>
                  </a:solidFill>
                  <a:ea typeface="SimSun" charset="0"/>
                  <a:cs typeface="SimSun" charset="0"/>
                </a:endParaRPr>
              </a:p>
            </p:txBody>
          </p:sp>
          <p:sp>
            <p:nvSpPr>
              <p:cNvPr id="100397" name="Rectangle 52"/>
              <p:cNvSpPr>
                <a:spLocks noChangeArrowheads="1"/>
              </p:cNvSpPr>
              <p:nvPr/>
            </p:nvSpPr>
            <p:spPr bwMode="auto">
              <a:xfrm>
                <a:off x="0" y="4469"/>
                <a:ext cx="697"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72" name="Group 55"/>
            <p:cNvGrpSpPr>
              <a:grpSpLocks/>
            </p:cNvGrpSpPr>
            <p:nvPr/>
          </p:nvGrpSpPr>
          <p:grpSpPr bwMode="auto">
            <a:xfrm>
              <a:off x="697" y="4469"/>
              <a:ext cx="803" cy="978"/>
              <a:chOff x="697" y="4469"/>
              <a:chExt cx="803" cy="978"/>
            </a:xfrm>
          </p:grpSpPr>
          <p:sp>
            <p:nvSpPr>
              <p:cNvPr id="100394" name="Rectangle 18"/>
              <p:cNvSpPr>
                <a:spLocks noChangeArrowheads="1"/>
              </p:cNvSpPr>
              <p:nvPr/>
            </p:nvSpPr>
            <p:spPr bwMode="auto">
              <a:xfrm>
                <a:off x="729" y="4469"/>
                <a:ext cx="739"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圣殿</a:t>
                </a:r>
                <a:endParaRPr kumimoji="0" lang="en-US" altLang="zh-CN" sz="2000" b="0" dirty="0">
                  <a:solidFill>
                    <a:srgbClr val="FFFFFF"/>
                  </a:solidFill>
                  <a:ea typeface="SimSun" charset="0"/>
                  <a:cs typeface="SimSun" charset="0"/>
                </a:endParaRPr>
              </a:p>
              <a:p>
                <a:pPr algn="ctr">
                  <a:lnSpc>
                    <a:spcPct val="100000"/>
                  </a:lnSpc>
                  <a:spcBef>
                    <a:spcPct val="0"/>
                  </a:spcBef>
                  <a:buFontTx/>
                  <a:buNone/>
                </a:pPr>
                <a:r>
                  <a:rPr kumimoji="0" lang="en-US" altLang="zh-CN" sz="2000" dirty="0">
                    <a:solidFill>
                      <a:srgbClr val="FFFFFF"/>
                    </a:solidFill>
                    <a:ea typeface="SimSun" charset="0"/>
                    <a:cs typeface="SimSun" charset="0"/>
                  </a:rPr>
                  <a:t>2—7</a:t>
                </a:r>
                <a:endParaRPr kumimoji="0" lang="en-US" altLang="zh-CN" sz="2000" b="0" dirty="0">
                  <a:solidFill>
                    <a:srgbClr val="FFFFFF"/>
                  </a:solidFill>
                  <a:ea typeface="SimSun" charset="0"/>
                  <a:cs typeface="SimSun" charset="0"/>
                </a:endParaRPr>
              </a:p>
            </p:txBody>
          </p:sp>
          <p:sp>
            <p:nvSpPr>
              <p:cNvPr id="100395" name="Rectangle 54"/>
              <p:cNvSpPr>
                <a:spLocks noChangeArrowheads="1"/>
              </p:cNvSpPr>
              <p:nvPr/>
            </p:nvSpPr>
            <p:spPr bwMode="auto">
              <a:xfrm>
                <a:off x="697" y="4469"/>
                <a:ext cx="803"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73" name="Group 57"/>
            <p:cNvGrpSpPr>
              <a:grpSpLocks/>
            </p:cNvGrpSpPr>
            <p:nvPr/>
          </p:nvGrpSpPr>
          <p:grpSpPr bwMode="auto">
            <a:xfrm>
              <a:off x="1500" y="4469"/>
              <a:ext cx="741" cy="978"/>
              <a:chOff x="1500" y="4469"/>
              <a:chExt cx="741" cy="978"/>
            </a:xfrm>
          </p:grpSpPr>
          <p:sp>
            <p:nvSpPr>
              <p:cNvPr id="100392" name="Rectangle 19"/>
              <p:cNvSpPr>
                <a:spLocks noChangeArrowheads="1"/>
              </p:cNvSpPr>
              <p:nvPr/>
            </p:nvSpPr>
            <p:spPr bwMode="auto">
              <a:xfrm>
                <a:off x="1532" y="4469"/>
                <a:ext cx="677"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成功与</a:t>
                </a:r>
                <a:endParaRPr kumimoji="0" lang="en-US" altLang="zh-CN" sz="2000" dirty="0">
                  <a:solidFill>
                    <a:srgbClr val="FFFFFF"/>
                  </a:solidFill>
                  <a:ea typeface="SimSun" charset="0"/>
                  <a:cs typeface="SimSun" charset="0"/>
                </a:endParaRPr>
              </a:p>
              <a:p>
                <a:pPr algn="ctr" eaLnBrk="1" hangingPunct="1">
                  <a:lnSpc>
                    <a:spcPct val="100000"/>
                  </a:lnSpc>
                  <a:spcBef>
                    <a:spcPct val="0"/>
                  </a:spcBef>
                  <a:buFontTx/>
                  <a:buNone/>
                </a:pPr>
                <a:r>
                  <a:rPr kumimoji="0" lang="zh-CN" altLang="en-US" sz="2000" dirty="0">
                    <a:solidFill>
                      <a:srgbClr val="FFFFFF"/>
                    </a:solidFill>
                    <a:ea typeface="SimSun" charset="0"/>
                    <a:cs typeface="SimSun" charset="0"/>
                  </a:rPr>
                  <a:t>死亡</a:t>
                </a:r>
                <a:endParaRPr kumimoji="0" lang="en-US" altLang="zh-CN" sz="2000" b="0" dirty="0">
                  <a:solidFill>
                    <a:srgbClr val="FFFFFF"/>
                  </a:solidFill>
                  <a:ea typeface="SimSun" charset="0"/>
                  <a:cs typeface="SimSun" charset="0"/>
                </a:endParaRPr>
              </a:p>
              <a:p>
                <a:pPr algn="ctr">
                  <a:lnSpc>
                    <a:spcPct val="100000"/>
                  </a:lnSpc>
                  <a:spcBef>
                    <a:spcPct val="0"/>
                  </a:spcBef>
                  <a:buFontTx/>
                  <a:buNone/>
                </a:pPr>
                <a:r>
                  <a:rPr kumimoji="0" lang="en-US" altLang="zh-CN" sz="2000" dirty="0">
                    <a:solidFill>
                      <a:srgbClr val="FFFFFF"/>
                    </a:solidFill>
                    <a:ea typeface="SimSun" charset="0"/>
                    <a:cs typeface="SimSun" charset="0"/>
                  </a:rPr>
                  <a:t>8—9</a:t>
                </a:r>
                <a:endParaRPr kumimoji="0" lang="en-US" altLang="zh-CN" sz="2000" b="0" dirty="0">
                  <a:solidFill>
                    <a:srgbClr val="FFFFFF"/>
                  </a:solidFill>
                  <a:ea typeface="SimSun" charset="0"/>
                  <a:cs typeface="SimSun" charset="0"/>
                </a:endParaRPr>
              </a:p>
            </p:txBody>
          </p:sp>
          <p:sp>
            <p:nvSpPr>
              <p:cNvPr id="100393" name="Rectangle 56"/>
              <p:cNvSpPr>
                <a:spLocks noChangeArrowheads="1"/>
              </p:cNvSpPr>
              <p:nvPr/>
            </p:nvSpPr>
            <p:spPr bwMode="auto">
              <a:xfrm>
                <a:off x="1500" y="4469"/>
                <a:ext cx="741"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74" name="Group 59"/>
            <p:cNvGrpSpPr>
              <a:grpSpLocks/>
            </p:cNvGrpSpPr>
            <p:nvPr/>
          </p:nvGrpSpPr>
          <p:grpSpPr bwMode="auto">
            <a:xfrm>
              <a:off x="2241" y="4469"/>
              <a:ext cx="966" cy="978"/>
              <a:chOff x="2241" y="4469"/>
              <a:chExt cx="966" cy="978"/>
            </a:xfrm>
          </p:grpSpPr>
          <p:sp>
            <p:nvSpPr>
              <p:cNvPr id="100390" name="Rectangle 20"/>
              <p:cNvSpPr>
                <a:spLocks noChangeArrowheads="1"/>
              </p:cNvSpPr>
              <p:nvPr/>
            </p:nvSpPr>
            <p:spPr bwMode="auto">
              <a:xfrm>
                <a:off x="2273" y="4469"/>
                <a:ext cx="902"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80000"/>
                  </a:lnSpc>
                  <a:spcBef>
                    <a:spcPct val="0"/>
                  </a:spcBef>
                  <a:buFontTx/>
                  <a:buNone/>
                </a:pPr>
                <a:r>
                  <a:rPr kumimoji="0" lang="zh-CN" altLang="en-US" sz="1800" dirty="0">
                    <a:solidFill>
                      <a:srgbClr val="FFFFFF"/>
                    </a:solidFill>
                    <a:ea typeface="SimSun" charset="0"/>
                    <a:cs typeface="SimSun" charset="0"/>
                  </a:rPr>
                  <a:t>王国因罗波安</a:t>
                </a:r>
                <a:endParaRPr kumimoji="0" lang="en-US" altLang="zh-CN" sz="1800" dirty="0">
                  <a:solidFill>
                    <a:srgbClr val="FFFFFF"/>
                  </a:solidFill>
                  <a:ea typeface="SimSun" charset="0"/>
                  <a:cs typeface="SimSun" charset="0"/>
                </a:endParaRPr>
              </a:p>
              <a:p>
                <a:pPr algn="ctr" eaLnBrk="1" hangingPunct="1">
                  <a:lnSpc>
                    <a:spcPct val="80000"/>
                  </a:lnSpc>
                  <a:spcBef>
                    <a:spcPct val="0"/>
                  </a:spcBef>
                  <a:buFontTx/>
                  <a:buNone/>
                </a:pPr>
                <a:r>
                  <a:rPr kumimoji="0" lang="zh-CN" altLang="en-US" sz="1800" dirty="0">
                    <a:solidFill>
                      <a:srgbClr val="FFFFFF"/>
                    </a:solidFill>
                    <a:ea typeface="SimSun" charset="0"/>
                    <a:cs typeface="SimSun" charset="0"/>
                  </a:rPr>
                  <a:t>而分裂</a:t>
                </a:r>
                <a:endParaRPr kumimoji="0" lang="en-US" altLang="zh-CN" sz="2000" dirty="0">
                  <a:solidFill>
                    <a:srgbClr val="FFFFFF"/>
                  </a:solidFill>
                  <a:ea typeface="SimSun" charset="0"/>
                  <a:cs typeface="SimSun" charset="0"/>
                </a:endParaRPr>
              </a:p>
              <a:p>
                <a:pPr algn="ctr">
                  <a:lnSpc>
                    <a:spcPct val="80000"/>
                  </a:lnSpc>
                  <a:spcBef>
                    <a:spcPct val="0"/>
                  </a:spcBef>
                  <a:buFontTx/>
                  <a:buNone/>
                </a:pPr>
                <a:r>
                  <a:rPr kumimoji="0" lang="en-US" altLang="zh-CN" sz="2000" dirty="0">
                    <a:solidFill>
                      <a:srgbClr val="FFFFFF"/>
                    </a:solidFill>
                    <a:ea typeface="SimSun" charset="0"/>
                    <a:cs typeface="SimSun" charset="0"/>
                  </a:rPr>
                  <a:t>10—12</a:t>
                </a:r>
                <a:endParaRPr kumimoji="0" lang="en-US" altLang="zh-CN" sz="2000" b="0" dirty="0">
                  <a:solidFill>
                    <a:srgbClr val="FFFFFF"/>
                  </a:solidFill>
                  <a:ea typeface="SimSun" charset="0"/>
                  <a:cs typeface="SimSun" charset="0"/>
                </a:endParaRPr>
              </a:p>
            </p:txBody>
          </p:sp>
          <p:sp>
            <p:nvSpPr>
              <p:cNvPr id="100391" name="Rectangle 58"/>
              <p:cNvSpPr>
                <a:spLocks noChangeArrowheads="1"/>
              </p:cNvSpPr>
              <p:nvPr/>
            </p:nvSpPr>
            <p:spPr bwMode="auto">
              <a:xfrm>
                <a:off x="2241" y="4469"/>
                <a:ext cx="966"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75" name="Group 61"/>
            <p:cNvGrpSpPr>
              <a:grpSpLocks/>
            </p:cNvGrpSpPr>
            <p:nvPr/>
          </p:nvGrpSpPr>
          <p:grpSpPr bwMode="auto">
            <a:xfrm>
              <a:off x="3207" y="4469"/>
              <a:ext cx="684" cy="978"/>
              <a:chOff x="3207" y="4469"/>
              <a:chExt cx="684" cy="978"/>
            </a:xfrm>
          </p:grpSpPr>
          <p:sp>
            <p:nvSpPr>
              <p:cNvPr id="100388" name="Rectangle 21"/>
              <p:cNvSpPr>
                <a:spLocks noChangeArrowheads="1"/>
              </p:cNvSpPr>
              <p:nvPr/>
            </p:nvSpPr>
            <p:spPr bwMode="auto">
              <a:xfrm>
                <a:off x="3239" y="4469"/>
                <a:ext cx="620"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80000"/>
                  </a:lnSpc>
                  <a:spcBef>
                    <a:spcPct val="0"/>
                  </a:spcBef>
                  <a:buFontTx/>
                  <a:buNone/>
                </a:pPr>
                <a:r>
                  <a:rPr kumimoji="0" lang="zh-CN" altLang="en-US" sz="1800" dirty="0">
                    <a:solidFill>
                      <a:srgbClr val="FFFFFF"/>
                    </a:solidFill>
                    <a:ea typeface="SimSun" charset="0"/>
                    <a:cs typeface="SimSun" charset="0"/>
                  </a:rPr>
                  <a:t>七个坏</a:t>
                </a:r>
                <a:r>
                  <a:rPr kumimoji="0" lang="en-US" altLang="zh-CN" sz="1800" dirty="0">
                    <a:solidFill>
                      <a:srgbClr val="FFFFFF"/>
                    </a:solidFill>
                    <a:ea typeface="SimSun" charset="0"/>
                    <a:cs typeface="SimSun" charset="0"/>
                  </a:rPr>
                  <a:t>, </a:t>
                </a:r>
                <a:endParaRPr kumimoji="0" lang="en-US" altLang="zh-CN" sz="1800" b="0" dirty="0">
                  <a:solidFill>
                    <a:srgbClr val="FFFFFF"/>
                  </a:solidFill>
                  <a:ea typeface="SimSun" charset="0"/>
                  <a:cs typeface="SimSun" charset="0"/>
                </a:endParaRPr>
              </a:p>
              <a:p>
                <a:pPr algn="ctr">
                  <a:lnSpc>
                    <a:spcPct val="80000"/>
                  </a:lnSpc>
                  <a:spcBef>
                    <a:spcPct val="0"/>
                  </a:spcBef>
                  <a:buFontTx/>
                  <a:buNone/>
                </a:pPr>
                <a:r>
                  <a:rPr kumimoji="0" lang="zh-CN" altLang="en-US" sz="1800" dirty="0">
                    <a:solidFill>
                      <a:srgbClr val="FFFFFF"/>
                    </a:solidFill>
                    <a:ea typeface="SimSun" charset="0"/>
                    <a:cs typeface="SimSun" charset="0"/>
                  </a:rPr>
                  <a:t>八个好</a:t>
                </a:r>
                <a:r>
                  <a:rPr kumimoji="0" lang="zh-CN" altLang="en-US" sz="1800">
                    <a:solidFill>
                      <a:srgbClr val="FFFFFF"/>
                    </a:solidFill>
                    <a:ea typeface="SimSun" charset="0"/>
                    <a:cs typeface="SimSun" charset="0"/>
                  </a:rPr>
                  <a:t>的</a:t>
                </a:r>
                <a:r>
                  <a:rPr kumimoji="0" lang="en-US" altLang="zh-CN" sz="1800">
                    <a:solidFill>
                      <a:srgbClr val="FFFFFF"/>
                    </a:solidFill>
                    <a:ea typeface="SimSun" charset="0"/>
                    <a:cs typeface="SimSun" charset="0"/>
                  </a:rPr>
                  <a:t> </a:t>
                </a:r>
                <a:r>
                  <a:rPr kumimoji="0" lang="zh-CN" altLang="en-US" sz="1800">
                    <a:solidFill>
                      <a:srgbClr val="FFFFFF"/>
                    </a:solidFill>
                    <a:ea typeface="SimSun" charset="0"/>
                    <a:cs typeface="SimSun" charset="0"/>
                  </a:rPr>
                  <a:t>王</a:t>
                </a:r>
                <a:endParaRPr kumimoji="0" lang="en-US" altLang="zh-CN" sz="1800" b="0" dirty="0">
                  <a:solidFill>
                    <a:srgbClr val="FFFFFF"/>
                  </a:solidFill>
                  <a:ea typeface="SimSun" charset="0"/>
                  <a:cs typeface="SimSun" charset="0"/>
                </a:endParaRPr>
              </a:p>
              <a:p>
                <a:pPr algn="ctr">
                  <a:lnSpc>
                    <a:spcPct val="80000"/>
                  </a:lnSpc>
                  <a:spcBef>
                    <a:spcPct val="0"/>
                  </a:spcBef>
                  <a:buFontTx/>
                  <a:buNone/>
                </a:pPr>
                <a:r>
                  <a:rPr kumimoji="0" lang="en-US" altLang="zh-CN" sz="2000" dirty="0">
                    <a:solidFill>
                      <a:srgbClr val="FFFFFF"/>
                    </a:solidFill>
                    <a:ea typeface="SimSun" charset="0"/>
                    <a:cs typeface="SimSun" charset="0"/>
                  </a:rPr>
                  <a:t>13—35</a:t>
                </a:r>
                <a:endParaRPr kumimoji="0" lang="en-US" altLang="zh-CN" sz="2000" b="0" dirty="0">
                  <a:solidFill>
                    <a:srgbClr val="FFFFFF"/>
                  </a:solidFill>
                  <a:ea typeface="SimSun" charset="0"/>
                  <a:cs typeface="SimSun" charset="0"/>
                </a:endParaRPr>
              </a:p>
            </p:txBody>
          </p:sp>
          <p:sp>
            <p:nvSpPr>
              <p:cNvPr id="100389" name="Rectangle 60"/>
              <p:cNvSpPr>
                <a:spLocks noChangeArrowheads="1"/>
              </p:cNvSpPr>
              <p:nvPr/>
            </p:nvSpPr>
            <p:spPr bwMode="auto">
              <a:xfrm>
                <a:off x="3207" y="4469"/>
                <a:ext cx="684"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76" name="Group 63"/>
            <p:cNvGrpSpPr>
              <a:grpSpLocks/>
            </p:cNvGrpSpPr>
            <p:nvPr/>
          </p:nvGrpSpPr>
          <p:grpSpPr bwMode="auto">
            <a:xfrm>
              <a:off x="3891" y="4469"/>
              <a:ext cx="1075" cy="978"/>
              <a:chOff x="3891" y="4469"/>
              <a:chExt cx="1075" cy="978"/>
            </a:xfrm>
          </p:grpSpPr>
          <p:sp>
            <p:nvSpPr>
              <p:cNvPr id="100386" name="Rectangle 22"/>
              <p:cNvSpPr>
                <a:spLocks noChangeArrowheads="1"/>
              </p:cNvSpPr>
              <p:nvPr/>
            </p:nvSpPr>
            <p:spPr bwMode="auto">
              <a:xfrm>
                <a:off x="3923" y="4469"/>
                <a:ext cx="1011"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80000"/>
                  </a:lnSpc>
                  <a:spcBef>
                    <a:spcPct val="0"/>
                  </a:spcBef>
                  <a:buFontTx/>
                  <a:buNone/>
                </a:pPr>
                <a:r>
                  <a:rPr kumimoji="0" lang="zh-CN" altLang="en-US" sz="1800" dirty="0">
                    <a:solidFill>
                      <a:srgbClr val="FFFFFF"/>
                    </a:solidFill>
                    <a:ea typeface="SimSun" charset="0"/>
                    <a:cs typeface="SimSun" charset="0"/>
                  </a:rPr>
                  <a:t>四个坏王然</a:t>
                </a:r>
                <a:r>
                  <a:rPr kumimoji="0" lang="en-US" altLang="zh-CN" sz="1800" dirty="0">
                    <a:solidFill>
                      <a:srgbClr val="FFFFFF"/>
                    </a:solidFill>
                    <a:ea typeface="SimSun" charset="0"/>
                    <a:cs typeface="SimSun" charset="0"/>
                  </a:rPr>
                  <a:t> </a:t>
                </a:r>
                <a:r>
                  <a:rPr kumimoji="0" lang="zh-CN" altLang="en-US" sz="1800" dirty="0">
                    <a:solidFill>
                      <a:srgbClr val="FFFFFF"/>
                    </a:solidFill>
                    <a:ea typeface="SimSun" charset="0"/>
                    <a:cs typeface="SimSun" charset="0"/>
                  </a:rPr>
                  <a:t>后</a:t>
                </a:r>
                <a:r>
                  <a:rPr kumimoji="0" lang="en-US" altLang="zh-CN" sz="1800" dirty="0">
                    <a:solidFill>
                      <a:srgbClr val="FFFFFF"/>
                    </a:solidFill>
                    <a:ea typeface="SimSun" charset="0"/>
                    <a:cs typeface="SimSun" charset="0"/>
                  </a:rPr>
                  <a:t> </a:t>
                </a:r>
              </a:p>
              <a:p>
                <a:pPr algn="ctr" eaLnBrk="1" hangingPunct="1">
                  <a:lnSpc>
                    <a:spcPct val="80000"/>
                  </a:lnSpc>
                  <a:spcBef>
                    <a:spcPct val="0"/>
                  </a:spcBef>
                  <a:buFontTx/>
                  <a:buNone/>
                </a:pPr>
                <a:r>
                  <a:rPr kumimoji="0" lang="zh-CN" altLang="en-US" sz="1800" dirty="0">
                    <a:solidFill>
                      <a:srgbClr val="FFFFFF"/>
                    </a:solidFill>
                    <a:ea typeface="SimSun" charset="0"/>
                    <a:cs typeface="SimSun" charset="0"/>
                  </a:rPr>
                  <a:t>犹大国沦陷</a:t>
                </a:r>
                <a:endParaRPr kumimoji="0" lang="en-US" altLang="zh-CN" sz="1800" b="0" dirty="0">
                  <a:solidFill>
                    <a:srgbClr val="FFFFFF"/>
                  </a:solidFill>
                  <a:ea typeface="SimSun" charset="0"/>
                  <a:cs typeface="SimSun" charset="0"/>
                </a:endParaRPr>
              </a:p>
              <a:p>
                <a:pPr algn="ctr">
                  <a:lnSpc>
                    <a:spcPct val="80000"/>
                  </a:lnSpc>
                  <a:spcBef>
                    <a:spcPct val="0"/>
                  </a:spcBef>
                  <a:buFontTx/>
                  <a:buNone/>
                </a:pPr>
                <a:r>
                  <a:rPr kumimoji="0" lang="en-US" altLang="zh-CN" sz="2000" dirty="0">
                    <a:solidFill>
                      <a:srgbClr val="FFFFFF"/>
                    </a:solidFill>
                    <a:ea typeface="SimSun" charset="0"/>
                    <a:cs typeface="SimSun" charset="0"/>
                  </a:rPr>
                  <a:t>36</a:t>
                </a:r>
                <a:endParaRPr kumimoji="0" lang="en-US" altLang="zh-CN" sz="2000" b="0" dirty="0">
                  <a:solidFill>
                    <a:srgbClr val="FFFFFF"/>
                  </a:solidFill>
                  <a:ea typeface="SimSun" charset="0"/>
                  <a:cs typeface="SimSun" charset="0"/>
                </a:endParaRPr>
              </a:p>
            </p:txBody>
          </p:sp>
          <p:sp>
            <p:nvSpPr>
              <p:cNvPr id="100387" name="Rectangle 62"/>
              <p:cNvSpPr>
                <a:spLocks noChangeArrowheads="1"/>
              </p:cNvSpPr>
              <p:nvPr/>
            </p:nvSpPr>
            <p:spPr bwMode="auto">
              <a:xfrm>
                <a:off x="3891" y="4469"/>
                <a:ext cx="1075"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77" name="Group 65"/>
            <p:cNvGrpSpPr>
              <a:grpSpLocks/>
            </p:cNvGrpSpPr>
            <p:nvPr/>
          </p:nvGrpSpPr>
          <p:grpSpPr bwMode="auto">
            <a:xfrm>
              <a:off x="0" y="5447"/>
              <a:ext cx="2241" cy="403"/>
              <a:chOff x="0" y="5447"/>
              <a:chExt cx="2241" cy="403"/>
            </a:xfrm>
          </p:grpSpPr>
          <p:sp>
            <p:nvSpPr>
              <p:cNvPr id="100384" name="Rectangle 23"/>
              <p:cNvSpPr>
                <a:spLocks noChangeArrowheads="1"/>
              </p:cNvSpPr>
              <p:nvPr/>
            </p:nvSpPr>
            <p:spPr bwMode="auto">
              <a:xfrm>
                <a:off x="32" y="5447"/>
                <a:ext cx="2177"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a:solidFill>
                      <a:srgbClr val="FFFFFF"/>
                    </a:solidFill>
                    <a:ea typeface="SimSun" charset="0"/>
                    <a:cs typeface="SimSun" charset="0"/>
                  </a:rPr>
                  <a:t>列王纪上</a:t>
                </a:r>
                <a:r>
                  <a:rPr kumimoji="0" lang="en-US" altLang="zh-CN">
                    <a:solidFill>
                      <a:srgbClr val="FFFFFF"/>
                    </a:solidFill>
                    <a:ea typeface="SimSun" charset="0"/>
                    <a:cs typeface="SimSun" charset="0"/>
                  </a:rPr>
                  <a:t> 1–11 </a:t>
                </a:r>
                <a:r>
                  <a:rPr kumimoji="0" lang="zh-CN" altLang="en-US">
                    <a:solidFill>
                      <a:srgbClr val="FFFFFF"/>
                    </a:solidFill>
                    <a:ea typeface="SimSun" charset="0"/>
                    <a:cs typeface="SimSun" charset="0"/>
                  </a:rPr>
                  <a:t>章</a:t>
                </a:r>
                <a:endParaRPr kumimoji="0" lang="en-US" altLang="zh-CN" b="0">
                  <a:solidFill>
                    <a:srgbClr val="FFFFFF"/>
                  </a:solidFill>
                  <a:ea typeface="SimSun" charset="0"/>
                  <a:cs typeface="SimSun" charset="0"/>
                </a:endParaRPr>
              </a:p>
            </p:txBody>
          </p:sp>
          <p:sp>
            <p:nvSpPr>
              <p:cNvPr id="100385" name="Rectangle 64"/>
              <p:cNvSpPr>
                <a:spLocks noChangeArrowheads="1"/>
              </p:cNvSpPr>
              <p:nvPr/>
            </p:nvSpPr>
            <p:spPr bwMode="auto">
              <a:xfrm>
                <a:off x="0" y="5447"/>
                <a:ext cx="2241"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78" name="Group 67"/>
            <p:cNvGrpSpPr>
              <a:grpSpLocks/>
            </p:cNvGrpSpPr>
            <p:nvPr/>
          </p:nvGrpSpPr>
          <p:grpSpPr bwMode="auto">
            <a:xfrm>
              <a:off x="2203" y="5447"/>
              <a:ext cx="1382" cy="403"/>
              <a:chOff x="2203" y="5447"/>
              <a:chExt cx="1382" cy="403"/>
            </a:xfrm>
          </p:grpSpPr>
          <p:sp>
            <p:nvSpPr>
              <p:cNvPr id="100382" name="Rectangle 24"/>
              <p:cNvSpPr>
                <a:spLocks noChangeArrowheads="1"/>
              </p:cNvSpPr>
              <p:nvPr/>
            </p:nvSpPr>
            <p:spPr bwMode="auto">
              <a:xfrm>
                <a:off x="2203" y="5447"/>
                <a:ext cx="1382"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a:solidFill>
                      <a:srgbClr val="FFFFFF"/>
                    </a:solidFill>
                    <a:ea typeface="SimSun" charset="0"/>
                    <a:cs typeface="SimSun" charset="0"/>
                  </a:rPr>
                  <a:t>列王纪上</a:t>
                </a:r>
                <a:r>
                  <a:rPr kumimoji="0" lang="en-US" altLang="zh-CN">
                    <a:solidFill>
                      <a:srgbClr val="FFFFFF"/>
                    </a:solidFill>
                    <a:ea typeface="SimSun" charset="0"/>
                    <a:cs typeface="SimSun" charset="0"/>
                  </a:rPr>
                  <a:t> 12–22 </a:t>
                </a:r>
                <a:r>
                  <a:rPr kumimoji="0" lang="zh-CN" altLang="en-US">
                    <a:solidFill>
                      <a:srgbClr val="FFFFFF"/>
                    </a:solidFill>
                    <a:ea typeface="SimSun" charset="0"/>
                    <a:cs typeface="SimSun" charset="0"/>
                  </a:rPr>
                  <a:t>章</a:t>
                </a:r>
                <a:endParaRPr kumimoji="0" lang="en-US" altLang="zh-CN" b="0">
                  <a:solidFill>
                    <a:srgbClr val="FFFFFF"/>
                  </a:solidFill>
                  <a:ea typeface="SimSun" charset="0"/>
                  <a:cs typeface="SimSun" charset="0"/>
                </a:endParaRPr>
              </a:p>
            </p:txBody>
          </p:sp>
          <p:sp>
            <p:nvSpPr>
              <p:cNvPr id="100383" name="Rectangle 66"/>
              <p:cNvSpPr>
                <a:spLocks noChangeArrowheads="1"/>
              </p:cNvSpPr>
              <p:nvPr/>
            </p:nvSpPr>
            <p:spPr bwMode="auto">
              <a:xfrm>
                <a:off x="2241" y="5447"/>
                <a:ext cx="1308"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nvGrpSpPr>
            <p:cNvPr id="100379" name="Group 69"/>
            <p:cNvGrpSpPr>
              <a:grpSpLocks/>
            </p:cNvGrpSpPr>
            <p:nvPr/>
          </p:nvGrpSpPr>
          <p:grpSpPr bwMode="auto">
            <a:xfrm>
              <a:off x="3549" y="5447"/>
              <a:ext cx="1417" cy="403"/>
              <a:chOff x="3549" y="5447"/>
              <a:chExt cx="1417" cy="403"/>
            </a:xfrm>
          </p:grpSpPr>
          <p:sp>
            <p:nvSpPr>
              <p:cNvPr id="100380" name="Rectangle 25"/>
              <p:cNvSpPr>
                <a:spLocks noChangeArrowheads="1"/>
              </p:cNvSpPr>
              <p:nvPr/>
            </p:nvSpPr>
            <p:spPr bwMode="auto">
              <a:xfrm>
                <a:off x="3581" y="5447"/>
                <a:ext cx="135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a:solidFill>
                      <a:srgbClr val="FFFFFF"/>
                    </a:solidFill>
                    <a:ea typeface="SimSun" charset="0"/>
                    <a:cs typeface="SimSun" charset="0"/>
                  </a:rPr>
                  <a:t>列王纪下</a:t>
                </a:r>
                <a:r>
                  <a:rPr kumimoji="0" lang="en-US" altLang="zh-CN">
                    <a:solidFill>
                      <a:srgbClr val="FFFFFF"/>
                    </a:solidFill>
                    <a:ea typeface="SimSun" charset="0"/>
                    <a:cs typeface="SimSun" charset="0"/>
                  </a:rPr>
                  <a:t> 1–25 </a:t>
                </a:r>
                <a:r>
                  <a:rPr kumimoji="0" lang="zh-CN" altLang="en-US">
                    <a:solidFill>
                      <a:srgbClr val="FFFFFF"/>
                    </a:solidFill>
                    <a:ea typeface="SimSun" charset="0"/>
                    <a:cs typeface="SimSun" charset="0"/>
                  </a:rPr>
                  <a:t>章</a:t>
                </a:r>
                <a:endParaRPr kumimoji="0" lang="en-US" altLang="zh-CN" b="0">
                  <a:solidFill>
                    <a:srgbClr val="FFFFFF"/>
                  </a:solidFill>
                  <a:ea typeface="SimSun" charset="0"/>
                  <a:cs typeface="SimSun" charset="0"/>
                </a:endParaRPr>
              </a:p>
            </p:txBody>
          </p:sp>
          <p:sp>
            <p:nvSpPr>
              <p:cNvPr id="100381" name="Rectangle 68"/>
              <p:cNvSpPr>
                <a:spLocks noChangeArrowheads="1"/>
              </p:cNvSpPr>
              <p:nvPr/>
            </p:nvSpPr>
            <p:spPr bwMode="auto">
              <a:xfrm>
                <a:off x="3549" y="5447"/>
                <a:ext cx="1417"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solidFill>
                    <a:srgbClr val="FFFFFF"/>
                  </a:solidFill>
                </a:endParaRPr>
              </a:p>
            </p:txBody>
          </p:sp>
        </p:grpSp>
      </p:grpSp>
      <p:sp>
        <p:nvSpPr>
          <p:cNvPr id="18437" name="WordArt 71"/>
          <p:cNvSpPr>
            <a:spLocks noChangeArrowheads="1" noChangeShapeType="1" noTextEdit="1"/>
          </p:cNvSpPr>
          <p:nvPr/>
        </p:nvSpPr>
        <p:spPr bwMode="auto">
          <a:xfrm>
            <a:off x="152400" y="0"/>
            <a:ext cx="3205154" cy="1142984"/>
          </a:xfrm>
          <a:prstGeom prst="rect">
            <a:avLst/>
          </a:prstGeom>
        </p:spPr>
        <p:txBody>
          <a:bodyPr wrap="none" fromWordArt="1">
            <a:prstTxWarp prst="textPlain">
              <a:avLst>
                <a:gd name="adj" fmla="val 50000"/>
              </a:avLst>
            </a:prstTxWarp>
          </a:bodyPr>
          <a:lstStyle/>
          <a:p>
            <a:pPr>
              <a:buFontTx/>
              <a:buNone/>
              <a:defRPr/>
            </a:pPr>
            <a:r>
              <a:rPr lang="zh-CN" altLang="en-US" sz="41300" kern="10" dirty="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latin typeface="Arial Black"/>
                <a:cs typeface="Times New Roman" pitchFamily="-105" charset="0"/>
              </a:rPr>
              <a:t>历代志下</a:t>
            </a:r>
            <a:endParaRPr lang="en-US" sz="41300" kern="10" dirty="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latin typeface="Arial Black"/>
              <a:cs typeface="Times New Roman" pitchFamily="-105" charset="0"/>
            </a:endParaRPr>
          </a:p>
          <a:p>
            <a:pPr algn="ctr">
              <a:defRPr/>
            </a:pPr>
            <a:endParaRPr lang="en-US" sz="3600" kern="10" dirty="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latin typeface="Arial Black"/>
              <a:cs typeface="Times New Roman" pitchFamily="-105" charset="0"/>
            </a:endParaRPr>
          </a:p>
        </p:txBody>
      </p:sp>
    </p:spTree>
    <p:extLst>
      <p:ext uri="{BB962C8B-B14F-4D97-AF65-F5344CB8AC3E}">
        <p14:creationId xmlns:p14="http://schemas.microsoft.com/office/powerpoint/2010/main" val="517629834"/>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90"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b="6267"/>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259" name="Text Box 3"/>
          <p:cNvSpPr txBox="1">
            <a:spLocks noChangeArrowheads="1"/>
          </p:cNvSpPr>
          <p:nvPr/>
        </p:nvSpPr>
        <p:spPr bwMode="auto">
          <a:xfrm>
            <a:off x="503238" y="5572125"/>
            <a:ext cx="8153400" cy="823913"/>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sz="4800">
                <a:solidFill>
                  <a:srgbClr val="FFEA18"/>
                </a:solidFill>
                <a:latin typeface="Comic Sans MS" charset="0"/>
                <a:ea typeface="SimSun" charset="0"/>
                <a:cs typeface="SimSun" charset="0"/>
              </a:rPr>
              <a:t>圣殿山</a:t>
            </a:r>
            <a:r>
              <a:rPr kumimoji="0" lang="en-US" altLang="ja-JP" sz="4800">
                <a:solidFill>
                  <a:srgbClr val="FFEA18"/>
                </a:solidFill>
                <a:latin typeface="Comic Sans MS" charset="0"/>
              </a:rPr>
              <a:t>:  </a:t>
            </a:r>
            <a:r>
              <a:rPr kumimoji="0" lang="zh-CN" altLang="en-US" sz="4800">
                <a:solidFill>
                  <a:srgbClr val="FFEA18"/>
                </a:solidFill>
                <a:latin typeface="Comic Sans MS" charset="0"/>
                <a:ea typeface="SimSun" charset="0"/>
                <a:cs typeface="SimSun" charset="0"/>
              </a:rPr>
              <a:t>宏伟的铺道</a:t>
            </a:r>
            <a:endParaRPr kumimoji="0" lang="en-US" sz="4800">
              <a:solidFill>
                <a:srgbClr val="FFEA18"/>
              </a:solidFill>
              <a:latin typeface="Comic Sans MS" charset="0"/>
            </a:endParaRPr>
          </a:p>
        </p:txBody>
      </p:sp>
      <p:pic>
        <p:nvPicPr>
          <p:cNvPr id="96260" name="Picture 4"/>
          <p:cNvPicPr>
            <a:picLocks noChangeAspect="1" noChangeArrowheads="1"/>
          </p:cNvPicPr>
          <p:nvPr/>
        </p:nvPicPr>
        <p:blipFill>
          <a:blip r:embed="rId4">
            <a:lum bright="18000" contrast="24000"/>
          </a:blip>
          <a:srcRect/>
          <a:stretch>
            <a:fillRect/>
          </a:stretch>
        </p:blipFill>
        <p:spPr bwMode="auto">
          <a:xfrm>
            <a:off x="3189288" y="2230438"/>
            <a:ext cx="3662362" cy="2647950"/>
          </a:xfrm>
          <a:prstGeom prst="rect">
            <a:avLst/>
          </a:prstGeom>
          <a:noFill/>
          <a:ln w="76200">
            <a:solidFill>
              <a:schemeClr val="accent2"/>
            </a:solidFill>
            <a:miter lim="800000"/>
            <a:headEnd/>
            <a:tailEnd/>
          </a:ln>
          <a:effectLst>
            <a:outerShdw blurRad="63500" dist="107763" dir="2700000" algn="ctr" rotWithShape="0">
              <a:schemeClr val="bg2">
                <a:alpha val="74998"/>
              </a:schemeClr>
            </a:outerShdw>
          </a:effectLst>
        </p:spPr>
      </p:pic>
      <p:sp>
        <p:nvSpPr>
          <p:cNvPr id="114693" name="Text Box 5"/>
          <p:cNvSpPr txBox="1">
            <a:spLocks noChangeArrowheads="1"/>
          </p:cNvSpPr>
          <p:nvPr/>
        </p:nvSpPr>
        <p:spPr bwMode="auto">
          <a:xfrm>
            <a:off x="471488" y="6577013"/>
            <a:ext cx="93345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900">
                <a:solidFill>
                  <a:srgbClr val="FFFFFF"/>
                </a:solidFill>
                <a:latin typeface="Arial" charset="0"/>
              </a:rPr>
              <a:t>©2003 TBBMI</a:t>
            </a:r>
          </a:p>
        </p:txBody>
      </p:sp>
      <p:sp>
        <p:nvSpPr>
          <p:cNvPr id="96262" name="Rectangle 6"/>
          <p:cNvSpPr>
            <a:spLocks noChangeArrowheads="1"/>
          </p:cNvSpPr>
          <p:nvPr/>
        </p:nvSpPr>
        <p:spPr bwMode="auto">
          <a:xfrm>
            <a:off x="7562850" y="6532563"/>
            <a:ext cx="717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7.2.03d.</a:t>
            </a:r>
          </a:p>
        </p:txBody>
      </p:sp>
      <p:sp>
        <p:nvSpPr>
          <p:cNvPr id="96263" name="Rectangle 7"/>
          <p:cNvSpPr>
            <a:spLocks noChangeArrowheads="1"/>
          </p:cNvSpPr>
          <p:nvPr/>
        </p:nvSpPr>
        <p:spPr bwMode="auto">
          <a:xfrm>
            <a:off x="8086725" y="6529388"/>
            <a:ext cx="336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28</a:t>
            </a:r>
          </a:p>
        </p:txBody>
      </p:sp>
      <p:sp>
        <p:nvSpPr>
          <p:cNvPr id="96264" name="Rectangle 8"/>
          <p:cNvSpPr>
            <a:spLocks noChangeArrowheads="1"/>
          </p:cNvSpPr>
          <p:nvPr/>
        </p:nvSpPr>
        <p:spPr bwMode="auto">
          <a:xfrm>
            <a:off x="8496300" y="6465888"/>
            <a:ext cx="292100" cy="33972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400">
                <a:effectLst>
                  <a:outerShdw blurRad="38100" dist="38100" dir="2700000" algn="tl">
                    <a:srgbClr val="000000"/>
                  </a:outerShdw>
                </a:effectLst>
                <a:latin typeface="Comic Sans MS" charset="0"/>
              </a:rPr>
              <a:t>1</a:t>
            </a:r>
            <a:endParaRPr kumimoji="0" lang="en-US" sz="1000">
              <a:effectLst>
                <a:outerShdw blurRad="38100" dist="38100" dir="2700000" algn="tl">
                  <a:srgbClr val="000000"/>
                </a:outerShdw>
              </a:effectLst>
              <a:latin typeface="Comic Sans MS" charset="0"/>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nodeType="clickEffect">
                                  <p:stCondLst>
                                    <p:cond delay="0"/>
                                  </p:stCondLst>
                                  <p:childTnLst>
                                    <p:set>
                                      <p:cBhvr>
                                        <p:cTn id="6" dur="1" fill="hold">
                                          <p:stCondLst>
                                            <p:cond delay="0"/>
                                          </p:stCondLst>
                                        </p:cTn>
                                        <p:tgtEl>
                                          <p:spTgt spid="96260"/>
                                        </p:tgtEl>
                                        <p:attrNameLst>
                                          <p:attrName>style.visibility</p:attrName>
                                        </p:attrNameLst>
                                      </p:cBhvr>
                                      <p:to>
                                        <p:strVal val="visible"/>
                                      </p:to>
                                    </p:set>
                                    <p:anim calcmode="lin" valueType="num">
                                      <p:cBhvr>
                                        <p:cTn id="7" dur="500" fill="hold"/>
                                        <p:tgtEl>
                                          <p:spTgt spid="96260"/>
                                        </p:tgtEl>
                                        <p:attrNameLst>
                                          <p:attrName>ppt_w</p:attrName>
                                        </p:attrNameLst>
                                      </p:cBhvr>
                                      <p:tavLst>
                                        <p:tav tm="0">
                                          <p:val>
                                            <p:fltVal val="0"/>
                                          </p:val>
                                        </p:tav>
                                        <p:tav tm="100000">
                                          <p:val>
                                            <p:strVal val="#ppt_w"/>
                                          </p:val>
                                        </p:tav>
                                      </p:tavLst>
                                    </p:anim>
                                    <p:anim calcmode="lin" valueType="num">
                                      <p:cBhvr>
                                        <p:cTn id="8" dur="500" fill="hold"/>
                                        <p:tgtEl>
                                          <p:spTgt spid="96260"/>
                                        </p:tgtEl>
                                        <p:attrNameLst>
                                          <p:attrName>ppt_h</p:attrName>
                                        </p:attrNameLst>
                                      </p:cBhvr>
                                      <p:tavLst>
                                        <p:tav tm="0">
                                          <p:val>
                                            <p:fltVal val="0"/>
                                          </p:val>
                                        </p:tav>
                                        <p:tav tm="100000">
                                          <p:val>
                                            <p:strVal val="#ppt_h"/>
                                          </p:val>
                                        </p:tav>
                                      </p:tavLst>
                                    </p:anim>
                                    <p:anim calcmode="lin" valueType="num">
                                      <p:cBhvr>
                                        <p:cTn id="9" dur="500" fill="hold"/>
                                        <p:tgtEl>
                                          <p:spTgt spid="96260"/>
                                        </p:tgtEl>
                                        <p:attrNameLst>
                                          <p:attrName>ppt_x</p:attrName>
                                        </p:attrNameLst>
                                      </p:cBhvr>
                                      <p:tavLst>
                                        <p:tav tm="0">
                                          <p:val>
                                            <p:fltVal val="0.5"/>
                                          </p:val>
                                        </p:tav>
                                        <p:tav tm="100000">
                                          <p:val>
                                            <p:strVal val="#ppt_x"/>
                                          </p:val>
                                        </p:tav>
                                      </p:tavLst>
                                    </p:anim>
                                    <p:anim calcmode="lin" valueType="num">
                                      <p:cBhvr>
                                        <p:cTn id="10" dur="500" fill="hold"/>
                                        <p:tgtEl>
                                          <p:spTgt spid="9626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1570" name="Rectangle 2" descr="Canvas"/>
          <p:cNvSpPr>
            <a:spLocks noChangeArrowheads="1"/>
          </p:cNvSpPr>
          <p:nvPr/>
        </p:nvSpPr>
        <p:spPr bwMode="auto">
          <a:xfrm>
            <a:off x="1144588" y="407988"/>
            <a:ext cx="6702425" cy="4537075"/>
          </a:xfrm>
          <a:prstGeom prst="rect">
            <a:avLst/>
          </a:prstGeom>
          <a:blipFill dpi="0" rotWithShape="0">
            <a:blip r:embed="rId3"/>
            <a:srcRect/>
            <a:tile tx="0" ty="0" sx="100000" sy="100000" flip="none" algn="tl"/>
          </a:blipFill>
          <a:ln w="76200">
            <a:solidFill>
              <a:srgbClr val="8C6136"/>
            </a:solidFill>
            <a:miter lim="800000"/>
            <a:headEnd/>
            <a:tailEnd/>
          </a:ln>
          <a:effectLst>
            <a:outerShdw blurRad="63500" dist="143684"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nvGrpSpPr>
          <p:cNvPr id="61442" name="Group 3"/>
          <p:cNvGrpSpPr>
            <a:grpSpLocks/>
          </p:cNvGrpSpPr>
          <p:nvPr/>
        </p:nvGrpSpPr>
        <p:grpSpPr bwMode="auto">
          <a:xfrm>
            <a:off x="6670675" y="1584325"/>
            <a:ext cx="2178050" cy="1603375"/>
            <a:chOff x="1020" y="800"/>
            <a:chExt cx="4056" cy="2875"/>
          </a:xfrm>
        </p:grpSpPr>
        <p:grpSp>
          <p:nvGrpSpPr>
            <p:cNvPr id="61528" name="Group 4"/>
            <p:cNvGrpSpPr>
              <a:grpSpLocks/>
            </p:cNvGrpSpPr>
            <p:nvPr/>
          </p:nvGrpSpPr>
          <p:grpSpPr bwMode="auto">
            <a:xfrm>
              <a:off x="1064" y="1272"/>
              <a:ext cx="3622" cy="2044"/>
              <a:chOff x="1064" y="1272"/>
              <a:chExt cx="3622" cy="2044"/>
            </a:xfrm>
          </p:grpSpPr>
          <p:sp>
            <p:nvSpPr>
              <p:cNvPr id="621573" name="Rectangle 5"/>
              <p:cNvSpPr>
                <a:spLocks noChangeArrowheads="1"/>
              </p:cNvSpPr>
              <p:nvPr/>
            </p:nvSpPr>
            <p:spPr bwMode="auto">
              <a:xfrm rot="1785869">
                <a:off x="2696" y="1304"/>
                <a:ext cx="911" cy="105"/>
              </a:xfrm>
              <a:prstGeom prst="rect">
                <a:avLst/>
              </a:prstGeom>
              <a:solidFill>
                <a:srgbClr val="1F1F1F"/>
              </a:solidFill>
              <a:ln>
                <a:noFill/>
              </a:ln>
              <a:effectLst>
                <a:outerShdw blurRad="63500" dist="89803" dir="2700000" algn="ctr" rotWithShape="0">
                  <a:schemeClr val="bg2">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574" name="Rectangle 6"/>
              <p:cNvSpPr>
                <a:spLocks noChangeArrowheads="1"/>
              </p:cNvSpPr>
              <p:nvPr/>
            </p:nvSpPr>
            <p:spPr bwMode="auto">
              <a:xfrm rot="-1804197">
                <a:off x="2528" y="1273"/>
                <a:ext cx="913" cy="105"/>
              </a:xfrm>
              <a:prstGeom prst="rect">
                <a:avLst/>
              </a:prstGeom>
              <a:solidFill>
                <a:srgbClr val="1F1F1F"/>
              </a:solidFill>
              <a:ln>
                <a:noFill/>
              </a:ln>
              <a:effectLst>
                <a:outerShdw blurRad="63500" dist="89803" dir="2700000" algn="ctr" rotWithShape="0">
                  <a:schemeClr val="bg2">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575" name="Rectangle 7"/>
              <p:cNvSpPr>
                <a:spLocks noChangeArrowheads="1"/>
              </p:cNvSpPr>
              <p:nvPr/>
            </p:nvSpPr>
            <p:spPr bwMode="auto">
              <a:xfrm rot="8101981">
                <a:off x="1064" y="1842"/>
                <a:ext cx="1443" cy="228"/>
              </a:xfrm>
              <a:prstGeom prst="rect">
                <a:avLst/>
              </a:prstGeom>
              <a:solidFill>
                <a:srgbClr val="1F1F1F"/>
              </a:solidFill>
              <a:ln>
                <a:noFill/>
              </a:ln>
              <a:effectLst>
                <a:outerShdw blurRad="63500" dist="89803" dir="2700000" algn="ctr" rotWithShape="0">
                  <a:schemeClr val="bg2">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576" name="Rectangle 8"/>
              <p:cNvSpPr>
                <a:spLocks noChangeArrowheads="1"/>
              </p:cNvSpPr>
              <p:nvPr/>
            </p:nvSpPr>
            <p:spPr bwMode="auto">
              <a:xfrm rot="85205">
                <a:off x="3527" y="1520"/>
                <a:ext cx="913" cy="105"/>
              </a:xfrm>
              <a:prstGeom prst="rect">
                <a:avLst/>
              </a:prstGeom>
              <a:solidFill>
                <a:srgbClr val="1F1F1F"/>
              </a:solidFill>
              <a:ln>
                <a:noFill/>
              </a:ln>
              <a:effectLst>
                <a:outerShdw blurRad="63500" dist="89803" dir="2700000" algn="ctr" rotWithShape="0">
                  <a:schemeClr val="bg2">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577" name="Rectangle 9"/>
              <p:cNvSpPr>
                <a:spLocks noChangeArrowheads="1"/>
              </p:cNvSpPr>
              <p:nvPr/>
            </p:nvSpPr>
            <p:spPr bwMode="auto">
              <a:xfrm rot="85205">
                <a:off x="1735" y="1489"/>
                <a:ext cx="913" cy="102"/>
              </a:xfrm>
              <a:prstGeom prst="rect">
                <a:avLst/>
              </a:prstGeom>
              <a:solidFill>
                <a:srgbClr val="1F1F1F"/>
              </a:solidFill>
              <a:ln>
                <a:noFill/>
              </a:ln>
              <a:effectLst>
                <a:outerShdw blurRad="63500" dist="89803" dir="2700000" algn="ctr" rotWithShape="0">
                  <a:schemeClr val="bg2">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578" name="Rectangle 10"/>
              <p:cNvSpPr>
                <a:spLocks noChangeArrowheads="1"/>
              </p:cNvSpPr>
              <p:nvPr/>
            </p:nvSpPr>
            <p:spPr bwMode="auto">
              <a:xfrm rot="10911120">
                <a:off x="1221" y="3091"/>
                <a:ext cx="3465" cy="225"/>
              </a:xfrm>
              <a:prstGeom prst="rect">
                <a:avLst/>
              </a:prstGeom>
              <a:solidFill>
                <a:srgbClr val="1F1F1F"/>
              </a:solidFill>
              <a:ln>
                <a:noFill/>
              </a:ln>
              <a:effectLst>
                <a:outerShdw blurRad="63500" dist="89803" dir="2700000" algn="ctr" rotWithShape="0">
                  <a:schemeClr val="bg2">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579" name="Rectangle 11"/>
              <p:cNvSpPr>
                <a:spLocks noChangeArrowheads="1"/>
              </p:cNvSpPr>
              <p:nvPr/>
            </p:nvSpPr>
            <p:spPr bwMode="auto">
              <a:xfrm rot="3349979">
                <a:off x="3496" y="1969"/>
                <a:ext cx="1443" cy="228"/>
              </a:xfrm>
              <a:prstGeom prst="rect">
                <a:avLst/>
              </a:prstGeom>
              <a:solidFill>
                <a:srgbClr val="1F1F1F"/>
              </a:solidFill>
              <a:ln>
                <a:noFill/>
              </a:ln>
              <a:effectLst>
                <a:outerShdw blurRad="63500" dist="89803" dir="2700000" algn="ctr" rotWithShape="0">
                  <a:schemeClr val="bg2">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pic>
          <p:nvPicPr>
            <p:cNvPr id="621580" name="Picture 12"/>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020" y="800"/>
              <a:ext cx="4056" cy="2875"/>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pic>
      </p:grpSp>
      <p:sp>
        <p:nvSpPr>
          <p:cNvPr id="621581" name="Text Box 13"/>
          <p:cNvSpPr txBox="1">
            <a:spLocks noChangeArrowheads="1"/>
          </p:cNvSpPr>
          <p:nvPr/>
        </p:nvSpPr>
        <p:spPr bwMode="auto">
          <a:xfrm>
            <a:off x="1757363" y="-22225"/>
            <a:ext cx="5668962" cy="304800"/>
          </a:xfrm>
          <a:prstGeom prst="rect">
            <a:avLst/>
          </a:prstGeom>
          <a:noFill/>
          <a:ln>
            <a:noFill/>
          </a:ln>
          <a:effectLst>
            <a:outerShdw blurRad="63500" dist="71842"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nSpc>
                <a:spcPct val="100000"/>
              </a:lnSpc>
              <a:spcBef>
                <a:spcPct val="50000"/>
              </a:spcBef>
              <a:buFontTx/>
              <a:buNone/>
              <a:defRPr/>
            </a:pPr>
            <a:r>
              <a:rPr kumimoji="0" lang="zh-CN" altLang="en-US" sz="1400">
                <a:solidFill>
                  <a:srgbClr val="FFFFFF"/>
                </a:solidFill>
                <a:latin typeface="宋体" charset="0"/>
                <a:ea typeface="宋体" charset="0"/>
                <a:cs typeface="宋体" charset="0"/>
              </a:rPr>
              <a:t>王上</a:t>
            </a:r>
            <a:r>
              <a:rPr kumimoji="0" lang="en-US" altLang="zh-CN" sz="1400">
                <a:solidFill>
                  <a:srgbClr val="FFFFFF"/>
                </a:solidFill>
                <a:latin typeface="宋体" charset="0"/>
                <a:ea typeface="宋体" charset="0"/>
                <a:cs typeface="宋体" charset="0"/>
              </a:rPr>
              <a:t> 5:5</a:t>
            </a:r>
          </a:p>
        </p:txBody>
      </p:sp>
      <p:sp>
        <p:nvSpPr>
          <p:cNvPr id="621582" name="Text Box 14"/>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zh-CN" altLang="en-US" sz="2000" b="0">
                <a:solidFill>
                  <a:srgbClr val="FFA27C"/>
                </a:solidFill>
                <a:latin typeface="B VAG Rounded Bold" charset="0"/>
                <a:ea typeface="宋体" charset="0"/>
                <a:cs typeface="宋体" charset="0"/>
              </a:rPr>
              <a:t> </a:t>
            </a:r>
          </a:p>
        </p:txBody>
      </p:sp>
      <p:sp>
        <p:nvSpPr>
          <p:cNvPr id="621583" name="Text Box 15"/>
          <p:cNvSpPr txBox="1">
            <a:spLocks noChangeArrowheads="1"/>
          </p:cNvSpPr>
          <p:nvPr/>
        </p:nvSpPr>
        <p:spPr bwMode="auto">
          <a:xfrm>
            <a:off x="8588375" y="6429375"/>
            <a:ext cx="3238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en-US" altLang="zh-CN" sz="1800">
                <a:solidFill>
                  <a:srgbClr val="FFFFFF"/>
                </a:solidFill>
                <a:latin typeface="Comic Sans MS" charset="0"/>
                <a:ea typeface="宋体" charset="0"/>
                <a:cs typeface="宋体" charset="0"/>
              </a:rPr>
              <a:t>1</a:t>
            </a:r>
            <a:endParaRPr kumimoji="0" lang="en-US" altLang="zh-CN" sz="2000" b="0">
              <a:solidFill>
                <a:srgbClr val="FFA27C"/>
              </a:solidFill>
              <a:latin typeface="B VAG Rounded Bold" charset="0"/>
              <a:ea typeface="宋体" charset="0"/>
              <a:cs typeface="宋体" charset="0"/>
            </a:endParaRPr>
          </a:p>
        </p:txBody>
      </p:sp>
      <p:sp>
        <p:nvSpPr>
          <p:cNvPr id="621584" name="Rectangle 16"/>
          <p:cNvSpPr>
            <a:spLocks noChangeArrowheads="1"/>
          </p:cNvSpPr>
          <p:nvPr/>
        </p:nvSpPr>
        <p:spPr bwMode="auto">
          <a:xfrm>
            <a:off x="8081963" y="6542088"/>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0"/>
              </a:spcBef>
              <a:buFontTx/>
              <a:buNone/>
              <a:defRPr/>
            </a:pPr>
            <a:r>
              <a:rPr kumimoji="0" lang="en-US" altLang="zh-CN" sz="1000">
                <a:solidFill>
                  <a:srgbClr val="FFFFFF"/>
                </a:solidFill>
                <a:effectLst>
                  <a:outerShdw blurRad="38100" dist="38100" dir="2700000" algn="tl">
                    <a:srgbClr val="000000"/>
                  </a:outerShdw>
                </a:effectLst>
                <a:latin typeface="Comic Sans MS" charset="0"/>
                <a:ea typeface="宋体" charset="0"/>
                <a:cs typeface="宋体" charset="0"/>
              </a:rPr>
              <a:t>29</a:t>
            </a:r>
          </a:p>
        </p:txBody>
      </p:sp>
      <p:sp>
        <p:nvSpPr>
          <p:cNvPr id="621586" name="AutoShape 18"/>
          <p:cNvSpPr>
            <a:spLocks noChangeArrowheads="1"/>
          </p:cNvSpPr>
          <p:nvPr/>
        </p:nvSpPr>
        <p:spPr bwMode="auto">
          <a:xfrm rot="10769242">
            <a:off x="4206875" y="1128713"/>
            <a:ext cx="373063" cy="2776537"/>
          </a:xfrm>
          <a:prstGeom prst="can">
            <a:avLst>
              <a:gd name="adj" fmla="val 10475"/>
            </a:avLst>
          </a:prstGeom>
          <a:noFill/>
          <a:ln w="57150">
            <a:solidFill>
              <a:schemeClr val="accent1"/>
            </a:solidFill>
            <a:prstDash val="sysDot"/>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587" name="AutoShape 19"/>
          <p:cNvSpPr>
            <a:spLocks noChangeArrowheads="1"/>
          </p:cNvSpPr>
          <p:nvPr/>
        </p:nvSpPr>
        <p:spPr bwMode="auto">
          <a:xfrm rot="10789709">
            <a:off x="5913438" y="1339850"/>
            <a:ext cx="317500" cy="2460625"/>
          </a:xfrm>
          <a:prstGeom prst="can">
            <a:avLst>
              <a:gd name="adj" fmla="val 10907"/>
            </a:avLst>
          </a:prstGeom>
          <a:noFill/>
          <a:ln w="57150">
            <a:solidFill>
              <a:schemeClr val="accent1"/>
            </a:solidFill>
            <a:prstDash val="sysDot"/>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588" name="Text Box 20"/>
          <p:cNvSpPr txBox="1">
            <a:spLocks noChangeArrowheads="1"/>
          </p:cNvSpPr>
          <p:nvPr/>
        </p:nvSpPr>
        <p:spPr bwMode="auto">
          <a:xfrm>
            <a:off x="1177925" y="4030663"/>
            <a:ext cx="6732588" cy="823912"/>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gn="ctr">
              <a:lnSpc>
                <a:spcPct val="100000"/>
              </a:lnSpc>
              <a:spcBef>
                <a:spcPct val="50000"/>
              </a:spcBef>
              <a:buFontTx/>
              <a:buNone/>
              <a:defRPr/>
            </a:pPr>
            <a:r>
              <a:rPr kumimoji="0" lang="ja-JP" altLang="en-US" sz="4800">
                <a:solidFill>
                  <a:srgbClr val="3267FC"/>
                </a:solidFill>
                <a:latin typeface="宋体" charset="0"/>
                <a:ea typeface="宋体" charset="0"/>
                <a:cs typeface="宋体" charset="0"/>
              </a:rPr>
              <a:t>大卫王</a:t>
            </a:r>
            <a:r>
              <a:rPr kumimoji="0" lang="zh-CN" altLang="en-US" sz="4800">
                <a:solidFill>
                  <a:srgbClr val="3267FC"/>
                </a:solidFill>
                <a:latin typeface="宋体" charset="0"/>
                <a:ea typeface="宋体" charset="0"/>
                <a:cs typeface="宋体" charset="0"/>
              </a:rPr>
              <a:t>设计圣殿</a:t>
            </a:r>
          </a:p>
        </p:txBody>
      </p:sp>
      <p:sp>
        <p:nvSpPr>
          <p:cNvPr id="621589" name="Text Box 21"/>
          <p:cNvSpPr txBox="1">
            <a:spLocks noChangeArrowheads="1"/>
          </p:cNvSpPr>
          <p:nvPr/>
        </p:nvSpPr>
        <p:spPr bwMode="auto">
          <a:xfrm>
            <a:off x="477838" y="5280025"/>
            <a:ext cx="8027987" cy="823913"/>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gn="ctr">
              <a:lnSpc>
                <a:spcPct val="100000"/>
              </a:lnSpc>
              <a:spcBef>
                <a:spcPct val="50000"/>
              </a:spcBef>
              <a:buFontTx/>
              <a:buNone/>
              <a:defRPr/>
            </a:pPr>
            <a:r>
              <a:rPr kumimoji="0" lang="zh-CN" altLang="en-US" sz="4800">
                <a:solidFill>
                  <a:srgbClr val="FFEA18"/>
                </a:solidFill>
                <a:latin typeface="宋体" charset="0"/>
                <a:ea typeface="宋体" charset="0"/>
                <a:cs typeface="宋体" charset="0"/>
              </a:rPr>
              <a:t>但</a:t>
            </a:r>
            <a:r>
              <a:rPr kumimoji="0" lang="en-US" altLang="zh-CN" sz="4800">
                <a:solidFill>
                  <a:srgbClr val="FFEA18"/>
                </a:solidFill>
                <a:latin typeface="宋体" charset="0"/>
                <a:ea typeface="宋体" charset="0"/>
                <a:cs typeface="宋体" charset="0"/>
              </a:rPr>
              <a:t>…</a:t>
            </a:r>
            <a:r>
              <a:rPr kumimoji="0" lang="zh-CN" altLang="en-US" sz="4800">
                <a:solidFill>
                  <a:srgbClr val="FFEA18"/>
                </a:solidFill>
                <a:latin typeface="宋体" charset="0"/>
                <a:ea typeface="宋体" charset="0"/>
                <a:cs typeface="宋体" charset="0"/>
              </a:rPr>
              <a:t>是他的儿子所罗门建殿!</a:t>
            </a:r>
          </a:p>
        </p:txBody>
      </p:sp>
      <p:grpSp>
        <p:nvGrpSpPr>
          <p:cNvPr id="621610" name="Group 42"/>
          <p:cNvGrpSpPr>
            <a:grpSpLocks/>
          </p:cNvGrpSpPr>
          <p:nvPr/>
        </p:nvGrpSpPr>
        <p:grpSpPr bwMode="auto">
          <a:xfrm>
            <a:off x="2151063" y="2463800"/>
            <a:ext cx="1335087" cy="1395413"/>
            <a:chOff x="1355" y="1552"/>
            <a:chExt cx="841" cy="879"/>
          </a:xfrm>
        </p:grpSpPr>
        <p:sp>
          <p:nvSpPr>
            <p:cNvPr id="621611" name="Line 43"/>
            <p:cNvSpPr>
              <a:spLocks noChangeShapeType="1"/>
            </p:cNvSpPr>
            <p:nvPr/>
          </p:nvSpPr>
          <p:spPr bwMode="auto">
            <a:xfrm flipH="1">
              <a:off x="1355" y="1621"/>
              <a:ext cx="1" cy="721"/>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12" name="Line 44"/>
            <p:cNvSpPr>
              <a:spLocks noChangeShapeType="1"/>
            </p:cNvSpPr>
            <p:nvPr/>
          </p:nvSpPr>
          <p:spPr bwMode="auto">
            <a:xfrm flipV="1">
              <a:off x="1374" y="1566"/>
              <a:ext cx="485" cy="73"/>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13" name="Line 45"/>
            <p:cNvSpPr>
              <a:spLocks noChangeShapeType="1"/>
            </p:cNvSpPr>
            <p:nvPr/>
          </p:nvSpPr>
          <p:spPr bwMode="auto">
            <a:xfrm flipV="1">
              <a:off x="1856" y="1562"/>
              <a:ext cx="335" cy="1"/>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14" name="Line 46"/>
            <p:cNvSpPr>
              <a:spLocks noChangeShapeType="1"/>
            </p:cNvSpPr>
            <p:nvPr/>
          </p:nvSpPr>
          <p:spPr bwMode="auto">
            <a:xfrm flipV="1">
              <a:off x="1861" y="2382"/>
              <a:ext cx="335" cy="36"/>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15" name="Line 47"/>
            <p:cNvSpPr>
              <a:spLocks noChangeShapeType="1"/>
            </p:cNvSpPr>
            <p:nvPr/>
          </p:nvSpPr>
          <p:spPr bwMode="auto">
            <a:xfrm flipH="1">
              <a:off x="1858" y="1552"/>
              <a:ext cx="1" cy="879"/>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16" name="Line 48"/>
            <p:cNvSpPr>
              <a:spLocks noChangeShapeType="1"/>
            </p:cNvSpPr>
            <p:nvPr/>
          </p:nvSpPr>
          <p:spPr bwMode="auto">
            <a:xfrm flipH="1">
              <a:off x="2190" y="1563"/>
              <a:ext cx="1" cy="814"/>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grpSp>
        <p:nvGrpSpPr>
          <p:cNvPr id="621617" name="Group 49"/>
          <p:cNvGrpSpPr>
            <a:grpSpLocks/>
          </p:cNvGrpSpPr>
          <p:nvPr/>
        </p:nvGrpSpPr>
        <p:grpSpPr bwMode="auto">
          <a:xfrm>
            <a:off x="1974850" y="3676650"/>
            <a:ext cx="5214938" cy="923925"/>
            <a:chOff x="1244" y="2316"/>
            <a:chExt cx="3285" cy="582"/>
          </a:xfrm>
        </p:grpSpPr>
        <p:sp>
          <p:nvSpPr>
            <p:cNvPr id="621618" name="Line 50"/>
            <p:cNvSpPr>
              <a:spLocks noChangeShapeType="1"/>
            </p:cNvSpPr>
            <p:nvPr/>
          </p:nvSpPr>
          <p:spPr bwMode="auto">
            <a:xfrm>
              <a:off x="1255" y="2513"/>
              <a:ext cx="1071" cy="384"/>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19" name="Line 51"/>
            <p:cNvSpPr>
              <a:spLocks noChangeShapeType="1"/>
            </p:cNvSpPr>
            <p:nvPr/>
          </p:nvSpPr>
          <p:spPr bwMode="auto">
            <a:xfrm flipV="1">
              <a:off x="2351" y="2693"/>
              <a:ext cx="2178" cy="201"/>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20" name="Line 52"/>
            <p:cNvSpPr>
              <a:spLocks noChangeShapeType="1"/>
            </p:cNvSpPr>
            <p:nvPr/>
          </p:nvSpPr>
          <p:spPr bwMode="auto">
            <a:xfrm>
              <a:off x="1244" y="2316"/>
              <a:ext cx="1099" cy="234"/>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21" name="Line 53"/>
            <p:cNvSpPr>
              <a:spLocks noChangeShapeType="1"/>
            </p:cNvSpPr>
            <p:nvPr/>
          </p:nvSpPr>
          <p:spPr bwMode="auto">
            <a:xfrm flipV="1">
              <a:off x="2319" y="2417"/>
              <a:ext cx="2199" cy="137"/>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22" name="Line 54"/>
            <p:cNvSpPr>
              <a:spLocks noChangeShapeType="1"/>
            </p:cNvSpPr>
            <p:nvPr/>
          </p:nvSpPr>
          <p:spPr bwMode="auto">
            <a:xfrm>
              <a:off x="3901" y="2323"/>
              <a:ext cx="593" cy="84"/>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23" name="Line 55"/>
            <p:cNvSpPr>
              <a:spLocks noChangeShapeType="1"/>
            </p:cNvSpPr>
            <p:nvPr/>
          </p:nvSpPr>
          <p:spPr bwMode="auto">
            <a:xfrm flipH="1">
              <a:off x="1264" y="2338"/>
              <a:ext cx="1" cy="178"/>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24" name="Line 56"/>
            <p:cNvSpPr>
              <a:spLocks noChangeShapeType="1"/>
            </p:cNvSpPr>
            <p:nvPr/>
          </p:nvSpPr>
          <p:spPr bwMode="auto">
            <a:xfrm flipH="1">
              <a:off x="2347" y="2561"/>
              <a:ext cx="8" cy="337"/>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25" name="Line 57"/>
            <p:cNvSpPr>
              <a:spLocks noChangeShapeType="1"/>
            </p:cNvSpPr>
            <p:nvPr/>
          </p:nvSpPr>
          <p:spPr bwMode="auto">
            <a:xfrm flipH="1">
              <a:off x="4514" y="2400"/>
              <a:ext cx="1" cy="315"/>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grpSp>
        <p:nvGrpSpPr>
          <p:cNvPr id="621626" name="Group 58"/>
          <p:cNvGrpSpPr>
            <a:grpSpLocks/>
          </p:cNvGrpSpPr>
          <p:nvPr/>
        </p:nvGrpSpPr>
        <p:grpSpPr bwMode="auto">
          <a:xfrm>
            <a:off x="5095875" y="925513"/>
            <a:ext cx="1077913" cy="2874962"/>
            <a:chOff x="3210" y="583"/>
            <a:chExt cx="679" cy="1811"/>
          </a:xfrm>
        </p:grpSpPr>
        <p:sp>
          <p:nvSpPr>
            <p:cNvPr id="621627" name="Line 59"/>
            <p:cNvSpPr>
              <a:spLocks noChangeShapeType="1"/>
            </p:cNvSpPr>
            <p:nvPr/>
          </p:nvSpPr>
          <p:spPr bwMode="auto">
            <a:xfrm flipV="1">
              <a:off x="3672" y="2385"/>
              <a:ext cx="199" cy="9"/>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nvGrpSpPr>
            <p:cNvPr id="61506" name="Group 60"/>
            <p:cNvGrpSpPr>
              <a:grpSpLocks/>
            </p:cNvGrpSpPr>
            <p:nvPr/>
          </p:nvGrpSpPr>
          <p:grpSpPr bwMode="auto">
            <a:xfrm>
              <a:off x="3210" y="583"/>
              <a:ext cx="679" cy="1806"/>
              <a:chOff x="3210" y="583"/>
              <a:chExt cx="679" cy="1806"/>
            </a:xfrm>
          </p:grpSpPr>
          <p:sp>
            <p:nvSpPr>
              <p:cNvPr id="621629" name="Line 61"/>
              <p:cNvSpPr>
                <a:spLocks noChangeShapeType="1"/>
              </p:cNvSpPr>
              <p:nvPr/>
            </p:nvSpPr>
            <p:spPr bwMode="auto">
              <a:xfrm>
                <a:off x="3878" y="656"/>
                <a:ext cx="0" cy="206"/>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30" name="Line 62"/>
              <p:cNvSpPr>
                <a:spLocks noChangeShapeType="1"/>
              </p:cNvSpPr>
              <p:nvPr/>
            </p:nvSpPr>
            <p:spPr bwMode="auto">
              <a:xfrm>
                <a:off x="3533" y="610"/>
                <a:ext cx="356" cy="51"/>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31" name="Line 63"/>
              <p:cNvSpPr>
                <a:spLocks noChangeShapeType="1"/>
              </p:cNvSpPr>
              <p:nvPr/>
            </p:nvSpPr>
            <p:spPr bwMode="auto">
              <a:xfrm flipH="1">
                <a:off x="3320" y="656"/>
                <a:ext cx="1" cy="342"/>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32" name="Line 64"/>
              <p:cNvSpPr>
                <a:spLocks noChangeShapeType="1"/>
              </p:cNvSpPr>
              <p:nvPr/>
            </p:nvSpPr>
            <p:spPr bwMode="auto">
              <a:xfrm flipV="1">
                <a:off x="3318" y="622"/>
                <a:ext cx="164" cy="30"/>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33" name="Line 65"/>
              <p:cNvSpPr>
                <a:spLocks noChangeShapeType="1"/>
              </p:cNvSpPr>
              <p:nvPr/>
            </p:nvSpPr>
            <p:spPr bwMode="auto">
              <a:xfrm flipH="1" flipV="1">
                <a:off x="3210" y="2359"/>
                <a:ext cx="294" cy="30"/>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34" name="Line 66"/>
              <p:cNvSpPr>
                <a:spLocks noChangeShapeType="1"/>
              </p:cNvSpPr>
              <p:nvPr/>
            </p:nvSpPr>
            <p:spPr bwMode="auto">
              <a:xfrm flipH="1">
                <a:off x="3508" y="583"/>
                <a:ext cx="3" cy="1800"/>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35" name="Line 67"/>
              <p:cNvSpPr>
                <a:spLocks noChangeShapeType="1"/>
              </p:cNvSpPr>
              <p:nvPr/>
            </p:nvSpPr>
            <p:spPr bwMode="auto">
              <a:xfrm flipV="1">
                <a:off x="3493" y="2355"/>
                <a:ext cx="207" cy="23"/>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grpSp>
      <p:grpSp>
        <p:nvGrpSpPr>
          <p:cNvPr id="621636" name="Group 68"/>
          <p:cNvGrpSpPr>
            <a:grpSpLocks/>
          </p:cNvGrpSpPr>
          <p:nvPr/>
        </p:nvGrpSpPr>
        <p:grpSpPr bwMode="auto">
          <a:xfrm>
            <a:off x="2592388" y="725488"/>
            <a:ext cx="2014537" cy="3179762"/>
            <a:chOff x="1633" y="457"/>
            <a:chExt cx="1269" cy="2003"/>
          </a:xfrm>
        </p:grpSpPr>
        <p:sp>
          <p:nvSpPr>
            <p:cNvPr id="621637" name="Line 69"/>
            <p:cNvSpPr>
              <a:spLocks noChangeShapeType="1"/>
            </p:cNvSpPr>
            <p:nvPr/>
          </p:nvSpPr>
          <p:spPr bwMode="auto">
            <a:xfrm flipH="1">
              <a:off x="2282" y="461"/>
              <a:ext cx="172" cy="72"/>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nvGrpSpPr>
            <p:cNvPr id="61495" name="Group 70"/>
            <p:cNvGrpSpPr>
              <a:grpSpLocks/>
            </p:cNvGrpSpPr>
            <p:nvPr/>
          </p:nvGrpSpPr>
          <p:grpSpPr bwMode="auto">
            <a:xfrm>
              <a:off x="1633" y="457"/>
              <a:ext cx="1269" cy="2003"/>
              <a:chOff x="1633" y="457"/>
              <a:chExt cx="1269" cy="2003"/>
            </a:xfrm>
          </p:grpSpPr>
          <p:sp>
            <p:nvSpPr>
              <p:cNvPr id="621639" name="Line 71"/>
              <p:cNvSpPr>
                <a:spLocks noChangeShapeType="1"/>
              </p:cNvSpPr>
              <p:nvPr/>
            </p:nvSpPr>
            <p:spPr bwMode="auto">
              <a:xfrm flipV="1">
                <a:off x="1636" y="949"/>
                <a:ext cx="650" cy="223"/>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40" name="Line 72"/>
              <p:cNvSpPr>
                <a:spLocks noChangeShapeType="1"/>
              </p:cNvSpPr>
              <p:nvPr/>
            </p:nvSpPr>
            <p:spPr bwMode="auto">
              <a:xfrm>
                <a:off x="1633" y="1160"/>
                <a:ext cx="6" cy="429"/>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41" name="Line 73"/>
              <p:cNvSpPr>
                <a:spLocks noChangeShapeType="1"/>
              </p:cNvSpPr>
              <p:nvPr/>
            </p:nvSpPr>
            <p:spPr bwMode="auto">
              <a:xfrm>
                <a:off x="2457" y="457"/>
                <a:ext cx="7" cy="1999"/>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42" name="Line 74"/>
              <p:cNvSpPr>
                <a:spLocks noChangeShapeType="1"/>
              </p:cNvSpPr>
              <p:nvPr/>
            </p:nvSpPr>
            <p:spPr bwMode="auto">
              <a:xfrm flipH="1" flipV="1">
                <a:off x="2261" y="523"/>
                <a:ext cx="25" cy="1880"/>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43" name="Line 75"/>
              <p:cNvSpPr>
                <a:spLocks noChangeShapeType="1"/>
              </p:cNvSpPr>
              <p:nvPr/>
            </p:nvSpPr>
            <p:spPr bwMode="auto">
              <a:xfrm flipH="1" flipV="1">
                <a:off x="2185" y="2392"/>
                <a:ext cx="294" cy="65"/>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44" name="Line 76"/>
              <p:cNvSpPr>
                <a:spLocks noChangeShapeType="1"/>
              </p:cNvSpPr>
              <p:nvPr/>
            </p:nvSpPr>
            <p:spPr bwMode="auto">
              <a:xfrm>
                <a:off x="2451" y="458"/>
                <a:ext cx="449" cy="66"/>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45" name="Line 77"/>
              <p:cNvSpPr>
                <a:spLocks noChangeShapeType="1"/>
              </p:cNvSpPr>
              <p:nvPr/>
            </p:nvSpPr>
            <p:spPr bwMode="auto">
              <a:xfrm flipV="1">
                <a:off x="2432" y="2430"/>
                <a:ext cx="242" cy="30"/>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46" name="Line 78"/>
              <p:cNvSpPr>
                <a:spLocks noChangeShapeType="1"/>
              </p:cNvSpPr>
              <p:nvPr/>
            </p:nvSpPr>
            <p:spPr bwMode="auto">
              <a:xfrm flipH="1">
                <a:off x="2894" y="523"/>
                <a:ext cx="8" cy="156"/>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47" name="Line 79"/>
              <p:cNvSpPr>
                <a:spLocks noChangeShapeType="1"/>
              </p:cNvSpPr>
              <p:nvPr/>
            </p:nvSpPr>
            <p:spPr bwMode="auto">
              <a:xfrm flipV="1">
                <a:off x="1639" y="1082"/>
                <a:ext cx="628" cy="201"/>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grpSp>
      <p:grpSp>
        <p:nvGrpSpPr>
          <p:cNvPr id="621648" name="Group 80"/>
          <p:cNvGrpSpPr>
            <a:grpSpLocks/>
          </p:cNvGrpSpPr>
          <p:nvPr/>
        </p:nvGrpSpPr>
        <p:grpSpPr bwMode="auto">
          <a:xfrm>
            <a:off x="4614863" y="1555750"/>
            <a:ext cx="892175" cy="2225675"/>
            <a:chOff x="2907" y="980"/>
            <a:chExt cx="562" cy="1402"/>
          </a:xfrm>
        </p:grpSpPr>
        <p:sp>
          <p:nvSpPr>
            <p:cNvPr id="621649" name="Line 81"/>
            <p:cNvSpPr>
              <a:spLocks noChangeShapeType="1"/>
            </p:cNvSpPr>
            <p:nvPr/>
          </p:nvSpPr>
          <p:spPr bwMode="auto">
            <a:xfrm flipV="1">
              <a:off x="3235" y="1624"/>
              <a:ext cx="0" cy="715"/>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nvGrpSpPr>
            <p:cNvPr id="61487" name="Group 82"/>
            <p:cNvGrpSpPr>
              <a:grpSpLocks/>
            </p:cNvGrpSpPr>
            <p:nvPr/>
          </p:nvGrpSpPr>
          <p:grpSpPr bwMode="auto">
            <a:xfrm>
              <a:off x="2907" y="980"/>
              <a:ext cx="562" cy="1402"/>
              <a:chOff x="2907" y="980"/>
              <a:chExt cx="562" cy="1402"/>
            </a:xfrm>
          </p:grpSpPr>
          <p:sp>
            <p:nvSpPr>
              <p:cNvPr id="621651" name="Line 83"/>
              <p:cNvSpPr>
                <a:spLocks noChangeShapeType="1"/>
              </p:cNvSpPr>
              <p:nvPr/>
            </p:nvSpPr>
            <p:spPr bwMode="auto">
              <a:xfrm>
                <a:off x="2916" y="980"/>
                <a:ext cx="535" cy="50"/>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52" name="Line 84"/>
              <p:cNvSpPr>
                <a:spLocks noChangeShapeType="1"/>
              </p:cNvSpPr>
              <p:nvPr/>
            </p:nvSpPr>
            <p:spPr bwMode="auto">
              <a:xfrm>
                <a:off x="2912" y="1612"/>
                <a:ext cx="557" cy="6"/>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53" name="Line 85"/>
              <p:cNvSpPr>
                <a:spLocks noChangeShapeType="1"/>
              </p:cNvSpPr>
              <p:nvPr/>
            </p:nvSpPr>
            <p:spPr bwMode="auto">
              <a:xfrm flipV="1">
                <a:off x="2917" y="1728"/>
                <a:ext cx="307" cy="1"/>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54" name="Line 86"/>
              <p:cNvSpPr>
                <a:spLocks noChangeShapeType="1"/>
              </p:cNvSpPr>
              <p:nvPr/>
            </p:nvSpPr>
            <p:spPr bwMode="auto">
              <a:xfrm flipV="1">
                <a:off x="2912" y="2381"/>
                <a:ext cx="307" cy="1"/>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55" name="Line 87"/>
              <p:cNvSpPr>
                <a:spLocks noChangeShapeType="1"/>
              </p:cNvSpPr>
              <p:nvPr/>
            </p:nvSpPr>
            <p:spPr bwMode="auto">
              <a:xfrm flipH="1">
                <a:off x="3443" y="1002"/>
                <a:ext cx="1" cy="614"/>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656" name="Line 88"/>
              <p:cNvSpPr>
                <a:spLocks noChangeShapeType="1"/>
              </p:cNvSpPr>
              <p:nvPr/>
            </p:nvSpPr>
            <p:spPr bwMode="auto">
              <a:xfrm>
                <a:off x="2907" y="1076"/>
                <a:ext cx="535" cy="50"/>
              </a:xfrm>
              <a:prstGeom prst="line">
                <a:avLst/>
              </a:prstGeom>
              <a:noFill/>
              <a:ln w="57150">
                <a:solidFill>
                  <a:schemeClr val="accent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grpSp>
      </p:grpSp>
      <p:grpSp>
        <p:nvGrpSpPr>
          <p:cNvPr id="61456" name="Group 193"/>
          <p:cNvGrpSpPr>
            <a:grpSpLocks/>
          </p:cNvGrpSpPr>
          <p:nvPr/>
        </p:nvGrpSpPr>
        <p:grpSpPr bwMode="auto">
          <a:xfrm>
            <a:off x="7842250" y="3436938"/>
            <a:ext cx="1200150" cy="2109787"/>
            <a:chOff x="4940" y="2165"/>
            <a:chExt cx="756" cy="1329"/>
          </a:xfrm>
        </p:grpSpPr>
        <p:grpSp>
          <p:nvGrpSpPr>
            <p:cNvPr id="61458" name="Group 194"/>
            <p:cNvGrpSpPr>
              <a:grpSpLocks/>
            </p:cNvGrpSpPr>
            <p:nvPr/>
          </p:nvGrpSpPr>
          <p:grpSpPr bwMode="auto">
            <a:xfrm>
              <a:off x="4940" y="2165"/>
              <a:ext cx="756" cy="1329"/>
              <a:chOff x="4940" y="2165"/>
              <a:chExt cx="756" cy="1329"/>
            </a:xfrm>
          </p:grpSpPr>
          <p:sp>
            <p:nvSpPr>
              <p:cNvPr id="621763" name="AutoShape 195"/>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64" name="Rectangle 196"/>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65" name="Line 197"/>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66" name="Rectangle 198"/>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67" name="Rectangle 199"/>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68" name="Line 200"/>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69" name="Line 201"/>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70" name="Line 202"/>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71" name="Line 203"/>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72" name="Line 204"/>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73" name="Line 205"/>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74" name="Line 206"/>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75" name="Line 207"/>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76" name="Line 208"/>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77" name="Line 209"/>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621778" name="Rectangle 210"/>
              <p:cNvSpPr>
                <a:spLocks noChangeArrowheads="1"/>
              </p:cNvSpPr>
              <p:nvPr/>
            </p:nvSpPr>
            <p:spPr bwMode="auto">
              <a:xfrm>
                <a:off x="5012" y="2165"/>
                <a:ext cx="527" cy="17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r>
                  <a:rPr kumimoji="0" lang="zh-CN" altLang="en-US" sz="1200">
                    <a:solidFill>
                      <a:srgbClr val="1A0004"/>
                    </a:solidFill>
                    <a:latin typeface="Times" charset="0"/>
                    <a:ea typeface="宋体" charset="0"/>
                    <a:cs typeface="宋体" charset="0"/>
                  </a:rPr>
                  <a:t>   </a:t>
                </a:r>
                <a:r>
                  <a:rPr kumimoji="0" lang="zh-CN" altLang="en-US" sz="1000">
                    <a:solidFill>
                      <a:srgbClr val="1A0004"/>
                    </a:solidFill>
                    <a:latin typeface="Times" charset="0"/>
                    <a:ea typeface="宋体" charset="0"/>
                    <a:cs typeface="宋体" charset="0"/>
                  </a:rPr>
                  <a:t>王朝</a:t>
                </a:r>
                <a:endParaRPr kumimoji="0" lang="zh-CN" altLang="en-US" sz="2800" b="0">
                  <a:solidFill>
                    <a:srgbClr val="00DFCA"/>
                  </a:solidFill>
                  <a:latin typeface="Comic Sans MS" charset="0"/>
                  <a:ea typeface="宋体" charset="0"/>
                  <a:cs typeface="宋体" charset="0"/>
                </a:endParaRPr>
              </a:p>
            </p:txBody>
          </p:sp>
          <p:sp>
            <p:nvSpPr>
              <p:cNvPr id="621779" name="Rectangle 211"/>
              <p:cNvSpPr>
                <a:spLocks noChangeArrowheads="1"/>
              </p:cNvSpPr>
              <p:nvPr/>
            </p:nvSpPr>
            <p:spPr bwMode="auto">
              <a:xfrm>
                <a:off x="5071" y="2253"/>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1780" name="Rectangle 212"/>
              <p:cNvSpPr>
                <a:spLocks noChangeArrowheads="1"/>
              </p:cNvSpPr>
              <p:nvPr/>
            </p:nvSpPr>
            <p:spPr bwMode="auto">
              <a:xfrm>
                <a:off x="4940" y="2391"/>
                <a:ext cx="756"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1781" name="Rectangle 213"/>
              <p:cNvSpPr>
                <a:spLocks noChangeArrowheads="1"/>
              </p:cNvSpPr>
              <p:nvPr/>
            </p:nvSpPr>
            <p:spPr bwMode="auto">
              <a:xfrm>
                <a:off x="5031" y="2499"/>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1782" name="Rectangle 214"/>
              <p:cNvSpPr>
                <a:spLocks noChangeArrowheads="1"/>
              </p:cNvSpPr>
              <p:nvPr/>
            </p:nvSpPr>
            <p:spPr bwMode="auto">
              <a:xfrm>
                <a:off x="4969" y="2608"/>
                <a:ext cx="65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1783" name="Text Box 215"/>
              <p:cNvSpPr txBox="1">
                <a:spLocks noChangeArrowheads="1"/>
              </p:cNvSpPr>
              <p:nvPr/>
            </p:nvSpPr>
            <p:spPr bwMode="auto">
              <a:xfrm>
                <a:off x="5031" y="2726"/>
                <a:ext cx="53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1784" name="Text Box 216"/>
              <p:cNvSpPr txBox="1">
                <a:spLocks noChangeArrowheads="1"/>
              </p:cNvSpPr>
              <p:nvPr/>
            </p:nvSpPr>
            <p:spPr bwMode="auto">
              <a:xfrm>
                <a:off x="5027" y="3167"/>
                <a:ext cx="394"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1785" name="Text Box 217"/>
              <p:cNvSpPr txBox="1">
                <a:spLocks noChangeArrowheads="1"/>
              </p:cNvSpPr>
              <p:nvPr/>
            </p:nvSpPr>
            <p:spPr bwMode="auto">
              <a:xfrm>
                <a:off x="5123" y="2820"/>
                <a:ext cx="40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1786" name="Text Box 218"/>
              <p:cNvSpPr txBox="1">
                <a:spLocks noChangeArrowheads="1"/>
              </p:cNvSpPr>
              <p:nvPr/>
            </p:nvSpPr>
            <p:spPr bwMode="auto">
              <a:xfrm>
                <a:off x="5013" y="2932"/>
                <a:ext cx="593"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1787" name="Text Box 219"/>
              <p:cNvSpPr txBox="1">
                <a:spLocks noChangeArrowheads="1"/>
              </p:cNvSpPr>
              <p:nvPr/>
            </p:nvSpPr>
            <p:spPr bwMode="auto">
              <a:xfrm>
                <a:off x="5035" y="3052"/>
                <a:ext cx="527"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1788" name="Text Box 220"/>
              <p:cNvSpPr txBox="1">
                <a:spLocks noChangeArrowheads="1"/>
              </p:cNvSpPr>
              <p:nvPr/>
            </p:nvSpPr>
            <p:spPr bwMode="auto">
              <a:xfrm>
                <a:off x="5235" y="3165"/>
                <a:ext cx="37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grpSp>
        <p:sp>
          <p:nvSpPr>
            <p:cNvPr id="621789" name="Rectangle 221"/>
            <p:cNvSpPr>
              <a:spLocks noChangeArrowheads="1"/>
            </p:cNvSpPr>
            <p:nvPr/>
          </p:nvSpPr>
          <p:spPr bwMode="auto">
            <a:xfrm>
              <a:off x="5044" y="2289"/>
              <a:ext cx="496"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r>
                <a:rPr kumimoji="0" lang="zh-CN" altLang="en-US" sz="1000">
                  <a:solidFill>
                    <a:srgbClr val="1A0004"/>
                  </a:solidFill>
                  <a:latin typeface="Comic Sans MS" charset="0"/>
                  <a:ea typeface="宋体" charset="0"/>
                  <a:cs typeface="宋体" charset="0"/>
                </a:rPr>
                <a:t>扫</a:t>
              </a:r>
              <a:r>
                <a:rPr kumimoji="0" lang="en-US" altLang="zh-CN" sz="1000">
                  <a:solidFill>
                    <a:srgbClr val="1A0004"/>
                  </a:solidFill>
                  <a:latin typeface="Comic Sans MS" charset="0"/>
                  <a:ea typeface="宋体" charset="0"/>
                  <a:cs typeface="宋体" charset="0"/>
                </a:rPr>
                <a:t>—</a:t>
              </a:r>
              <a:r>
                <a:rPr kumimoji="0" lang="zh-CN" altLang="en-US" sz="1000">
                  <a:solidFill>
                    <a:srgbClr val="1A0004"/>
                  </a:solidFill>
                  <a:latin typeface="Comic Sans MS" charset="0"/>
                  <a:ea typeface="宋体" charset="0"/>
                  <a:cs typeface="宋体" charset="0"/>
                </a:rPr>
                <a:t>卫</a:t>
              </a:r>
              <a:r>
                <a:rPr kumimoji="0" lang="en-US" altLang="zh-CN" sz="1000">
                  <a:solidFill>
                    <a:srgbClr val="1A0004"/>
                  </a:solidFill>
                  <a:latin typeface="Comic Sans MS" charset="0"/>
                  <a:ea typeface="宋体" charset="0"/>
                  <a:cs typeface="宋体" charset="0"/>
                </a:rPr>
                <a:t>—</a:t>
              </a:r>
              <a:r>
                <a:rPr kumimoji="0" lang="zh-CN" altLang="en-US" sz="1000">
                  <a:solidFill>
                    <a:srgbClr val="1A0004"/>
                  </a:solidFill>
                  <a:latin typeface="Comic Sans MS" charset="0"/>
                  <a:ea typeface="宋体" charset="0"/>
                  <a:cs typeface="宋体" charset="0"/>
                </a:rPr>
                <a:t>罗</a:t>
              </a:r>
              <a:endParaRPr kumimoji="0" lang="zh-CN" altLang="en-US" sz="2800" b="0">
                <a:solidFill>
                  <a:srgbClr val="00DFCA"/>
                </a:solidFill>
                <a:latin typeface="Comic Sans MS" charset="0"/>
                <a:ea typeface="宋体" charset="0"/>
                <a:cs typeface="宋体" charset="0"/>
              </a:endParaRPr>
            </a:p>
          </p:txBody>
        </p:sp>
      </p:grpSp>
      <p:sp>
        <p:nvSpPr>
          <p:cNvPr id="621790" name="Text Box 222"/>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zh-CN" altLang="en-US" sz="1200">
                <a:solidFill>
                  <a:srgbClr val="FFFFFF"/>
                </a:solidFill>
                <a:latin typeface="宋体" charset="0"/>
                <a:ea typeface="宋体" charset="0"/>
                <a:cs typeface="宋体" charset="0"/>
              </a:rPr>
              <a:t>学生</a:t>
            </a:r>
            <a:r>
              <a:rPr kumimoji="0" lang="ja-JP" altLang="en-US" sz="1200">
                <a:solidFill>
                  <a:srgbClr val="FFFFFF"/>
                </a:solidFill>
                <a:latin typeface="宋体" charset="0"/>
                <a:ea typeface="宋体" charset="0"/>
                <a:cs typeface="宋体" charset="0"/>
              </a:rPr>
              <a:t>手册</a:t>
            </a:r>
            <a:r>
              <a:rPr kumimoji="0" lang="zh-CN" altLang="en-US" sz="1200">
                <a:solidFill>
                  <a:srgbClr val="FFFFFF"/>
                </a:solidFill>
                <a:latin typeface="宋体" charset="0"/>
                <a:ea typeface="宋体" charset="0"/>
                <a:cs typeface="宋体" charset="0"/>
              </a:rPr>
              <a:t>第</a:t>
            </a:r>
            <a:r>
              <a:rPr kumimoji="0" lang="en-US" altLang="zh-CN" sz="1200">
                <a:solidFill>
                  <a:srgbClr val="FFFFFF"/>
                </a:solidFill>
                <a:latin typeface="宋体" charset="0"/>
                <a:ea typeface="宋体" charset="0"/>
                <a:cs typeface="宋体" charset="0"/>
              </a:rPr>
              <a:t>32-37</a:t>
            </a:r>
            <a:r>
              <a:rPr kumimoji="0" lang="zh-CN" altLang="en-US" sz="1200">
                <a:solidFill>
                  <a:srgbClr val="FFFFFF"/>
                </a:solidFill>
                <a:latin typeface="宋体" charset="0"/>
                <a:ea typeface="宋体" charset="0"/>
                <a:cs typeface="宋体" charset="0"/>
              </a:rPr>
              <a:t>页</a:t>
            </a:r>
          </a:p>
        </p:txBody>
      </p:sp>
    </p:spTree>
    <p:extLst>
      <p:ext uri="{BB962C8B-B14F-4D97-AF65-F5344CB8AC3E}">
        <p14:creationId xmlns:p14="http://schemas.microsoft.com/office/powerpoint/2010/main" val="186033037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21588"/>
                                        </p:tgtEl>
                                        <p:attrNameLst>
                                          <p:attrName>style.visibility</p:attrName>
                                        </p:attrNameLst>
                                      </p:cBhvr>
                                      <p:to>
                                        <p:strVal val="visible"/>
                                      </p:to>
                                    </p:set>
                                    <p:animEffect transition="in" filter="wipe(left)">
                                      <p:cBhvr>
                                        <p:cTn id="7" dur="500"/>
                                        <p:tgtEl>
                                          <p:spTgt spid="621588"/>
                                        </p:tgtEl>
                                      </p:cBhvr>
                                    </p:animEffect>
                                  </p:childTnLst>
                                </p:cTn>
                              </p:par>
                            </p:childTnLst>
                          </p:cTn>
                        </p:par>
                        <p:par>
                          <p:cTn id="8" fill="hold" nodeType="afterGroup">
                            <p:stCondLst>
                              <p:cond delay="500"/>
                            </p:stCondLst>
                            <p:childTnLst>
                              <p:par>
                                <p:cTn id="9" presetID="22" presetClass="entr" presetSubtype="8" fill="hold" nodeType="afterEffect">
                                  <p:stCondLst>
                                    <p:cond delay="1000"/>
                                  </p:stCondLst>
                                  <p:childTnLst>
                                    <p:set>
                                      <p:cBhvr>
                                        <p:cTn id="10" dur="1" fill="hold">
                                          <p:stCondLst>
                                            <p:cond delay="0"/>
                                          </p:stCondLst>
                                        </p:cTn>
                                        <p:tgtEl>
                                          <p:spTgt spid="621617"/>
                                        </p:tgtEl>
                                        <p:attrNameLst>
                                          <p:attrName>style.visibility</p:attrName>
                                        </p:attrNameLst>
                                      </p:cBhvr>
                                      <p:to>
                                        <p:strVal val="visible"/>
                                      </p:to>
                                    </p:set>
                                    <p:animEffect transition="in" filter="wipe(left)">
                                      <p:cBhvr>
                                        <p:cTn id="11" dur="1000"/>
                                        <p:tgtEl>
                                          <p:spTgt spid="621617"/>
                                        </p:tgtEl>
                                      </p:cBhvr>
                                    </p:animEffect>
                                  </p:childTnLst>
                                </p:cTn>
                              </p:par>
                            </p:childTnLst>
                          </p:cTn>
                        </p:par>
                        <p:par>
                          <p:cTn id="12" fill="hold" nodeType="afterGroup">
                            <p:stCondLst>
                              <p:cond delay="2500"/>
                            </p:stCondLst>
                            <p:childTnLst>
                              <p:par>
                                <p:cTn id="13" presetID="22" presetClass="entr" presetSubtype="4" fill="hold" grpId="0" nodeType="afterEffect">
                                  <p:stCondLst>
                                    <p:cond delay="0"/>
                                  </p:stCondLst>
                                  <p:childTnLst>
                                    <p:set>
                                      <p:cBhvr>
                                        <p:cTn id="14" dur="1" fill="hold">
                                          <p:stCondLst>
                                            <p:cond delay="0"/>
                                          </p:stCondLst>
                                        </p:cTn>
                                        <p:tgtEl>
                                          <p:spTgt spid="621587"/>
                                        </p:tgtEl>
                                        <p:attrNameLst>
                                          <p:attrName>style.visibility</p:attrName>
                                        </p:attrNameLst>
                                      </p:cBhvr>
                                      <p:to>
                                        <p:strVal val="visible"/>
                                      </p:to>
                                    </p:set>
                                    <p:animEffect transition="in" filter="wipe(down)">
                                      <p:cBhvr>
                                        <p:cTn id="15" dur="1000"/>
                                        <p:tgtEl>
                                          <p:spTgt spid="621587"/>
                                        </p:tgtEl>
                                      </p:cBhvr>
                                    </p:animEffect>
                                  </p:childTnLst>
                                </p:cTn>
                              </p:par>
                            </p:childTnLst>
                          </p:cTn>
                        </p:par>
                        <p:par>
                          <p:cTn id="16" fill="hold" nodeType="afterGroup">
                            <p:stCondLst>
                              <p:cond delay="3500"/>
                            </p:stCondLst>
                            <p:childTnLst>
                              <p:par>
                                <p:cTn id="17" presetID="22" presetClass="entr" presetSubtype="4" fill="hold" grpId="0" nodeType="afterEffect">
                                  <p:stCondLst>
                                    <p:cond delay="0"/>
                                  </p:stCondLst>
                                  <p:childTnLst>
                                    <p:set>
                                      <p:cBhvr>
                                        <p:cTn id="18" dur="1" fill="hold">
                                          <p:stCondLst>
                                            <p:cond delay="0"/>
                                          </p:stCondLst>
                                        </p:cTn>
                                        <p:tgtEl>
                                          <p:spTgt spid="621586"/>
                                        </p:tgtEl>
                                        <p:attrNameLst>
                                          <p:attrName>style.visibility</p:attrName>
                                        </p:attrNameLst>
                                      </p:cBhvr>
                                      <p:to>
                                        <p:strVal val="visible"/>
                                      </p:to>
                                    </p:set>
                                    <p:animEffect transition="in" filter="wipe(down)">
                                      <p:cBhvr>
                                        <p:cTn id="19" dur="1000"/>
                                        <p:tgtEl>
                                          <p:spTgt spid="621586"/>
                                        </p:tgtEl>
                                      </p:cBhvr>
                                    </p:animEffect>
                                  </p:childTnLst>
                                </p:cTn>
                              </p:par>
                            </p:childTnLst>
                          </p:cTn>
                        </p:par>
                        <p:par>
                          <p:cTn id="20" fill="hold" nodeType="afterGroup">
                            <p:stCondLst>
                              <p:cond delay="4500"/>
                            </p:stCondLst>
                            <p:childTnLst>
                              <p:par>
                                <p:cTn id="21" presetID="22" presetClass="entr" presetSubtype="4" fill="hold" nodeType="afterEffect">
                                  <p:stCondLst>
                                    <p:cond delay="1000"/>
                                  </p:stCondLst>
                                  <p:childTnLst>
                                    <p:set>
                                      <p:cBhvr>
                                        <p:cTn id="22" dur="1" fill="hold">
                                          <p:stCondLst>
                                            <p:cond delay="0"/>
                                          </p:stCondLst>
                                        </p:cTn>
                                        <p:tgtEl>
                                          <p:spTgt spid="621610"/>
                                        </p:tgtEl>
                                        <p:attrNameLst>
                                          <p:attrName>style.visibility</p:attrName>
                                        </p:attrNameLst>
                                      </p:cBhvr>
                                      <p:to>
                                        <p:strVal val="visible"/>
                                      </p:to>
                                    </p:set>
                                    <p:animEffect transition="in" filter="wipe(down)">
                                      <p:cBhvr>
                                        <p:cTn id="23" dur="1000"/>
                                        <p:tgtEl>
                                          <p:spTgt spid="621610"/>
                                        </p:tgtEl>
                                      </p:cBhvr>
                                    </p:animEffect>
                                  </p:childTnLst>
                                </p:cTn>
                              </p:par>
                            </p:childTnLst>
                          </p:cTn>
                        </p:par>
                        <p:par>
                          <p:cTn id="24" fill="hold" nodeType="afterGroup">
                            <p:stCondLst>
                              <p:cond delay="6500"/>
                            </p:stCondLst>
                            <p:childTnLst>
                              <p:par>
                                <p:cTn id="25" presetID="22" presetClass="entr" presetSubtype="8" fill="hold" nodeType="afterEffect">
                                  <p:stCondLst>
                                    <p:cond delay="1000"/>
                                  </p:stCondLst>
                                  <p:childTnLst>
                                    <p:set>
                                      <p:cBhvr>
                                        <p:cTn id="26" dur="1" fill="hold">
                                          <p:stCondLst>
                                            <p:cond delay="0"/>
                                          </p:stCondLst>
                                        </p:cTn>
                                        <p:tgtEl>
                                          <p:spTgt spid="621636"/>
                                        </p:tgtEl>
                                        <p:attrNameLst>
                                          <p:attrName>style.visibility</p:attrName>
                                        </p:attrNameLst>
                                      </p:cBhvr>
                                      <p:to>
                                        <p:strVal val="visible"/>
                                      </p:to>
                                    </p:set>
                                    <p:animEffect transition="in" filter="wipe(left)">
                                      <p:cBhvr>
                                        <p:cTn id="27" dur="1000"/>
                                        <p:tgtEl>
                                          <p:spTgt spid="621636"/>
                                        </p:tgtEl>
                                      </p:cBhvr>
                                    </p:animEffect>
                                  </p:childTnLst>
                                </p:cTn>
                              </p:par>
                            </p:childTnLst>
                          </p:cTn>
                        </p:par>
                        <p:par>
                          <p:cTn id="28" fill="hold" nodeType="afterGroup">
                            <p:stCondLst>
                              <p:cond delay="8500"/>
                            </p:stCondLst>
                            <p:childTnLst>
                              <p:par>
                                <p:cTn id="29" presetID="22" presetClass="entr" presetSubtype="8" fill="hold" nodeType="afterEffect">
                                  <p:stCondLst>
                                    <p:cond delay="1000"/>
                                  </p:stCondLst>
                                  <p:childTnLst>
                                    <p:set>
                                      <p:cBhvr>
                                        <p:cTn id="30" dur="1" fill="hold">
                                          <p:stCondLst>
                                            <p:cond delay="0"/>
                                          </p:stCondLst>
                                        </p:cTn>
                                        <p:tgtEl>
                                          <p:spTgt spid="621626"/>
                                        </p:tgtEl>
                                        <p:attrNameLst>
                                          <p:attrName>style.visibility</p:attrName>
                                        </p:attrNameLst>
                                      </p:cBhvr>
                                      <p:to>
                                        <p:strVal val="visible"/>
                                      </p:to>
                                    </p:set>
                                    <p:animEffect transition="in" filter="wipe(left)">
                                      <p:cBhvr>
                                        <p:cTn id="31" dur="1000"/>
                                        <p:tgtEl>
                                          <p:spTgt spid="621626"/>
                                        </p:tgtEl>
                                      </p:cBhvr>
                                    </p:animEffect>
                                  </p:childTnLst>
                                </p:cTn>
                              </p:par>
                            </p:childTnLst>
                          </p:cTn>
                        </p:par>
                        <p:par>
                          <p:cTn id="32" fill="hold" nodeType="afterGroup">
                            <p:stCondLst>
                              <p:cond delay="10500"/>
                            </p:stCondLst>
                            <p:childTnLst>
                              <p:par>
                                <p:cTn id="33" presetID="22" presetClass="entr" presetSubtype="8" fill="hold" nodeType="afterEffect">
                                  <p:stCondLst>
                                    <p:cond delay="1000"/>
                                  </p:stCondLst>
                                  <p:childTnLst>
                                    <p:set>
                                      <p:cBhvr>
                                        <p:cTn id="34" dur="1" fill="hold">
                                          <p:stCondLst>
                                            <p:cond delay="0"/>
                                          </p:stCondLst>
                                        </p:cTn>
                                        <p:tgtEl>
                                          <p:spTgt spid="621648"/>
                                        </p:tgtEl>
                                        <p:attrNameLst>
                                          <p:attrName>style.visibility</p:attrName>
                                        </p:attrNameLst>
                                      </p:cBhvr>
                                      <p:to>
                                        <p:strVal val="visible"/>
                                      </p:to>
                                    </p:set>
                                    <p:animEffect transition="in" filter="wipe(left)">
                                      <p:cBhvr>
                                        <p:cTn id="35" dur="1000"/>
                                        <p:tgtEl>
                                          <p:spTgt spid="621648"/>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621589"/>
                                        </p:tgtEl>
                                        <p:attrNameLst>
                                          <p:attrName>style.visibility</p:attrName>
                                        </p:attrNameLst>
                                      </p:cBhvr>
                                      <p:to>
                                        <p:strVal val="visible"/>
                                      </p:to>
                                    </p:set>
                                    <p:animEffect transition="in" filter="fade">
                                      <p:cBhvr>
                                        <p:cTn id="40" dur="1000"/>
                                        <p:tgtEl>
                                          <p:spTgt spid="6215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1586" grpId="0" animBg="1"/>
      <p:bldP spid="621587" grpId="0" animBg="1"/>
      <p:bldP spid="621588" grpId="0" autoUpdateAnimBg="0"/>
      <p:bldP spid="621589" grpId="0" autoUpdateAnimBg="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ext Box 2"/>
          <p:cNvSpPr txBox="1">
            <a:spLocks noChangeArrowheads="1"/>
          </p:cNvSpPr>
          <p:nvPr/>
        </p:nvSpPr>
        <p:spPr bwMode="auto">
          <a:xfrm>
            <a:off x="1757363" y="-22225"/>
            <a:ext cx="5668962" cy="338138"/>
          </a:xfrm>
          <a:prstGeom prst="rect">
            <a:avLst/>
          </a:prstGeom>
          <a:noFill/>
          <a:ln w="12700">
            <a:noFill/>
            <a:miter lim="800000"/>
            <a:headEnd/>
            <a:tailEnd/>
          </a:ln>
          <a:effectLst>
            <a:outerShdw blurRad="63500" dist="71842" dir="2700000" algn="ctr" rotWithShape="0">
              <a:srgbClr val="000000">
                <a:alpha val="74997"/>
              </a:srgb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1600">
                <a:latin typeface="Comic Sans MS" charset="0"/>
                <a:ea typeface="SimSun" charset="0"/>
                <a:cs typeface="SimSun" charset="0"/>
              </a:rPr>
              <a:t>列王纪上</a:t>
            </a:r>
            <a:r>
              <a:rPr kumimoji="0" lang="en-US" altLang="ja-JP" sz="1600">
                <a:latin typeface="Comic Sans MS" charset="0"/>
              </a:rPr>
              <a:t> 5:5</a:t>
            </a:r>
            <a:endParaRPr kumimoji="0" lang="en-US" sz="1600">
              <a:latin typeface="Comic Sans MS" charset="0"/>
            </a:endParaRPr>
          </a:p>
        </p:txBody>
      </p:sp>
      <p:sp>
        <p:nvSpPr>
          <p:cNvPr id="116739" name="Text Box 3"/>
          <p:cNvSpPr txBox="1">
            <a:spLocks noChangeArrowheads="1"/>
          </p:cNvSpPr>
          <p:nvPr/>
        </p:nvSpPr>
        <p:spPr bwMode="auto">
          <a:xfrm>
            <a:off x="8721725" y="84138"/>
            <a:ext cx="254000" cy="409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116740" name="Text Box 4"/>
          <p:cNvSpPr txBox="1">
            <a:spLocks noChangeArrowheads="1"/>
          </p:cNvSpPr>
          <p:nvPr/>
        </p:nvSpPr>
        <p:spPr bwMode="auto">
          <a:xfrm>
            <a:off x="8588375" y="6407150"/>
            <a:ext cx="323850" cy="411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800">
                <a:latin typeface="Comic Sans MS" charset="0"/>
              </a:rPr>
              <a:t>2</a:t>
            </a:r>
            <a:endParaRPr kumimoji="0" lang="en-US" sz="2000" b="0">
              <a:solidFill>
                <a:srgbClr val="FFA27C"/>
              </a:solidFill>
              <a:latin typeface="B VAG Rounded Bold" charset="0"/>
            </a:endParaRPr>
          </a:p>
        </p:txBody>
      </p:sp>
      <p:pic>
        <p:nvPicPr>
          <p:cNvPr id="116741" name="Picture 5"/>
          <p:cNvPicPr>
            <a:picLocks noChangeAspect="1" noChangeArrowheads="1"/>
          </p:cNvPicPr>
          <p:nvPr/>
        </p:nvPicPr>
        <p:blipFill>
          <a:blip r:embed="rId3">
            <a:lum bright="18000" contrast="24000"/>
            <a:extLst>
              <a:ext uri="{28A0092B-C50C-407E-A947-70E740481C1C}">
                <a14:useLocalDpi xmlns:a14="http://schemas.microsoft.com/office/drawing/2010/main" val="0"/>
              </a:ext>
            </a:extLst>
          </a:blip>
          <a:srcRect/>
          <a:stretch>
            <a:fillRect/>
          </a:stretch>
        </p:blipFill>
        <p:spPr bwMode="auto">
          <a:xfrm>
            <a:off x="596900" y="546100"/>
            <a:ext cx="7966075" cy="5757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16742" name="Group 6"/>
          <p:cNvGrpSpPr>
            <a:grpSpLocks/>
          </p:cNvGrpSpPr>
          <p:nvPr/>
        </p:nvGrpSpPr>
        <p:grpSpPr bwMode="auto">
          <a:xfrm>
            <a:off x="8018463" y="3436938"/>
            <a:ext cx="981075" cy="1843087"/>
            <a:chOff x="5051" y="2165"/>
            <a:chExt cx="618" cy="1161"/>
          </a:xfrm>
        </p:grpSpPr>
        <p:grpSp>
          <p:nvGrpSpPr>
            <p:cNvPr id="116748" name="Group 7"/>
            <p:cNvGrpSpPr>
              <a:grpSpLocks/>
            </p:cNvGrpSpPr>
            <p:nvPr/>
          </p:nvGrpSpPr>
          <p:grpSpPr bwMode="auto">
            <a:xfrm>
              <a:off x="5051" y="2165"/>
              <a:ext cx="618" cy="1161"/>
              <a:chOff x="5051" y="2165"/>
              <a:chExt cx="618" cy="1161"/>
            </a:xfrm>
          </p:grpSpPr>
          <p:sp>
            <p:nvSpPr>
              <p:cNvPr id="116750" name="Freeform 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116751" name="AutoShape 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p>
            </p:txBody>
          </p:sp>
          <p:sp>
            <p:nvSpPr>
              <p:cNvPr id="116752" name="Rectangle 1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p>
            </p:txBody>
          </p:sp>
          <p:sp>
            <p:nvSpPr>
              <p:cNvPr id="116753" name="Line 1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6754" name="Rectangle 1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16755" name="Rectangle 1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16756" name="Line 1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6757" name="Line 1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6758" name="Line 1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6759" name="Line 1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6760" name="Line 1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6761" name="Line 1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6762" name="Line 2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6763" name="Line 2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6764" name="Line 2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6765" name="Line 2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6766" name="Rectangle 24"/>
              <p:cNvSpPr>
                <a:spLocks noChangeArrowheads="1"/>
              </p:cNvSpPr>
              <p:nvPr/>
            </p:nvSpPr>
            <p:spPr bwMode="auto">
              <a:xfrm>
                <a:off x="5051" y="2165"/>
                <a:ext cx="527" cy="1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1000">
                    <a:solidFill>
                      <a:srgbClr val="000000"/>
                    </a:solidFill>
                    <a:latin typeface="Chicago" charset="0"/>
                  </a:rPr>
                  <a:t>    </a:t>
                </a:r>
                <a:r>
                  <a:rPr kumimoji="0" lang="zh-CN" altLang="en-US" sz="1000">
                    <a:solidFill>
                      <a:srgbClr val="000000"/>
                    </a:solidFill>
                    <a:latin typeface="Chicago" charset="0"/>
                    <a:ea typeface="SimSun" charset="0"/>
                    <a:cs typeface="SimSun" charset="0"/>
                  </a:rPr>
                  <a:t>王权</a:t>
                </a:r>
                <a:endParaRPr kumimoji="0" lang="en-US" sz="1000">
                  <a:solidFill>
                    <a:srgbClr val="000000"/>
                  </a:solidFill>
                  <a:latin typeface="Chicago" charset="0"/>
                </a:endParaRPr>
              </a:p>
            </p:txBody>
          </p:sp>
        </p:grpSp>
        <p:sp>
          <p:nvSpPr>
            <p:cNvPr id="116749" name="Rectangle 25"/>
            <p:cNvSpPr>
              <a:spLocks noChangeArrowheads="1"/>
            </p:cNvSpPr>
            <p:nvPr/>
          </p:nvSpPr>
          <p:spPr bwMode="auto">
            <a:xfrm>
              <a:off x="5139" y="2267"/>
              <a:ext cx="386"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97306" name="Text Box 26"/>
          <p:cNvSpPr txBox="1">
            <a:spLocks noChangeArrowheads="1"/>
          </p:cNvSpPr>
          <p:nvPr/>
        </p:nvSpPr>
        <p:spPr bwMode="auto">
          <a:xfrm>
            <a:off x="917575" y="5067300"/>
            <a:ext cx="7581900" cy="579438"/>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sz="3200">
                <a:solidFill>
                  <a:srgbClr val="FFF417"/>
                </a:solidFill>
                <a:latin typeface="Comic Sans MS" charset="0"/>
                <a:ea typeface="SimSun" charset="0"/>
                <a:cs typeface="SimSun" charset="0"/>
              </a:rPr>
              <a:t>设在亚劳拿的稻场上</a:t>
            </a:r>
            <a:r>
              <a:rPr kumimoji="0" lang="en-US" altLang="ja-JP" sz="3200">
                <a:solidFill>
                  <a:srgbClr val="FFF417"/>
                </a:solidFill>
                <a:latin typeface="Comic Sans MS" charset="0"/>
              </a:rPr>
              <a:t>…</a:t>
            </a:r>
            <a:endParaRPr kumimoji="0" lang="en-US" sz="3200">
              <a:solidFill>
                <a:srgbClr val="FFF417"/>
              </a:solidFill>
              <a:latin typeface="Comic Sans MS" charset="0"/>
            </a:endParaRPr>
          </a:p>
        </p:txBody>
      </p:sp>
      <p:sp>
        <p:nvSpPr>
          <p:cNvPr id="97307" name="Text Box 27"/>
          <p:cNvSpPr txBox="1">
            <a:spLocks noChangeArrowheads="1"/>
          </p:cNvSpPr>
          <p:nvPr/>
        </p:nvSpPr>
        <p:spPr bwMode="auto">
          <a:xfrm>
            <a:off x="906463" y="5735638"/>
            <a:ext cx="7581900" cy="579437"/>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sz="3200">
                <a:solidFill>
                  <a:srgbClr val="FFF417"/>
                </a:solidFill>
                <a:latin typeface="Comic Sans MS" charset="0"/>
                <a:ea typeface="SimSun" charset="0"/>
                <a:cs typeface="SimSun" charset="0"/>
              </a:rPr>
              <a:t>大伟册划</a:t>
            </a:r>
            <a:r>
              <a:rPr kumimoji="0" lang="en-US" altLang="ja-JP" sz="3200">
                <a:solidFill>
                  <a:srgbClr val="FFF417"/>
                </a:solidFill>
                <a:latin typeface="Comic Sans MS" charset="0"/>
              </a:rPr>
              <a:t>; </a:t>
            </a:r>
            <a:r>
              <a:rPr kumimoji="0" lang="zh-CN" altLang="en-US" sz="3200">
                <a:solidFill>
                  <a:srgbClr val="FFF417"/>
                </a:solidFill>
                <a:latin typeface="Comic Sans MS" charset="0"/>
                <a:ea typeface="SimSun" charset="0"/>
                <a:cs typeface="SimSun" charset="0"/>
              </a:rPr>
              <a:t>所罗门建立它</a:t>
            </a:r>
            <a:r>
              <a:rPr kumimoji="0" lang="en-US" altLang="ja-JP" sz="3200">
                <a:solidFill>
                  <a:srgbClr val="FFF417"/>
                </a:solidFill>
                <a:latin typeface="Comic Sans MS" charset="0"/>
              </a:rPr>
              <a:t>.</a:t>
            </a:r>
            <a:endParaRPr kumimoji="0" lang="en-US" sz="3200">
              <a:solidFill>
                <a:srgbClr val="FFF417"/>
              </a:solidFill>
              <a:latin typeface="Comic Sans MS" charset="0"/>
            </a:endParaRPr>
          </a:p>
        </p:txBody>
      </p:sp>
      <p:sp>
        <p:nvSpPr>
          <p:cNvPr id="97308" name="Rectangle 28"/>
          <p:cNvSpPr>
            <a:spLocks noChangeArrowheads="1"/>
          </p:cNvSpPr>
          <p:nvPr/>
        </p:nvSpPr>
        <p:spPr bwMode="auto">
          <a:xfrm>
            <a:off x="8083550" y="6529388"/>
            <a:ext cx="336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29</a:t>
            </a:r>
          </a:p>
        </p:txBody>
      </p:sp>
      <p:sp>
        <p:nvSpPr>
          <p:cNvPr id="116746" name="Text Box 29"/>
          <p:cNvSpPr txBox="1">
            <a:spLocks noChangeArrowheads="1"/>
          </p:cNvSpPr>
          <p:nvPr/>
        </p:nvSpPr>
        <p:spPr bwMode="auto">
          <a:xfrm>
            <a:off x="7007225" y="6284913"/>
            <a:ext cx="16065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sp>
        <p:nvSpPr>
          <p:cNvPr id="97310" name="Text Box 30"/>
          <p:cNvSpPr txBox="1">
            <a:spLocks noChangeArrowheads="1"/>
          </p:cNvSpPr>
          <p:nvPr/>
        </p:nvSpPr>
        <p:spPr bwMode="auto">
          <a:xfrm>
            <a:off x="1970088" y="4183063"/>
            <a:ext cx="5362575" cy="82391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sz="4800">
                <a:solidFill>
                  <a:srgbClr val="FFEA18"/>
                </a:solidFill>
                <a:latin typeface="Comic Sans MS" charset="0"/>
                <a:ea typeface="SimSun" charset="0"/>
                <a:cs typeface="SimSun" charset="0"/>
              </a:rPr>
              <a:t>第一圣殿</a:t>
            </a:r>
            <a:endParaRPr kumimoji="0" lang="en-US" sz="4800">
              <a:solidFill>
                <a:srgbClr val="FFEA18"/>
              </a:solidFill>
              <a:latin typeface="Comic Sans MS" charset="0"/>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97306">
                                            <p:txEl>
                                              <p:pRg st="0" end="0"/>
                                            </p:txEl>
                                          </p:spTgt>
                                        </p:tgtEl>
                                        <p:attrNameLst>
                                          <p:attrName>style.visibility</p:attrName>
                                        </p:attrNameLst>
                                      </p:cBhvr>
                                      <p:to>
                                        <p:strVal val="visible"/>
                                      </p:to>
                                    </p:set>
                                    <p:animEffect transition="in" filter="barn(outVertical)">
                                      <p:cBhvr>
                                        <p:cTn id="7" dur="500"/>
                                        <p:tgtEl>
                                          <p:spTgt spid="9730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97307">
                                            <p:txEl>
                                              <p:pRg st="0" end="0"/>
                                            </p:txEl>
                                          </p:spTgt>
                                        </p:tgtEl>
                                        <p:attrNameLst>
                                          <p:attrName>style.visibility</p:attrName>
                                        </p:attrNameLst>
                                      </p:cBhvr>
                                      <p:to>
                                        <p:strVal val="visible"/>
                                      </p:to>
                                    </p:set>
                                    <p:animEffect transition="in" filter="barn(outVertical)">
                                      <p:cBhvr>
                                        <p:cTn id="12" dur="500"/>
                                        <p:tgtEl>
                                          <p:spTgt spid="9730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306" grpId="0" build="p" autoUpdateAnimBg="0"/>
      <p:bldP spid="97307" grpId="0" build="p" autoUpdateAnimBg="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878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8175" y="615950"/>
            <a:ext cx="7875588" cy="5624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8307" name="Rectangle 3"/>
          <p:cNvSpPr>
            <a:spLocks noChangeArrowheads="1"/>
          </p:cNvSpPr>
          <p:nvPr/>
        </p:nvSpPr>
        <p:spPr bwMode="auto">
          <a:xfrm>
            <a:off x="4202113" y="1457325"/>
            <a:ext cx="4114800" cy="515938"/>
          </a:xfrm>
          <a:prstGeom prst="rect">
            <a:avLst/>
          </a:prstGeom>
          <a:noFill/>
          <a:ln w="76200">
            <a:noFill/>
            <a:miter lim="800000"/>
            <a:headEnd/>
            <a:tailEnd/>
          </a:ln>
          <a:effectLst>
            <a:outerShdw blurRad="63500" dist="63500" dir="2212194" algn="ctr" rotWithShape="0">
              <a:srgbClr val="0F90C7">
                <a:alpha val="50000"/>
              </a:srgbClr>
            </a:outerShdw>
          </a:effectLst>
        </p:spPr>
        <p:txBody>
          <a:bodyPr lIns="90487" tIns="44450" rIns="90487" bIns="44450">
            <a:spAutoFit/>
          </a:bodyPr>
          <a:lstStyle/>
          <a:p>
            <a:pPr>
              <a:lnSpc>
                <a:spcPct val="100000"/>
              </a:lnSpc>
              <a:spcBef>
                <a:spcPct val="0"/>
              </a:spcBef>
              <a:buFontTx/>
              <a:buNone/>
            </a:pPr>
            <a:r>
              <a:rPr kumimoji="0" lang="zh-CN" altLang="en-US" sz="2800">
                <a:solidFill>
                  <a:srgbClr val="111A94"/>
                </a:solidFill>
                <a:latin typeface="Comic Sans MS" charset="0"/>
                <a:ea typeface="SimSun" charset="0"/>
                <a:cs typeface="SimSun" charset="0"/>
              </a:rPr>
              <a:t>摩利亚山</a:t>
            </a:r>
            <a:r>
              <a:rPr kumimoji="0" lang="en-US" altLang="ja-JP" sz="2800">
                <a:solidFill>
                  <a:srgbClr val="111A94"/>
                </a:solidFill>
                <a:latin typeface="Comic Sans MS" charset="0"/>
              </a:rPr>
              <a:t>…</a:t>
            </a:r>
            <a:r>
              <a:rPr kumimoji="0" lang="zh-CN" altLang="en-US" sz="2800">
                <a:solidFill>
                  <a:srgbClr val="111A94"/>
                </a:solidFill>
                <a:latin typeface="Comic Sans MS" charset="0"/>
                <a:ea typeface="SimSun" charset="0"/>
                <a:cs typeface="SimSun" charset="0"/>
              </a:rPr>
              <a:t>锡安山</a:t>
            </a:r>
            <a:endParaRPr kumimoji="0" lang="en-US" sz="2800">
              <a:solidFill>
                <a:srgbClr val="111A94"/>
              </a:solidFill>
              <a:latin typeface="Comic Sans MS" charset="0"/>
            </a:endParaRPr>
          </a:p>
        </p:txBody>
      </p:sp>
      <p:sp>
        <p:nvSpPr>
          <p:cNvPr id="98308" name="Text Box 4"/>
          <p:cNvSpPr txBox="1">
            <a:spLocks noChangeArrowheads="1"/>
          </p:cNvSpPr>
          <p:nvPr/>
        </p:nvSpPr>
        <p:spPr bwMode="auto">
          <a:xfrm>
            <a:off x="1449388" y="1058863"/>
            <a:ext cx="7073900" cy="457200"/>
          </a:xfrm>
          <a:prstGeom prst="rect">
            <a:avLst/>
          </a:prstGeom>
          <a:noFill/>
          <a:ln w="12700">
            <a:noFill/>
            <a:miter lim="800000"/>
            <a:headEnd/>
            <a:tailEnd/>
          </a:ln>
          <a:effectLst>
            <a:outerShdw blurRad="63500" dist="53882" dir="2700000" algn="ctr" rotWithShape="0">
              <a:srgbClr val="0F90C7">
                <a:alpha val="50000"/>
              </a:srgb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a:solidFill>
                  <a:srgbClr val="111A94"/>
                </a:solidFill>
                <a:latin typeface="Comic Sans MS" charset="0"/>
                <a:ea typeface="SimSun" charset="0"/>
                <a:cs typeface="SimSun" charset="0"/>
              </a:rPr>
              <a:t>亚伯兰牺牲以撒之处</a:t>
            </a:r>
            <a:endParaRPr kumimoji="0" lang="en-US">
              <a:solidFill>
                <a:srgbClr val="111A94"/>
              </a:solidFill>
              <a:latin typeface="Comic Sans MS" charset="0"/>
            </a:endParaRPr>
          </a:p>
        </p:txBody>
      </p:sp>
      <p:sp>
        <p:nvSpPr>
          <p:cNvPr id="98309" name="Text Box 5"/>
          <p:cNvSpPr txBox="1">
            <a:spLocks noChangeArrowheads="1"/>
          </p:cNvSpPr>
          <p:nvPr/>
        </p:nvSpPr>
        <p:spPr bwMode="auto">
          <a:xfrm>
            <a:off x="1765300" y="-9525"/>
            <a:ext cx="5668963" cy="338138"/>
          </a:xfrm>
          <a:prstGeom prst="rect">
            <a:avLst/>
          </a:prstGeom>
          <a:noFill/>
          <a:ln w="12700">
            <a:noFill/>
            <a:miter lim="800000"/>
            <a:headEnd/>
            <a:tailEnd/>
          </a:ln>
          <a:effectLst>
            <a:outerShdw blurRad="63500" dist="71842" dir="2700000" algn="ctr" rotWithShape="0">
              <a:srgbClr val="000000">
                <a:alpha val="74997"/>
              </a:srgb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1600">
                <a:latin typeface="Comic Sans MS" charset="0"/>
                <a:ea typeface="SimSun" charset="0"/>
                <a:cs typeface="SimSun" charset="0"/>
              </a:rPr>
              <a:t>列王纪上</a:t>
            </a:r>
            <a:r>
              <a:rPr kumimoji="0" lang="en-US" altLang="ja-JP" sz="1600">
                <a:latin typeface="Comic Sans MS" charset="0"/>
              </a:rPr>
              <a:t> 6:14-38</a:t>
            </a:r>
            <a:endParaRPr kumimoji="0" lang="en-US" sz="1600">
              <a:latin typeface="Comic Sans MS" charset="0"/>
            </a:endParaRPr>
          </a:p>
        </p:txBody>
      </p:sp>
      <p:sp>
        <p:nvSpPr>
          <p:cNvPr id="98310" name="Rectangle 6"/>
          <p:cNvSpPr>
            <a:spLocks noChangeArrowheads="1"/>
          </p:cNvSpPr>
          <p:nvPr/>
        </p:nvSpPr>
        <p:spPr bwMode="auto">
          <a:xfrm>
            <a:off x="842963" y="646113"/>
            <a:ext cx="5280025" cy="454025"/>
          </a:xfrm>
          <a:prstGeom prst="rect">
            <a:avLst/>
          </a:prstGeom>
          <a:noFill/>
          <a:ln w="76200">
            <a:noFill/>
            <a:miter lim="800000"/>
            <a:headEnd/>
            <a:tailEnd/>
          </a:ln>
          <a:effectLst>
            <a:outerShdw blurRad="63500" dist="53882" dir="2700000" algn="ctr" rotWithShape="0">
              <a:srgbClr val="0F90C7">
                <a:alpha val="50000"/>
              </a:srgbClr>
            </a:outerShdw>
          </a:effectLst>
        </p:spPr>
        <p:txBody>
          <a:bodyPr lIns="90487" tIns="44450" rIns="90487" bIns="44450">
            <a:spAutoFit/>
          </a:bodyPr>
          <a:lstStyle/>
          <a:p>
            <a:pPr>
              <a:lnSpc>
                <a:spcPct val="100000"/>
              </a:lnSpc>
              <a:spcBef>
                <a:spcPct val="0"/>
              </a:spcBef>
              <a:buFontTx/>
              <a:buNone/>
            </a:pPr>
            <a:r>
              <a:rPr kumimoji="0" lang="zh-CN" altLang="en-US">
                <a:solidFill>
                  <a:srgbClr val="111A94"/>
                </a:solidFill>
                <a:latin typeface="Comic Sans MS" charset="0"/>
                <a:ea typeface="SimSun" charset="0"/>
                <a:cs typeface="SimSun" charset="0"/>
              </a:rPr>
              <a:t>现今在耶路撒冷的圣殿山</a:t>
            </a:r>
            <a:endParaRPr kumimoji="0" lang="en-US">
              <a:solidFill>
                <a:srgbClr val="111A94"/>
              </a:solidFill>
              <a:latin typeface="Comic Sans MS" charset="0"/>
            </a:endParaRPr>
          </a:p>
        </p:txBody>
      </p:sp>
      <p:sp>
        <p:nvSpPr>
          <p:cNvPr id="98311" name="AutoShape 7"/>
          <p:cNvSpPr>
            <a:spLocks noChangeArrowheads="1"/>
          </p:cNvSpPr>
          <p:nvPr/>
        </p:nvSpPr>
        <p:spPr bwMode="auto">
          <a:xfrm>
            <a:off x="6178550" y="2214563"/>
            <a:ext cx="1454150" cy="1130300"/>
          </a:xfrm>
          <a:prstGeom prst="roundRect">
            <a:avLst>
              <a:gd name="adj" fmla="val 16667"/>
            </a:avLst>
          </a:prstGeom>
          <a:noFill/>
          <a:ln w="76200">
            <a:solidFill>
              <a:srgbClr val="00FF00"/>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grpSp>
        <p:nvGrpSpPr>
          <p:cNvPr id="118792" name="Group 8"/>
          <p:cNvGrpSpPr>
            <a:grpSpLocks/>
          </p:cNvGrpSpPr>
          <p:nvPr/>
        </p:nvGrpSpPr>
        <p:grpSpPr bwMode="auto">
          <a:xfrm>
            <a:off x="8018463" y="3436938"/>
            <a:ext cx="981075" cy="1843087"/>
            <a:chOff x="5051" y="2165"/>
            <a:chExt cx="618" cy="1161"/>
          </a:xfrm>
        </p:grpSpPr>
        <p:grpSp>
          <p:nvGrpSpPr>
            <p:cNvPr id="118798" name="Group 9"/>
            <p:cNvGrpSpPr>
              <a:grpSpLocks/>
            </p:cNvGrpSpPr>
            <p:nvPr/>
          </p:nvGrpSpPr>
          <p:grpSpPr bwMode="auto">
            <a:xfrm>
              <a:off x="5051" y="2165"/>
              <a:ext cx="618" cy="1161"/>
              <a:chOff x="5051" y="2165"/>
              <a:chExt cx="618" cy="1161"/>
            </a:xfrm>
          </p:grpSpPr>
          <p:sp>
            <p:nvSpPr>
              <p:cNvPr id="118800" name="Freeform 1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118801" name="AutoShape 1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p>
            </p:txBody>
          </p:sp>
          <p:sp>
            <p:nvSpPr>
              <p:cNvPr id="118802" name="Rectangle 1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p>
            </p:txBody>
          </p:sp>
          <p:sp>
            <p:nvSpPr>
              <p:cNvPr id="118803" name="Line 1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804" name="Rectangle 1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18805" name="Rectangle 1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18806" name="Line 1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807" name="Line 1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808" name="Line 1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809" name="Line 1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810" name="Line 2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811" name="Line 2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812" name="Line 2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813" name="Line 2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814" name="Line 2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815" name="Line 2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816" name="Rectangle 26"/>
              <p:cNvSpPr>
                <a:spLocks noChangeArrowheads="1"/>
              </p:cNvSpPr>
              <p:nvPr/>
            </p:nvSpPr>
            <p:spPr bwMode="auto">
              <a:xfrm>
                <a:off x="5051" y="2165"/>
                <a:ext cx="527" cy="1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zh-CN" altLang="en-US" sz="900">
                    <a:solidFill>
                      <a:srgbClr val="000000"/>
                    </a:solidFill>
                    <a:latin typeface="Chicago" charset="0"/>
                    <a:ea typeface="SimSun" charset="0"/>
                    <a:cs typeface="SimSun" charset="0"/>
                  </a:rPr>
                  <a:t>     </a:t>
                </a:r>
                <a:r>
                  <a:rPr kumimoji="0" lang="zh-CN" altLang="en-US" sz="1000">
                    <a:solidFill>
                      <a:srgbClr val="000000"/>
                    </a:solidFill>
                    <a:latin typeface="Chicago" charset="0"/>
                    <a:ea typeface="SimSun" charset="0"/>
                    <a:cs typeface="SimSun" charset="0"/>
                  </a:rPr>
                  <a:t>王权</a:t>
                </a:r>
                <a:r>
                  <a:rPr kumimoji="0" lang="zh-CN" altLang="en-US" sz="900">
                    <a:solidFill>
                      <a:srgbClr val="000000"/>
                    </a:solidFill>
                    <a:latin typeface="Chicago" charset="0"/>
                    <a:ea typeface="SimSun" charset="0"/>
                    <a:cs typeface="SimSun" charset="0"/>
                  </a:rPr>
                  <a:t>  </a:t>
                </a:r>
                <a:endParaRPr kumimoji="0" lang="en-US" sz="900">
                  <a:solidFill>
                    <a:srgbClr val="000000"/>
                  </a:solidFill>
                  <a:latin typeface="Chicago" charset="0"/>
                </a:endParaRPr>
              </a:p>
            </p:txBody>
          </p:sp>
        </p:grpSp>
        <p:sp>
          <p:nvSpPr>
            <p:cNvPr id="118799" name="Rectangle 27"/>
            <p:cNvSpPr>
              <a:spLocks noChangeArrowheads="1"/>
            </p:cNvSpPr>
            <p:nvPr/>
          </p:nvSpPr>
          <p:spPr bwMode="auto">
            <a:xfrm>
              <a:off x="5139" y="2267"/>
              <a:ext cx="386"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118793" name="Text Box 28"/>
          <p:cNvSpPr txBox="1">
            <a:spLocks noChangeArrowheads="1"/>
          </p:cNvSpPr>
          <p:nvPr/>
        </p:nvSpPr>
        <p:spPr bwMode="auto">
          <a:xfrm>
            <a:off x="8721725" y="84138"/>
            <a:ext cx="254000" cy="409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118794" name="Text Box 29"/>
          <p:cNvSpPr txBox="1">
            <a:spLocks noChangeArrowheads="1"/>
          </p:cNvSpPr>
          <p:nvPr/>
        </p:nvSpPr>
        <p:spPr bwMode="auto">
          <a:xfrm>
            <a:off x="8591550" y="6400800"/>
            <a:ext cx="323850" cy="411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800">
                <a:latin typeface="Comic Sans MS" charset="0"/>
              </a:rPr>
              <a:t>3</a:t>
            </a:r>
            <a:endParaRPr kumimoji="0" lang="en-US" sz="2000" b="0">
              <a:solidFill>
                <a:srgbClr val="FFA27C"/>
              </a:solidFill>
              <a:latin typeface="B VAG Rounded Bold" charset="0"/>
            </a:endParaRPr>
          </a:p>
        </p:txBody>
      </p:sp>
      <p:pic>
        <p:nvPicPr>
          <p:cNvPr id="98334" name="Picture 30"/>
          <p:cNvPicPr>
            <a:picLocks noChangeAspect="1" noChangeArrowheads="1"/>
          </p:cNvPicPr>
          <p:nvPr/>
        </p:nvPicPr>
        <p:blipFill>
          <a:blip r:embed="rId4"/>
          <a:srcRect/>
          <a:stretch>
            <a:fillRect/>
          </a:stretch>
        </p:blipFill>
        <p:spPr bwMode="auto">
          <a:xfrm>
            <a:off x="6192838" y="2200275"/>
            <a:ext cx="1522412" cy="121920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98335" name="Rectangle 31"/>
          <p:cNvSpPr>
            <a:spLocks noChangeArrowheads="1"/>
          </p:cNvSpPr>
          <p:nvPr/>
        </p:nvSpPr>
        <p:spPr bwMode="auto">
          <a:xfrm>
            <a:off x="8080375" y="6529388"/>
            <a:ext cx="336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30</a:t>
            </a:r>
          </a:p>
        </p:txBody>
      </p:sp>
      <p:sp>
        <p:nvSpPr>
          <p:cNvPr id="118797" name="Text Box 32"/>
          <p:cNvSpPr txBox="1">
            <a:spLocks noChangeArrowheads="1"/>
          </p:cNvSpPr>
          <p:nvPr/>
        </p:nvSpPr>
        <p:spPr bwMode="auto">
          <a:xfrm>
            <a:off x="7007225" y="6284913"/>
            <a:ext cx="16065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2" presetClass="entr" presetSubtype="4" fill="hold" grpId="0" nodeType="afterEffect">
                                  <p:stCondLst>
                                    <p:cond delay="100"/>
                                  </p:stCondLst>
                                  <p:childTnLst>
                                    <p:set>
                                      <p:cBhvr>
                                        <p:cTn id="6" dur="1" fill="hold">
                                          <p:stCondLst>
                                            <p:cond delay="0"/>
                                          </p:stCondLst>
                                        </p:cTn>
                                        <p:tgtEl>
                                          <p:spTgt spid="98310"/>
                                        </p:tgtEl>
                                        <p:attrNameLst>
                                          <p:attrName>style.visibility</p:attrName>
                                        </p:attrNameLst>
                                      </p:cBhvr>
                                      <p:to>
                                        <p:strVal val="visible"/>
                                      </p:to>
                                    </p:set>
                                    <p:animEffect transition="in" filter="slide(fromBottom)">
                                      <p:cBhvr>
                                        <p:cTn id="7" dur="500"/>
                                        <p:tgtEl>
                                          <p:spTgt spid="9831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2" presetClass="entr" presetSubtype="4" fill="hold" grpId="0" nodeType="clickEffect">
                                  <p:stCondLst>
                                    <p:cond delay="0"/>
                                  </p:stCondLst>
                                  <p:childTnLst>
                                    <p:set>
                                      <p:cBhvr>
                                        <p:cTn id="11" dur="1" fill="hold">
                                          <p:stCondLst>
                                            <p:cond delay="0"/>
                                          </p:stCondLst>
                                        </p:cTn>
                                        <p:tgtEl>
                                          <p:spTgt spid="98308"/>
                                        </p:tgtEl>
                                        <p:attrNameLst>
                                          <p:attrName>style.visibility</p:attrName>
                                        </p:attrNameLst>
                                      </p:cBhvr>
                                      <p:to>
                                        <p:strVal val="visible"/>
                                      </p:to>
                                    </p:set>
                                    <p:animEffect transition="in" filter="slide(fromBottom)">
                                      <p:cBhvr>
                                        <p:cTn id="12" dur="500"/>
                                        <p:tgtEl>
                                          <p:spTgt spid="98308"/>
                                        </p:tgtEl>
                                      </p:cBhvr>
                                    </p:animEffect>
                                  </p:childTnLst>
                                </p:cTn>
                              </p:par>
                            </p:childTnLst>
                          </p:cTn>
                        </p:par>
                        <p:par>
                          <p:cTn id="13" fill="hold" nodeType="afterGroup">
                            <p:stCondLst>
                              <p:cond delay="500"/>
                            </p:stCondLst>
                            <p:childTnLst>
                              <p:par>
                                <p:cTn id="14" presetID="12" presetClass="entr" presetSubtype="4" fill="hold" grpId="0" nodeType="afterEffect">
                                  <p:stCondLst>
                                    <p:cond delay="100"/>
                                  </p:stCondLst>
                                  <p:childTnLst>
                                    <p:set>
                                      <p:cBhvr>
                                        <p:cTn id="15" dur="1" fill="hold">
                                          <p:stCondLst>
                                            <p:cond delay="0"/>
                                          </p:stCondLst>
                                        </p:cTn>
                                        <p:tgtEl>
                                          <p:spTgt spid="98307"/>
                                        </p:tgtEl>
                                        <p:attrNameLst>
                                          <p:attrName>style.visibility</p:attrName>
                                        </p:attrNameLst>
                                      </p:cBhvr>
                                      <p:to>
                                        <p:strVal val="visible"/>
                                      </p:to>
                                    </p:set>
                                    <p:animEffect transition="in" filter="slide(fromBottom)">
                                      <p:cBhvr>
                                        <p:cTn id="16" dur="500"/>
                                        <p:tgtEl>
                                          <p:spTgt spid="9830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2" fill="hold" grpId="0" nodeType="clickEffect">
                                  <p:stCondLst>
                                    <p:cond delay="0"/>
                                  </p:stCondLst>
                                  <p:childTnLst>
                                    <p:set>
                                      <p:cBhvr>
                                        <p:cTn id="20" dur="1" fill="hold">
                                          <p:stCondLst>
                                            <p:cond delay="0"/>
                                          </p:stCondLst>
                                        </p:cTn>
                                        <p:tgtEl>
                                          <p:spTgt spid="98311"/>
                                        </p:tgtEl>
                                        <p:attrNameLst>
                                          <p:attrName>style.visibility</p:attrName>
                                        </p:attrNameLst>
                                      </p:cBhvr>
                                      <p:to>
                                        <p:strVal val="visible"/>
                                      </p:to>
                                    </p:set>
                                    <p:anim calcmode="lin" valueType="num">
                                      <p:cBhvr additive="base">
                                        <p:cTn id="21" dur="500" fill="hold"/>
                                        <p:tgtEl>
                                          <p:spTgt spid="98311"/>
                                        </p:tgtEl>
                                        <p:attrNameLst>
                                          <p:attrName>ppt_x</p:attrName>
                                        </p:attrNameLst>
                                      </p:cBhvr>
                                      <p:tavLst>
                                        <p:tav tm="0">
                                          <p:val>
                                            <p:strVal val="1+#ppt_w/2"/>
                                          </p:val>
                                        </p:tav>
                                        <p:tav tm="100000">
                                          <p:val>
                                            <p:strVal val="#ppt_x"/>
                                          </p:val>
                                        </p:tav>
                                      </p:tavLst>
                                    </p:anim>
                                    <p:anim calcmode="lin" valueType="num">
                                      <p:cBhvr additive="base">
                                        <p:cTn id="22" dur="500" fill="hold"/>
                                        <p:tgtEl>
                                          <p:spTgt spid="98311"/>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7" presetClass="entr" presetSubtype="8" fill="hold" nodeType="clickEffect">
                                  <p:stCondLst>
                                    <p:cond delay="0"/>
                                  </p:stCondLst>
                                  <p:childTnLst>
                                    <p:set>
                                      <p:cBhvr>
                                        <p:cTn id="26" dur="1" fill="hold">
                                          <p:stCondLst>
                                            <p:cond delay="0"/>
                                          </p:stCondLst>
                                        </p:cTn>
                                        <p:tgtEl>
                                          <p:spTgt spid="98334"/>
                                        </p:tgtEl>
                                        <p:attrNameLst>
                                          <p:attrName>style.visibility</p:attrName>
                                        </p:attrNameLst>
                                      </p:cBhvr>
                                      <p:to>
                                        <p:strVal val="visible"/>
                                      </p:to>
                                    </p:set>
                                    <p:anim calcmode="lin" valueType="num">
                                      <p:cBhvr additive="base">
                                        <p:cTn id="27" dur="5000" fill="hold"/>
                                        <p:tgtEl>
                                          <p:spTgt spid="98334"/>
                                        </p:tgtEl>
                                        <p:attrNameLst>
                                          <p:attrName>ppt_x</p:attrName>
                                        </p:attrNameLst>
                                      </p:cBhvr>
                                      <p:tavLst>
                                        <p:tav tm="0">
                                          <p:val>
                                            <p:strVal val="0-#ppt_w/2"/>
                                          </p:val>
                                        </p:tav>
                                        <p:tav tm="100000">
                                          <p:val>
                                            <p:strVal val="#ppt_x"/>
                                          </p:val>
                                        </p:tav>
                                      </p:tavLst>
                                    </p:anim>
                                    <p:anim calcmode="lin" valueType="num">
                                      <p:cBhvr additive="base">
                                        <p:cTn id="28" dur="5000" fill="hold"/>
                                        <p:tgtEl>
                                          <p:spTgt spid="983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07" grpId="0" autoUpdateAnimBg="0"/>
      <p:bldP spid="98308" grpId="0" autoUpdateAnimBg="0"/>
      <p:bldP spid="98310" grpId="0" autoUpdateAnimBg="0"/>
      <p:bldP spid="98311"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835"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8175" y="615950"/>
            <a:ext cx="7875588" cy="5624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9331" name="Rectangle 3"/>
          <p:cNvSpPr>
            <a:spLocks noChangeArrowheads="1"/>
          </p:cNvSpPr>
          <p:nvPr/>
        </p:nvSpPr>
        <p:spPr bwMode="auto">
          <a:xfrm>
            <a:off x="1000125" y="1928813"/>
            <a:ext cx="7170738" cy="3803650"/>
          </a:xfrm>
          <a:prstGeom prst="rect">
            <a:avLst/>
          </a:prstGeom>
          <a:gradFill rotWithShape="0">
            <a:gsLst>
              <a:gs pos="0">
                <a:schemeClr val="accent1"/>
              </a:gs>
              <a:gs pos="100000">
                <a:schemeClr val="accent1">
                  <a:gamma/>
                  <a:shade val="0"/>
                  <a:invGamma/>
                </a:schemeClr>
              </a:gs>
            </a:gsLst>
            <a:lin ang="5400000" scaled="1"/>
          </a:gradFill>
          <a:ln w="12700">
            <a:solidFill>
              <a:schemeClr val="tx1"/>
            </a:solidFill>
            <a:miter lim="800000"/>
            <a:headEnd/>
            <a:tailEnd/>
          </a:ln>
          <a:effectLst/>
        </p:spPr>
        <p:txBody>
          <a:bodyPr wrap="none" anchor="ctr"/>
          <a:lstStyle/>
          <a:p>
            <a:pPr>
              <a:defRPr/>
            </a:pPr>
            <a:endParaRPr lang="en-US">
              <a:latin typeface="Arial Narrow" pitchFamily="-112" charset="0"/>
              <a:ea typeface="Times New Roman" charset="0"/>
            </a:endParaRPr>
          </a:p>
        </p:txBody>
      </p:sp>
      <p:sp>
        <p:nvSpPr>
          <p:cNvPr id="99332" name="Text Box 4"/>
          <p:cNvSpPr txBox="1">
            <a:spLocks noChangeArrowheads="1"/>
          </p:cNvSpPr>
          <p:nvPr/>
        </p:nvSpPr>
        <p:spPr bwMode="auto">
          <a:xfrm>
            <a:off x="1027113" y="2073275"/>
            <a:ext cx="7073900" cy="64135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sz="3600">
                <a:solidFill>
                  <a:srgbClr val="FFFF00"/>
                </a:solidFill>
                <a:latin typeface="Comic Sans MS" charset="0"/>
                <a:ea typeface="SimSun" charset="0"/>
                <a:cs typeface="SimSun" charset="0"/>
              </a:rPr>
              <a:t>圣殿</a:t>
            </a:r>
            <a:r>
              <a:rPr kumimoji="0" lang="en-US" altLang="ja-JP" sz="3600">
                <a:solidFill>
                  <a:srgbClr val="FFFF00"/>
                </a:solidFill>
                <a:latin typeface="Comic Sans MS" charset="0"/>
              </a:rPr>
              <a:t>: </a:t>
            </a:r>
            <a:r>
              <a:rPr kumimoji="0" lang="zh-CN" altLang="en-US" sz="3600">
                <a:solidFill>
                  <a:srgbClr val="FFFF00"/>
                </a:solidFill>
                <a:latin typeface="Comic Sans MS" charset="0"/>
                <a:ea typeface="SimSun" charset="0"/>
                <a:cs typeface="SimSun" charset="0"/>
              </a:rPr>
              <a:t>清除地面</a:t>
            </a:r>
            <a:r>
              <a:rPr kumimoji="0" lang="en-US" altLang="ja-JP" sz="3600">
                <a:solidFill>
                  <a:srgbClr val="FFFF00"/>
                </a:solidFill>
                <a:latin typeface="Comic Sans MS" charset="0"/>
              </a:rPr>
              <a:t>!</a:t>
            </a:r>
            <a:endParaRPr kumimoji="0" lang="en-US" sz="3600">
              <a:solidFill>
                <a:srgbClr val="FFFF00"/>
              </a:solidFill>
              <a:latin typeface="Comic Sans MS" charset="0"/>
            </a:endParaRPr>
          </a:p>
        </p:txBody>
      </p:sp>
      <p:grpSp>
        <p:nvGrpSpPr>
          <p:cNvPr id="2" name="Group 5"/>
          <p:cNvGrpSpPr>
            <a:grpSpLocks/>
          </p:cNvGrpSpPr>
          <p:nvPr/>
        </p:nvGrpSpPr>
        <p:grpSpPr bwMode="auto">
          <a:xfrm>
            <a:off x="2662238" y="4187825"/>
            <a:ext cx="4924425" cy="676275"/>
            <a:chOff x="1677" y="2638"/>
            <a:chExt cx="3102" cy="426"/>
          </a:xfrm>
        </p:grpSpPr>
        <p:grpSp>
          <p:nvGrpSpPr>
            <p:cNvPr id="120878" name="Group 6"/>
            <p:cNvGrpSpPr>
              <a:grpSpLocks/>
            </p:cNvGrpSpPr>
            <p:nvPr/>
          </p:nvGrpSpPr>
          <p:grpSpPr bwMode="auto">
            <a:xfrm>
              <a:off x="3619" y="2640"/>
              <a:ext cx="1160" cy="424"/>
              <a:chOff x="3672" y="2640"/>
              <a:chExt cx="1160" cy="424"/>
            </a:xfrm>
          </p:grpSpPr>
          <p:sp>
            <p:nvSpPr>
              <p:cNvPr id="99335" name="AutoShape 7" descr="Large confetti"/>
              <p:cNvSpPr>
                <a:spLocks noChangeArrowheads="1"/>
              </p:cNvSpPr>
              <p:nvPr/>
            </p:nvSpPr>
            <p:spPr bwMode="auto">
              <a:xfrm rot="10800000">
                <a:off x="3672" y="2640"/>
                <a:ext cx="1144" cy="408"/>
              </a:xfrm>
              <a:prstGeom prst="rtTriangle">
                <a:avLst/>
              </a:prstGeom>
              <a:pattFill prst="lgConfetti">
                <a:fgClr>
                  <a:srgbClr val="B1635B"/>
                </a:fgClr>
                <a:bgClr>
                  <a:schemeClr val="bg1"/>
                </a:bgClr>
              </a:pattFill>
              <a:ln w="12700">
                <a:noFill/>
                <a:miter lim="800000"/>
                <a:headEnd/>
                <a:tailEnd/>
              </a:ln>
              <a:effectLst>
                <a:outerShdw blurRad="63500" dist="125080" dir="1437749"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99336" name="Freeform 8" descr="Large confetti"/>
              <p:cNvSpPr>
                <a:spLocks/>
              </p:cNvSpPr>
              <p:nvPr/>
            </p:nvSpPr>
            <p:spPr bwMode="auto">
              <a:xfrm>
                <a:off x="3772" y="2676"/>
                <a:ext cx="1060" cy="388"/>
              </a:xfrm>
              <a:custGeom>
                <a:avLst/>
                <a:gdLst/>
                <a:ahLst/>
                <a:cxnLst>
                  <a:cxn ang="0">
                    <a:pos x="0" y="0"/>
                  </a:cxn>
                  <a:cxn ang="0">
                    <a:pos x="36" y="24"/>
                  </a:cxn>
                  <a:cxn ang="0">
                    <a:pos x="60" y="56"/>
                  </a:cxn>
                  <a:cxn ang="0">
                    <a:pos x="96" y="64"/>
                  </a:cxn>
                  <a:cxn ang="0">
                    <a:pos x="120" y="80"/>
                  </a:cxn>
                  <a:cxn ang="0">
                    <a:pos x="152" y="108"/>
                  </a:cxn>
                  <a:cxn ang="0">
                    <a:pos x="256" y="144"/>
                  </a:cxn>
                  <a:cxn ang="0">
                    <a:pos x="316" y="156"/>
                  </a:cxn>
                  <a:cxn ang="0">
                    <a:pos x="328" y="172"/>
                  </a:cxn>
                  <a:cxn ang="0">
                    <a:pos x="332" y="160"/>
                  </a:cxn>
                  <a:cxn ang="0">
                    <a:pos x="384" y="176"/>
                  </a:cxn>
                  <a:cxn ang="0">
                    <a:pos x="564" y="232"/>
                  </a:cxn>
                  <a:cxn ang="0">
                    <a:pos x="628" y="260"/>
                  </a:cxn>
                  <a:cxn ang="0">
                    <a:pos x="672" y="288"/>
                  </a:cxn>
                  <a:cxn ang="0">
                    <a:pos x="744" y="328"/>
                  </a:cxn>
                  <a:cxn ang="0">
                    <a:pos x="832" y="368"/>
                  </a:cxn>
                  <a:cxn ang="0">
                    <a:pos x="876" y="380"/>
                  </a:cxn>
                  <a:cxn ang="0">
                    <a:pos x="916" y="388"/>
                  </a:cxn>
                  <a:cxn ang="0">
                    <a:pos x="1008" y="384"/>
                  </a:cxn>
                  <a:cxn ang="0">
                    <a:pos x="1036" y="372"/>
                  </a:cxn>
                </a:cxnLst>
                <a:rect l="0" t="0" r="r" b="b"/>
                <a:pathLst>
                  <a:path w="1036" h="388">
                    <a:moveTo>
                      <a:pt x="0" y="0"/>
                    </a:moveTo>
                    <a:cubicBezTo>
                      <a:pt x="15" y="5"/>
                      <a:pt x="22" y="15"/>
                      <a:pt x="36" y="24"/>
                    </a:cubicBezTo>
                    <a:cubicBezTo>
                      <a:pt x="38" y="30"/>
                      <a:pt x="54" y="53"/>
                      <a:pt x="60" y="56"/>
                    </a:cubicBezTo>
                    <a:cubicBezTo>
                      <a:pt x="105" y="78"/>
                      <a:pt x="67" y="48"/>
                      <a:pt x="96" y="64"/>
                    </a:cubicBezTo>
                    <a:cubicBezTo>
                      <a:pt x="104" y="68"/>
                      <a:pt x="120" y="80"/>
                      <a:pt x="120" y="80"/>
                    </a:cubicBezTo>
                    <a:cubicBezTo>
                      <a:pt x="127" y="91"/>
                      <a:pt x="152" y="108"/>
                      <a:pt x="152" y="108"/>
                    </a:cubicBezTo>
                    <a:cubicBezTo>
                      <a:pt x="178" y="147"/>
                      <a:pt x="211" y="141"/>
                      <a:pt x="256" y="144"/>
                    </a:cubicBezTo>
                    <a:cubicBezTo>
                      <a:pt x="291" y="155"/>
                      <a:pt x="271" y="151"/>
                      <a:pt x="316" y="156"/>
                    </a:cubicBezTo>
                    <a:cubicBezTo>
                      <a:pt x="320" y="161"/>
                      <a:pt x="321" y="170"/>
                      <a:pt x="328" y="172"/>
                    </a:cubicBezTo>
                    <a:cubicBezTo>
                      <a:pt x="332" y="173"/>
                      <a:pt x="327" y="160"/>
                      <a:pt x="332" y="160"/>
                    </a:cubicBezTo>
                    <a:cubicBezTo>
                      <a:pt x="340" y="158"/>
                      <a:pt x="374" y="173"/>
                      <a:pt x="384" y="176"/>
                    </a:cubicBezTo>
                    <a:cubicBezTo>
                      <a:pt x="440" y="192"/>
                      <a:pt x="509" y="224"/>
                      <a:pt x="564" y="232"/>
                    </a:cubicBezTo>
                    <a:cubicBezTo>
                      <a:pt x="593" y="251"/>
                      <a:pt x="594" y="255"/>
                      <a:pt x="628" y="260"/>
                    </a:cubicBezTo>
                    <a:cubicBezTo>
                      <a:pt x="635" y="281"/>
                      <a:pt x="652" y="281"/>
                      <a:pt x="672" y="288"/>
                    </a:cubicBezTo>
                    <a:cubicBezTo>
                      <a:pt x="693" y="320"/>
                      <a:pt x="715" y="311"/>
                      <a:pt x="744" y="328"/>
                    </a:cubicBezTo>
                    <a:cubicBezTo>
                      <a:pt x="773" y="344"/>
                      <a:pt x="798" y="356"/>
                      <a:pt x="832" y="368"/>
                    </a:cubicBezTo>
                    <a:cubicBezTo>
                      <a:pt x="849" y="373"/>
                      <a:pt x="853" y="375"/>
                      <a:pt x="876" y="380"/>
                    </a:cubicBezTo>
                    <a:cubicBezTo>
                      <a:pt x="889" y="382"/>
                      <a:pt x="916" y="388"/>
                      <a:pt x="916" y="388"/>
                    </a:cubicBezTo>
                    <a:cubicBezTo>
                      <a:pt x="946" y="386"/>
                      <a:pt x="977" y="386"/>
                      <a:pt x="1008" y="384"/>
                    </a:cubicBezTo>
                    <a:cubicBezTo>
                      <a:pt x="1033" y="382"/>
                      <a:pt x="1028" y="386"/>
                      <a:pt x="1036" y="372"/>
                    </a:cubicBezTo>
                  </a:path>
                </a:pathLst>
              </a:custGeom>
              <a:pattFill prst="lgConfetti">
                <a:fgClr>
                  <a:srgbClr val="B1635B"/>
                </a:fgClr>
                <a:bgClr>
                  <a:schemeClr val="bg1"/>
                </a:bgClr>
              </a:pattFill>
              <a:ln w="12700" cap="flat" cmpd="sng">
                <a:solidFill>
                  <a:schemeClr val="tx1"/>
                </a:solidFill>
                <a:prstDash val="solid"/>
                <a:round/>
                <a:headEnd type="none" w="med" len="med"/>
                <a:tailEnd type="none" w="med" len="med"/>
              </a:ln>
              <a:effectLst>
                <a:outerShdw blurRad="63500" dist="125080" dir="1437749"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grpSp>
        <p:grpSp>
          <p:nvGrpSpPr>
            <p:cNvPr id="120879" name="Group 9"/>
            <p:cNvGrpSpPr>
              <a:grpSpLocks/>
            </p:cNvGrpSpPr>
            <p:nvPr/>
          </p:nvGrpSpPr>
          <p:grpSpPr bwMode="auto">
            <a:xfrm rot="21524310" flipH="1">
              <a:off x="1677" y="2638"/>
              <a:ext cx="807" cy="325"/>
              <a:chOff x="3672" y="2640"/>
              <a:chExt cx="1160" cy="424"/>
            </a:xfrm>
          </p:grpSpPr>
          <p:sp>
            <p:nvSpPr>
              <p:cNvPr id="99338" name="AutoShape 10" descr="Large confetti"/>
              <p:cNvSpPr>
                <a:spLocks noChangeArrowheads="1"/>
              </p:cNvSpPr>
              <p:nvPr/>
            </p:nvSpPr>
            <p:spPr bwMode="auto">
              <a:xfrm rot="10800000">
                <a:off x="3677" y="2614"/>
                <a:ext cx="1144" cy="407"/>
              </a:xfrm>
              <a:prstGeom prst="rtTriangle">
                <a:avLst/>
              </a:prstGeom>
              <a:pattFill prst="lgConfetti">
                <a:fgClr>
                  <a:srgbClr val="B1635B"/>
                </a:fgClr>
                <a:bgClr>
                  <a:schemeClr val="bg1"/>
                </a:bgClr>
              </a:pattFill>
              <a:ln w="12700">
                <a:noFill/>
                <a:miter lim="800000"/>
                <a:headEnd/>
                <a:tailEnd/>
              </a:ln>
              <a:effectLst>
                <a:outerShdw blurRad="63500" dist="125080" dir="1437749"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99339" name="Freeform 11" descr="Large confetti"/>
              <p:cNvSpPr>
                <a:spLocks/>
              </p:cNvSpPr>
              <p:nvPr/>
            </p:nvSpPr>
            <p:spPr bwMode="auto">
              <a:xfrm>
                <a:off x="3773" y="2676"/>
                <a:ext cx="1059" cy="385"/>
              </a:xfrm>
              <a:custGeom>
                <a:avLst/>
                <a:gdLst/>
                <a:ahLst/>
                <a:cxnLst>
                  <a:cxn ang="0">
                    <a:pos x="0" y="0"/>
                  </a:cxn>
                  <a:cxn ang="0">
                    <a:pos x="36" y="24"/>
                  </a:cxn>
                  <a:cxn ang="0">
                    <a:pos x="60" y="56"/>
                  </a:cxn>
                  <a:cxn ang="0">
                    <a:pos x="96" y="64"/>
                  </a:cxn>
                  <a:cxn ang="0">
                    <a:pos x="120" y="80"/>
                  </a:cxn>
                  <a:cxn ang="0">
                    <a:pos x="152" y="108"/>
                  </a:cxn>
                  <a:cxn ang="0">
                    <a:pos x="256" y="144"/>
                  </a:cxn>
                  <a:cxn ang="0">
                    <a:pos x="316" y="156"/>
                  </a:cxn>
                  <a:cxn ang="0">
                    <a:pos x="328" y="172"/>
                  </a:cxn>
                  <a:cxn ang="0">
                    <a:pos x="332" y="160"/>
                  </a:cxn>
                  <a:cxn ang="0">
                    <a:pos x="384" y="176"/>
                  </a:cxn>
                  <a:cxn ang="0">
                    <a:pos x="564" y="232"/>
                  </a:cxn>
                  <a:cxn ang="0">
                    <a:pos x="628" y="260"/>
                  </a:cxn>
                  <a:cxn ang="0">
                    <a:pos x="672" y="288"/>
                  </a:cxn>
                  <a:cxn ang="0">
                    <a:pos x="744" y="328"/>
                  </a:cxn>
                  <a:cxn ang="0">
                    <a:pos x="832" y="368"/>
                  </a:cxn>
                  <a:cxn ang="0">
                    <a:pos x="876" y="380"/>
                  </a:cxn>
                  <a:cxn ang="0">
                    <a:pos x="916" y="388"/>
                  </a:cxn>
                  <a:cxn ang="0">
                    <a:pos x="1008" y="384"/>
                  </a:cxn>
                  <a:cxn ang="0">
                    <a:pos x="1036" y="372"/>
                  </a:cxn>
                </a:cxnLst>
                <a:rect l="0" t="0" r="r" b="b"/>
                <a:pathLst>
                  <a:path w="1036" h="388">
                    <a:moveTo>
                      <a:pt x="0" y="0"/>
                    </a:moveTo>
                    <a:cubicBezTo>
                      <a:pt x="15" y="5"/>
                      <a:pt x="22" y="15"/>
                      <a:pt x="36" y="24"/>
                    </a:cubicBezTo>
                    <a:cubicBezTo>
                      <a:pt x="38" y="30"/>
                      <a:pt x="54" y="53"/>
                      <a:pt x="60" y="56"/>
                    </a:cubicBezTo>
                    <a:cubicBezTo>
                      <a:pt x="105" y="78"/>
                      <a:pt x="67" y="48"/>
                      <a:pt x="96" y="64"/>
                    </a:cubicBezTo>
                    <a:cubicBezTo>
                      <a:pt x="104" y="68"/>
                      <a:pt x="120" y="80"/>
                      <a:pt x="120" y="80"/>
                    </a:cubicBezTo>
                    <a:cubicBezTo>
                      <a:pt x="127" y="91"/>
                      <a:pt x="152" y="108"/>
                      <a:pt x="152" y="108"/>
                    </a:cubicBezTo>
                    <a:cubicBezTo>
                      <a:pt x="178" y="147"/>
                      <a:pt x="211" y="141"/>
                      <a:pt x="256" y="144"/>
                    </a:cubicBezTo>
                    <a:cubicBezTo>
                      <a:pt x="291" y="155"/>
                      <a:pt x="271" y="151"/>
                      <a:pt x="316" y="156"/>
                    </a:cubicBezTo>
                    <a:cubicBezTo>
                      <a:pt x="320" y="161"/>
                      <a:pt x="321" y="170"/>
                      <a:pt x="328" y="172"/>
                    </a:cubicBezTo>
                    <a:cubicBezTo>
                      <a:pt x="332" y="173"/>
                      <a:pt x="327" y="160"/>
                      <a:pt x="332" y="160"/>
                    </a:cubicBezTo>
                    <a:cubicBezTo>
                      <a:pt x="340" y="158"/>
                      <a:pt x="374" y="173"/>
                      <a:pt x="384" y="176"/>
                    </a:cubicBezTo>
                    <a:cubicBezTo>
                      <a:pt x="440" y="192"/>
                      <a:pt x="509" y="224"/>
                      <a:pt x="564" y="232"/>
                    </a:cubicBezTo>
                    <a:cubicBezTo>
                      <a:pt x="593" y="251"/>
                      <a:pt x="594" y="255"/>
                      <a:pt x="628" y="260"/>
                    </a:cubicBezTo>
                    <a:cubicBezTo>
                      <a:pt x="635" y="281"/>
                      <a:pt x="652" y="281"/>
                      <a:pt x="672" y="288"/>
                    </a:cubicBezTo>
                    <a:cubicBezTo>
                      <a:pt x="693" y="320"/>
                      <a:pt x="715" y="311"/>
                      <a:pt x="744" y="328"/>
                    </a:cubicBezTo>
                    <a:cubicBezTo>
                      <a:pt x="773" y="344"/>
                      <a:pt x="798" y="356"/>
                      <a:pt x="832" y="368"/>
                    </a:cubicBezTo>
                    <a:cubicBezTo>
                      <a:pt x="849" y="373"/>
                      <a:pt x="853" y="375"/>
                      <a:pt x="876" y="380"/>
                    </a:cubicBezTo>
                    <a:cubicBezTo>
                      <a:pt x="889" y="382"/>
                      <a:pt x="916" y="388"/>
                      <a:pt x="916" y="388"/>
                    </a:cubicBezTo>
                    <a:cubicBezTo>
                      <a:pt x="946" y="386"/>
                      <a:pt x="977" y="386"/>
                      <a:pt x="1008" y="384"/>
                    </a:cubicBezTo>
                    <a:cubicBezTo>
                      <a:pt x="1033" y="382"/>
                      <a:pt x="1028" y="386"/>
                      <a:pt x="1036" y="372"/>
                    </a:cubicBezTo>
                  </a:path>
                </a:pathLst>
              </a:custGeom>
              <a:pattFill prst="lgConfetti">
                <a:fgClr>
                  <a:srgbClr val="B1635B"/>
                </a:fgClr>
                <a:bgClr>
                  <a:schemeClr val="bg1"/>
                </a:bgClr>
              </a:pattFill>
              <a:ln w="12700" cap="flat" cmpd="sng">
                <a:solidFill>
                  <a:schemeClr val="tx1"/>
                </a:solidFill>
                <a:prstDash val="solid"/>
                <a:round/>
                <a:headEnd type="none" w="med" len="med"/>
                <a:tailEnd type="none" w="med" len="med"/>
              </a:ln>
              <a:effectLst>
                <a:outerShdw blurRad="63500" dist="125080" dir="1437749"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grpSp>
      </p:grpSp>
      <p:grpSp>
        <p:nvGrpSpPr>
          <p:cNvPr id="5" name="Group 12"/>
          <p:cNvGrpSpPr>
            <a:grpSpLocks/>
          </p:cNvGrpSpPr>
          <p:nvPr/>
        </p:nvGrpSpPr>
        <p:grpSpPr bwMode="auto">
          <a:xfrm>
            <a:off x="2643188" y="4165600"/>
            <a:ext cx="4940300" cy="903288"/>
            <a:chOff x="1911" y="2624"/>
            <a:chExt cx="2924" cy="561"/>
          </a:xfrm>
        </p:grpSpPr>
        <p:sp>
          <p:nvSpPr>
            <p:cNvPr id="120875" name="Line 13"/>
            <p:cNvSpPr>
              <a:spLocks noChangeShapeType="1"/>
            </p:cNvSpPr>
            <p:nvPr/>
          </p:nvSpPr>
          <p:spPr bwMode="auto">
            <a:xfrm>
              <a:off x="1911" y="2624"/>
              <a:ext cx="2" cy="461"/>
            </a:xfrm>
            <a:prstGeom prst="line">
              <a:avLst/>
            </a:prstGeom>
            <a:noFill/>
            <a:ln w="381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76" name="Line 14"/>
            <p:cNvSpPr>
              <a:spLocks noChangeShapeType="1"/>
            </p:cNvSpPr>
            <p:nvPr/>
          </p:nvSpPr>
          <p:spPr bwMode="auto">
            <a:xfrm>
              <a:off x="1911" y="2628"/>
              <a:ext cx="2920" cy="0"/>
            </a:xfrm>
            <a:prstGeom prst="line">
              <a:avLst/>
            </a:prstGeom>
            <a:noFill/>
            <a:ln w="381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77" name="Line 15"/>
            <p:cNvSpPr>
              <a:spLocks noChangeShapeType="1"/>
            </p:cNvSpPr>
            <p:nvPr/>
          </p:nvSpPr>
          <p:spPr bwMode="auto">
            <a:xfrm>
              <a:off x="4835" y="2631"/>
              <a:ext cx="0" cy="554"/>
            </a:xfrm>
            <a:prstGeom prst="line">
              <a:avLst/>
            </a:prstGeom>
            <a:noFill/>
            <a:ln w="381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6" name="Group 16"/>
          <p:cNvGrpSpPr>
            <a:grpSpLocks/>
          </p:cNvGrpSpPr>
          <p:nvPr/>
        </p:nvGrpSpPr>
        <p:grpSpPr bwMode="auto">
          <a:xfrm>
            <a:off x="857250" y="3214688"/>
            <a:ext cx="3214688" cy="1360487"/>
            <a:chOff x="772" y="1959"/>
            <a:chExt cx="1800" cy="907"/>
          </a:xfrm>
        </p:grpSpPr>
        <p:sp>
          <p:nvSpPr>
            <p:cNvPr id="99345" name="Rectangle 17"/>
            <p:cNvSpPr>
              <a:spLocks noChangeArrowheads="1"/>
            </p:cNvSpPr>
            <p:nvPr/>
          </p:nvSpPr>
          <p:spPr bwMode="auto">
            <a:xfrm>
              <a:off x="890" y="1959"/>
              <a:ext cx="1404" cy="523"/>
            </a:xfrm>
            <a:prstGeom prst="rect">
              <a:avLst/>
            </a:prstGeom>
            <a:noFill/>
            <a:ln w="38100">
              <a:solidFill>
                <a:srgbClr val="FFFF00"/>
              </a:solidFill>
              <a:miter lim="800000"/>
              <a:headEnd/>
              <a:tailEnd/>
            </a:ln>
            <a:effectLst>
              <a:outerShdw blurRad="63500" dist="17961" dir="135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99346" name="AutoShape 18"/>
            <p:cNvSpPr>
              <a:spLocks noChangeArrowheads="1"/>
            </p:cNvSpPr>
            <p:nvPr/>
          </p:nvSpPr>
          <p:spPr bwMode="auto">
            <a:xfrm>
              <a:off x="800" y="2327"/>
              <a:ext cx="740" cy="539"/>
            </a:xfrm>
            <a:prstGeom prst="curvedRightArrow">
              <a:avLst>
                <a:gd name="adj1" fmla="val 20000"/>
                <a:gd name="adj2" fmla="val 40000"/>
                <a:gd name="adj3" fmla="val 45764"/>
              </a:avLst>
            </a:prstGeom>
            <a:solidFill>
              <a:schemeClr val="accent1"/>
            </a:solidFill>
            <a:ln w="12700">
              <a:solidFill>
                <a:schemeClr val="tx1"/>
              </a:solidFill>
              <a:miter lim="800000"/>
              <a:headEnd/>
              <a:tailEnd/>
            </a:ln>
            <a:effectLst>
              <a:outerShdw blurRad="63500" dist="17961" dir="135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99347" name="Text Box 19"/>
            <p:cNvSpPr txBox="1">
              <a:spLocks noChangeArrowheads="1"/>
            </p:cNvSpPr>
            <p:nvPr/>
          </p:nvSpPr>
          <p:spPr bwMode="auto">
            <a:xfrm>
              <a:off x="772" y="2009"/>
              <a:ext cx="1800" cy="305"/>
            </a:xfrm>
            <a:prstGeom prst="rect">
              <a:avLst/>
            </a:prstGeom>
            <a:noFill/>
            <a:ln w="12700">
              <a:noFill/>
              <a:miter lim="800000"/>
              <a:headEnd/>
              <a:tailEnd/>
            </a:ln>
            <a:effectLst>
              <a:outerShdw blurRad="63500" dist="38099" dir="2700000" algn="ctr" rotWithShape="0">
                <a:schemeClr val="bg2">
                  <a:alpha val="74997"/>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a:solidFill>
                    <a:srgbClr val="FFFF00"/>
                  </a:solidFill>
                  <a:latin typeface="Comic Sans MS" charset="0"/>
                  <a:ea typeface="SimSun" charset="0"/>
                  <a:cs typeface="SimSun" charset="0"/>
                </a:rPr>
                <a:t>西边或“哭墙”</a:t>
              </a:r>
              <a:endParaRPr kumimoji="0" lang="en-US" sz="1800">
                <a:solidFill>
                  <a:srgbClr val="FFFF00"/>
                </a:solidFill>
                <a:latin typeface="Comic Sans MS" charset="0"/>
              </a:endParaRPr>
            </a:p>
          </p:txBody>
        </p:sp>
      </p:grpSp>
      <p:sp>
        <p:nvSpPr>
          <p:cNvPr id="99348" name="Freeform 20"/>
          <p:cNvSpPr>
            <a:spLocks/>
          </p:cNvSpPr>
          <p:nvPr/>
        </p:nvSpPr>
        <p:spPr bwMode="auto">
          <a:xfrm>
            <a:off x="812800" y="3762375"/>
            <a:ext cx="7632700" cy="1354138"/>
          </a:xfrm>
          <a:custGeom>
            <a:avLst/>
            <a:gdLst/>
            <a:ahLst/>
            <a:cxnLst>
              <a:cxn ang="0">
                <a:pos x="0" y="853"/>
              </a:cxn>
              <a:cxn ang="0">
                <a:pos x="172" y="778"/>
              </a:cxn>
              <a:cxn ang="0">
                <a:pos x="225" y="793"/>
              </a:cxn>
              <a:cxn ang="0">
                <a:pos x="270" y="808"/>
              </a:cxn>
              <a:cxn ang="0">
                <a:pos x="494" y="800"/>
              </a:cxn>
              <a:cxn ang="0">
                <a:pos x="636" y="763"/>
              </a:cxn>
              <a:cxn ang="0">
                <a:pos x="756" y="726"/>
              </a:cxn>
              <a:cxn ang="0">
                <a:pos x="800" y="711"/>
              </a:cxn>
              <a:cxn ang="0">
                <a:pos x="890" y="651"/>
              </a:cxn>
              <a:cxn ang="0">
                <a:pos x="980" y="621"/>
              </a:cxn>
              <a:cxn ang="0">
                <a:pos x="1047" y="598"/>
              </a:cxn>
              <a:cxn ang="0">
                <a:pos x="1092" y="584"/>
              </a:cxn>
              <a:cxn ang="0">
                <a:pos x="1212" y="598"/>
              </a:cxn>
              <a:cxn ang="0">
                <a:pos x="1271" y="584"/>
              </a:cxn>
              <a:cxn ang="0">
                <a:pos x="1406" y="554"/>
              </a:cxn>
              <a:cxn ang="0">
                <a:pos x="1698" y="397"/>
              </a:cxn>
              <a:cxn ang="0">
                <a:pos x="1765" y="374"/>
              </a:cxn>
              <a:cxn ang="0">
                <a:pos x="1787" y="367"/>
              </a:cxn>
              <a:cxn ang="0">
                <a:pos x="1855" y="329"/>
              </a:cxn>
              <a:cxn ang="0">
                <a:pos x="1937" y="277"/>
              </a:cxn>
              <a:cxn ang="0">
                <a:pos x="2027" y="225"/>
              </a:cxn>
              <a:cxn ang="0">
                <a:pos x="2049" y="210"/>
              </a:cxn>
              <a:cxn ang="0">
                <a:pos x="2064" y="187"/>
              </a:cxn>
              <a:cxn ang="0">
                <a:pos x="2109" y="157"/>
              </a:cxn>
              <a:cxn ang="0">
                <a:pos x="2131" y="135"/>
              </a:cxn>
              <a:cxn ang="0">
                <a:pos x="2266" y="98"/>
              </a:cxn>
              <a:cxn ang="0">
                <a:pos x="2333" y="105"/>
              </a:cxn>
              <a:cxn ang="0">
                <a:pos x="2528" y="90"/>
              </a:cxn>
              <a:cxn ang="0">
                <a:pos x="2610" y="38"/>
              </a:cxn>
              <a:cxn ang="0">
                <a:pos x="2722" y="8"/>
              </a:cxn>
              <a:cxn ang="0">
                <a:pos x="2744" y="0"/>
              </a:cxn>
              <a:cxn ang="0">
                <a:pos x="2842" y="60"/>
              </a:cxn>
              <a:cxn ang="0">
                <a:pos x="2864" y="75"/>
              </a:cxn>
              <a:cxn ang="0">
                <a:pos x="2894" y="120"/>
              </a:cxn>
              <a:cxn ang="0">
                <a:pos x="3021" y="172"/>
              </a:cxn>
              <a:cxn ang="0">
                <a:pos x="3051" y="165"/>
              </a:cxn>
              <a:cxn ang="0">
                <a:pos x="3096" y="180"/>
              </a:cxn>
              <a:cxn ang="0">
                <a:pos x="3208" y="314"/>
              </a:cxn>
              <a:cxn ang="0">
                <a:pos x="3268" y="367"/>
              </a:cxn>
              <a:cxn ang="0">
                <a:pos x="3387" y="419"/>
              </a:cxn>
              <a:cxn ang="0">
                <a:pos x="3470" y="471"/>
              </a:cxn>
              <a:cxn ang="0">
                <a:pos x="3544" y="479"/>
              </a:cxn>
              <a:cxn ang="0">
                <a:pos x="3709" y="509"/>
              </a:cxn>
              <a:cxn ang="0">
                <a:pos x="3754" y="524"/>
              </a:cxn>
              <a:cxn ang="0">
                <a:pos x="3776" y="531"/>
              </a:cxn>
              <a:cxn ang="0">
                <a:pos x="3866" y="569"/>
              </a:cxn>
              <a:cxn ang="0">
                <a:pos x="3888" y="576"/>
              </a:cxn>
              <a:cxn ang="0">
                <a:pos x="3933" y="613"/>
              </a:cxn>
              <a:cxn ang="0">
                <a:pos x="3948" y="636"/>
              </a:cxn>
              <a:cxn ang="0">
                <a:pos x="4053" y="666"/>
              </a:cxn>
              <a:cxn ang="0">
                <a:pos x="4143" y="703"/>
              </a:cxn>
              <a:cxn ang="0">
                <a:pos x="4352" y="711"/>
              </a:cxn>
              <a:cxn ang="0">
                <a:pos x="4509" y="748"/>
              </a:cxn>
              <a:cxn ang="0">
                <a:pos x="4808" y="703"/>
              </a:cxn>
            </a:cxnLst>
            <a:rect l="0" t="0" r="r" b="b"/>
            <a:pathLst>
              <a:path w="4808" h="853">
                <a:moveTo>
                  <a:pt x="0" y="853"/>
                </a:moveTo>
                <a:cubicBezTo>
                  <a:pt x="19" y="796"/>
                  <a:pt x="119" y="785"/>
                  <a:pt x="172" y="778"/>
                </a:cubicBezTo>
                <a:cubicBezTo>
                  <a:pt x="189" y="783"/>
                  <a:pt x="207" y="787"/>
                  <a:pt x="225" y="793"/>
                </a:cubicBezTo>
                <a:cubicBezTo>
                  <a:pt x="240" y="797"/>
                  <a:pt x="270" y="808"/>
                  <a:pt x="270" y="808"/>
                </a:cubicBezTo>
                <a:cubicBezTo>
                  <a:pt x="351" y="801"/>
                  <a:pt x="413" y="792"/>
                  <a:pt x="494" y="800"/>
                </a:cubicBezTo>
                <a:cubicBezTo>
                  <a:pt x="542" y="788"/>
                  <a:pt x="588" y="777"/>
                  <a:pt x="636" y="763"/>
                </a:cubicBezTo>
                <a:cubicBezTo>
                  <a:pt x="671" y="738"/>
                  <a:pt x="714" y="732"/>
                  <a:pt x="756" y="726"/>
                </a:cubicBezTo>
                <a:cubicBezTo>
                  <a:pt x="770" y="720"/>
                  <a:pt x="786" y="718"/>
                  <a:pt x="800" y="711"/>
                </a:cubicBezTo>
                <a:cubicBezTo>
                  <a:pt x="825" y="697"/>
                  <a:pt x="861" y="660"/>
                  <a:pt x="890" y="651"/>
                </a:cubicBezTo>
                <a:cubicBezTo>
                  <a:pt x="919" y="641"/>
                  <a:pt x="950" y="631"/>
                  <a:pt x="980" y="621"/>
                </a:cubicBezTo>
                <a:cubicBezTo>
                  <a:pt x="1071" y="587"/>
                  <a:pt x="969" y="620"/>
                  <a:pt x="1047" y="598"/>
                </a:cubicBezTo>
                <a:cubicBezTo>
                  <a:pt x="1062" y="593"/>
                  <a:pt x="1092" y="584"/>
                  <a:pt x="1092" y="584"/>
                </a:cubicBezTo>
                <a:cubicBezTo>
                  <a:pt x="1132" y="587"/>
                  <a:pt x="1171" y="598"/>
                  <a:pt x="1212" y="598"/>
                </a:cubicBezTo>
                <a:cubicBezTo>
                  <a:pt x="1237" y="598"/>
                  <a:pt x="1248" y="589"/>
                  <a:pt x="1271" y="584"/>
                </a:cubicBezTo>
                <a:cubicBezTo>
                  <a:pt x="1315" y="572"/>
                  <a:pt x="1361" y="568"/>
                  <a:pt x="1406" y="554"/>
                </a:cubicBezTo>
                <a:cubicBezTo>
                  <a:pt x="1466" y="461"/>
                  <a:pt x="1592" y="413"/>
                  <a:pt x="1698" y="397"/>
                </a:cubicBezTo>
                <a:cubicBezTo>
                  <a:pt x="1720" y="389"/>
                  <a:pt x="1742" y="381"/>
                  <a:pt x="1765" y="374"/>
                </a:cubicBezTo>
                <a:cubicBezTo>
                  <a:pt x="1772" y="371"/>
                  <a:pt x="1787" y="367"/>
                  <a:pt x="1787" y="367"/>
                </a:cubicBezTo>
                <a:cubicBezTo>
                  <a:pt x="1809" y="352"/>
                  <a:pt x="1832" y="343"/>
                  <a:pt x="1855" y="329"/>
                </a:cubicBezTo>
                <a:cubicBezTo>
                  <a:pt x="1873" y="301"/>
                  <a:pt x="1904" y="286"/>
                  <a:pt x="1937" y="277"/>
                </a:cubicBezTo>
                <a:cubicBezTo>
                  <a:pt x="1968" y="256"/>
                  <a:pt x="1991" y="235"/>
                  <a:pt x="2027" y="225"/>
                </a:cubicBezTo>
                <a:cubicBezTo>
                  <a:pt x="2034" y="220"/>
                  <a:pt x="2042" y="216"/>
                  <a:pt x="2049" y="210"/>
                </a:cubicBezTo>
                <a:cubicBezTo>
                  <a:pt x="2055" y="203"/>
                  <a:pt x="2057" y="193"/>
                  <a:pt x="2064" y="187"/>
                </a:cubicBezTo>
                <a:cubicBezTo>
                  <a:pt x="2077" y="175"/>
                  <a:pt x="2096" y="169"/>
                  <a:pt x="2109" y="157"/>
                </a:cubicBezTo>
                <a:cubicBezTo>
                  <a:pt x="2116" y="149"/>
                  <a:pt x="2121" y="140"/>
                  <a:pt x="2131" y="135"/>
                </a:cubicBezTo>
                <a:cubicBezTo>
                  <a:pt x="2170" y="113"/>
                  <a:pt x="2223" y="110"/>
                  <a:pt x="2266" y="98"/>
                </a:cubicBezTo>
                <a:cubicBezTo>
                  <a:pt x="2318" y="114"/>
                  <a:pt x="2296" y="116"/>
                  <a:pt x="2333" y="105"/>
                </a:cubicBezTo>
                <a:cubicBezTo>
                  <a:pt x="2385" y="120"/>
                  <a:pt x="2475" y="119"/>
                  <a:pt x="2528" y="90"/>
                </a:cubicBezTo>
                <a:cubicBezTo>
                  <a:pt x="2545" y="80"/>
                  <a:pt x="2588" y="45"/>
                  <a:pt x="2610" y="38"/>
                </a:cubicBezTo>
                <a:cubicBezTo>
                  <a:pt x="2646" y="25"/>
                  <a:pt x="2684" y="18"/>
                  <a:pt x="2722" y="8"/>
                </a:cubicBezTo>
                <a:cubicBezTo>
                  <a:pt x="2729" y="5"/>
                  <a:pt x="2736" y="2"/>
                  <a:pt x="2744" y="0"/>
                </a:cubicBezTo>
                <a:cubicBezTo>
                  <a:pt x="2794" y="10"/>
                  <a:pt x="2796" y="29"/>
                  <a:pt x="2842" y="60"/>
                </a:cubicBezTo>
                <a:cubicBezTo>
                  <a:pt x="2849" y="64"/>
                  <a:pt x="2864" y="75"/>
                  <a:pt x="2864" y="75"/>
                </a:cubicBezTo>
                <a:cubicBezTo>
                  <a:pt x="2874" y="90"/>
                  <a:pt x="2876" y="114"/>
                  <a:pt x="2894" y="120"/>
                </a:cubicBezTo>
                <a:cubicBezTo>
                  <a:pt x="2938" y="134"/>
                  <a:pt x="2976" y="157"/>
                  <a:pt x="3021" y="172"/>
                </a:cubicBezTo>
                <a:cubicBezTo>
                  <a:pt x="3031" y="169"/>
                  <a:pt x="3040" y="163"/>
                  <a:pt x="3051" y="165"/>
                </a:cubicBezTo>
                <a:cubicBezTo>
                  <a:pt x="3066" y="166"/>
                  <a:pt x="3096" y="180"/>
                  <a:pt x="3096" y="180"/>
                </a:cubicBezTo>
                <a:cubicBezTo>
                  <a:pt x="3130" y="231"/>
                  <a:pt x="3144" y="293"/>
                  <a:pt x="3208" y="314"/>
                </a:cubicBezTo>
                <a:cubicBezTo>
                  <a:pt x="3231" y="330"/>
                  <a:pt x="3241" y="355"/>
                  <a:pt x="3268" y="367"/>
                </a:cubicBezTo>
                <a:cubicBezTo>
                  <a:pt x="3317" y="388"/>
                  <a:pt x="3339" y="391"/>
                  <a:pt x="3387" y="419"/>
                </a:cubicBezTo>
                <a:cubicBezTo>
                  <a:pt x="3400" y="469"/>
                  <a:pt x="3417" y="464"/>
                  <a:pt x="3470" y="471"/>
                </a:cubicBezTo>
                <a:cubicBezTo>
                  <a:pt x="3497" y="481"/>
                  <a:pt x="3515" y="488"/>
                  <a:pt x="3544" y="479"/>
                </a:cubicBezTo>
                <a:cubicBezTo>
                  <a:pt x="3599" y="485"/>
                  <a:pt x="3654" y="495"/>
                  <a:pt x="3709" y="509"/>
                </a:cubicBezTo>
                <a:cubicBezTo>
                  <a:pt x="3724" y="512"/>
                  <a:pt x="3738" y="519"/>
                  <a:pt x="3754" y="524"/>
                </a:cubicBezTo>
                <a:cubicBezTo>
                  <a:pt x="3761" y="526"/>
                  <a:pt x="3776" y="531"/>
                  <a:pt x="3776" y="531"/>
                </a:cubicBezTo>
                <a:cubicBezTo>
                  <a:pt x="3805" y="550"/>
                  <a:pt x="3831" y="557"/>
                  <a:pt x="3866" y="569"/>
                </a:cubicBezTo>
                <a:cubicBezTo>
                  <a:pt x="3873" y="571"/>
                  <a:pt x="3888" y="576"/>
                  <a:pt x="3888" y="576"/>
                </a:cubicBezTo>
                <a:cubicBezTo>
                  <a:pt x="3910" y="590"/>
                  <a:pt x="3915" y="591"/>
                  <a:pt x="3933" y="613"/>
                </a:cubicBezTo>
                <a:cubicBezTo>
                  <a:pt x="3938" y="620"/>
                  <a:pt x="3940" y="630"/>
                  <a:pt x="3948" y="636"/>
                </a:cubicBezTo>
                <a:cubicBezTo>
                  <a:pt x="3966" y="650"/>
                  <a:pt x="4039" y="662"/>
                  <a:pt x="4053" y="666"/>
                </a:cubicBezTo>
                <a:cubicBezTo>
                  <a:pt x="4087" y="675"/>
                  <a:pt x="4110" y="692"/>
                  <a:pt x="4143" y="703"/>
                </a:cubicBezTo>
                <a:cubicBezTo>
                  <a:pt x="4217" y="697"/>
                  <a:pt x="4279" y="693"/>
                  <a:pt x="4352" y="711"/>
                </a:cubicBezTo>
                <a:cubicBezTo>
                  <a:pt x="4404" y="723"/>
                  <a:pt x="4509" y="748"/>
                  <a:pt x="4509" y="748"/>
                </a:cubicBezTo>
                <a:cubicBezTo>
                  <a:pt x="4608" y="736"/>
                  <a:pt x="4707" y="703"/>
                  <a:pt x="4808" y="703"/>
                </a:cubicBezTo>
              </a:path>
            </a:pathLst>
          </a:custGeom>
          <a:noFill/>
          <a:ln w="57150" cap="flat" cmpd="sng">
            <a:solidFill>
              <a:srgbClr val="FFFF00"/>
            </a:solidFill>
            <a:prstDash val="solid"/>
            <a:round/>
            <a:headEnd type="none" w="med" len="med"/>
            <a:tailEnd type="none" w="med" len="med"/>
          </a:ln>
          <a:effectLst>
            <a:outerShdw blurRad="63500" dist="71842"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99349" name="Rectangle 21"/>
          <p:cNvSpPr>
            <a:spLocks noChangeArrowheads="1"/>
          </p:cNvSpPr>
          <p:nvPr/>
        </p:nvSpPr>
        <p:spPr bwMode="auto">
          <a:xfrm>
            <a:off x="3894138" y="3582988"/>
            <a:ext cx="1971675" cy="569912"/>
          </a:xfrm>
          <a:prstGeom prst="rect">
            <a:avLst/>
          </a:prstGeom>
          <a:solidFill>
            <a:srgbClr val="1039B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99350" name="Rectangle 22"/>
          <p:cNvSpPr>
            <a:spLocks noChangeArrowheads="1"/>
          </p:cNvSpPr>
          <p:nvPr/>
        </p:nvSpPr>
        <p:spPr bwMode="auto">
          <a:xfrm>
            <a:off x="842963" y="646113"/>
            <a:ext cx="5280025" cy="515937"/>
          </a:xfrm>
          <a:prstGeom prst="rect">
            <a:avLst/>
          </a:prstGeom>
          <a:noFill/>
          <a:ln w="76200">
            <a:noFill/>
            <a:miter lim="800000"/>
            <a:headEnd/>
            <a:tailEnd/>
          </a:ln>
          <a:effectLst>
            <a:outerShdw blurRad="63500" dist="53882" dir="2700000" algn="ctr" rotWithShape="0">
              <a:srgbClr val="0F90C7">
                <a:alpha val="50000"/>
              </a:srgbClr>
            </a:outerShdw>
          </a:effectLst>
        </p:spPr>
        <p:txBody>
          <a:bodyPr lIns="90487" tIns="44450" rIns="90487" bIns="44450">
            <a:spAutoFit/>
          </a:bodyPr>
          <a:lstStyle/>
          <a:p>
            <a:pPr>
              <a:lnSpc>
                <a:spcPct val="100000"/>
              </a:lnSpc>
              <a:spcBef>
                <a:spcPct val="0"/>
              </a:spcBef>
              <a:buFontTx/>
              <a:buNone/>
            </a:pPr>
            <a:r>
              <a:rPr kumimoji="0" lang="zh-CN" altLang="en-US" sz="2800">
                <a:solidFill>
                  <a:srgbClr val="111A94"/>
                </a:solidFill>
                <a:latin typeface="Comic Sans MS" charset="0"/>
                <a:ea typeface="SimSun" charset="0"/>
                <a:cs typeface="SimSun" charset="0"/>
              </a:rPr>
              <a:t>现今耶路撒冷的圣殿</a:t>
            </a:r>
            <a:endParaRPr kumimoji="0" lang="en-US" sz="2800">
              <a:solidFill>
                <a:srgbClr val="111A94"/>
              </a:solidFill>
              <a:latin typeface="Comic Sans MS" charset="0"/>
            </a:endParaRPr>
          </a:p>
        </p:txBody>
      </p:sp>
      <p:grpSp>
        <p:nvGrpSpPr>
          <p:cNvPr id="120844" name="Group 23"/>
          <p:cNvGrpSpPr>
            <a:grpSpLocks/>
          </p:cNvGrpSpPr>
          <p:nvPr/>
        </p:nvGrpSpPr>
        <p:grpSpPr bwMode="auto">
          <a:xfrm>
            <a:off x="8018463" y="3436938"/>
            <a:ext cx="981075" cy="1843087"/>
            <a:chOff x="5051" y="2165"/>
            <a:chExt cx="618" cy="1161"/>
          </a:xfrm>
        </p:grpSpPr>
        <p:grpSp>
          <p:nvGrpSpPr>
            <p:cNvPr id="120853" name="Group 24"/>
            <p:cNvGrpSpPr>
              <a:grpSpLocks/>
            </p:cNvGrpSpPr>
            <p:nvPr/>
          </p:nvGrpSpPr>
          <p:grpSpPr bwMode="auto">
            <a:xfrm>
              <a:off x="5051" y="2165"/>
              <a:ext cx="618" cy="1161"/>
              <a:chOff x="5051" y="2165"/>
              <a:chExt cx="618" cy="1161"/>
            </a:xfrm>
          </p:grpSpPr>
          <p:sp>
            <p:nvSpPr>
              <p:cNvPr id="120855" name="Freeform 25"/>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120856" name="AutoShape 26"/>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p>
            </p:txBody>
          </p:sp>
          <p:sp>
            <p:nvSpPr>
              <p:cNvPr id="120857" name="Rectangle 27"/>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p>
            </p:txBody>
          </p:sp>
          <p:sp>
            <p:nvSpPr>
              <p:cNvPr id="120858" name="Line 28"/>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59" name="Rectangle 29"/>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20860" name="Rectangle 30"/>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20861" name="Line 31"/>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62" name="Line 32"/>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63" name="Line 33"/>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64" name="Line 34"/>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65" name="Line 35"/>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66" name="Line 36"/>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67" name="Line 37"/>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68" name="Line 38"/>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69" name="Line 39"/>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70" name="Line 40"/>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871" name="Rectangle 41"/>
              <p:cNvSpPr>
                <a:spLocks noChangeArrowheads="1"/>
              </p:cNvSpPr>
              <p:nvPr/>
            </p:nvSpPr>
            <p:spPr bwMode="auto">
              <a:xfrm>
                <a:off x="5051" y="2165"/>
                <a:ext cx="527" cy="1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   </a:t>
                </a:r>
                <a:r>
                  <a:rPr kumimoji="0" lang="zh-CN" altLang="en-US" sz="1000">
                    <a:solidFill>
                      <a:srgbClr val="000000"/>
                    </a:solidFill>
                    <a:latin typeface="Chicago" charset="0"/>
                    <a:ea typeface="SimSun" charset="0"/>
                    <a:cs typeface="SimSun" charset="0"/>
                  </a:rPr>
                  <a:t>王权</a:t>
                </a:r>
                <a:endParaRPr kumimoji="0" lang="en-US" sz="1000">
                  <a:solidFill>
                    <a:srgbClr val="000000"/>
                  </a:solidFill>
                  <a:latin typeface="Chicago" charset="0"/>
                </a:endParaRPr>
              </a:p>
            </p:txBody>
          </p:sp>
        </p:grpSp>
        <p:sp>
          <p:nvSpPr>
            <p:cNvPr id="120854" name="Rectangle 42"/>
            <p:cNvSpPr>
              <a:spLocks noChangeArrowheads="1"/>
            </p:cNvSpPr>
            <p:nvPr/>
          </p:nvSpPr>
          <p:spPr bwMode="auto">
            <a:xfrm>
              <a:off x="5139" y="2267"/>
              <a:ext cx="386"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120845" name="Text Box 43"/>
          <p:cNvSpPr txBox="1">
            <a:spLocks noChangeArrowheads="1"/>
          </p:cNvSpPr>
          <p:nvPr/>
        </p:nvSpPr>
        <p:spPr bwMode="auto">
          <a:xfrm>
            <a:off x="8721725" y="84138"/>
            <a:ext cx="254000" cy="409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120846" name="Text Box 44"/>
          <p:cNvSpPr txBox="1">
            <a:spLocks noChangeArrowheads="1"/>
          </p:cNvSpPr>
          <p:nvPr/>
        </p:nvSpPr>
        <p:spPr bwMode="auto">
          <a:xfrm>
            <a:off x="8597900" y="6403975"/>
            <a:ext cx="323850" cy="411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800">
                <a:latin typeface="Comic Sans MS" charset="0"/>
              </a:rPr>
              <a:t>7</a:t>
            </a:r>
            <a:endParaRPr kumimoji="0" lang="en-US" sz="2000" b="0">
              <a:solidFill>
                <a:srgbClr val="FFA27C"/>
              </a:solidFill>
              <a:latin typeface="B VAG Rounded Bold" charset="0"/>
            </a:endParaRPr>
          </a:p>
        </p:txBody>
      </p:sp>
      <p:pic>
        <p:nvPicPr>
          <p:cNvPr id="99373" name="Picture 45"/>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3817938" y="3122613"/>
            <a:ext cx="1927225" cy="154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6200">
                <a:solidFill>
                  <a:srgbClr val="000000"/>
                </a:solidFill>
                <a:miter lim="800000"/>
                <a:headEnd/>
                <a:tailEnd/>
              </a14:hiddenLine>
            </a:ext>
          </a:extLst>
        </p:spPr>
      </p:pic>
      <p:grpSp>
        <p:nvGrpSpPr>
          <p:cNvPr id="9" name="Group 46"/>
          <p:cNvGrpSpPr>
            <a:grpSpLocks/>
          </p:cNvGrpSpPr>
          <p:nvPr/>
        </p:nvGrpSpPr>
        <p:grpSpPr bwMode="auto">
          <a:xfrm>
            <a:off x="3068638" y="2974975"/>
            <a:ext cx="3478212" cy="2673350"/>
            <a:chOff x="2065" y="1641"/>
            <a:chExt cx="2055" cy="1684"/>
          </a:xfrm>
        </p:grpSpPr>
        <p:graphicFrame>
          <p:nvGraphicFramePr>
            <p:cNvPr id="120834" name="Object 2"/>
            <p:cNvGraphicFramePr>
              <a:graphicFrameLocks noChangeAspect="1"/>
            </p:cNvGraphicFramePr>
            <p:nvPr/>
          </p:nvGraphicFramePr>
          <p:xfrm>
            <a:off x="2401" y="1641"/>
            <a:ext cx="1592" cy="1097"/>
          </p:xfrm>
          <a:graphic>
            <a:graphicData uri="http://schemas.openxmlformats.org/presentationml/2006/ole">
              <mc:AlternateContent xmlns:mc="http://schemas.openxmlformats.org/markup-compatibility/2006">
                <mc:Choice xmlns:v="urn:schemas-microsoft-com:vml" Requires="v">
                  <p:oleObj spid="_x0000_s120953" name="Document" r:id="rId6" imgW="5600700" imgH="3426460" progId="Word.Document.8">
                    <p:embed/>
                  </p:oleObj>
                </mc:Choice>
                <mc:Fallback>
                  <p:oleObj name="Document" r:id="rId6" imgW="5600700" imgH="3426460" progId="Word.Document.8">
                    <p:embed/>
                    <p:pic>
                      <p:nvPicPr>
                        <p:cNvPr id="0" name="Object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401" y="1641"/>
                          <a:ext cx="1592" cy="10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99376" name="Text Box 48"/>
            <p:cNvSpPr txBox="1">
              <a:spLocks noChangeArrowheads="1"/>
            </p:cNvSpPr>
            <p:nvPr/>
          </p:nvSpPr>
          <p:spPr bwMode="auto">
            <a:xfrm>
              <a:off x="2065" y="2692"/>
              <a:ext cx="2055" cy="63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a:solidFill>
                    <a:srgbClr val="FFFF00"/>
                  </a:solidFill>
                  <a:latin typeface="Comic Sans MS" charset="0"/>
                  <a:ea typeface="SimSun" charset="0"/>
                  <a:cs typeface="SimSun" charset="0"/>
                </a:rPr>
                <a:t>现今盘</a:t>
              </a:r>
              <a:r>
                <a:rPr lang="zh-CN" altLang="en-US">
                  <a:solidFill>
                    <a:srgbClr val="FFFF00"/>
                  </a:solidFill>
                  <a:ea typeface="SimSun" charset="0"/>
                  <a:cs typeface="SimSun" charset="0"/>
                </a:rPr>
                <a:t>石上的圆顶</a:t>
              </a:r>
              <a:endParaRPr lang="en-US" altLang="zh-CN">
                <a:solidFill>
                  <a:srgbClr val="FFFF00"/>
                </a:solidFill>
                <a:ea typeface="SimSun" charset="0"/>
                <a:cs typeface="SimSun" charset="0"/>
              </a:endParaRPr>
            </a:p>
            <a:p>
              <a:pPr algn="ctr">
                <a:lnSpc>
                  <a:spcPct val="100000"/>
                </a:lnSpc>
                <a:spcBef>
                  <a:spcPct val="50000"/>
                </a:spcBef>
                <a:buFontTx/>
                <a:buNone/>
              </a:pPr>
              <a:r>
                <a:rPr lang="zh-CN" altLang="en-US">
                  <a:solidFill>
                    <a:srgbClr val="FFFF00"/>
                  </a:solidFill>
                  <a:ea typeface="SimSun" charset="0"/>
                  <a:cs typeface="SimSun" charset="0"/>
                </a:rPr>
                <a:t>穆斯林寺</a:t>
              </a:r>
              <a:endParaRPr kumimoji="0" lang="en-US">
                <a:solidFill>
                  <a:srgbClr val="FFFF00"/>
                </a:solidFill>
                <a:latin typeface="Comic Sans MS" charset="0"/>
              </a:endParaRPr>
            </a:p>
          </p:txBody>
        </p:sp>
      </p:grpSp>
      <p:sp>
        <p:nvSpPr>
          <p:cNvPr id="99377" name="Rectangle 49"/>
          <p:cNvSpPr>
            <a:spLocks noChangeArrowheads="1"/>
          </p:cNvSpPr>
          <p:nvPr/>
        </p:nvSpPr>
        <p:spPr bwMode="auto">
          <a:xfrm>
            <a:off x="8077200" y="6532563"/>
            <a:ext cx="336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31</a:t>
            </a:r>
          </a:p>
        </p:txBody>
      </p:sp>
      <p:sp>
        <p:nvSpPr>
          <p:cNvPr id="99378" name="Text Box 50"/>
          <p:cNvSpPr txBox="1">
            <a:spLocks noChangeArrowheads="1"/>
          </p:cNvSpPr>
          <p:nvPr/>
        </p:nvSpPr>
        <p:spPr bwMode="auto">
          <a:xfrm>
            <a:off x="1765300" y="0"/>
            <a:ext cx="5668963" cy="338138"/>
          </a:xfrm>
          <a:prstGeom prst="rect">
            <a:avLst/>
          </a:prstGeom>
          <a:noFill/>
          <a:ln w="12700">
            <a:noFill/>
            <a:miter lim="800000"/>
            <a:headEnd/>
            <a:tailEnd/>
          </a:ln>
          <a:effectLst>
            <a:outerShdw blurRad="63500" dist="71842" dir="2700000" algn="ctr" rotWithShape="0">
              <a:srgbClr val="000000">
                <a:alpha val="74997"/>
              </a:srgb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1600">
                <a:latin typeface="Comic Sans MS" charset="0"/>
                <a:ea typeface="SimSun" charset="0"/>
                <a:cs typeface="SimSun" charset="0"/>
              </a:rPr>
              <a:t>列王纪上</a:t>
            </a:r>
            <a:r>
              <a:rPr kumimoji="0" lang="en-US" altLang="ja-JP" sz="1600">
                <a:latin typeface="Comic Sans MS" charset="0"/>
              </a:rPr>
              <a:t> 6:14-38</a:t>
            </a:r>
            <a:endParaRPr kumimoji="0" lang="en-US" sz="1600">
              <a:latin typeface="Comic Sans MS" charset="0"/>
            </a:endParaRPr>
          </a:p>
        </p:txBody>
      </p:sp>
      <p:sp>
        <p:nvSpPr>
          <p:cNvPr id="120851" name="Text Box 51"/>
          <p:cNvSpPr txBox="1">
            <a:spLocks noChangeArrowheads="1"/>
          </p:cNvSpPr>
          <p:nvPr/>
        </p:nvSpPr>
        <p:spPr bwMode="auto">
          <a:xfrm>
            <a:off x="7007225" y="6284913"/>
            <a:ext cx="16065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9331"/>
                                        </p:tgtEl>
                                        <p:attrNameLst>
                                          <p:attrName>style.visibility</p:attrName>
                                        </p:attrNameLst>
                                      </p:cBhvr>
                                      <p:to>
                                        <p:strVal val="visible"/>
                                      </p:to>
                                    </p:set>
                                    <p:animEffect transition="in" filter="wipe(left)">
                                      <p:cBhvr>
                                        <p:cTn id="7" dur="500"/>
                                        <p:tgtEl>
                                          <p:spTgt spid="99331"/>
                                        </p:tgtEl>
                                      </p:cBhvr>
                                    </p:animEffect>
                                  </p:childTnLst>
                                </p:cTn>
                              </p:par>
                            </p:childTnLst>
                          </p:cTn>
                        </p:par>
                        <p:par>
                          <p:cTn id="8" fill="hold" nodeType="afterGroup">
                            <p:stCondLst>
                              <p:cond delay="500"/>
                            </p:stCondLst>
                            <p:childTnLst>
                              <p:par>
                                <p:cTn id="9" presetID="4" presetClass="entr" presetSubtype="32" fill="hold" grpId="0" nodeType="afterEffect">
                                  <p:stCondLst>
                                    <p:cond delay="100"/>
                                  </p:stCondLst>
                                  <p:childTnLst>
                                    <p:set>
                                      <p:cBhvr>
                                        <p:cTn id="10" dur="1" fill="hold">
                                          <p:stCondLst>
                                            <p:cond delay="0"/>
                                          </p:stCondLst>
                                        </p:cTn>
                                        <p:tgtEl>
                                          <p:spTgt spid="99332">
                                            <p:txEl>
                                              <p:pRg st="0" end="0"/>
                                            </p:txEl>
                                          </p:spTgt>
                                        </p:tgtEl>
                                        <p:attrNameLst>
                                          <p:attrName>style.visibility</p:attrName>
                                        </p:attrNameLst>
                                      </p:cBhvr>
                                      <p:to>
                                        <p:strVal val="visible"/>
                                      </p:to>
                                    </p:set>
                                    <p:animEffect transition="in" filter="box(out)">
                                      <p:cBhvr>
                                        <p:cTn id="11" dur="500"/>
                                        <p:tgtEl>
                                          <p:spTgt spid="99332">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99348"/>
                                        </p:tgtEl>
                                        <p:attrNameLst>
                                          <p:attrName>style.visibility</p:attrName>
                                        </p:attrNameLst>
                                      </p:cBhvr>
                                      <p:to>
                                        <p:strVal val="visible"/>
                                      </p:to>
                                    </p:set>
                                    <p:animEffect transition="in" filter="wipe(left)">
                                      <p:cBhvr>
                                        <p:cTn id="16" dur="500"/>
                                        <p:tgtEl>
                                          <p:spTgt spid="9934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99349"/>
                                        </p:tgtEl>
                                        <p:attrNameLst>
                                          <p:attrName>style.visibility</p:attrName>
                                        </p:attrNameLst>
                                      </p:cBhvr>
                                      <p:to>
                                        <p:strVal val="visible"/>
                                      </p:to>
                                    </p:set>
                                    <p:animEffect transition="in" filter="wipe(left)">
                                      <p:cBhvr>
                                        <p:cTn id="21" dur="500"/>
                                        <p:tgtEl>
                                          <p:spTgt spid="99349"/>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wipe(left)">
                                      <p:cBhvr>
                                        <p:cTn id="26" dur="500"/>
                                        <p:tgtEl>
                                          <p:spTgt spid="5"/>
                                        </p:tgtEl>
                                      </p:cBhvr>
                                    </p:animEffect>
                                  </p:childTnLst>
                                </p:cTn>
                              </p:par>
                            </p:childTnLst>
                          </p:cTn>
                        </p:par>
                        <p:par>
                          <p:cTn id="27" fill="hold" nodeType="afterGroup">
                            <p:stCondLst>
                              <p:cond delay="500"/>
                            </p:stCondLst>
                            <p:childTnLst>
                              <p:par>
                                <p:cTn id="28" presetID="22" presetClass="entr" presetSubtype="8" fill="hold" nodeType="afterEffect">
                                  <p:stCondLst>
                                    <p:cond delay="500"/>
                                  </p:stCondLst>
                                  <p:childTnLst>
                                    <p:set>
                                      <p:cBhvr>
                                        <p:cTn id="29" dur="1" fill="hold">
                                          <p:stCondLst>
                                            <p:cond delay="0"/>
                                          </p:stCondLst>
                                        </p:cTn>
                                        <p:tgtEl>
                                          <p:spTgt spid="2"/>
                                        </p:tgtEl>
                                        <p:attrNameLst>
                                          <p:attrName>style.visibility</p:attrName>
                                        </p:attrNameLst>
                                      </p:cBhvr>
                                      <p:to>
                                        <p:strVal val="visible"/>
                                      </p:to>
                                    </p:set>
                                    <p:animEffect transition="in" filter="wipe(left)">
                                      <p:cBhvr>
                                        <p:cTn id="30" dur="500"/>
                                        <p:tgtEl>
                                          <p:spTgt spid="2"/>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3" presetClass="entr" presetSubtype="528" fill="hold" nodeType="clickEffect">
                                  <p:stCondLst>
                                    <p:cond delay="0"/>
                                  </p:stCondLst>
                                  <p:childTnLst>
                                    <p:set>
                                      <p:cBhvr>
                                        <p:cTn id="34" dur="1" fill="hold">
                                          <p:stCondLst>
                                            <p:cond delay="0"/>
                                          </p:stCondLst>
                                        </p:cTn>
                                        <p:tgtEl>
                                          <p:spTgt spid="99373"/>
                                        </p:tgtEl>
                                        <p:attrNameLst>
                                          <p:attrName>style.visibility</p:attrName>
                                        </p:attrNameLst>
                                      </p:cBhvr>
                                      <p:to>
                                        <p:strVal val="visible"/>
                                      </p:to>
                                    </p:set>
                                    <p:anim calcmode="lin" valueType="num">
                                      <p:cBhvr>
                                        <p:cTn id="35" dur="500" fill="hold"/>
                                        <p:tgtEl>
                                          <p:spTgt spid="99373"/>
                                        </p:tgtEl>
                                        <p:attrNameLst>
                                          <p:attrName>ppt_w</p:attrName>
                                        </p:attrNameLst>
                                      </p:cBhvr>
                                      <p:tavLst>
                                        <p:tav tm="0">
                                          <p:val>
                                            <p:fltVal val="0"/>
                                          </p:val>
                                        </p:tav>
                                        <p:tav tm="100000">
                                          <p:val>
                                            <p:strVal val="#ppt_w"/>
                                          </p:val>
                                        </p:tav>
                                      </p:tavLst>
                                    </p:anim>
                                    <p:anim calcmode="lin" valueType="num">
                                      <p:cBhvr>
                                        <p:cTn id="36" dur="500" fill="hold"/>
                                        <p:tgtEl>
                                          <p:spTgt spid="99373"/>
                                        </p:tgtEl>
                                        <p:attrNameLst>
                                          <p:attrName>ppt_h</p:attrName>
                                        </p:attrNameLst>
                                      </p:cBhvr>
                                      <p:tavLst>
                                        <p:tav tm="0">
                                          <p:val>
                                            <p:fltVal val="0"/>
                                          </p:val>
                                        </p:tav>
                                        <p:tav tm="100000">
                                          <p:val>
                                            <p:strVal val="#ppt_h"/>
                                          </p:val>
                                        </p:tav>
                                      </p:tavLst>
                                    </p:anim>
                                    <p:anim calcmode="lin" valueType="num">
                                      <p:cBhvr>
                                        <p:cTn id="37" dur="500" fill="hold"/>
                                        <p:tgtEl>
                                          <p:spTgt spid="99373"/>
                                        </p:tgtEl>
                                        <p:attrNameLst>
                                          <p:attrName>ppt_x</p:attrName>
                                        </p:attrNameLst>
                                      </p:cBhvr>
                                      <p:tavLst>
                                        <p:tav tm="0">
                                          <p:val>
                                            <p:fltVal val="0.5"/>
                                          </p:val>
                                        </p:tav>
                                        <p:tav tm="100000">
                                          <p:val>
                                            <p:strVal val="#ppt_x"/>
                                          </p:val>
                                        </p:tav>
                                      </p:tavLst>
                                    </p:anim>
                                    <p:anim calcmode="lin" valueType="num">
                                      <p:cBhvr>
                                        <p:cTn id="38" dur="500" fill="hold"/>
                                        <p:tgtEl>
                                          <p:spTgt spid="99373"/>
                                        </p:tgtEl>
                                        <p:attrNameLst>
                                          <p:attrName>ppt_y</p:attrName>
                                        </p:attrNameLst>
                                      </p:cBhvr>
                                      <p:tavLst>
                                        <p:tav tm="0">
                                          <p:val>
                                            <p:fltVal val="0.5"/>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3" presetClass="entr" presetSubtype="528" fill="hold" nodeType="clickEffect">
                                  <p:stCondLst>
                                    <p:cond delay="0"/>
                                  </p:stCondLst>
                                  <p:childTnLst>
                                    <p:set>
                                      <p:cBhvr>
                                        <p:cTn id="42" dur="1" fill="hold">
                                          <p:stCondLst>
                                            <p:cond delay="0"/>
                                          </p:stCondLst>
                                        </p:cTn>
                                        <p:tgtEl>
                                          <p:spTgt spid="6"/>
                                        </p:tgtEl>
                                        <p:attrNameLst>
                                          <p:attrName>style.visibility</p:attrName>
                                        </p:attrNameLst>
                                      </p:cBhvr>
                                      <p:to>
                                        <p:strVal val="visible"/>
                                      </p:to>
                                    </p:set>
                                    <p:anim calcmode="lin" valueType="num">
                                      <p:cBhvr>
                                        <p:cTn id="43" dur="500" fill="hold"/>
                                        <p:tgtEl>
                                          <p:spTgt spid="6"/>
                                        </p:tgtEl>
                                        <p:attrNameLst>
                                          <p:attrName>ppt_w</p:attrName>
                                        </p:attrNameLst>
                                      </p:cBhvr>
                                      <p:tavLst>
                                        <p:tav tm="0">
                                          <p:val>
                                            <p:fltVal val="0"/>
                                          </p:val>
                                        </p:tav>
                                        <p:tav tm="100000">
                                          <p:val>
                                            <p:strVal val="#ppt_w"/>
                                          </p:val>
                                        </p:tav>
                                      </p:tavLst>
                                    </p:anim>
                                    <p:anim calcmode="lin" valueType="num">
                                      <p:cBhvr>
                                        <p:cTn id="44" dur="500" fill="hold"/>
                                        <p:tgtEl>
                                          <p:spTgt spid="6"/>
                                        </p:tgtEl>
                                        <p:attrNameLst>
                                          <p:attrName>ppt_h</p:attrName>
                                        </p:attrNameLst>
                                      </p:cBhvr>
                                      <p:tavLst>
                                        <p:tav tm="0">
                                          <p:val>
                                            <p:fltVal val="0"/>
                                          </p:val>
                                        </p:tav>
                                        <p:tav tm="100000">
                                          <p:val>
                                            <p:strVal val="#ppt_h"/>
                                          </p:val>
                                        </p:tav>
                                      </p:tavLst>
                                    </p:anim>
                                    <p:anim calcmode="lin" valueType="num">
                                      <p:cBhvr>
                                        <p:cTn id="45" dur="500" fill="hold"/>
                                        <p:tgtEl>
                                          <p:spTgt spid="6"/>
                                        </p:tgtEl>
                                        <p:attrNameLst>
                                          <p:attrName>ppt_x</p:attrName>
                                        </p:attrNameLst>
                                      </p:cBhvr>
                                      <p:tavLst>
                                        <p:tav tm="0">
                                          <p:val>
                                            <p:fltVal val="0.5"/>
                                          </p:val>
                                        </p:tav>
                                        <p:tav tm="100000">
                                          <p:val>
                                            <p:strVal val="#ppt_x"/>
                                          </p:val>
                                        </p:tav>
                                      </p:tavLst>
                                    </p:anim>
                                    <p:anim calcmode="lin" valueType="num">
                                      <p:cBhvr>
                                        <p:cTn id="46" dur="500" fill="hold"/>
                                        <p:tgtEl>
                                          <p:spTgt spid="6"/>
                                        </p:tgtEl>
                                        <p:attrNameLst>
                                          <p:attrName>ppt_y</p:attrName>
                                        </p:attrNameLst>
                                      </p:cBhvr>
                                      <p:tavLst>
                                        <p:tav tm="0">
                                          <p:val>
                                            <p:fltVal val="0.5"/>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3" presetClass="entr" presetSubtype="528" fill="hold" nodeType="click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 calcmode="lin" valueType="num">
                                      <p:cBhvr>
                                        <p:cTn id="53" dur="500" fill="hold"/>
                                        <p:tgtEl>
                                          <p:spTgt spid="9"/>
                                        </p:tgtEl>
                                        <p:attrNameLst>
                                          <p:attrName>ppt_x</p:attrName>
                                        </p:attrNameLst>
                                      </p:cBhvr>
                                      <p:tavLst>
                                        <p:tav tm="0">
                                          <p:val>
                                            <p:fltVal val="0.5"/>
                                          </p:val>
                                        </p:tav>
                                        <p:tav tm="100000">
                                          <p:val>
                                            <p:strVal val="#ppt_x"/>
                                          </p:val>
                                        </p:tav>
                                      </p:tavLst>
                                    </p:anim>
                                    <p:anim calcmode="lin" valueType="num">
                                      <p:cBhvr>
                                        <p:cTn id="54"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1" grpId="0" animBg="1"/>
      <p:bldP spid="99332" grpId="0" build="p" autoUpdateAnimBg="0" advAuto="100"/>
      <p:bldP spid="99348" grpId="0" animBg="1"/>
      <p:bldP spid="99349"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6146" name="Picture 2"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426"/>
          <a:stretch>
            <a:fillRect/>
          </a:stretch>
        </p:blipFill>
        <p:spPr bwMode="auto">
          <a:xfrm>
            <a:off x="90488" y="820738"/>
            <a:ext cx="8961437" cy="4494212"/>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sp>
        <p:nvSpPr>
          <p:cNvPr id="69634" name="Text Box 23"/>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b="1">
                <a:solidFill>
                  <a:srgbClr val="00DFCA"/>
                </a:solidFill>
                <a:latin typeface="Comic Sans MS" charset="0"/>
                <a:ea typeface="ＭＳ Ｐゴシック" charset="0"/>
                <a:cs typeface="ＭＳ Ｐゴシック" charset="0"/>
              </a:defRPr>
            </a:lvl1pPr>
            <a:lvl2pPr marL="742950" indent="-285750">
              <a:defRPr sz="2800" b="1">
                <a:solidFill>
                  <a:srgbClr val="00DFCA"/>
                </a:solidFill>
                <a:latin typeface="Comic Sans MS" charset="0"/>
                <a:ea typeface="ＭＳ Ｐゴシック" charset="0"/>
              </a:defRPr>
            </a:lvl2pPr>
            <a:lvl3pPr marL="1143000" indent="-228600">
              <a:defRPr sz="2800" b="1">
                <a:solidFill>
                  <a:srgbClr val="00DFCA"/>
                </a:solidFill>
                <a:latin typeface="Comic Sans MS" charset="0"/>
                <a:ea typeface="ＭＳ Ｐゴシック" charset="0"/>
              </a:defRPr>
            </a:lvl3pPr>
            <a:lvl4pPr marL="1600200" indent="-228600">
              <a:defRPr sz="2800" b="1">
                <a:solidFill>
                  <a:srgbClr val="00DFCA"/>
                </a:solidFill>
                <a:latin typeface="Comic Sans MS" charset="0"/>
                <a:ea typeface="ＭＳ Ｐゴシック" charset="0"/>
              </a:defRPr>
            </a:lvl4pPr>
            <a:lvl5pPr marL="2057400" indent="-228600">
              <a:defRPr sz="28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28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28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28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2800" b="1">
                <a:solidFill>
                  <a:srgbClr val="00DFCA"/>
                </a:solidFill>
                <a:latin typeface="Comic Sans MS" charset="0"/>
                <a:ea typeface="ＭＳ Ｐゴシック" charset="0"/>
              </a:defRPr>
            </a:lvl9pPr>
          </a:lstStyle>
          <a:p>
            <a:pPr algn="ctr">
              <a:lnSpc>
                <a:spcPct val="100000"/>
              </a:lnSpc>
              <a:spcBef>
                <a:spcPct val="0"/>
              </a:spcBef>
              <a:buFontTx/>
              <a:buNone/>
            </a:pPr>
            <a:r>
              <a:rPr kumimoji="0" lang="en-US" sz="2000">
                <a:solidFill>
                  <a:srgbClr val="FFA27C"/>
                </a:solidFill>
                <a:latin typeface="B VAG Rounded Bold" charset="0"/>
              </a:rPr>
              <a:t> </a:t>
            </a:r>
          </a:p>
        </p:txBody>
      </p:sp>
      <p:sp>
        <p:nvSpPr>
          <p:cNvPr id="69635" name="Text Box 24"/>
          <p:cNvSpPr txBox="1">
            <a:spLocks noChangeArrowheads="1"/>
          </p:cNvSpPr>
          <p:nvPr/>
        </p:nvSpPr>
        <p:spPr bwMode="auto">
          <a:xfrm>
            <a:off x="8599488" y="647858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b="1">
                <a:solidFill>
                  <a:srgbClr val="00DFCA"/>
                </a:solidFill>
                <a:latin typeface="Comic Sans MS" charset="0"/>
                <a:ea typeface="ＭＳ Ｐゴシック" charset="0"/>
                <a:cs typeface="ＭＳ Ｐゴシック" charset="0"/>
              </a:defRPr>
            </a:lvl1pPr>
            <a:lvl2pPr marL="742950" indent="-285750">
              <a:defRPr sz="2800" b="1">
                <a:solidFill>
                  <a:srgbClr val="00DFCA"/>
                </a:solidFill>
                <a:latin typeface="Comic Sans MS" charset="0"/>
                <a:ea typeface="ＭＳ Ｐゴシック" charset="0"/>
              </a:defRPr>
            </a:lvl2pPr>
            <a:lvl3pPr marL="1143000" indent="-228600">
              <a:defRPr sz="2800" b="1">
                <a:solidFill>
                  <a:srgbClr val="00DFCA"/>
                </a:solidFill>
                <a:latin typeface="Comic Sans MS" charset="0"/>
                <a:ea typeface="ＭＳ Ｐゴシック" charset="0"/>
              </a:defRPr>
            </a:lvl3pPr>
            <a:lvl4pPr marL="1600200" indent="-228600">
              <a:defRPr sz="2800" b="1">
                <a:solidFill>
                  <a:srgbClr val="00DFCA"/>
                </a:solidFill>
                <a:latin typeface="Comic Sans MS" charset="0"/>
                <a:ea typeface="ＭＳ Ｐゴシック" charset="0"/>
              </a:defRPr>
            </a:lvl4pPr>
            <a:lvl5pPr marL="2057400" indent="-228600">
              <a:defRPr sz="28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28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28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28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2800" b="1">
                <a:solidFill>
                  <a:srgbClr val="00DFCA"/>
                </a:solidFill>
                <a:latin typeface="Comic Sans MS" charset="0"/>
                <a:ea typeface="ＭＳ Ｐゴシック" charset="0"/>
              </a:defRPr>
            </a:lvl9pPr>
          </a:lstStyle>
          <a:p>
            <a:pPr algn="ctr">
              <a:lnSpc>
                <a:spcPct val="100000"/>
              </a:lnSpc>
              <a:spcBef>
                <a:spcPct val="0"/>
              </a:spcBef>
              <a:buFontTx/>
              <a:buNone/>
            </a:pPr>
            <a:r>
              <a:rPr kumimoji="0" lang="en-US" sz="1600">
                <a:solidFill>
                  <a:srgbClr val="FFFFFF"/>
                </a:solidFill>
              </a:rPr>
              <a:t>1</a:t>
            </a:r>
            <a:endParaRPr kumimoji="0" lang="en-US" sz="1600">
              <a:solidFill>
                <a:srgbClr val="FFA27C"/>
              </a:solidFill>
              <a:latin typeface="B VAG Rounded Bold" charset="0"/>
            </a:endParaRPr>
          </a:p>
        </p:txBody>
      </p:sp>
      <p:sp>
        <p:nvSpPr>
          <p:cNvPr id="646169" name="Rectangle 25"/>
          <p:cNvSpPr>
            <a:spLocks noChangeArrowheads="1"/>
          </p:cNvSpPr>
          <p:nvPr/>
        </p:nvSpPr>
        <p:spPr bwMode="auto">
          <a:xfrm>
            <a:off x="8120063" y="6543675"/>
            <a:ext cx="40957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32a</a:t>
            </a:r>
          </a:p>
        </p:txBody>
      </p:sp>
      <p:sp>
        <p:nvSpPr>
          <p:cNvPr id="69637" name="Text Box 27"/>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b="1">
                <a:solidFill>
                  <a:srgbClr val="00DFCA"/>
                </a:solidFill>
                <a:latin typeface="Comic Sans MS" charset="0"/>
                <a:ea typeface="ＭＳ Ｐゴシック" charset="0"/>
                <a:cs typeface="ＭＳ Ｐゴシック" charset="0"/>
              </a:defRPr>
            </a:lvl1pPr>
            <a:lvl2pPr marL="742950" indent="-285750">
              <a:defRPr sz="2800" b="1">
                <a:solidFill>
                  <a:srgbClr val="00DFCA"/>
                </a:solidFill>
                <a:latin typeface="Comic Sans MS" charset="0"/>
                <a:ea typeface="ＭＳ Ｐゴシック" charset="0"/>
              </a:defRPr>
            </a:lvl2pPr>
            <a:lvl3pPr marL="1143000" indent="-228600">
              <a:defRPr sz="2800" b="1">
                <a:solidFill>
                  <a:srgbClr val="00DFCA"/>
                </a:solidFill>
                <a:latin typeface="Comic Sans MS" charset="0"/>
                <a:ea typeface="ＭＳ Ｐゴシック" charset="0"/>
              </a:defRPr>
            </a:lvl3pPr>
            <a:lvl4pPr marL="1600200" indent="-228600">
              <a:defRPr sz="2800" b="1">
                <a:solidFill>
                  <a:srgbClr val="00DFCA"/>
                </a:solidFill>
                <a:latin typeface="Comic Sans MS" charset="0"/>
                <a:ea typeface="ＭＳ Ｐゴシック" charset="0"/>
              </a:defRPr>
            </a:lvl4pPr>
            <a:lvl5pPr marL="2057400" indent="-228600">
              <a:defRPr sz="28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28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28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28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2800" b="1">
                <a:solidFill>
                  <a:srgbClr val="00DFCA"/>
                </a:solidFill>
                <a:latin typeface="Comic Sans MS" charset="0"/>
                <a:ea typeface="ＭＳ Ｐゴシック" charset="0"/>
              </a:defRPr>
            </a:lvl9pPr>
          </a:lstStyle>
          <a:p>
            <a:pPr algn="ctr">
              <a:lnSpc>
                <a:spcPct val="100000"/>
              </a:lnSpc>
              <a:spcBef>
                <a:spcPct val="0"/>
              </a:spcBef>
              <a:buFontTx/>
              <a:buNone/>
            </a:pPr>
            <a:r>
              <a:rPr kumimoji="0" lang="en-US" sz="1200">
                <a:solidFill>
                  <a:srgbClr val="FFFFFF"/>
                </a:solidFill>
                <a:latin typeface="Arial" charset="0"/>
              </a:rPr>
              <a:t>Handbook pg. 32-37</a:t>
            </a:r>
          </a:p>
        </p:txBody>
      </p:sp>
      <p:sp>
        <p:nvSpPr>
          <p:cNvPr id="69638" name="Rectangle 37"/>
          <p:cNvSpPr>
            <a:spLocks noChangeArrowheads="1"/>
          </p:cNvSpPr>
          <p:nvPr/>
        </p:nvSpPr>
        <p:spPr bwMode="auto">
          <a:xfrm>
            <a:off x="71438" y="842963"/>
            <a:ext cx="9072562" cy="4429125"/>
          </a:xfrm>
          <a:prstGeom prst="rect">
            <a:avLst/>
          </a:prstGeom>
          <a:solidFill>
            <a:srgbClr val="000000">
              <a:alpha val="45097"/>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a:solidFill>
                <a:srgbClr val="00DFCA"/>
              </a:solidFill>
              <a:latin typeface="Matura MT Script Capitals" charset="0"/>
            </a:endParaRPr>
          </a:p>
        </p:txBody>
      </p:sp>
      <p:sp>
        <p:nvSpPr>
          <p:cNvPr id="646182" name="Text Box 38"/>
          <p:cNvSpPr txBox="1">
            <a:spLocks noChangeArrowheads="1"/>
          </p:cNvSpPr>
          <p:nvPr/>
        </p:nvSpPr>
        <p:spPr bwMode="auto">
          <a:xfrm>
            <a:off x="6008688" y="2462213"/>
            <a:ext cx="2935287" cy="46166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r">
              <a:lnSpc>
                <a:spcPct val="100000"/>
              </a:lnSpc>
              <a:spcBef>
                <a:spcPct val="0"/>
              </a:spcBef>
              <a:buFontTx/>
              <a:buNone/>
              <a:defRPr/>
            </a:pPr>
            <a:r>
              <a:rPr kumimoji="0" lang="zh-CN" altLang="en-US" dirty="0">
                <a:solidFill>
                  <a:srgbClr val="FFFF00"/>
                </a:solidFill>
                <a:latin typeface="Comic Sans MS" pitchFamily="-112" charset="0"/>
              </a:rPr>
              <a:t>圆顶清真寺内部</a:t>
            </a:r>
            <a:endParaRPr kumimoji="0" lang="en-US" dirty="0">
              <a:solidFill>
                <a:srgbClr val="FFFF00"/>
              </a:solidFill>
              <a:latin typeface="Comic Sans MS" pitchFamily="-112" charset="0"/>
            </a:endParaRPr>
          </a:p>
        </p:txBody>
      </p:sp>
      <p:pic>
        <p:nvPicPr>
          <p:cNvPr id="646183" name="Picture 39" descr="dome of the rock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44475" y="1558925"/>
            <a:ext cx="5367338" cy="4025900"/>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pic>
        <p:nvPicPr>
          <p:cNvPr id="646179" name="Picture 35" descr="rock of the dome"/>
          <p:cNvPicPr>
            <a:picLocks noChangeAspect="1" noChangeArrowheads="1"/>
          </p:cNvPicPr>
          <p:nvPr/>
        </p:nvPicPr>
        <p:blipFill>
          <a:blip r:embed="rId6"/>
          <a:srcRect/>
          <a:stretch>
            <a:fillRect/>
          </a:stretch>
        </p:blipFill>
        <p:spPr bwMode="auto">
          <a:xfrm>
            <a:off x="4473575" y="3344863"/>
            <a:ext cx="4451350" cy="2871787"/>
          </a:xfrm>
          <a:prstGeom prst="rect">
            <a:avLst/>
          </a:prstGeom>
          <a:noFill/>
          <a:ln w="76200">
            <a:solidFill>
              <a:schemeClr val="accent2"/>
            </a:solidFill>
            <a:miter lim="800000"/>
            <a:headEnd/>
            <a:tailEnd/>
          </a:ln>
          <a:effectLst>
            <a:outerShdw blurRad="63500" dist="117088" dir="2963922" algn="ctr" rotWithShape="0">
              <a:schemeClr val="bg2">
                <a:alpha val="74998"/>
              </a:schemeClr>
            </a:outerShdw>
          </a:effectLst>
        </p:spPr>
      </p:pic>
      <p:sp>
        <p:nvSpPr>
          <p:cNvPr id="646177" name="Text Box 33"/>
          <p:cNvSpPr txBox="1">
            <a:spLocks noChangeArrowheads="1"/>
          </p:cNvSpPr>
          <p:nvPr/>
        </p:nvSpPr>
        <p:spPr bwMode="auto">
          <a:xfrm>
            <a:off x="741363" y="5681663"/>
            <a:ext cx="3478212" cy="46166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0"/>
              </a:spcBef>
              <a:buFontTx/>
              <a:buNone/>
              <a:defRPr/>
            </a:pPr>
            <a:r>
              <a:rPr kumimoji="0" lang="zh-CN" altLang="en-US" dirty="0">
                <a:solidFill>
                  <a:srgbClr val="FFFF00"/>
                </a:solidFill>
                <a:latin typeface="Comic Sans MS" pitchFamily="-112" charset="0"/>
              </a:rPr>
              <a:t>圣殿山上的圆顶清真寺</a:t>
            </a:r>
            <a:endParaRPr kumimoji="0" lang="en-US" dirty="0">
              <a:solidFill>
                <a:srgbClr val="FFFF00"/>
              </a:solidFill>
              <a:latin typeface="Comic Sans MS" pitchFamily="-112" charset="0"/>
            </a:endParaRPr>
          </a:p>
        </p:txBody>
      </p:sp>
      <p:sp>
        <p:nvSpPr>
          <p:cNvPr id="2" name="Title 1"/>
          <p:cNvSpPr>
            <a:spLocks noGrp="1"/>
          </p:cNvSpPr>
          <p:nvPr>
            <p:ph type="title" idx="4294967295"/>
          </p:nvPr>
        </p:nvSpPr>
        <p:spPr>
          <a:xfrm>
            <a:off x="457200" y="220663"/>
            <a:ext cx="8229600" cy="538162"/>
          </a:xfrm>
          <a:prstGeom prst="rect">
            <a:avLst/>
          </a:prstGeom>
        </p:spPr>
        <p:txBody>
          <a:bodyPr/>
          <a:lstStyle/>
          <a:p>
            <a:pPr algn="ctr">
              <a:defRPr/>
            </a:pPr>
            <a:r>
              <a:rPr lang="zh-CN" altLang="en-US" sz="3200" b="1" kern="1200" dirty="0">
                <a:solidFill>
                  <a:srgbClr val="9DEDF1"/>
                </a:solidFill>
                <a:effectLst/>
                <a:latin typeface="Arial"/>
                <a:ea typeface="ＭＳ Ｐゴシック"/>
                <a:cs typeface="ＭＳ Ｐゴシック"/>
              </a:rPr>
              <a:t>耶路撒冷如今的圣殿山</a:t>
            </a:r>
            <a:endParaRPr lang="en-US" dirty="0">
              <a:cs typeface="+mj-cs"/>
            </a:endParaRPr>
          </a:p>
        </p:txBody>
      </p:sp>
    </p:spTree>
    <p:extLst>
      <p:ext uri="{BB962C8B-B14F-4D97-AF65-F5344CB8AC3E}">
        <p14:creationId xmlns:p14="http://schemas.microsoft.com/office/powerpoint/2010/main" val="2302346981"/>
      </p:ext>
    </p:extLst>
  </p:cSld>
  <p:clrMapOvr>
    <a:masterClrMapping/>
  </p:clrMapOvr>
  <p:transition spd="med">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646183"/>
                                        </p:tgtEl>
                                        <p:attrNameLst>
                                          <p:attrName>style.visibility</p:attrName>
                                        </p:attrNameLst>
                                      </p:cBhvr>
                                      <p:to>
                                        <p:strVal val="visible"/>
                                      </p:to>
                                    </p:set>
                                    <p:animEffect transition="in" filter="fade">
                                      <p:cBhvr>
                                        <p:cTn id="7" dur="1000"/>
                                        <p:tgtEl>
                                          <p:spTgt spid="64618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46177"/>
                                        </p:tgtEl>
                                        <p:attrNameLst>
                                          <p:attrName>style.visibility</p:attrName>
                                        </p:attrNameLst>
                                      </p:cBhvr>
                                      <p:to>
                                        <p:strVal val="visible"/>
                                      </p:to>
                                    </p:set>
                                    <p:animEffect transition="in" filter="fade">
                                      <p:cBhvr>
                                        <p:cTn id="10" dur="1000"/>
                                        <p:tgtEl>
                                          <p:spTgt spid="646177"/>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646179"/>
                                        </p:tgtEl>
                                        <p:attrNameLst>
                                          <p:attrName>style.visibility</p:attrName>
                                        </p:attrNameLst>
                                      </p:cBhvr>
                                      <p:to>
                                        <p:strVal val="visible"/>
                                      </p:to>
                                    </p:set>
                                    <p:animEffect transition="in" filter="fade">
                                      <p:cBhvr>
                                        <p:cTn id="15" dur="1000"/>
                                        <p:tgtEl>
                                          <p:spTgt spid="64617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46182"/>
                                        </p:tgtEl>
                                        <p:attrNameLst>
                                          <p:attrName>style.visibility</p:attrName>
                                        </p:attrNameLst>
                                      </p:cBhvr>
                                      <p:to>
                                        <p:strVal val="visible"/>
                                      </p:to>
                                    </p:set>
                                    <p:animEffect transition="in" filter="fade">
                                      <p:cBhvr>
                                        <p:cTn id="18" dur="1000"/>
                                        <p:tgtEl>
                                          <p:spTgt spid="6461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6182" grpId="0"/>
      <p:bldP spid="646177"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650" name="Text Box 42"/>
          <p:cNvSpPr txBox="1">
            <a:spLocks noChangeArrowheads="1"/>
          </p:cNvSpPr>
          <p:nvPr/>
        </p:nvSpPr>
        <p:spPr bwMode="auto">
          <a:xfrm>
            <a:off x="533400" y="6483350"/>
            <a:ext cx="19939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50000"/>
              </a:spcBef>
              <a:buFontTx/>
              <a:buNone/>
              <a:defRPr/>
            </a:pPr>
            <a:endParaRPr kumimoji="0" lang="zh-CN" altLang="en-US" sz="1600">
              <a:solidFill>
                <a:srgbClr val="FFFFFF"/>
              </a:solidFill>
              <a:latin typeface="Comic Sans MS" charset="0"/>
              <a:ea typeface="宋体" charset="0"/>
              <a:cs typeface="宋体" charset="0"/>
            </a:endParaRPr>
          </a:p>
        </p:txBody>
      </p:sp>
      <p:sp>
        <p:nvSpPr>
          <p:cNvPr id="452709" name="Text Box 101"/>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zh-CN" altLang="en-US" sz="2000" b="0">
                <a:solidFill>
                  <a:srgbClr val="FFA27C"/>
                </a:solidFill>
                <a:latin typeface="B VAG Rounded Bold" charset="0"/>
                <a:ea typeface="宋体" charset="0"/>
                <a:cs typeface="宋体" charset="0"/>
              </a:rPr>
              <a:t> </a:t>
            </a:r>
          </a:p>
        </p:txBody>
      </p:sp>
      <p:sp>
        <p:nvSpPr>
          <p:cNvPr id="452712" name="Rectangle 104"/>
          <p:cNvSpPr>
            <a:spLocks noChangeArrowheads="1"/>
          </p:cNvSpPr>
          <p:nvPr/>
        </p:nvSpPr>
        <p:spPr bwMode="auto">
          <a:xfrm>
            <a:off x="8078788" y="6543675"/>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0"/>
              </a:spcBef>
              <a:buFontTx/>
              <a:buNone/>
              <a:defRPr/>
            </a:pPr>
            <a:r>
              <a:rPr kumimoji="0" lang="en-US" altLang="zh-CN" sz="1000">
                <a:solidFill>
                  <a:srgbClr val="FFFFFF"/>
                </a:solidFill>
                <a:effectLst>
                  <a:outerShdw blurRad="38100" dist="38100" dir="2700000" algn="tl">
                    <a:srgbClr val="000000"/>
                  </a:outerShdw>
                </a:effectLst>
                <a:latin typeface="Comic Sans MS" charset="0"/>
                <a:ea typeface="宋体" charset="0"/>
                <a:cs typeface="宋体" charset="0"/>
              </a:rPr>
              <a:t>33</a:t>
            </a:r>
          </a:p>
        </p:txBody>
      </p:sp>
      <p:sp>
        <p:nvSpPr>
          <p:cNvPr id="452713" name="Text Box 105"/>
          <p:cNvSpPr txBox="1">
            <a:spLocks noChangeArrowheads="1"/>
          </p:cNvSpPr>
          <p:nvPr/>
        </p:nvSpPr>
        <p:spPr bwMode="auto">
          <a:xfrm>
            <a:off x="1770063" y="-28575"/>
            <a:ext cx="5478462" cy="304800"/>
          </a:xfrm>
          <a:prstGeom prst="rect">
            <a:avLst/>
          </a:prstGeom>
          <a:noFill/>
          <a:ln>
            <a:noFill/>
          </a:ln>
          <a:effectLst>
            <a:outerShdw blurRad="63500" dist="71842"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nSpc>
                <a:spcPct val="100000"/>
              </a:lnSpc>
              <a:spcBef>
                <a:spcPct val="50000"/>
              </a:spcBef>
              <a:buFontTx/>
              <a:buNone/>
              <a:defRPr/>
            </a:pPr>
            <a:r>
              <a:rPr kumimoji="0" lang="ja-JP" altLang="en-US" sz="1400">
                <a:solidFill>
                  <a:srgbClr val="FFFFFF"/>
                </a:solidFill>
                <a:latin typeface="宋体" charset="0"/>
                <a:ea typeface="宋体" charset="0"/>
                <a:cs typeface="宋体" charset="0"/>
              </a:rPr>
              <a:t>王上</a:t>
            </a:r>
            <a:r>
              <a:rPr kumimoji="0" lang="zh-CN" altLang="en-US" sz="1400">
                <a:solidFill>
                  <a:srgbClr val="FFFFFF"/>
                </a:solidFill>
                <a:latin typeface="宋体" charset="0"/>
                <a:ea typeface="宋体" charset="0"/>
                <a:cs typeface="宋体" charset="0"/>
              </a:rPr>
              <a:t> </a:t>
            </a:r>
            <a:r>
              <a:rPr kumimoji="0" lang="en-US" altLang="zh-CN" sz="1400">
                <a:solidFill>
                  <a:srgbClr val="FFFFFF"/>
                </a:solidFill>
                <a:latin typeface="宋体" charset="0"/>
                <a:ea typeface="宋体" charset="0"/>
                <a:cs typeface="宋体" charset="0"/>
              </a:rPr>
              <a:t>6:14-38</a:t>
            </a:r>
          </a:p>
        </p:txBody>
      </p:sp>
      <p:pic>
        <p:nvPicPr>
          <p:cNvPr id="452715" name="Picture 107" descr="Western Wall at Sukkot2, df 100301"/>
          <p:cNvPicPr preferRelativeResize="0">
            <a:picLocks noChangeAspect="1" noChangeArrowheads="1"/>
          </p:cNvPicPr>
          <p:nvPr>
            <p:custDataLst>
              <p:tags r:id="rId1"/>
            </p:custDataLst>
          </p:nvPr>
        </p:nvPicPr>
        <p:blipFill>
          <a:blip r:embed="rId5">
            <a:extLst>
              <a:ext uri="{28A0092B-C50C-407E-A947-70E740481C1C}">
                <a14:useLocalDpi xmlns:a14="http://schemas.microsoft.com/office/drawing/2010/main"/>
              </a:ext>
            </a:extLst>
          </a:blip>
          <a:srcRect/>
          <a:stretch>
            <a:fillRect/>
          </a:stretch>
        </p:blipFill>
        <p:spPr bwMode="auto">
          <a:xfrm>
            <a:off x="577850" y="541338"/>
            <a:ext cx="7927975" cy="56832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pic>
      <p:sp>
        <p:nvSpPr>
          <p:cNvPr id="452611" name="Rectangle 3"/>
          <p:cNvSpPr>
            <a:spLocks noChangeArrowheads="1"/>
          </p:cNvSpPr>
          <p:nvPr/>
        </p:nvSpPr>
        <p:spPr bwMode="auto">
          <a:xfrm>
            <a:off x="1258888" y="5502275"/>
            <a:ext cx="6640512" cy="69850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tx1"/>
                </a:solidFill>
              </a14:hiddenFill>
            </a:ext>
            <a:ext uri="{91240B29-F687-4f45-9708-019B960494DF}">
              <a14:hiddenLine xmlns="" xmlns:a14="http://schemas.microsoft.com/office/drawing/2010/main" w="76200">
                <a:solidFill>
                  <a:schemeClr val="accent2"/>
                </a:solidFill>
                <a:miter lim="800000"/>
                <a:headEnd/>
                <a:tailEnd/>
              </a14:hiddenLine>
            </a:ext>
          </a:extLst>
        </p:spPr>
        <p:txBody>
          <a:bodyPr lIns="90487" tIns="44450" rIns="90487" bIns="44450">
            <a:spAutoFit/>
          </a:bodyPr>
          <a:lstStyle/>
          <a:p>
            <a:pPr algn="ctr">
              <a:lnSpc>
                <a:spcPct val="100000"/>
              </a:lnSpc>
              <a:spcBef>
                <a:spcPct val="50000"/>
              </a:spcBef>
              <a:buFontTx/>
              <a:buNone/>
              <a:defRPr/>
            </a:pPr>
            <a:r>
              <a:rPr kumimoji="0" lang="zh-CN" altLang="en-US" sz="4000">
                <a:solidFill>
                  <a:srgbClr val="FFFF00"/>
                </a:solidFill>
                <a:latin typeface="Comic Sans MS" charset="0"/>
                <a:ea typeface="宋体" charset="0"/>
                <a:cs typeface="宋体" charset="0"/>
              </a:rPr>
              <a:t>圣殿山的西墙</a:t>
            </a:r>
          </a:p>
        </p:txBody>
      </p:sp>
      <p:pic>
        <p:nvPicPr>
          <p:cNvPr id="452716" name="Picture 108" descr="Men praying at Western Wall, tb n010200 sr"/>
          <p:cNvPicPr preferRelativeResize="0">
            <a:picLocks noChangeAspect="1" noChangeArrowheads="1"/>
          </p:cNvPicPr>
          <p:nvPr>
            <p:custDataLst>
              <p:tags r:id="rId2"/>
            </p:custDataLst>
          </p:nvPr>
        </p:nvPicPr>
        <p:blipFill>
          <a:blip r:embed="rId6" cstate="screen">
            <a:extLst>
              <a:ext uri="{28A0092B-C50C-407E-A947-70E740481C1C}">
                <a14:useLocalDpi xmlns:a14="http://schemas.microsoft.com/office/drawing/2010/main"/>
              </a:ext>
            </a:extLst>
          </a:blip>
          <a:srcRect/>
          <a:stretch>
            <a:fillRect/>
          </a:stretch>
        </p:blipFill>
        <p:spPr bwMode="auto">
          <a:xfrm>
            <a:off x="828675" y="815975"/>
            <a:ext cx="3579813" cy="2686050"/>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a:extLst>
            <a:ext uri="{909E8E84-426E-40dd-AFC4-6F175D3DCCD1}">
              <a14:hiddenFill xmlns="" xmlns:a14="http://schemas.microsoft.com/office/drawing/2010/main">
                <a:blipFill dpi="0" rotWithShape="0">
                  <a:blip r:embed="rId7"/>
                  <a:srcRect/>
                  <a:stretch>
                    <a:fillRect/>
                  </a:stretch>
                </a:blipFill>
              </a14:hiddenFill>
            </a:ext>
          </a:extLst>
        </p:spPr>
      </p:pic>
      <p:sp>
        <p:nvSpPr>
          <p:cNvPr id="452717" name="Text Box 109"/>
          <p:cNvSpPr txBox="1">
            <a:spLocks noChangeArrowheads="1"/>
          </p:cNvSpPr>
          <p:nvPr/>
        </p:nvSpPr>
        <p:spPr bwMode="auto">
          <a:xfrm>
            <a:off x="8669338" y="6384925"/>
            <a:ext cx="258762"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50000"/>
              </a:spcBef>
              <a:buFontTx/>
              <a:buNone/>
              <a:defRPr/>
            </a:pPr>
            <a:r>
              <a:rPr kumimoji="0" lang="en-US" altLang="zh-CN" sz="1800">
                <a:solidFill>
                  <a:srgbClr val="FFFFFF"/>
                </a:solidFill>
                <a:latin typeface="Comic Sans MS" charset="0"/>
                <a:ea typeface="宋体" charset="0"/>
                <a:cs typeface="宋体" charset="0"/>
              </a:rPr>
              <a:t>1</a:t>
            </a:r>
          </a:p>
        </p:txBody>
      </p:sp>
      <p:grpSp>
        <p:nvGrpSpPr>
          <p:cNvPr id="71689" name="Group 253"/>
          <p:cNvGrpSpPr>
            <a:grpSpLocks/>
          </p:cNvGrpSpPr>
          <p:nvPr/>
        </p:nvGrpSpPr>
        <p:grpSpPr bwMode="auto">
          <a:xfrm>
            <a:off x="7842250" y="3436938"/>
            <a:ext cx="1200150" cy="2109787"/>
            <a:chOff x="4940" y="2165"/>
            <a:chExt cx="756" cy="1329"/>
          </a:xfrm>
        </p:grpSpPr>
        <p:grpSp>
          <p:nvGrpSpPr>
            <p:cNvPr id="71691" name="Group 254"/>
            <p:cNvGrpSpPr>
              <a:grpSpLocks/>
            </p:cNvGrpSpPr>
            <p:nvPr/>
          </p:nvGrpSpPr>
          <p:grpSpPr bwMode="auto">
            <a:xfrm>
              <a:off x="4940" y="2165"/>
              <a:ext cx="756" cy="1329"/>
              <a:chOff x="4940" y="2165"/>
              <a:chExt cx="756" cy="1329"/>
            </a:xfrm>
          </p:grpSpPr>
          <p:sp>
            <p:nvSpPr>
              <p:cNvPr id="452863" name="AutoShape 255"/>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64" name="Rectangle 256"/>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65" name="Line 257"/>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66" name="Rectangle 258"/>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67" name="Rectangle 259"/>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68" name="Line 260"/>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69" name="Line 261"/>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70" name="Line 262"/>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71" name="Line 263"/>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72" name="Line 264"/>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73" name="Line 265"/>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74" name="Line 266"/>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75" name="Line 267"/>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76" name="Line 268"/>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77" name="Line 269"/>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2878" name="Rectangle 270"/>
              <p:cNvSpPr>
                <a:spLocks noChangeArrowheads="1"/>
              </p:cNvSpPr>
              <p:nvPr/>
            </p:nvSpPr>
            <p:spPr bwMode="auto">
              <a:xfrm>
                <a:off x="5012" y="2165"/>
                <a:ext cx="527" cy="17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r>
                  <a:rPr kumimoji="0" lang="zh-CN" altLang="en-US" sz="1200">
                    <a:solidFill>
                      <a:srgbClr val="1A0004"/>
                    </a:solidFill>
                    <a:latin typeface="Times" charset="0"/>
                    <a:ea typeface="宋体" charset="0"/>
                    <a:cs typeface="宋体" charset="0"/>
                  </a:rPr>
                  <a:t>   </a:t>
                </a:r>
                <a:r>
                  <a:rPr kumimoji="0" lang="zh-CN" altLang="en-US" sz="1000">
                    <a:solidFill>
                      <a:srgbClr val="1A0004"/>
                    </a:solidFill>
                    <a:latin typeface="Times" charset="0"/>
                    <a:ea typeface="宋体" charset="0"/>
                    <a:cs typeface="宋体" charset="0"/>
                  </a:rPr>
                  <a:t>王朝</a:t>
                </a:r>
                <a:endParaRPr kumimoji="0" lang="zh-CN" altLang="en-US" sz="2800" b="0">
                  <a:solidFill>
                    <a:srgbClr val="00DFCA"/>
                  </a:solidFill>
                  <a:latin typeface="Comic Sans MS" charset="0"/>
                  <a:ea typeface="宋体" charset="0"/>
                  <a:cs typeface="宋体" charset="0"/>
                </a:endParaRPr>
              </a:p>
            </p:txBody>
          </p:sp>
          <p:sp>
            <p:nvSpPr>
              <p:cNvPr id="452879" name="Rectangle 271"/>
              <p:cNvSpPr>
                <a:spLocks noChangeArrowheads="1"/>
              </p:cNvSpPr>
              <p:nvPr/>
            </p:nvSpPr>
            <p:spPr bwMode="auto">
              <a:xfrm>
                <a:off x="5071" y="2253"/>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2880" name="Rectangle 272"/>
              <p:cNvSpPr>
                <a:spLocks noChangeArrowheads="1"/>
              </p:cNvSpPr>
              <p:nvPr/>
            </p:nvSpPr>
            <p:spPr bwMode="auto">
              <a:xfrm>
                <a:off x="4940" y="2391"/>
                <a:ext cx="756"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2881" name="Rectangle 273"/>
              <p:cNvSpPr>
                <a:spLocks noChangeArrowheads="1"/>
              </p:cNvSpPr>
              <p:nvPr/>
            </p:nvSpPr>
            <p:spPr bwMode="auto">
              <a:xfrm>
                <a:off x="5031" y="2499"/>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2882" name="Rectangle 274"/>
              <p:cNvSpPr>
                <a:spLocks noChangeArrowheads="1"/>
              </p:cNvSpPr>
              <p:nvPr/>
            </p:nvSpPr>
            <p:spPr bwMode="auto">
              <a:xfrm>
                <a:off x="4969" y="2608"/>
                <a:ext cx="65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2883" name="Text Box 275"/>
              <p:cNvSpPr txBox="1">
                <a:spLocks noChangeArrowheads="1"/>
              </p:cNvSpPr>
              <p:nvPr/>
            </p:nvSpPr>
            <p:spPr bwMode="auto">
              <a:xfrm>
                <a:off x="5031" y="2726"/>
                <a:ext cx="53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2884" name="Text Box 276"/>
              <p:cNvSpPr txBox="1">
                <a:spLocks noChangeArrowheads="1"/>
              </p:cNvSpPr>
              <p:nvPr/>
            </p:nvSpPr>
            <p:spPr bwMode="auto">
              <a:xfrm>
                <a:off x="5027" y="3167"/>
                <a:ext cx="394"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2885" name="Text Box 277"/>
              <p:cNvSpPr txBox="1">
                <a:spLocks noChangeArrowheads="1"/>
              </p:cNvSpPr>
              <p:nvPr/>
            </p:nvSpPr>
            <p:spPr bwMode="auto">
              <a:xfrm>
                <a:off x="5123" y="2820"/>
                <a:ext cx="40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2886" name="Text Box 278"/>
              <p:cNvSpPr txBox="1">
                <a:spLocks noChangeArrowheads="1"/>
              </p:cNvSpPr>
              <p:nvPr/>
            </p:nvSpPr>
            <p:spPr bwMode="auto">
              <a:xfrm>
                <a:off x="5013" y="2932"/>
                <a:ext cx="593"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2887" name="Text Box 279"/>
              <p:cNvSpPr txBox="1">
                <a:spLocks noChangeArrowheads="1"/>
              </p:cNvSpPr>
              <p:nvPr/>
            </p:nvSpPr>
            <p:spPr bwMode="auto">
              <a:xfrm>
                <a:off x="5035" y="3052"/>
                <a:ext cx="527"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2888" name="Text Box 280"/>
              <p:cNvSpPr txBox="1">
                <a:spLocks noChangeArrowheads="1"/>
              </p:cNvSpPr>
              <p:nvPr/>
            </p:nvSpPr>
            <p:spPr bwMode="auto">
              <a:xfrm>
                <a:off x="5235" y="3165"/>
                <a:ext cx="37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grpSp>
        <p:sp>
          <p:nvSpPr>
            <p:cNvPr id="452889" name="Rectangle 281"/>
            <p:cNvSpPr>
              <a:spLocks noChangeArrowheads="1"/>
            </p:cNvSpPr>
            <p:nvPr/>
          </p:nvSpPr>
          <p:spPr bwMode="auto">
            <a:xfrm>
              <a:off x="5044" y="2289"/>
              <a:ext cx="496"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r>
                <a:rPr kumimoji="0" lang="zh-CN" altLang="en-US" sz="1000">
                  <a:solidFill>
                    <a:srgbClr val="1A0004"/>
                  </a:solidFill>
                  <a:latin typeface="Comic Sans MS" charset="0"/>
                  <a:ea typeface="宋体" charset="0"/>
                  <a:cs typeface="宋体" charset="0"/>
                </a:rPr>
                <a:t>扫</a:t>
              </a:r>
              <a:r>
                <a:rPr kumimoji="0" lang="en-US" altLang="zh-CN" sz="1000">
                  <a:solidFill>
                    <a:srgbClr val="1A0004"/>
                  </a:solidFill>
                  <a:latin typeface="Comic Sans MS" charset="0"/>
                  <a:ea typeface="宋体" charset="0"/>
                  <a:cs typeface="宋体" charset="0"/>
                </a:rPr>
                <a:t>—</a:t>
              </a:r>
              <a:r>
                <a:rPr kumimoji="0" lang="zh-CN" altLang="en-US" sz="1000">
                  <a:solidFill>
                    <a:srgbClr val="1A0004"/>
                  </a:solidFill>
                  <a:latin typeface="Comic Sans MS" charset="0"/>
                  <a:ea typeface="宋体" charset="0"/>
                  <a:cs typeface="宋体" charset="0"/>
                </a:rPr>
                <a:t>卫</a:t>
              </a:r>
              <a:r>
                <a:rPr kumimoji="0" lang="en-US" altLang="zh-CN" sz="1000">
                  <a:solidFill>
                    <a:srgbClr val="1A0004"/>
                  </a:solidFill>
                  <a:latin typeface="Comic Sans MS" charset="0"/>
                  <a:ea typeface="宋体" charset="0"/>
                  <a:cs typeface="宋体" charset="0"/>
                </a:rPr>
                <a:t>—</a:t>
              </a:r>
              <a:r>
                <a:rPr kumimoji="0" lang="zh-CN" altLang="en-US" sz="1000">
                  <a:solidFill>
                    <a:srgbClr val="1A0004"/>
                  </a:solidFill>
                  <a:latin typeface="Comic Sans MS" charset="0"/>
                  <a:ea typeface="宋体" charset="0"/>
                  <a:cs typeface="宋体" charset="0"/>
                </a:rPr>
                <a:t>罗</a:t>
              </a:r>
              <a:endParaRPr kumimoji="0" lang="zh-CN" altLang="en-US" sz="2800" b="0">
                <a:solidFill>
                  <a:srgbClr val="00DFCA"/>
                </a:solidFill>
                <a:latin typeface="Comic Sans MS" charset="0"/>
                <a:ea typeface="宋体" charset="0"/>
                <a:cs typeface="宋体" charset="0"/>
              </a:endParaRPr>
            </a:p>
          </p:txBody>
        </p:sp>
      </p:grpSp>
      <p:sp>
        <p:nvSpPr>
          <p:cNvPr id="452890" name="Text Box 282"/>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zh-CN" altLang="en-US" sz="1200">
                <a:solidFill>
                  <a:srgbClr val="FFFFFF"/>
                </a:solidFill>
                <a:latin typeface="宋体" charset="0"/>
                <a:ea typeface="宋体" charset="0"/>
                <a:cs typeface="宋体" charset="0"/>
              </a:rPr>
              <a:t>学生</a:t>
            </a:r>
            <a:r>
              <a:rPr kumimoji="0" lang="ja-JP" altLang="en-US" sz="1200">
                <a:solidFill>
                  <a:srgbClr val="FFFFFF"/>
                </a:solidFill>
                <a:latin typeface="宋体" charset="0"/>
                <a:ea typeface="宋体" charset="0"/>
                <a:cs typeface="宋体" charset="0"/>
              </a:rPr>
              <a:t>手册</a:t>
            </a:r>
            <a:r>
              <a:rPr kumimoji="0" lang="zh-CN" altLang="en-US" sz="1200">
                <a:solidFill>
                  <a:srgbClr val="FFFFFF"/>
                </a:solidFill>
                <a:latin typeface="宋体" charset="0"/>
                <a:ea typeface="宋体" charset="0"/>
                <a:cs typeface="宋体" charset="0"/>
              </a:rPr>
              <a:t>第</a:t>
            </a:r>
            <a:r>
              <a:rPr kumimoji="0" lang="en-US" altLang="zh-CN" sz="1200">
                <a:solidFill>
                  <a:srgbClr val="FFFFFF"/>
                </a:solidFill>
                <a:latin typeface="宋体" charset="0"/>
                <a:ea typeface="宋体" charset="0"/>
                <a:cs typeface="宋体" charset="0"/>
              </a:rPr>
              <a:t>32-37</a:t>
            </a:r>
            <a:r>
              <a:rPr kumimoji="0" lang="zh-CN" altLang="en-US" sz="1200">
                <a:solidFill>
                  <a:srgbClr val="FFFFFF"/>
                </a:solidFill>
                <a:latin typeface="宋体" charset="0"/>
                <a:ea typeface="宋体" charset="0"/>
                <a:cs typeface="宋体" charset="0"/>
              </a:rPr>
              <a:t>页</a:t>
            </a:r>
          </a:p>
        </p:txBody>
      </p:sp>
    </p:spTree>
    <p:extLst>
      <p:ext uri="{BB962C8B-B14F-4D97-AF65-F5344CB8AC3E}">
        <p14:creationId xmlns:p14="http://schemas.microsoft.com/office/powerpoint/2010/main" val="144051479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452611"/>
                                        </p:tgtEl>
                                        <p:attrNameLst>
                                          <p:attrName>style.visibility</p:attrName>
                                        </p:attrNameLst>
                                      </p:cBhvr>
                                      <p:to>
                                        <p:strVal val="visible"/>
                                      </p:to>
                                    </p:set>
                                    <p:anim calcmode="lin" valueType="num">
                                      <p:cBhvr>
                                        <p:cTn id="7" dur="500" fill="hold"/>
                                        <p:tgtEl>
                                          <p:spTgt spid="452611"/>
                                        </p:tgtEl>
                                        <p:attrNameLst>
                                          <p:attrName>ppt_w</p:attrName>
                                        </p:attrNameLst>
                                      </p:cBhvr>
                                      <p:tavLst>
                                        <p:tav tm="0">
                                          <p:val>
                                            <p:fltVal val="0"/>
                                          </p:val>
                                        </p:tav>
                                        <p:tav tm="100000">
                                          <p:val>
                                            <p:strVal val="#ppt_w"/>
                                          </p:val>
                                        </p:tav>
                                      </p:tavLst>
                                    </p:anim>
                                    <p:anim calcmode="lin" valueType="num">
                                      <p:cBhvr>
                                        <p:cTn id="8" dur="500" fill="hold"/>
                                        <p:tgtEl>
                                          <p:spTgt spid="452611"/>
                                        </p:tgtEl>
                                        <p:attrNameLst>
                                          <p:attrName>ppt_h</p:attrName>
                                        </p:attrNameLst>
                                      </p:cBhvr>
                                      <p:tavLst>
                                        <p:tav tm="0">
                                          <p:val>
                                            <p:fltVal val="0"/>
                                          </p:val>
                                        </p:tav>
                                        <p:tav tm="100000">
                                          <p:val>
                                            <p:strVal val="#ppt_h"/>
                                          </p:val>
                                        </p:tav>
                                      </p:tavLst>
                                    </p:anim>
                                    <p:anim calcmode="lin" valueType="num">
                                      <p:cBhvr>
                                        <p:cTn id="9" dur="500" fill="hold"/>
                                        <p:tgtEl>
                                          <p:spTgt spid="452611"/>
                                        </p:tgtEl>
                                        <p:attrNameLst>
                                          <p:attrName>ppt_x</p:attrName>
                                        </p:attrNameLst>
                                      </p:cBhvr>
                                      <p:tavLst>
                                        <p:tav tm="0">
                                          <p:val>
                                            <p:fltVal val="0.5"/>
                                          </p:val>
                                        </p:tav>
                                        <p:tav tm="100000">
                                          <p:val>
                                            <p:strVal val="#ppt_x"/>
                                          </p:val>
                                        </p:tav>
                                      </p:tavLst>
                                    </p:anim>
                                    <p:anim calcmode="lin" valueType="num">
                                      <p:cBhvr>
                                        <p:cTn id="10" dur="500" fill="hold"/>
                                        <p:tgtEl>
                                          <p:spTgt spid="452611"/>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3" presetClass="entr" presetSubtype="272" fill="hold" grpId="0" nodeType="clickEffect">
                                  <p:stCondLst>
                                    <p:cond delay="0"/>
                                  </p:stCondLst>
                                  <p:childTnLst>
                                    <p:set>
                                      <p:cBhvr>
                                        <p:cTn id="14" dur="1" fill="hold">
                                          <p:stCondLst>
                                            <p:cond delay="0"/>
                                          </p:stCondLst>
                                        </p:cTn>
                                        <p:tgtEl>
                                          <p:spTgt spid="452716"/>
                                        </p:tgtEl>
                                        <p:attrNameLst>
                                          <p:attrName>style.visibility</p:attrName>
                                        </p:attrNameLst>
                                      </p:cBhvr>
                                      <p:to>
                                        <p:strVal val="visible"/>
                                      </p:to>
                                    </p:set>
                                    <p:anim calcmode="lin" valueType="num">
                                      <p:cBhvr>
                                        <p:cTn id="15" dur="500" fill="hold"/>
                                        <p:tgtEl>
                                          <p:spTgt spid="452716"/>
                                        </p:tgtEl>
                                        <p:attrNameLst>
                                          <p:attrName>ppt_w</p:attrName>
                                        </p:attrNameLst>
                                      </p:cBhvr>
                                      <p:tavLst>
                                        <p:tav tm="0">
                                          <p:val>
                                            <p:strVal val="2/3*#ppt_w"/>
                                          </p:val>
                                        </p:tav>
                                        <p:tav tm="100000">
                                          <p:val>
                                            <p:strVal val="#ppt_w"/>
                                          </p:val>
                                        </p:tav>
                                      </p:tavLst>
                                    </p:anim>
                                    <p:anim calcmode="lin" valueType="num">
                                      <p:cBhvr>
                                        <p:cTn id="16" dur="500" fill="hold"/>
                                        <p:tgtEl>
                                          <p:spTgt spid="452716"/>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611" grpId="0"/>
      <p:bldP spid="452716" grpId="0" animBg="1" autoUpdateAnimBg="0"/>
    </p:bldLst>
  </p:timing>
</p:sld>
</file>

<file path=ppt/slides/slide1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45761" name="Title 1"/>
          <p:cNvSpPr>
            <a:spLocks noGrp="1"/>
          </p:cNvSpPr>
          <p:nvPr>
            <p:ph type="title"/>
          </p:nvPr>
        </p:nvSpPr>
        <p:spPr>
          <a:xfrm>
            <a:off x="0" y="-4763"/>
            <a:ext cx="7740650" cy="841376"/>
          </a:xfrm>
        </p:spPr>
        <p:txBody>
          <a:bodyPr/>
          <a:lstStyle/>
          <a:p>
            <a:r>
              <a:rPr lang="en-US" sz="3600" b="1" dirty="0">
                <a:solidFill>
                  <a:srgbClr val="FFFFFF"/>
                </a:solidFill>
                <a:latin typeface="Arial" charset="0"/>
                <a:ea typeface="ＭＳ Ｐゴシック" charset="0"/>
              </a:rPr>
              <a:t>Solomon’s Temple Cutaway</a:t>
            </a:r>
          </a:p>
        </p:txBody>
      </p:sp>
      <p:pic>
        <p:nvPicPr>
          <p:cNvPr id="4" name="Picture 3"/>
          <p:cNvPicPr>
            <a:picLocks noChangeAspect="1"/>
          </p:cNvPicPr>
          <p:nvPr/>
        </p:nvPicPr>
        <p:blipFill>
          <a:blip r:embed="rId2"/>
          <a:stretch>
            <a:fillRect/>
          </a:stretch>
        </p:blipFill>
        <p:spPr>
          <a:xfrm>
            <a:off x="0" y="1600200"/>
            <a:ext cx="9144000" cy="3637935"/>
          </a:xfrm>
          <a:prstGeom prst="rect">
            <a:avLst/>
          </a:prstGeom>
        </p:spPr>
      </p:pic>
    </p:spTree>
    <p:extLst>
      <p:ext uri="{BB962C8B-B14F-4D97-AF65-F5344CB8AC3E}">
        <p14:creationId xmlns:p14="http://schemas.microsoft.com/office/powerpoint/2010/main" val="2442570041"/>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45761" name="Title 1"/>
          <p:cNvSpPr>
            <a:spLocks noGrp="1"/>
          </p:cNvSpPr>
          <p:nvPr>
            <p:ph type="title"/>
          </p:nvPr>
        </p:nvSpPr>
        <p:spPr>
          <a:xfrm>
            <a:off x="0" y="-4763"/>
            <a:ext cx="9144000" cy="841376"/>
          </a:xfrm>
        </p:spPr>
        <p:txBody>
          <a:bodyPr/>
          <a:lstStyle/>
          <a:p>
            <a:r>
              <a:rPr lang="en-US" sz="3600" b="1" dirty="0">
                <a:solidFill>
                  <a:srgbClr val="FFFFFF"/>
                </a:solidFill>
                <a:latin typeface="Arial" charset="0"/>
                <a:ea typeface="ＭＳ Ｐゴシック" charset="0"/>
              </a:rPr>
              <a:t>A Third Temple Possibility!</a:t>
            </a:r>
          </a:p>
        </p:txBody>
      </p:sp>
      <p:pic>
        <p:nvPicPr>
          <p:cNvPr id="4" name="Picture 3"/>
          <p:cNvPicPr>
            <a:picLocks noChangeAspect="1"/>
          </p:cNvPicPr>
          <p:nvPr/>
        </p:nvPicPr>
        <p:blipFill>
          <a:blip r:embed="rId2"/>
          <a:stretch>
            <a:fillRect/>
          </a:stretch>
        </p:blipFill>
        <p:spPr>
          <a:xfrm>
            <a:off x="0" y="1124744"/>
            <a:ext cx="9081480" cy="4824536"/>
          </a:xfrm>
          <a:prstGeom prst="rect">
            <a:avLst/>
          </a:prstGeom>
        </p:spPr>
      </p:pic>
    </p:spTree>
    <p:extLst>
      <p:ext uri="{BB962C8B-B14F-4D97-AF65-F5344CB8AC3E}">
        <p14:creationId xmlns:p14="http://schemas.microsoft.com/office/powerpoint/2010/main" val="4195041542"/>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Text Box 2"/>
          <p:cNvSpPr txBox="1">
            <a:spLocks noChangeArrowheads="1"/>
          </p:cNvSpPr>
          <p:nvPr/>
        </p:nvSpPr>
        <p:spPr bwMode="auto">
          <a:xfrm>
            <a:off x="533400" y="6483350"/>
            <a:ext cx="1993900" cy="374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endParaRPr kumimoji="0" lang="en-US" sz="1600">
              <a:latin typeface="Comic Sans MS" charset="0"/>
            </a:endParaRPr>
          </a:p>
        </p:txBody>
      </p:sp>
      <p:sp>
        <p:nvSpPr>
          <p:cNvPr id="122883" name="Text Box 3"/>
          <p:cNvSpPr txBox="1">
            <a:spLocks noChangeArrowheads="1"/>
          </p:cNvSpPr>
          <p:nvPr/>
        </p:nvSpPr>
        <p:spPr bwMode="auto">
          <a:xfrm>
            <a:off x="8721725" y="84138"/>
            <a:ext cx="254000" cy="409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100356" name="Rectangle 4"/>
          <p:cNvSpPr>
            <a:spLocks noChangeArrowheads="1"/>
          </p:cNvSpPr>
          <p:nvPr/>
        </p:nvSpPr>
        <p:spPr bwMode="auto">
          <a:xfrm>
            <a:off x="8080375" y="6532563"/>
            <a:ext cx="336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32</a:t>
            </a:r>
          </a:p>
        </p:txBody>
      </p:sp>
      <p:sp>
        <p:nvSpPr>
          <p:cNvPr id="100357" name="Text Box 5"/>
          <p:cNvSpPr txBox="1">
            <a:spLocks noChangeArrowheads="1"/>
          </p:cNvSpPr>
          <p:nvPr/>
        </p:nvSpPr>
        <p:spPr bwMode="auto">
          <a:xfrm>
            <a:off x="1765300" y="0"/>
            <a:ext cx="5668963" cy="338138"/>
          </a:xfrm>
          <a:prstGeom prst="rect">
            <a:avLst/>
          </a:prstGeom>
          <a:noFill/>
          <a:ln w="12700">
            <a:noFill/>
            <a:miter lim="800000"/>
            <a:headEnd/>
            <a:tailEnd/>
          </a:ln>
          <a:effectLst>
            <a:outerShdw blurRad="63500" dist="71842" dir="2700000" algn="ctr" rotWithShape="0">
              <a:srgbClr val="000000">
                <a:alpha val="74997"/>
              </a:srgb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1600">
                <a:latin typeface="Comic Sans MS" charset="0"/>
                <a:ea typeface="SimSun" charset="0"/>
                <a:cs typeface="SimSun" charset="0"/>
              </a:rPr>
              <a:t>列王纪上</a:t>
            </a:r>
            <a:r>
              <a:rPr kumimoji="0" lang="en-US" altLang="ja-JP" sz="1600">
                <a:latin typeface="Comic Sans MS" charset="0"/>
              </a:rPr>
              <a:t> 6:14-38</a:t>
            </a:r>
            <a:endParaRPr kumimoji="0" lang="en-US" sz="1600">
              <a:latin typeface="Comic Sans MS" charset="0"/>
            </a:endParaRPr>
          </a:p>
        </p:txBody>
      </p:sp>
      <p:sp>
        <p:nvSpPr>
          <p:cNvPr id="122886" name="Text Box 6"/>
          <p:cNvSpPr txBox="1">
            <a:spLocks noChangeArrowheads="1"/>
          </p:cNvSpPr>
          <p:nvPr/>
        </p:nvSpPr>
        <p:spPr bwMode="auto">
          <a:xfrm>
            <a:off x="7007225" y="6284913"/>
            <a:ext cx="16065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pic>
        <p:nvPicPr>
          <p:cNvPr id="100359" name="Picture 7" descr="Western Wall at Sukkot2, df 100301"/>
          <p:cNvPicPr preferRelativeResize="0">
            <a:picLocks noChangeAspect="1" noChangeArrowheads="1"/>
          </p:cNvPicPr>
          <p:nvPr>
            <p:custDataLst>
              <p:tags r:id="rId1"/>
            </p:custDataLst>
          </p:nvPr>
        </p:nvPicPr>
        <p:blipFill>
          <a:blip r:embed="rId5"/>
          <a:srcRect/>
          <a:stretch>
            <a:fillRect/>
          </a:stretch>
        </p:blipFill>
        <p:spPr bwMode="auto">
          <a:xfrm>
            <a:off x="577850" y="541338"/>
            <a:ext cx="7927975" cy="56832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grpSp>
        <p:nvGrpSpPr>
          <p:cNvPr id="122888" name="Group 8"/>
          <p:cNvGrpSpPr>
            <a:grpSpLocks/>
          </p:cNvGrpSpPr>
          <p:nvPr/>
        </p:nvGrpSpPr>
        <p:grpSpPr bwMode="auto">
          <a:xfrm>
            <a:off x="8018463" y="3436938"/>
            <a:ext cx="981075" cy="1843087"/>
            <a:chOff x="5051" y="2165"/>
            <a:chExt cx="618" cy="1161"/>
          </a:xfrm>
        </p:grpSpPr>
        <p:grpSp>
          <p:nvGrpSpPr>
            <p:cNvPr id="122892" name="Group 9"/>
            <p:cNvGrpSpPr>
              <a:grpSpLocks/>
            </p:cNvGrpSpPr>
            <p:nvPr/>
          </p:nvGrpSpPr>
          <p:grpSpPr bwMode="auto">
            <a:xfrm>
              <a:off x="5051" y="2165"/>
              <a:ext cx="618" cy="1161"/>
              <a:chOff x="5051" y="2165"/>
              <a:chExt cx="618" cy="1161"/>
            </a:xfrm>
          </p:grpSpPr>
          <p:sp>
            <p:nvSpPr>
              <p:cNvPr id="122894" name="Freeform 1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122895" name="AutoShape 1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p>
            </p:txBody>
          </p:sp>
          <p:sp>
            <p:nvSpPr>
              <p:cNvPr id="122896" name="Rectangle 1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p>
            </p:txBody>
          </p:sp>
          <p:sp>
            <p:nvSpPr>
              <p:cNvPr id="122897" name="Line 1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2898" name="Rectangle 1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22899" name="Rectangle 1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22900" name="Line 1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2901" name="Line 1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2902" name="Line 1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2903" name="Line 1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2904" name="Line 2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2905" name="Line 2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2906" name="Line 2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2907" name="Line 2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2908" name="Line 2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2909" name="Line 2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2910" name="Rectangle 26"/>
              <p:cNvSpPr>
                <a:spLocks noChangeArrowheads="1"/>
              </p:cNvSpPr>
              <p:nvPr/>
            </p:nvSpPr>
            <p:spPr bwMode="auto">
              <a:xfrm>
                <a:off x="5051" y="2165"/>
                <a:ext cx="527" cy="1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     </a:t>
                </a:r>
                <a:r>
                  <a:rPr kumimoji="0" lang="zh-CN" altLang="en-US" sz="1000">
                    <a:solidFill>
                      <a:srgbClr val="000000"/>
                    </a:solidFill>
                    <a:latin typeface="Chicago" charset="0"/>
                    <a:ea typeface="SimSun" charset="0"/>
                    <a:cs typeface="SimSun" charset="0"/>
                  </a:rPr>
                  <a:t>王权</a:t>
                </a:r>
                <a:endParaRPr kumimoji="0" lang="en-US" sz="1000">
                  <a:solidFill>
                    <a:srgbClr val="000000"/>
                  </a:solidFill>
                  <a:latin typeface="Chicago" charset="0"/>
                </a:endParaRPr>
              </a:p>
            </p:txBody>
          </p:sp>
        </p:grpSp>
        <p:sp>
          <p:nvSpPr>
            <p:cNvPr id="122893" name="Rectangle 27"/>
            <p:cNvSpPr>
              <a:spLocks noChangeArrowheads="1"/>
            </p:cNvSpPr>
            <p:nvPr/>
          </p:nvSpPr>
          <p:spPr bwMode="auto">
            <a:xfrm>
              <a:off x="5139" y="2267"/>
              <a:ext cx="386"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100380" name="Rectangle 28"/>
          <p:cNvSpPr>
            <a:spLocks noChangeArrowheads="1"/>
          </p:cNvSpPr>
          <p:nvPr/>
        </p:nvSpPr>
        <p:spPr bwMode="auto">
          <a:xfrm>
            <a:off x="1928813" y="5572125"/>
            <a:ext cx="5857875" cy="704850"/>
          </a:xfrm>
          <a:prstGeom prst="rect">
            <a:avLst/>
          </a:prstGeom>
          <a:noFill/>
          <a:ln w="76200">
            <a:noFill/>
            <a:miter lim="800000"/>
            <a:headEnd/>
            <a:tailEnd/>
          </a:ln>
          <a:effectLst>
            <a:outerShdw blurRad="63500" dist="38099" dir="2700000" algn="ctr" rotWithShape="0">
              <a:schemeClr val="bg2">
                <a:alpha val="74997"/>
              </a:schemeClr>
            </a:outerShdw>
          </a:effectLst>
        </p:spPr>
        <p:txBody>
          <a:bodyPr lIns="90487" tIns="44450" rIns="90487" bIns="44450">
            <a:spAutoFit/>
          </a:bodyPr>
          <a:lstStyle/>
          <a:p>
            <a:pPr>
              <a:lnSpc>
                <a:spcPct val="100000"/>
              </a:lnSpc>
              <a:spcBef>
                <a:spcPct val="0"/>
              </a:spcBef>
              <a:buFontTx/>
              <a:buNone/>
            </a:pPr>
            <a:r>
              <a:rPr kumimoji="0" lang="en-US">
                <a:solidFill>
                  <a:srgbClr val="FFF814"/>
                </a:solidFill>
                <a:latin typeface="Comic Sans MS" charset="0"/>
              </a:rPr>
              <a:t>         </a:t>
            </a:r>
            <a:r>
              <a:rPr kumimoji="0" lang="zh-CN" altLang="en-US" sz="4000">
                <a:solidFill>
                  <a:srgbClr val="FFF814"/>
                </a:solidFill>
                <a:latin typeface="Comic Sans MS" charset="0"/>
                <a:ea typeface="SimSun" charset="0"/>
                <a:cs typeface="SimSun" charset="0"/>
              </a:rPr>
              <a:t>圣殿山的西墙</a:t>
            </a:r>
            <a:endParaRPr kumimoji="0" lang="en-US" sz="3200">
              <a:solidFill>
                <a:srgbClr val="FFF814"/>
              </a:solidFill>
              <a:latin typeface="Comic Sans MS" charset="0"/>
            </a:endParaRPr>
          </a:p>
        </p:txBody>
      </p:sp>
      <p:pic>
        <p:nvPicPr>
          <p:cNvPr id="100381" name="Picture 29" descr="Men praying at Western Wall, tb n010200 sr"/>
          <p:cNvPicPr preferRelativeResize="0">
            <a:picLocks noChangeAspect="1" noChangeArrowheads="1"/>
          </p:cNvPicPr>
          <p:nvPr>
            <p:custDataLst>
              <p:tags r:id="rId2"/>
            </p:custDataLst>
          </p:nvPr>
        </p:nvPicPr>
        <p:blipFill>
          <a:blip r:embed="rId6"/>
          <a:srcRect/>
          <a:stretch>
            <a:fillRect/>
          </a:stretch>
        </p:blipFill>
        <p:spPr bwMode="auto">
          <a:xfrm>
            <a:off x="1622425" y="817563"/>
            <a:ext cx="5899150" cy="4424362"/>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sp>
        <p:nvSpPr>
          <p:cNvPr id="122891" name="Text Box 30"/>
          <p:cNvSpPr txBox="1">
            <a:spLocks noChangeArrowheads="1"/>
          </p:cNvSpPr>
          <p:nvPr/>
        </p:nvSpPr>
        <p:spPr bwMode="auto">
          <a:xfrm>
            <a:off x="8669338" y="6384925"/>
            <a:ext cx="258762" cy="411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en-US" sz="1800">
                <a:latin typeface="Comic Sans MS" charset="0"/>
              </a:rPr>
              <a:t>1</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100380"/>
                                        </p:tgtEl>
                                        <p:attrNameLst>
                                          <p:attrName>style.visibility</p:attrName>
                                        </p:attrNameLst>
                                      </p:cBhvr>
                                      <p:to>
                                        <p:strVal val="visible"/>
                                      </p:to>
                                    </p:set>
                                    <p:anim calcmode="lin" valueType="num">
                                      <p:cBhvr>
                                        <p:cTn id="7" dur="500" fill="hold"/>
                                        <p:tgtEl>
                                          <p:spTgt spid="100380"/>
                                        </p:tgtEl>
                                        <p:attrNameLst>
                                          <p:attrName>ppt_w</p:attrName>
                                        </p:attrNameLst>
                                      </p:cBhvr>
                                      <p:tavLst>
                                        <p:tav tm="0">
                                          <p:val>
                                            <p:fltVal val="0"/>
                                          </p:val>
                                        </p:tav>
                                        <p:tav tm="100000">
                                          <p:val>
                                            <p:strVal val="#ppt_w"/>
                                          </p:val>
                                        </p:tav>
                                      </p:tavLst>
                                    </p:anim>
                                    <p:anim calcmode="lin" valueType="num">
                                      <p:cBhvr>
                                        <p:cTn id="8" dur="500" fill="hold"/>
                                        <p:tgtEl>
                                          <p:spTgt spid="100380"/>
                                        </p:tgtEl>
                                        <p:attrNameLst>
                                          <p:attrName>ppt_h</p:attrName>
                                        </p:attrNameLst>
                                      </p:cBhvr>
                                      <p:tavLst>
                                        <p:tav tm="0">
                                          <p:val>
                                            <p:fltVal val="0"/>
                                          </p:val>
                                        </p:tav>
                                        <p:tav tm="100000">
                                          <p:val>
                                            <p:strVal val="#ppt_h"/>
                                          </p:val>
                                        </p:tav>
                                      </p:tavLst>
                                    </p:anim>
                                    <p:anim calcmode="lin" valueType="num">
                                      <p:cBhvr>
                                        <p:cTn id="9" dur="500" fill="hold"/>
                                        <p:tgtEl>
                                          <p:spTgt spid="100380"/>
                                        </p:tgtEl>
                                        <p:attrNameLst>
                                          <p:attrName>ppt_x</p:attrName>
                                        </p:attrNameLst>
                                      </p:cBhvr>
                                      <p:tavLst>
                                        <p:tav tm="0">
                                          <p:val>
                                            <p:fltVal val="0.5"/>
                                          </p:val>
                                        </p:tav>
                                        <p:tav tm="100000">
                                          <p:val>
                                            <p:strVal val="#ppt_x"/>
                                          </p:val>
                                        </p:tav>
                                      </p:tavLst>
                                    </p:anim>
                                    <p:anim calcmode="lin" valueType="num">
                                      <p:cBhvr>
                                        <p:cTn id="10" dur="500" fill="hold"/>
                                        <p:tgtEl>
                                          <p:spTgt spid="100380"/>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3" presetClass="entr" presetSubtype="272" fill="hold" grpId="0" nodeType="clickEffect">
                                  <p:stCondLst>
                                    <p:cond delay="0"/>
                                  </p:stCondLst>
                                  <p:childTnLst>
                                    <p:set>
                                      <p:cBhvr>
                                        <p:cTn id="14" dur="1" fill="hold">
                                          <p:stCondLst>
                                            <p:cond delay="0"/>
                                          </p:stCondLst>
                                        </p:cTn>
                                        <p:tgtEl>
                                          <p:spTgt spid="100381"/>
                                        </p:tgtEl>
                                        <p:attrNameLst>
                                          <p:attrName>style.visibility</p:attrName>
                                        </p:attrNameLst>
                                      </p:cBhvr>
                                      <p:to>
                                        <p:strVal val="visible"/>
                                      </p:to>
                                    </p:set>
                                    <p:anim calcmode="lin" valueType="num">
                                      <p:cBhvr>
                                        <p:cTn id="15" dur="500" fill="hold"/>
                                        <p:tgtEl>
                                          <p:spTgt spid="100381"/>
                                        </p:tgtEl>
                                        <p:attrNameLst>
                                          <p:attrName>ppt_w</p:attrName>
                                        </p:attrNameLst>
                                      </p:cBhvr>
                                      <p:tavLst>
                                        <p:tav tm="0">
                                          <p:val>
                                            <p:strVal val="2/3*#ppt_w"/>
                                          </p:val>
                                        </p:tav>
                                        <p:tav tm="100000">
                                          <p:val>
                                            <p:strVal val="#ppt_w"/>
                                          </p:val>
                                        </p:tav>
                                      </p:tavLst>
                                    </p:anim>
                                    <p:anim calcmode="lin" valueType="num">
                                      <p:cBhvr>
                                        <p:cTn id="16" dur="500" fill="hold"/>
                                        <p:tgtEl>
                                          <p:spTgt spid="100381"/>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380" grpId="0" autoUpdateAnimBg="0"/>
      <p:bldP spid="100381" grpId="0" animBg="1" autoUpdateAnimBg="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2" cstate="screen">
            <a:extLst>
              <a:ext uri="{28A0092B-C50C-407E-A947-70E740481C1C}">
                <a14:useLocalDpi xmlns:a14="http://schemas.microsoft.com/office/drawing/2010/main" val="0"/>
              </a:ext>
            </a:extLst>
          </a:blip>
          <a:srcRect b="-1"/>
          <a:stretch/>
        </p:blipFill>
        <p:spPr>
          <a:xfrm>
            <a:off x="-119278" y="748073"/>
            <a:ext cx="9300772" cy="6273800"/>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3" name="TextBox 3"/>
          <p:cNvSpPr txBox="1">
            <a:spLocks noChangeArrowheads="1"/>
          </p:cNvSpPr>
          <p:nvPr/>
        </p:nvSpPr>
        <p:spPr bwMode="auto">
          <a:xfrm>
            <a:off x="9217866" y="27974"/>
            <a:ext cx="3024907" cy="175432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lnSpc>
                <a:spcPct val="100000"/>
              </a:lnSpc>
              <a:spcBef>
                <a:spcPts val="0"/>
              </a:spcBef>
              <a:spcAft>
                <a:spcPts val="0"/>
              </a:spcAft>
              <a:buFontTx/>
              <a:buNone/>
            </a:pPr>
            <a:r>
              <a:rPr kumimoji="0" lang="en-US" sz="1200" b="0" dirty="0">
                <a:solidFill>
                  <a:prstClr val="black"/>
                </a:solidFill>
              </a:rPr>
              <a:t>29 </a:t>
            </a:r>
            <a:r>
              <a:rPr kumimoji="0" lang="en-US" sz="1200" dirty="0">
                <a:solidFill>
                  <a:prstClr val="black"/>
                </a:solidFill>
              </a:rPr>
              <a:t>G</a:t>
            </a:r>
            <a:r>
              <a:rPr kumimoji="0" lang="en-US" sz="1200" b="0" dirty="0">
                <a:solidFill>
                  <a:prstClr val="black"/>
                </a:solidFill>
              </a:rPr>
              <a:t>enealogy of Jesus Christ</a:t>
            </a:r>
          </a:p>
          <a:p>
            <a:pPr defTabSz="457200" eaLnBrk="1" fontAlgn="auto" hangingPunct="1">
              <a:lnSpc>
                <a:spcPct val="100000"/>
              </a:lnSpc>
              <a:spcBef>
                <a:spcPts val="0"/>
              </a:spcBef>
              <a:spcAft>
                <a:spcPts val="0"/>
              </a:spcAft>
              <a:buFontTx/>
              <a:buNone/>
            </a:pPr>
            <a:r>
              <a:rPr kumimoji="0" lang="en-US" sz="1200" b="0" dirty="0">
                <a:solidFill>
                  <a:prstClr val="black"/>
                </a:solidFill>
              </a:rPr>
              <a:t>30 </a:t>
            </a:r>
            <a:r>
              <a:rPr kumimoji="0" lang="en-US" sz="1200" dirty="0">
                <a:solidFill>
                  <a:prstClr val="black"/>
                </a:solidFill>
              </a:rPr>
              <a:t>O</a:t>
            </a:r>
            <a:r>
              <a:rPr kumimoji="0" lang="en-US" sz="1200" b="0" dirty="0">
                <a:solidFill>
                  <a:prstClr val="black"/>
                </a:solidFill>
              </a:rPr>
              <a:t>pposition of King Herod</a:t>
            </a:r>
          </a:p>
          <a:p>
            <a:pPr defTabSz="457200" eaLnBrk="1" fontAlgn="auto" hangingPunct="1">
              <a:lnSpc>
                <a:spcPct val="100000"/>
              </a:lnSpc>
              <a:spcBef>
                <a:spcPts val="0"/>
              </a:spcBef>
              <a:spcAft>
                <a:spcPts val="0"/>
              </a:spcAft>
              <a:buFontTx/>
              <a:buNone/>
            </a:pPr>
            <a:r>
              <a:rPr kumimoji="0" lang="en-US" sz="1200" b="0" dirty="0">
                <a:solidFill>
                  <a:prstClr val="black"/>
                </a:solidFill>
              </a:rPr>
              <a:t>31 </a:t>
            </a:r>
            <a:r>
              <a:rPr kumimoji="0" lang="en-US" sz="1200" dirty="0">
                <a:solidFill>
                  <a:prstClr val="black"/>
                </a:solidFill>
              </a:rPr>
              <a:t>S</a:t>
            </a:r>
            <a:r>
              <a:rPr kumimoji="0" lang="en-US" sz="1200" b="0" dirty="0">
                <a:solidFill>
                  <a:prstClr val="black"/>
                </a:solidFill>
              </a:rPr>
              <a:t>pirit</a:t>
            </a:r>
            <a:r>
              <a:rPr kumimoji="0" lang="uk-UA" sz="1200" b="0" dirty="0">
                <a:solidFill>
                  <a:prstClr val="black"/>
                </a:solidFill>
              </a:rPr>
              <a:t>'</a:t>
            </a:r>
            <a:r>
              <a:rPr kumimoji="0" lang="en-US" sz="1200" b="0" dirty="0">
                <a:solidFill>
                  <a:prstClr val="black"/>
                </a:solidFill>
              </a:rPr>
              <a:t>s descent upon Jesus</a:t>
            </a:r>
          </a:p>
          <a:p>
            <a:pPr defTabSz="457200" eaLnBrk="1" fontAlgn="auto" hangingPunct="1">
              <a:lnSpc>
                <a:spcPct val="100000"/>
              </a:lnSpc>
              <a:spcBef>
                <a:spcPts val="0"/>
              </a:spcBef>
              <a:spcAft>
                <a:spcPts val="0"/>
              </a:spcAft>
              <a:buFontTx/>
              <a:buNone/>
            </a:pPr>
            <a:r>
              <a:rPr kumimoji="0" lang="en-US" sz="1200" b="0" dirty="0">
                <a:solidFill>
                  <a:prstClr val="black"/>
                </a:solidFill>
              </a:rPr>
              <a:t>32 </a:t>
            </a:r>
            <a:r>
              <a:rPr kumimoji="0" lang="en-US" sz="1200" dirty="0">
                <a:solidFill>
                  <a:prstClr val="black"/>
                </a:solidFill>
              </a:rPr>
              <a:t>P</a:t>
            </a:r>
            <a:r>
              <a:rPr kumimoji="0" lang="en-US" sz="1200" b="0" dirty="0">
                <a:solidFill>
                  <a:prstClr val="black"/>
                </a:solidFill>
              </a:rPr>
              <a:t>ower over Satan</a:t>
            </a:r>
            <a:r>
              <a:rPr kumimoji="0" lang="uk-UA" sz="1200" b="0" dirty="0">
                <a:solidFill>
                  <a:prstClr val="black"/>
                </a:solidFill>
              </a:rPr>
              <a:t>'</a:t>
            </a:r>
            <a:r>
              <a:rPr kumimoji="0" lang="en-US" sz="1200" b="0" dirty="0">
                <a:solidFill>
                  <a:prstClr val="black"/>
                </a:solidFill>
              </a:rPr>
              <a:t>s temptations</a:t>
            </a:r>
          </a:p>
          <a:p>
            <a:pPr defTabSz="457200" eaLnBrk="1" fontAlgn="auto" hangingPunct="1">
              <a:lnSpc>
                <a:spcPct val="100000"/>
              </a:lnSpc>
              <a:spcBef>
                <a:spcPts val="0"/>
              </a:spcBef>
              <a:spcAft>
                <a:spcPts val="0"/>
              </a:spcAft>
              <a:buFontTx/>
              <a:buNone/>
            </a:pPr>
            <a:r>
              <a:rPr kumimoji="0" lang="en-US" sz="1200" b="0" dirty="0">
                <a:solidFill>
                  <a:prstClr val="black"/>
                </a:solidFill>
              </a:rPr>
              <a:t>33 </a:t>
            </a:r>
            <a:r>
              <a:rPr kumimoji="0" lang="en-US" sz="1200" dirty="0">
                <a:solidFill>
                  <a:prstClr val="black"/>
                </a:solidFill>
              </a:rPr>
              <a:t>E</a:t>
            </a:r>
            <a:r>
              <a:rPr kumimoji="0" lang="en-US" sz="1200" b="0" dirty="0">
                <a:solidFill>
                  <a:prstClr val="black"/>
                </a:solidFill>
              </a:rPr>
              <a:t>xpounding Sermon on Mount</a:t>
            </a:r>
          </a:p>
          <a:p>
            <a:pPr defTabSz="457200" eaLnBrk="1" fontAlgn="auto" hangingPunct="1">
              <a:lnSpc>
                <a:spcPct val="100000"/>
              </a:lnSpc>
              <a:spcBef>
                <a:spcPts val="0"/>
              </a:spcBef>
              <a:spcAft>
                <a:spcPts val="0"/>
              </a:spcAft>
              <a:buFontTx/>
              <a:buNone/>
            </a:pPr>
            <a:r>
              <a:rPr kumimoji="0" lang="en-US" sz="1200" b="0" dirty="0">
                <a:solidFill>
                  <a:prstClr val="black"/>
                </a:solidFill>
              </a:rPr>
              <a:t>34 </a:t>
            </a:r>
            <a:r>
              <a:rPr kumimoji="0" lang="en-US" sz="1200" dirty="0">
                <a:solidFill>
                  <a:prstClr val="black"/>
                </a:solidFill>
              </a:rPr>
              <a:t>L</a:t>
            </a:r>
            <a:r>
              <a:rPr kumimoji="0" lang="en-US" sz="1200" b="0" dirty="0">
                <a:solidFill>
                  <a:prstClr val="black"/>
                </a:solidFill>
              </a:rPr>
              <a:t>essons on proper priorities</a:t>
            </a:r>
          </a:p>
          <a:p>
            <a:pPr defTabSz="457200" eaLnBrk="1" fontAlgn="auto" hangingPunct="1">
              <a:lnSpc>
                <a:spcPct val="100000"/>
              </a:lnSpc>
              <a:spcBef>
                <a:spcPts val="0"/>
              </a:spcBef>
              <a:spcAft>
                <a:spcPts val="0"/>
              </a:spcAft>
              <a:buFontTx/>
              <a:buNone/>
            </a:pPr>
            <a:endParaRPr kumimoji="0" lang="en-US" sz="1200" b="0" dirty="0">
              <a:solidFill>
                <a:prstClr val="black"/>
              </a:solidFill>
            </a:endParaRPr>
          </a:p>
          <a:p>
            <a:pPr defTabSz="457200" eaLnBrk="1" fontAlgn="auto" hangingPunct="1">
              <a:lnSpc>
                <a:spcPct val="100000"/>
              </a:lnSpc>
              <a:spcBef>
                <a:spcPts val="0"/>
              </a:spcBef>
              <a:spcAft>
                <a:spcPts val="0"/>
              </a:spcAft>
              <a:buFontTx/>
              <a:buNone/>
            </a:pPr>
            <a:r>
              <a:rPr kumimoji="0" lang="en-US" sz="1200" b="0" dirty="0">
                <a:solidFill>
                  <a:prstClr val="black"/>
                </a:solidFill>
              </a:rPr>
              <a:t>35 </a:t>
            </a:r>
            <a:r>
              <a:rPr kumimoji="0" lang="en-US" sz="1200" dirty="0">
                <a:solidFill>
                  <a:prstClr val="black"/>
                </a:solidFill>
              </a:rPr>
              <a:t>O</a:t>
            </a:r>
            <a:r>
              <a:rPr kumimoji="0" lang="en-US" sz="1200" b="0" dirty="0">
                <a:solidFill>
                  <a:prstClr val="black"/>
                </a:solidFill>
              </a:rPr>
              <a:t>utline for personal relationships</a:t>
            </a:r>
          </a:p>
          <a:p>
            <a:pPr defTabSz="457200" eaLnBrk="1" fontAlgn="auto" hangingPunct="1">
              <a:lnSpc>
                <a:spcPct val="100000"/>
              </a:lnSpc>
              <a:spcBef>
                <a:spcPts val="0"/>
              </a:spcBef>
              <a:spcAft>
                <a:spcPts val="0"/>
              </a:spcAft>
              <a:buFontTx/>
              <a:buNone/>
            </a:pPr>
            <a:r>
              <a:rPr kumimoji="0" lang="en-US" sz="1200" b="0" dirty="0">
                <a:solidFill>
                  <a:prstClr val="black"/>
                </a:solidFill>
              </a:rPr>
              <a:t>36 </a:t>
            </a:r>
            <a:r>
              <a:rPr kumimoji="0" lang="en-US" sz="1200" dirty="0">
                <a:solidFill>
                  <a:prstClr val="black"/>
                </a:solidFill>
              </a:rPr>
              <a:t>F</a:t>
            </a:r>
            <a:r>
              <a:rPr kumimoji="0" lang="en-US" sz="1200" b="0" dirty="0">
                <a:solidFill>
                  <a:prstClr val="black"/>
                </a:solidFill>
              </a:rPr>
              <a:t>aith of the centurion</a:t>
            </a:r>
          </a:p>
        </p:txBody>
      </p:sp>
      <p:sp>
        <p:nvSpPr>
          <p:cNvPr id="4" name="TextBox 4"/>
          <p:cNvSpPr txBox="1">
            <a:spLocks noChangeArrowheads="1"/>
          </p:cNvSpPr>
          <p:nvPr/>
        </p:nvSpPr>
        <p:spPr bwMode="auto">
          <a:xfrm>
            <a:off x="9217866" y="2027651"/>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lnSpc>
                <a:spcPct val="100000"/>
              </a:lnSpc>
              <a:spcBef>
                <a:spcPts val="0"/>
              </a:spcBef>
              <a:spcAft>
                <a:spcPts val="0"/>
              </a:spcAft>
              <a:buFontTx/>
              <a:buNone/>
            </a:pPr>
            <a:r>
              <a:rPr kumimoji="0" lang="en-US" sz="1200" b="0" dirty="0">
                <a:solidFill>
                  <a:prstClr val="black"/>
                </a:solidFill>
              </a:rPr>
              <a:t>37 </a:t>
            </a:r>
            <a:r>
              <a:rPr kumimoji="0" lang="en-US" sz="1200" dirty="0">
                <a:solidFill>
                  <a:prstClr val="black"/>
                </a:solidFill>
              </a:rPr>
              <a:t>M</a:t>
            </a:r>
            <a:r>
              <a:rPr kumimoji="0" lang="en-US" sz="1200" b="0" dirty="0">
                <a:solidFill>
                  <a:prstClr val="black"/>
                </a:solidFill>
              </a:rPr>
              <a:t>atthew</a:t>
            </a:r>
            <a:r>
              <a:rPr kumimoji="0" lang="uk-UA" sz="1200" b="0" dirty="0">
                <a:solidFill>
                  <a:prstClr val="black"/>
                </a:solidFill>
              </a:rPr>
              <a:t>'</a:t>
            </a:r>
            <a:r>
              <a:rPr kumimoji="0" lang="en-US" sz="1200" b="0" dirty="0">
                <a:solidFill>
                  <a:prstClr val="black"/>
                </a:solidFill>
              </a:rPr>
              <a:t>s call from Jesus</a:t>
            </a:r>
          </a:p>
          <a:p>
            <a:pPr defTabSz="457200" eaLnBrk="1" fontAlgn="auto" hangingPunct="1">
              <a:lnSpc>
                <a:spcPct val="100000"/>
              </a:lnSpc>
              <a:spcBef>
                <a:spcPts val="0"/>
              </a:spcBef>
              <a:spcAft>
                <a:spcPts val="0"/>
              </a:spcAft>
              <a:buFontTx/>
              <a:buNone/>
            </a:pPr>
            <a:r>
              <a:rPr kumimoji="0" lang="en-US" sz="1200" b="0" dirty="0">
                <a:solidFill>
                  <a:prstClr val="black"/>
                </a:solidFill>
              </a:rPr>
              <a:t>38 </a:t>
            </a:r>
            <a:r>
              <a:rPr kumimoji="0" lang="en-US" sz="1200" dirty="0">
                <a:solidFill>
                  <a:prstClr val="black"/>
                </a:solidFill>
              </a:rPr>
              <a:t>A</a:t>
            </a:r>
            <a:r>
              <a:rPr kumimoji="0" lang="en-US" sz="1200" b="0" dirty="0">
                <a:solidFill>
                  <a:prstClr val="black"/>
                </a:solidFill>
              </a:rPr>
              <a:t>postles sent to preach</a:t>
            </a:r>
          </a:p>
          <a:p>
            <a:pPr defTabSz="457200" eaLnBrk="1" fontAlgn="auto" hangingPunct="1">
              <a:lnSpc>
                <a:spcPct val="100000"/>
              </a:lnSpc>
              <a:spcBef>
                <a:spcPts val="0"/>
              </a:spcBef>
              <a:spcAft>
                <a:spcPts val="0"/>
              </a:spcAft>
              <a:buFontTx/>
              <a:buNone/>
            </a:pPr>
            <a:r>
              <a:rPr kumimoji="0" lang="en-US" sz="1200" b="0" dirty="0">
                <a:solidFill>
                  <a:prstClr val="black"/>
                </a:solidFill>
              </a:rPr>
              <a:t>39 </a:t>
            </a:r>
            <a:r>
              <a:rPr kumimoji="0" lang="en-US" sz="1200" dirty="0">
                <a:solidFill>
                  <a:prstClr val="black"/>
                </a:solidFill>
              </a:rPr>
              <a:t>T</a:t>
            </a:r>
            <a:r>
              <a:rPr kumimoji="0" lang="en-US" sz="1200" b="0" dirty="0">
                <a:solidFill>
                  <a:prstClr val="black"/>
                </a:solidFill>
              </a:rPr>
              <a:t>estimony about John</a:t>
            </a:r>
            <a:r>
              <a:rPr kumimoji="0" lang="uk-UA" sz="1200" b="0" dirty="0">
                <a:solidFill>
                  <a:prstClr val="black"/>
                </a:solidFill>
              </a:rPr>
              <a:t>'</a:t>
            </a:r>
            <a:r>
              <a:rPr kumimoji="0" lang="en-US" sz="1200" b="0" dirty="0">
                <a:solidFill>
                  <a:prstClr val="black"/>
                </a:solidFill>
              </a:rPr>
              <a:t>s message</a:t>
            </a:r>
          </a:p>
          <a:p>
            <a:pPr defTabSz="457200" eaLnBrk="1" fontAlgn="auto" hangingPunct="1">
              <a:lnSpc>
                <a:spcPct val="100000"/>
              </a:lnSpc>
              <a:spcBef>
                <a:spcPts val="0"/>
              </a:spcBef>
              <a:spcAft>
                <a:spcPts val="0"/>
              </a:spcAft>
              <a:buFontTx/>
              <a:buNone/>
            </a:pPr>
            <a:r>
              <a:rPr kumimoji="0" lang="en-US" sz="1200" b="0" dirty="0">
                <a:solidFill>
                  <a:prstClr val="black"/>
                </a:solidFill>
              </a:rPr>
              <a:t>40 </a:t>
            </a:r>
            <a:r>
              <a:rPr kumimoji="0" lang="en-US" sz="1200" dirty="0">
                <a:solidFill>
                  <a:prstClr val="black"/>
                </a:solidFill>
              </a:rPr>
              <a:t>T</a:t>
            </a:r>
            <a:r>
              <a:rPr kumimoji="0" lang="en-US" sz="1200" b="0" dirty="0">
                <a:solidFill>
                  <a:prstClr val="black"/>
                </a:solidFill>
              </a:rPr>
              <a:t>rue Messiah called demonic</a:t>
            </a:r>
          </a:p>
          <a:p>
            <a:pPr defTabSz="457200" eaLnBrk="1" fontAlgn="auto" hangingPunct="1">
              <a:lnSpc>
                <a:spcPct val="100000"/>
              </a:lnSpc>
              <a:spcBef>
                <a:spcPts val="0"/>
              </a:spcBef>
              <a:spcAft>
                <a:spcPts val="0"/>
              </a:spcAft>
              <a:buFontTx/>
              <a:buNone/>
            </a:pPr>
            <a:r>
              <a:rPr kumimoji="0" lang="en-US" sz="1200" b="0" dirty="0">
                <a:solidFill>
                  <a:prstClr val="black"/>
                </a:solidFill>
              </a:rPr>
              <a:t>41 </a:t>
            </a:r>
            <a:r>
              <a:rPr kumimoji="0" lang="en-US" sz="1200" dirty="0">
                <a:solidFill>
                  <a:prstClr val="black"/>
                </a:solidFill>
              </a:rPr>
              <a:t>H</a:t>
            </a:r>
            <a:r>
              <a:rPr kumimoji="0" lang="en-US" sz="1200" b="0" dirty="0">
                <a:solidFill>
                  <a:prstClr val="black"/>
                </a:solidFill>
              </a:rPr>
              <a:t>idden message of parables</a:t>
            </a:r>
          </a:p>
          <a:p>
            <a:pPr defTabSz="457200" eaLnBrk="1" fontAlgn="auto" hangingPunct="1">
              <a:lnSpc>
                <a:spcPct val="100000"/>
              </a:lnSpc>
              <a:spcBef>
                <a:spcPts val="0"/>
              </a:spcBef>
              <a:spcAft>
                <a:spcPts val="0"/>
              </a:spcAft>
              <a:buFontTx/>
              <a:buNone/>
            </a:pPr>
            <a:r>
              <a:rPr kumimoji="0" lang="en-US" sz="1200" b="0" dirty="0">
                <a:solidFill>
                  <a:prstClr val="black"/>
                </a:solidFill>
              </a:rPr>
              <a:t>42 </a:t>
            </a:r>
            <a:r>
              <a:rPr kumimoji="0" lang="en-US" sz="1200" dirty="0">
                <a:solidFill>
                  <a:prstClr val="black"/>
                </a:solidFill>
              </a:rPr>
              <a:t>E</a:t>
            </a:r>
            <a:r>
              <a:rPr kumimoji="0" lang="en-US" sz="1200" b="0" dirty="0">
                <a:solidFill>
                  <a:prstClr val="black"/>
                </a:solidFill>
              </a:rPr>
              <a:t>xecution of the Baptist</a:t>
            </a:r>
          </a:p>
          <a:p>
            <a:pPr defTabSz="457200" eaLnBrk="1" fontAlgn="auto" hangingPunct="1">
              <a:lnSpc>
                <a:spcPct val="100000"/>
              </a:lnSpc>
              <a:spcBef>
                <a:spcPts val="0"/>
              </a:spcBef>
              <a:spcAft>
                <a:spcPts val="0"/>
              </a:spcAft>
              <a:buFontTx/>
              <a:buNone/>
            </a:pPr>
            <a:r>
              <a:rPr kumimoji="0" lang="en-US" sz="1200" b="0" dirty="0">
                <a:solidFill>
                  <a:prstClr val="black"/>
                </a:solidFill>
              </a:rPr>
              <a:t>43 </a:t>
            </a:r>
            <a:r>
              <a:rPr kumimoji="0" lang="en-US" sz="1200" dirty="0">
                <a:solidFill>
                  <a:prstClr val="black"/>
                </a:solidFill>
              </a:rPr>
              <a:t>W</a:t>
            </a:r>
            <a:r>
              <a:rPr kumimoji="0" lang="en-US" sz="1200" b="0" dirty="0">
                <a:solidFill>
                  <a:prstClr val="black"/>
                </a:solidFill>
              </a:rPr>
              <a:t>isdom is answering Pharisees</a:t>
            </a:r>
          </a:p>
        </p:txBody>
      </p:sp>
      <p:sp>
        <p:nvSpPr>
          <p:cNvPr id="5" name="TextBox 5"/>
          <p:cNvSpPr txBox="1">
            <a:spLocks noChangeArrowheads="1"/>
          </p:cNvSpPr>
          <p:nvPr/>
        </p:nvSpPr>
        <p:spPr bwMode="auto">
          <a:xfrm>
            <a:off x="9217866" y="3657996"/>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lnSpc>
                <a:spcPct val="100000"/>
              </a:lnSpc>
              <a:spcBef>
                <a:spcPts val="0"/>
              </a:spcBef>
              <a:spcAft>
                <a:spcPts val="0"/>
              </a:spcAft>
              <a:buFontTx/>
              <a:buNone/>
            </a:pPr>
            <a:r>
              <a:rPr kumimoji="0" lang="en-US" sz="1200" b="0" dirty="0">
                <a:solidFill>
                  <a:prstClr val="black"/>
                </a:solidFill>
              </a:rPr>
              <a:t>44 </a:t>
            </a:r>
            <a:r>
              <a:rPr kumimoji="0" lang="en-US" sz="1200" dirty="0">
                <a:solidFill>
                  <a:prstClr val="black"/>
                </a:solidFill>
              </a:rPr>
              <a:t>K</a:t>
            </a:r>
            <a:r>
              <a:rPr kumimoji="0" lang="en-US" sz="1200" b="0" dirty="0">
                <a:solidFill>
                  <a:prstClr val="black"/>
                </a:solidFill>
              </a:rPr>
              <a:t>eys of the kingdom</a:t>
            </a:r>
          </a:p>
          <a:p>
            <a:pPr defTabSz="457200" eaLnBrk="1" fontAlgn="auto" hangingPunct="1">
              <a:lnSpc>
                <a:spcPct val="100000"/>
              </a:lnSpc>
              <a:spcBef>
                <a:spcPts val="0"/>
              </a:spcBef>
              <a:spcAft>
                <a:spcPts val="0"/>
              </a:spcAft>
              <a:buFontTx/>
              <a:buNone/>
            </a:pPr>
            <a:r>
              <a:rPr kumimoji="0" lang="en-US" sz="1200" b="0" dirty="0">
                <a:solidFill>
                  <a:prstClr val="black"/>
                </a:solidFill>
              </a:rPr>
              <a:t>45 </a:t>
            </a:r>
            <a:r>
              <a:rPr kumimoji="0" lang="en-US" sz="1200" dirty="0">
                <a:solidFill>
                  <a:prstClr val="black"/>
                </a:solidFill>
              </a:rPr>
              <a:t>I</a:t>
            </a:r>
            <a:r>
              <a:rPr kumimoji="0" lang="en-US" sz="1200" b="0" dirty="0">
                <a:solidFill>
                  <a:prstClr val="black"/>
                </a:solidFill>
              </a:rPr>
              <a:t>mpact of Jesus</a:t>
            </a:r>
            <a:r>
              <a:rPr kumimoji="0" lang="uk-UA" sz="1200" b="0" dirty="0">
                <a:solidFill>
                  <a:prstClr val="black"/>
                </a:solidFill>
              </a:rPr>
              <a:t>'</a:t>
            </a:r>
            <a:r>
              <a:rPr kumimoji="0" lang="en-US" sz="1200" b="0" dirty="0">
                <a:solidFill>
                  <a:prstClr val="black"/>
                </a:solidFill>
              </a:rPr>
              <a:t> transfiguration</a:t>
            </a:r>
          </a:p>
          <a:p>
            <a:pPr defTabSz="457200" eaLnBrk="1" fontAlgn="auto" hangingPunct="1">
              <a:lnSpc>
                <a:spcPct val="100000"/>
              </a:lnSpc>
              <a:spcBef>
                <a:spcPts val="0"/>
              </a:spcBef>
              <a:spcAft>
                <a:spcPts val="0"/>
              </a:spcAft>
              <a:buFontTx/>
              <a:buNone/>
            </a:pPr>
            <a:r>
              <a:rPr kumimoji="0" lang="en-US" sz="1200" b="0" dirty="0">
                <a:solidFill>
                  <a:prstClr val="black"/>
                </a:solidFill>
              </a:rPr>
              <a:t>46 </a:t>
            </a:r>
            <a:r>
              <a:rPr kumimoji="0" lang="en-US" sz="1200" dirty="0">
                <a:solidFill>
                  <a:prstClr val="black"/>
                </a:solidFill>
              </a:rPr>
              <a:t>N</a:t>
            </a:r>
            <a:r>
              <a:rPr kumimoji="0" lang="en-US" sz="1200" b="0" dirty="0">
                <a:solidFill>
                  <a:prstClr val="black"/>
                </a:solidFill>
              </a:rPr>
              <a:t>eed for true forgiveness</a:t>
            </a:r>
          </a:p>
          <a:p>
            <a:pPr defTabSz="457200" eaLnBrk="1" fontAlgn="auto" hangingPunct="1">
              <a:lnSpc>
                <a:spcPct val="100000"/>
              </a:lnSpc>
              <a:spcBef>
                <a:spcPts val="0"/>
              </a:spcBef>
              <a:spcAft>
                <a:spcPts val="0"/>
              </a:spcAft>
              <a:buFontTx/>
              <a:buNone/>
            </a:pPr>
            <a:r>
              <a:rPr kumimoji="0" lang="en-US" sz="1200" b="0" dirty="0">
                <a:solidFill>
                  <a:prstClr val="black"/>
                </a:solidFill>
              </a:rPr>
              <a:t>47 </a:t>
            </a:r>
            <a:r>
              <a:rPr kumimoji="0" lang="en-US" sz="1200" dirty="0">
                <a:solidFill>
                  <a:prstClr val="black"/>
                </a:solidFill>
              </a:rPr>
              <a:t>G</a:t>
            </a:r>
            <a:r>
              <a:rPr kumimoji="0" lang="en-US" sz="1200" b="0" dirty="0">
                <a:solidFill>
                  <a:prstClr val="black"/>
                </a:solidFill>
              </a:rPr>
              <a:t>rounds for divorce clarified</a:t>
            </a:r>
          </a:p>
          <a:p>
            <a:pPr defTabSz="457200" eaLnBrk="1" fontAlgn="auto" hangingPunct="1">
              <a:lnSpc>
                <a:spcPct val="100000"/>
              </a:lnSpc>
              <a:spcBef>
                <a:spcPts val="0"/>
              </a:spcBef>
              <a:spcAft>
                <a:spcPts val="0"/>
              </a:spcAft>
              <a:buFontTx/>
              <a:buNone/>
            </a:pPr>
            <a:endParaRPr kumimoji="0" lang="en-US" sz="1200" b="0" dirty="0">
              <a:solidFill>
                <a:prstClr val="black"/>
              </a:solidFill>
            </a:endParaRPr>
          </a:p>
          <a:p>
            <a:pPr defTabSz="457200" eaLnBrk="1" fontAlgn="auto" hangingPunct="1">
              <a:lnSpc>
                <a:spcPct val="100000"/>
              </a:lnSpc>
              <a:spcBef>
                <a:spcPts val="0"/>
              </a:spcBef>
              <a:spcAft>
                <a:spcPts val="0"/>
              </a:spcAft>
              <a:buFontTx/>
              <a:buNone/>
            </a:pPr>
            <a:r>
              <a:rPr kumimoji="0" lang="en-US" sz="1200" b="0" dirty="0">
                <a:solidFill>
                  <a:prstClr val="black"/>
                </a:solidFill>
              </a:rPr>
              <a:t>48 </a:t>
            </a:r>
            <a:r>
              <a:rPr kumimoji="0" lang="en-US" sz="1200" dirty="0">
                <a:solidFill>
                  <a:prstClr val="black"/>
                </a:solidFill>
              </a:rPr>
              <a:t>O</a:t>
            </a:r>
            <a:r>
              <a:rPr kumimoji="0" lang="en-US" sz="1200" b="0" dirty="0">
                <a:solidFill>
                  <a:prstClr val="black"/>
                </a:solidFill>
              </a:rPr>
              <a:t>pportunities in the vineyard</a:t>
            </a:r>
          </a:p>
          <a:p>
            <a:pPr defTabSz="457200" eaLnBrk="1" fontAlgn="auto" hangingPunct="1">
              <a:lnSpc>
                <a:spcPct val="100000"/>
              </a:lnSpc>
              <a:spcBef>
                <a:spcPts val="0"/>
              </a:spcBef>
              <a:spcAft>
                <a:spcPts val="0"/>
              </a:spcAft>
              <a:buFontTx/>
              <a:buNone/>
            </a:pPr>
            <a:r>
              <a:rPr kumimoji="0" lang="en-US" sz="1200" b="0" dirty="0">
                <a:solidFill>
                  <a:prstClr val="black"/>
                </a:solidFill>
              </a:rPr>
              <a:t>49 </a:t>
            </a:r>
            <a:r>
              <a:rPr kumimoji="0" lang="en-US" sz="1200" dirty="0">
                <a:solidFill>
                  <a:prstClr val="black"/>
                </a:solidFill>
              </a:rPr>
              <a:t>F</a:t>
            </a:r>
            <a:r>
              <a:rPr kumimoji="0" lang="en-US" sz="1200" b="0" dirty="0">
                <a:solidFill>
                  <a:prstClr val="black"/>
                </a:solidFill>
              </a:rPr>
              <a:t>ig tree is cursed</a:t>
            </a:r>
          </a:p>
        </p:txBody>
      </p:sp>
      <p:sp>
        <p:nvSpPr>
          <p:cNvPr id="6" name="TextBox 6"/>
          <p:cNvSpPr txBox="1">
            <a:spLocks noChangeArrowheads="1"/>
          </p:cNvSpPr>
          <p:nvPr/>
        </p:nvSpPr>
        <p:spPr bwMode="auto">
          <a:xfrm>
            <a:off x="9217866" y="5288340"/>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lnSpc>
                <a:spcPct val="100000"/>
              </a:lnSpc>
              <a:spcBef>
                <a:spcPts val="0"/>
              </a:spcBef>
              <a:spcAft>
                <a:spcPts val="0"/>
              </a:spcAft>
              <a:buFontTx/>
              <a:buNone/>
            </a:pPr>
            <a:r>
              <a:rPr kumimoji="0" lang="en-US" sz="1200" b="0" dirty="0">
                <a:solidFill>
                  <a:prstClr val="black"/>
                </a:solidFill>
              </a:rPr>
              <a:t>50 </a:t>
            </a:r>
            <a:r>
              <a:rPr kumimoji="0" lang="en-US" sz="1200" dirty="0">
                <a:solidFill>
                  <a:prstClr val="black"/>
                </a:solidFill>
              </a:rPr>
              <a:t>T</a:t>
            </a:r>
            <a:r>
              <a:rPr kumimoji="0" lang="en-US" sz="1200" b="0" dirty="0">
                <a:solidFill>
                  <a:prstClr val="black"/>
                </a:solidFill>
              </a:rPr>
              <a:t>axes paid to Caesar</a:t>
            </a:r>
          </a:p>
          <a:p>
            <a:pPr defTabSz="457200" eaLnBrk="1" fontAlgn="auto" hangingPunct="1">
              <a:lnSpc>
                <a:spcPct val="100000"/>
              </a:lnSpc>
              <a:spcBef>
                <a:spcPts val="0"/>
              </a:spcBef>
              <a:spcAft>
                <a:spcPts val="0"/>
              </a:spcAft>
              <a:buFontTx/>
              <a:buNone/>
            </a:pPr>
            <a:r>
              <a:rPr kumimoji="0" lang="en-US" sz="1200" b="0" dirty="0">
                <a:solidFill>
                  <a:prstClr val="black"/>
                </a:solidFill>
              </a:rPr>
              <a:t>51 </a:t>
            </a:r>
            <a:r>
              <a:rPr kumimoji="0" lang="en-US" sz="1200" dirty="0">
                <a:solidFill>
                  <a:prstClr val="black"/>
                </a:solidFill>
              </a:rPr>
              <a:t>H</a:t>
            </a:r>
            <a:r>
              <a:rPr kumimoji="0" lang="en-US" sz="1200" b="0" dirty="0">
                <a:solidFill>
                  <a:prstClr val="black"/>
                </a:solidFill>
              </a:rPr>
              <a:t>ypocrisy denounced by </a:t>
            </a:r>
            <a:r>
              <a:rPr kumimoji="0" lang="ru-RU" sz="1200" b="0" dirty="0">
                <a:solidFill>
                  <a:prstClr val="black"/>
                </a:solidFill>
              </a:rPr>
              <a:t>"</a:t>
            </a:r>
            <a:r>
              <a:rPr kumimoji="0" lang="en-US" sz="1200" b="0" dirty="0">
                <a:solidFill>
                  <a:prstClr val="black"/>
                </a:solidFill>
              </a:rPr>
              <a:t>woes</a:t>
            </a:r>
            <a:r>
              <a:rPr kumimoji="0" lang="ru-RU" sz="1200" b="0" dirty="0">
                <a:solidFill>
                  <a:prstClr val="black"/>
                </a:solidFill>
              </a:rPr>
              <a:t>"</a:t>
            </a:r>
            <a:endParaRPr kumimoji="0" lang="en-US" sz="1200" b="0" dirty="0">
              <a:solidFill>
                <a:prstClr val="black"/>
              </a:solidFill>
            </a:endParaRPr>
          </a:p>
          <a:p>
            <a:pPr defTabSz="457200" eaLnBrk="1" fontAlgn="auto" hangingPunct="1">
              <a:lnSpc>
                <a:spcPct val="100000"/>
              </a:lnSpc>
              <a:spcBef>
                <a:spcPts val="0"/>
              </a:spcBef>
              <a:spcAft>
                <a:spcPts val="0"/>
              </a:spcAft>
              <a:buFontTx/>
              <a:buNone/>
            </a:pPr>
            <a:r>
              <a:rPr kumimoji="0" lang="en-US" sz="1200" b="0" dirty="0">
                <a:solidFill>
                  <a:prstClr val="black"/>
                </a:solidFill>
              </a:rPr>
              <a:t>52 </a:t>
            </a:r>
            <a:r>
              <a:rPr kumimoji="0" lang="en-US" sz="1200" dirty="0">
                <a:solidFill>
                  <a:prstClr val="black"/>
                </a:solidFill>
              </a:rPr>
              <a:t>E</a:t>
            </a:r>
            <a:r>
              <a:rPr kumimoji="0" lang="en-US" sz="1200" b="0" dirty="0">
                <a:solidFill>
                  <a:prstClr val="black"/>
                </a:solidFill>
              </a:rPr>
              <a:t>vents of second coming</a:t>
            </a:r>
          </a:p>
          <a:p>
            <a:pPr defTabSz="457200" eaLnBrk="1" fontAlgn="auto" hangingPunct="1">
              <a:lnSpc>
                <a:spcPct val="100000"/>
              </a:lnSpc>
              <a:spcBef>
                <a:spcPts val="0"/>
              </a:spcBef>
              <a:spcAft>
                <a:spcPts val="0"/>
              </a:spcAft>
              <a:buFontTx/>
              <a:buNone/>
            </a:pPr>
            <a:endParaRPr kumimoji="0" lang="en-US" sz="1200" b="0" dirty="0">
              <a:solidFill>
                <a:prstClr val="black"/>
              </a:solidFill>
            </a:endParaRPr>
          </a:p>
          <a:p>
            <a:pPr defTabSz="457200" eaLnBrk="1" fontAlgn="auto" hangingPunct="1">
              <a:lnSpc>
                <a:spcPct val="100000"/>
              </a:lnSpc>
              <a:spcBef>
                <a:spcPts val="0"/>
              </a:spcBef>
              <a:spcAft>
                <a:spcPts val="0"/>
              </a:spcAft>
              <a:buFontTx/>
              <a:buNone/>
            </a:pPr>
            <a:r>
              <a:rPr kumimoji="0" lang="en-US" sz="1200" b="0" dirty="0">
                <a:solidFill>
                  <a:prstClr val="black"/>
                </a:solidFill>
              </a:rPr>
              <a:t>53 </a:t>
            </a:r>
            <a:r>
              <a:rPr kumimoji="0" lang="en-US" sz="1200" dirty="0">
                <a:solidFill>
                  <a:prstClr val="black"/>
                </a:solidFill>
              </a:rPr>
              <a:t>J</a:t>
            </a:r>
            <a:r>
              <a:rPr kumimoji="0" lang="en-US" sz="1200" b="0" dirty="0">
                <a:solidFill>
                  <a:prstClr val="black"/>
                </a:solidFill>
              </a:rPr>
              <a:t>udgment of the nations</a:t>
            </a:r>
          </a:p>
          <a:p>
            <a:pPr defTabSz="457200" eaLnBrk="1" fontAlgn="auto" hangingPunct="1">
              <a:lnSpc>
                <a:spcPct val="100000"/>
              </a:lnSpc>
              <a:spcBef>
                <a:spcPts val="0"/>
              </a:spcBef>
              <a:spcAft>
                <a:spcPts val="0"/>
              </a:spcAft>
              <a:buFontTx/>
              <a:buNone/>
            </a:pPr>
            <a:r>
              <a:rPr kumimoji="0" lang="en-US" sz="1200" b="0" dirty="0">
                <a:solidFill>
                  <a:prstClr val="black"/>
                </a:solidFill>
              </a:rPr>
              <a:t>54 </a:t>
            </a:r>
            <a:r>
              <a:rPr kumimoji="0" lang="en-US" sz="1200" dirty="0">
                <a:solidFill>
                  <a:prstClr val="black"/>
                </a:solidFill>
              </a:rPr>
              <a:t>E</a:t>
            </a:r>
            <a:r>
              <a:rPr kumimoji="0" lang="en-US" sz="1200" b="0" dirty="0">
                <a:solidFill>
                  <a:prstClr val="black"/>
                </a:solidFill>
              </a:rPr>
              <a:t>vents on Calvary</a:t>
            </a:r>
            <a:r>
              <a:rPr kumimoji="0" lang="uk-UA" sz="1200" b="0" dirty="0">
                <a:solidFill>
                  <a:prstClr val="black"/>
                </a:solidFill>
              </a:rPr>
              <a:t>'</a:t>
            </a:r>
            <a:r>
              <a:rPr kumimoji="0" lang="en-US" sz="1200" b="0" dirty="0">
                <a:solidFill>
                  <a:prstClr val="black"/>
                </a:solidFill>
              </a:rPr>
              <a:t>s eve</a:t>
            </a:r>
          </a:p>
          <a:p>
            <a:pPr defTabSz="457200" eaLnBrk="1" fontAlgn="auto" hangingPunct="1">
              <a:lnSpc>
                <a:spcPct val="100000"/>
              </a:lnSpc>
              <a:spcBef>
                <a:spcPts val="0"/>
              </a:spcBef>
              <a:spcAft>
                <a:spcPts val="0"/>
              </a:spcAft>
              <a:buFontTx/>
              <a:buNone/>
            </a:pPr>
            <a:r>
              <a:rPr kumimoji="0" lang="en-US" sz="1200" b="0" dirty="0">
                <a:solidFill>
                  <a:prstClr val="black"/>
                </a:solidFill>
              </a:rPr>
              <a:t>55 </a:t>
            </a:r>
            <a:r>
              <a:rPr kumimoji="0" lang="en-US" sz="1200" dirty="0">
                <a:solidFill>
                  <a:prstClr val="black"/>
                </a:solidFill>
              </a:rPr>
              <a:t>W</a:t>
            </a:r>
            <a:r>
              <a:rPr kumimoji="0" lang="en-US" sz="1200" b="0" dirty="0">
                <a:solidFill>
                  <a:prstClr val="black"/>
                </a:solidFill>
              </a:rPr>
              <a:t>ay of the cross</a:t>
            </a:r>
          </a:p>
          <a:p>
            <a:pPr defTabSz="457200" eaLnBrk="1" fontAlgn="auto" hangingPunct="1">
              <a:lnSpc>
                <a:spcPct val="100000"/>
              </a:lnSpc>
              <a:spcBef>
                <a:spcPts val="0"/>
              </a:spcBef>
              <a:spcAft>
                <a:spcPts val="0"/>
              </a:spcAft>
              <a:buFontTx/>
              <a:buNone/>
            </a:pPr>
            <a:r>
              <a:rPr kumimoji="0" lang="en-US" sz="1200" b="0" dirty="0">
                <a:solidFill>
                  <a:prstClr val="black"/>
                </a:solidFill>
              </a:rPr>
              <a:t>56 </a:t>
            </a:r>
            <a:r>
              <a:rPr kumimoji="0" lang="en-US" sz="1200" dirty="0">
                <a:solidFill>
                  <a:prstClr val="black"/>
                </a:solidFill>
              </a:rPr>
              <a:t>S</a:t>
            </a:r>
            <a:r>
              <a:rPr kumimoji="0" lang="en-US" sz="1200" b="0" dirty="0">
                <a:solidFill>
                  <a:prstClr val="black"/>
                </a:solidFill>
              </a:rPr>
              <a:t>avior</a:t>
            </a:r>
            <a:r>
              <a:rPr kumimoji="0" lang="uk-UA" sz="1200" b="0" dirty="0">
                <a:solidFill>
                  <a:prstClr val="black"/>
                </a:solidFill>
              </a:rPr>
              <a:t>'</a:t>
            </a:r>
            <a:r>
              <a:rPr kumimoji="0" lang="en-US" sz="1200" b="0" dirty="0">
                <a:solidFill>
                  <a:prstClr val="black"/>
                </a:solidFill>
              </a:rPr>
              <a:t>s resurrection and commission</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lnSpc>
                <a:spcPct val="100000"/>
              </a:lnSpc>
              <a:spcBef>
                <a:spcPts val="0"/>
              </a:spcBef>
              <a:spcAft>
                <a:spcPts val="0"/>
              </a:spcAft>
              <a:buFontTx/>
              <a:buNone/>
            </a:pPr>
            <a:r>
              <a:rPr kumimoji="0" lang="en-US" sz="1200" b="0" dirty="0">
                <a:solidFill>
                  <a:prstClr val="black"/>
                </a:solidFill>
              </a:rPr>
              <a:t>1 Inception of the world</a:t>
            </a:r>
          </a:p>
          <a:p>
            <a:pPr defTabSz="457200" eaLnBrk="1" fontAlgn="auto" hangingPunct="1">
              <a:lnSpc>
                <a:spcPct val="100000"/>
              </a:lnSpc>
              <a:spcBef>
                <a:spcPts val="0"/>
              </a:spcBef>
              <a:spcAft>
                <a:spcPts val="0"/>
              </a:spcAft>
              <a:buFontTx/>
              <a:buNone/>
            </a:pPr>
            <a:r>
              <a:rPr kumimoji="0" lang="en-US" sz="1200" b="0" dirty="0">
                <a:solidFill>
                  <a:prstClr val="black"/>
                </a:solidFill>
              </a:rPr>
              <a:t>2 </a:t>
            </a:r>
            <a:r>
              <a:rPr kumimoji="0" lang="en-US" sz="1200" dirty="0">
                <a:solidFill>
                  <a:prstClr val="black"/>
                </a:solidFill>
              </a:rPr>
              <a:t>N</a:t>
            </a:r>
            <a:r>
              <a:rPr kumimoji="0" lang="en-US" sz="1200" b="0" dirty="0">
                <a:solidFill>
                  <a:prstClr val="black"/>
                </a:solidFill>
              </a:rPr>
              <a:t>ewlyweds placed in Eden</a:t>
            </a:r>
          </a:p>
          <a:p>
            <a:pPr defTabSz="457200" eaLnBrk="1" fontAlgn="auto" hangingPunct="1">
              <a:lnSpc>
                <a:spcPct val="100000"/>
              </a:lnSpc>
              <a:spcBef>
                <a:spcPts val="0"/>
              </a:spcBef>
              <a:spcAft>
                <a:spcPts val="0"/>
              </a:spcAft>
              <a:buFontTx/>
              <a:buNone/>
            </a:pPr>
            <a:endParaRPr kumimoji="0" lang="en-US" sz="1200" b="0" dirty="0">
              <a:solidFill>
                <a:prstClr val="black"/>
              </a:solidFill>
            </a:endParaRPr>
          </a:p>
          <a:p>
            <a:pPr defTabSz="457200" eaLnBrk="1" fontAlgn="auto" hangingPunct="1">
              <a:lnSpc>
                <a:spcPct val="100000"/>
              </a:lnSpc>
              <a:spcBef>
                <a:spcPts val="0"/>
              </a:spcBef>
              <a:spcAft>
                <a:spcPts val="0"/>
              </a:spcAft>
              <a:buFontTx/>
              <a:buNone/>
            </a:pPr>
            <a:r>
              <a:rPr kumimoji="0" lang="en-US" sz="1200" b="0" dirty="0">
                <a:solidFill>
                  <a:prstClr val="black"/>
                </a:solidFill>
              </a:rPr>
              <a:t>3 </a:t>
            </a:r>
            <a:r>
              <a:rPr kumimoji="0" lang="en-US" sz="1200" dirty="0">
                <a:solidFill>
                  <a:prstClr val="black"/>
                </a:solidFill>
              </a:rPr>
              <a:t>T</a:t>
            </a:r>
            <a:r>
              <a:rPr kumimoji="0" lang="en-US" sz="1200" b="0" dirty="0">
                <a:solidFill>
                  <a:prstClr val="black"/>
                </a:solidFill>
              </a:rPr>
              <a:t>emptation and man</a:t>
            </a:r>
            <a:r>
              <a:rPr kumimoji="0" lang="uk-UA" sz="1200" b="0" dirty="0">
                <a:solidFill>
                  <a:prstClr val="black"/>
                </a:solidFill>
              </a:rPr>
              <a:t>'</a:t>
            </a:r>
            <a:r>
              <a:rPr kumimoji="0" lang="en-US" sz="1200" b="0" dirty="0">
                <a:solidFill>
                  <a:prstClr val="black"/>
                </a:solidFill>
              </a:rPr>
              <a:t>s fall</a:t>
            </a:r>
          </a:p>
          <a:p>
            <a:pPr defTabSz="457200" eaLnBrk="1" fontAlgn="auto" hangingPunct="1">
              <a:lnSpc>
                <a:spcPct val="100000"/>
              </a:lnSpc>
              <a:spcBef>
                <a:spcPts val="0"/>
              </a:spcBef>
              <a:spcAft>
                <a:spcPts val="0"/>
              </a:spcAft>
              <a:buFontTx/>
              <a:buNone/>
            </a:pPr>
            <a:r>
              <a:rPr kumimoji="0" lang="en-US" sz="1200" b="0" dirty="0">
                <a:solidFill>
                  <a:prstClr val="black"/>
                </a:solidFill>
              </a:rPr>
              <a:t>4 </a:t>
            </a:r>
            <a:r>
              <a:rPr kumimoji="0" lang="en-US" sz="1200" dirty="0">
                <a:solidFill>
                  <a:prstClr val="black"/>
                </a:solidFill>
              </a:rPr>
              <a:t>H</a:t>
            </a:r>
            <a:r>
              <a:rPr kumimoji="0" lang="en-US" sz="1200" b="0" dirty="0">
                <a:solidFill>
                  <a:prstClr val="black"/>
                </a:solidFill>
              </a:rPr>
              <a:t>atred and first murder</a:t>
            </a:r>
          </a:p>
          <a:p>
            <a:pPr defTabSz="457200" eaLnBrk="1" fontAlgn="auto" hangingPunct="1">
              <a:lnSpc>
                <a:spcPct val="100000"/>
              </a:lnSpc>
              <a:spcBef>
                <a:spcPts val="0"/>
              </a:spcBef>
              <a:spcAft>
                <a:spcPts val="0"/>
              </a:spcAft>
              <a:buFontTx/>
              <a:buNone/>
            </a:pPr>
            <a:r>
              <a:rPr kumimoji="0" lang="en-US" sz="1200" b="0" dirty="0">
                <a:solidFill>
                  <a:prstClr val="black"/>
                </a:solidFill>
              </a:rPr>
              <a:t>5 </a:t>
            </a:r>
            <a:r>
              <a:rPr kumimoji="0" lang="en-US" sz="1200" dirty="0">
                <a:solidFill>
                  <a:prstClr val="black"/>
                </a:solidFill>
              </a:rPr>
              <a:t>E</a:t>
            </a:r>
            <a:r>
              <a:rPr kumimoji="0" lang="en-US" sz="1200" b="0" dirty="0">
                <a:solidFill>
                  <a:prstClr val="black"/>
                </a:solidFill>
              </a:rPr>
              <a:t>ntire genealogy of Adam</a:t>
            </a:r>
          </a:p>
          <a:p>
            <a:pPr defTabSz="457200" eaLnBrk="1" fontAlgn="auto" hangingPunct="1">
              <a:lnSpc>
                <a:spcPct val="100000"/>
              </a:lnSpc>
              <a:spcBef>
                <a:spcPts val="0"/>
              </a:spcBef>
              <a:spcAft>
                <a:spcPts val="0"/>
              </a:spcAft>
              <a:buFontTx/>
              <a:buNone/>
            </a:pPr>
            <a:endParaRPr kumimoji="0" lang="en-US" sz="1200" b="0" dirty="0">
              <a:solidFill>
                <a:prstClr val="black"/>
              </a:solidFill>
            </a:endParaRPr>
          </a:p>
          <a:p>
            <a:pPr defTabSz="457200" eaLnBrk="1" fontAlgn="auto" hangingPunct="1">
              <a:lnSpc>
                <a:spcPct val="100000"/>
              </a:lnSpc>
              <a:spcBef>
                <a:spcPts val="0"/>
              </a:spcBef>
              <a:spcAft>
                <a:spcPts val="0"/>
              </a:spcAft>
              <a:buFontTx/>
              <a:buNone/>
            </a:pPr>
            <a:r>
              <a:rPr kumimoji="0" lang="en-US" sz="1200" b="0" dirty="0">
                <a:solidFill>
                  <a:prstClr val="black"/>
                </a:solidFill>
              </a:rPr>
              <a:t>6 </a:t>
            </a:r>
            <a:r>
              <a:rPr kumimoji="0" lang="en-US" sz="1200" dirty="0">
                <a:solidFill>
                  <a:prstClr val="black"/>
                </a:solidFill>
              </a:rPr>
              <a:t>L</a:t>
            </a:r>
            <a:r>
              <a:rPr kumimoji="0" lang="en-US" sz="1200" b="0" dirty="0">
                <a:solidFill>
                  <a:prstClr val="black"/>
                </a:solidFill>
              </a:rPr>
              <a:t>essons on proper priorities</a:t>
            </a:r>
          </a:p>
          <a:p>
            <a:pPr defTabSz="457200" eaLnBrk="1" fontAlgn="auto" hangingPunct="1">
              <a:lnSpc>
                <a:spcPct val="100000"/>
              </a:lnSpc>
              <a:spcBef>
                <a:spcPts val="0"/>
              </a:spcBef>
              <a:spcAft>
                <a:spcPts val="0"/>
              </a:spcAft>
              <a:buFontTx/>
              <a:buNone/>
            </a:pPr>
            <a:r>
              <a:rPr kumimoji="0" lang="en-US" sz="1200" b="0" dirty="0">
                <a:solidFill>
                  <a:prstClr val="black"/>
                </a:solidFill>
              </a:rPr>
              <a:t>7 </a:t>
            </a:r>
            <a:r>
              <a:rPr kumimoji="0" lang="en-US" sz="1200" dirty="0">
                <a:solidFill>
                  <a:prstClr val="black"/>
                </a:solidFill>
              </a:rPr>
              <a:t>O</a:t>
            </a:r>
            <a:r>
              <a:rPr kumimoji="0" lang="en-US" sz="1200" b="0" dirty="0">
                <a:solidFill>
                  <a:prstClr val="black"/>
                </a:solidFill>
              </a:rPr>
              <a:t>utline for personal relationships</a:t>
            </a:r>
          </a:p>
          <a:p>
            <a:pPr defTabSz="457200" eaLnBrk="1" fontAlgn="auto" hangingPunct="1">
              <a:lnSpc>
                <a:spcPct val="100000"/>
              </a:lnSpc>
              <a:spcBef>
                <a:spcPts val="0"/>
              </a:spcBef>
              <a:spcAft>
                <a:spcPts val="0"/>
              </a:spcAft>
              <a:buFontTx/>
              <a:buNone/>
            </a:pPr>
            <a:r>
              <a:rPr kumimoji="0" lang="en-US" sz="1200" b="0" dirty="0">
                <a:solidFill>
                  <a:prstClr val="black"/>
                </a:solidFill>
              </a:rPr>
              <a:t>8 </a:t>
            </a:r>
            <a:r>
              <a:rPr kumimoji="0" lang="en-US" sz="1200" dirty="0">
                <a:solidFill>
                  <a:prstClr val="black"/>
                </a:solidFill>
              </a:rPr>
              <a:t>F</a:t>
            </a:r>
            <a:r>
              <a:rPr kumimoji="0" lang="en-US" sz="1200" b="0" dirty="0">
                <a:solidFill>
                  <a:prstClr val="black"/>
                </a:solidFill>
              </a:rPr>
              <a:t>aith of the centurion</a:t>
            </a: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lnSpc>
                <a:spcPct val="100000"/>
              </a:lnSpc>
              <a:spcBef>
                <a:spcPts val="0"/>
              </a:spcBef>
              <a:spcAft>
                <a:spcPts val="0"/>
              </a:spcAft>
              <a:buFontTx/>
              <a:buNone/>
            </a:pPr>
            <a:r>
              <a:rPr kumimoji="0" lang="en-US" sz="1200" b="0" dirty="0">
                <a:solidFill>
                  <a:prstClr val="black"/>
                </a:solidFill>
              </a:rPr>
              <a:t>  9 </a:t>
            </a:r>
            <a:r>
              <a:rPr kumimoji="0" lang="en-US" sz="1200" dirty="0">
                <a:solidFill>
                  <a:prstClr val="black"/>
                </a:solidFill>
              </a:rPr>
              <a:t>M</a:t>
            </a:r>
            <a:r>
              <a:rPr kumimoji="0" lang="en-US" sz="1200" b="0" dirty="0">
                <a:solidFill>
                  <a:prstClr val="black"/>
                </a:solidFill>
              </a:rPr>
              <a:t>atthew</a:t>
            </a:r>
            <a:r>
              <a:rPr kumimoji="0" lang="uk-UA" sz="1200" b="0" dirty="0">
                <a:solidFill>
                  <a:prstClr val="black"/>
                </a:solidFill>
              </a:rPr>
              <a:t>'</a:t>
            </a:r>
            <a:r>
              <a:rPr kumimoji="0" lang="en-US" sz="1200" b="0" dirty="0">
                <a:solidFill>
                  <a:prstClr val="black"/>
                </a:solidFill>
              </a:rPr>
              <a:t>s call from Jesus</a:t>
            </a:r>
          </a:p>
          <a:p>
            <a:pPr defTabSz="457200" eaLnBrk="1" fontAlgn="auto" hangingPunct="1">
              <a:lnSpc>
                <a:spcPct val="100000"/>
              </a:lnSpc>
              <a:spcBef>
                <a:spcPts val="0"/>
              </a:spcBef>
              <a:spcAft>
                <a:spcPts val="0"/>
              </a:spcAft>
              <a:buFontTx/>
              <a:buNone/>
            </a:pPr>
            <a:r>
              <a:rPr kumimoji="0" lang="en-US" sz="1200" b="0" dirty="0">
                <a:solidFill>
                  <a:prstClr val="black"/>
                </a:solidFill>
              </a:rPr>
              <a:t>10 </a:t>
            </a:r>
            <a:r>
              <a:rPr kumimoji="0" lang="en-US" sz="1200" dirty="0">
                <a:solidFill>
                  <a:prstClr val="black"/>
                </a:solidFill>
              </a:rPr>
              <a:t>A</a:t>
            </a:r>
            <a:r>
              <a:rPr kumimoji="0" lang="en-US" sz="1200" b="0" dirty="0">
                <a:solidFill>
                  <a:prstClr val="black"/>
                </a:solidFill>
              </a:rPr>
              <a:t>postles sent to preach</a:t>
            </a:r>
          </a:p>
          <a:p>
            <a:pPr defTabSz="457200" eaLnBrk="1" fontAlgn="auto" hangingPunct="1">
              <a:lnSpc>
                <a:spcPct val="100000"/>
              </a:lnSpc>
              <a:spcBef>
                <a:spcPts val="0"/>
              </a:spcBef>
              <a:spcAft>
                <a:spcPts val="0"/>
              </a:spcAft>
              <a:buFontTx/>
              <a:buNone/>
            </a:pPr>
            <a:r>
              <a:rPr kumimoji="0" lang="en-US" sz="1200" b="0" dirty="0">
                <a:solidFill>
                  <a:prstClr val="black"/>
                </a:solidFill>
              </a:rPr>
              <a:t>11 </a:t>
            </a:r>
            <a:r>
              <a:rPr kumimoji="0" lang="en-US" sz="1200" dirty="0">
                <a:solidFill>
                  <a:prstClr val="black"/>
                </a:solidFill>
              </a:rPr>
              <a:t>T</a:t>
            </a:r>
            <a:r>
              <a:rPr kumimoji="0" lang="en-US" sz="1200" b="0" dirty="0">
                <a:solidFill>
                  <a:prstClr val="black"/>
                </a:solidFill>
              </a:rPr>
              <a:t>estimony about John</a:t>
            </a:r>
            <a:r>
              <a:rPr kumimoji="0" lang="uk-UA" sz="1200" b="0" dirty="0">
                <a:solidFill>
                  <a:prstClr val="black"/>
                </a:solidFill>
              </a:rPr>
              <a:t>'</a:t>
            </a:r>
            <a:r>
              <a:rPr kumimoji="0" lang="en-US" sz="1200" b="0" dirty="0">
                <a:solidFill>
                  <a:prstClr val="black"/>
                </a:solidFill>
              </a:rPr>
              <a:t>s message</a:t>
            </a:r>
          </a:p>
          <a:p>
            <a:pPr defTabSz="457200" eaLnBrk="1" fontAlgn="auto" hangingPunct="1">
              <a:lnSpc>
                <a:spcPct val="100000"/>
              </a:lnSpc>
              <a:spcBef>
                <a:spcPts val="0"/>
              </a:spcBef>
              <a:spcAft>
                <a:spcPts val="0"/>
              </a:spcAft>
              <a:buFontTx/>
              <a:buNone/>
            </a:pPr>
            <a:r>
              <a:rPr kumimoji="0" lang="en-US" sz="1200" b="0" dirty="0">
                <a:solidFill>
                  <a:prstClr val="black"/>
                </a:solidFill>
              </a:rPr>
              <a:t>12 </a:t>
            </a:r>
            <a:r>
              <a:rPr kumimoji="0" lang="en-US" sz="1200" dirty="0">
                <a:solidFill>
                  <a:prstClr val="black"/>
                </a:solidFill>
              </a:rPr>
              <a:t>T</a:t>
            </a:r>
            <a:r>
              <a:rPr kumimoji="0" lang="en-US" sz="1200" b="0" dirty="0">
                <a:solidFill>
                  <a:prstClr val="black"/>
                </a:solidFill>
              </a:rPr>
              <a:t>rue Messiah called demonic</a:t>
            </a:r>
          </a:p>
          <a:p>
            <a:pPr defTabSz="457200" eaLnBrk="1" fontAlgn="auto" hangingPunct="1">
              <a:lnSpc>
                <a:spcPct val="100000"/>
              </a:lnSpc>
              <a:spcBef>
                <a:spcPts val="0"/>
              </a:spcBef>
              <a:spcAft>
                <a:spcPts val="0"/>
              </a:spcAft>
              <a:buFontTx/>
              <a:buNone/>
            </a:pPr>
            <a:r>
              <a:rPr kumimoji="0" lang="en-US" sz="1200" b="0" dirty="0">
                <a:solidFill>
                  <a:prstClr val="black"/>
                </a:solidFill>
              </a:rPr>
              <a:t>13 </a:t>
            </a:r>
            <a:r>
              <a:rPr kumimoji="0" lang="en-US" sz="1200" dirty="0">
                <a:solidFill>
                  <a:prstClr val="black"/>
                </a:solidFill>
              </a:rPr>
              <a:t>H</a:t>
            </a:r>
            <a:r>
              <a:rPr kumimoji="0" lang="en-US" sz="1200" b="0" dirty="0">
                <a:solidFill>
                  <a:prstClr val="black"/>
                </a:solidFill>
              </a:rPr>
              <a:t>idden message of parables</a:t>
            </a:r>
          </a:p>
          <a:p>
            <a:pPr defTabSz="457200" eaLnBrk="1" fontAlgn="auto" hangingPunct="1">
              <a:lnSpc>
                <a:spcPct val="100000"/>
              </a:lnSpc>
              <a:spcBef>
                <a:spcPts val="0"/>
              </a:spcBef>
              <a:spcAft>
                <a:spcPts val="0"/>
              </a:spcAft>
              <a:buFontTx/>
              <a:buNone/>
            </a:pPr>
            <a:r>
              <a:rPr kumimoji="0" lang="en-US" sz="1200" b="0" dirty="0">
                <a:solidFill>
                  <a:prstClr val="black"/>
                </a:solidFill>
              </a:rPr>
              <a:t>14 </a:t>
            </a:r>
            <a:r>
              <a:rPr kumimoji="0" lang="en-US" sz="1200" dirty="0">
                <a:solidFill>
                  <a:prstClr val="black"/>
                </a:solidFill>
              </a:rPr>
              <a:t>E</a:t>
            </a:r>
            <a:r>
              <a:rPr kumimoji="0" lang="en-US" sz="1200" b="0" dirty="0">
                <a:solidFill>
                  <a:prstClr val="black"/>
                </a:solidFill>
              </a:rPr>
              <a:t>xecution of the Baptist</a:t>
            </a:r>
          </a:p>
          <a:p>
            <a:pPr defTabSz="457200" eaLnBrk="1" fontAlgn="auto" hangingPunct="1">
              <a:lnSpc>
                <a:spcPct val="100000"/>
              </a:lnSpc>
              <a:spcBef>
                <a:spcPts val="0"/>
              </a:spcBef>
              <a:spcAft>
                <a:spcPts val="0"/>
              </a:spcAft>
              <a:buFontTx/>
              <a:buNone/>
            </a:pPr>
            <a:r>
              <a:rPr kumimoji="0" lang="en-US" sz="1200" b="0" dirty="0">
                <a:solidFill>
                  <a:prstClr val="black"/>
                </a:solidFill>
              </a:rPr>
              <a:t>15 </a:t>
            </a:r>
            <a:r>
              <a:rPr kumimoji="0" lang="en-US" sz="1200" dirty="0">
                <a:solidFill>
                  <a:prstClr val="black"/>
                </a:solidFill>
              </a:rPr>
              <a:t>W</a:t>
            </a:r>
            <a:r>
              <a:rPr kumimoji="0" lang="en-US" sz="1200" b="0" dirty="0">
                <a:solidFill>
                  <a:prstClr val="black"/>
                </a:solidFill>
              </a:rPr>
              <a:t>isdom is answering Pharisees</a:t>
            </a: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lnSpc>
                <a:spcPct val="100000"/>
              </a:lnSpc>
              <a:spcBef>
                <a:spcPts val="0"/>
              </a:spcBef>
              <a:spcAft>
                <a:spcPts val="0"/>
              </a:spcAft>
              <a:buFontTx/>
              <a:buNone/>
            </a:pPr>
            <a:r>
              <a:rPr kumimoji="0" lang="en-US" sz="1200" b="0" dirty="0">
                <a:solidFill>
                  <a:prstClr val="black"/>
                </a:solidFill>
              </a:rPr>
              <a:t>16 </a:t>
            </a:r>
            <a:r>
              <a:rPr kumimoji="0" lang="en-US" sz="1200" dirty="0">
                <a:solidFill>
                  <a:prstClr val="black"/>
                </a:solidFill>
              </a:rPr>
              <a:t>K</a:t>
            </a:r>
            <a:r>
              <a:rPr kumimoji="0" lang="en-US" sz="1200" b="0" dirty="0">
                <a:solidFill>
                  <a:prstClr val="black"/>
                </a:solidFill>
              </a:rPr>
              <a:t>eys of the kingdom</a:t>
            </a:r>
          </a:p>
          <a:p>
            <a:pPr defTabSz="457200" eaLnBrk="1" fontAlgn="auto" hangingPunct="1">
              <a:lnSpc>
                <a:spcPct val="100000"/>
              </a:lnSpc>
              <a:spcBef>
                <a:spcPts val="0"/>
              </a:spcBef>
              <a:spcAft>
                <a:spcPts val="0"/>
              </a:spcAft>
              <a:buFontTx/>
              <a:buNone/>
            </a:pPr>
            <a:r>
              <a:rPr kumimoji="0" lang="en-US" sz="1200" b="0" dirty="0">
                <a:solidFill>
                  <a:prstClr val="black"/>
                </a:solidFill>
              </a:rPr>
              <a:t>17 </a:t>
            </a:r>
            <a:r>
              <a:rPr kumimoji="0" lang="en-US" sz="1200" dirty="0">
                <a:solidFill>
                  <a:prstClr val="black"/>
                </a:solidFill>
              </a:rPr>
              <a:t>I</a:t>
            </a:r>
            <a:r>
              <a:rPr kumimoji="0" lang="en-US" sz="1200" b="0" dirty="0">
                <a:solidFill>
                  <a:prstClr val="black"/>
                </a:solidFill>
              </a:rPr>
              <a:t>mpact of Jesus</a:t>
            </a:r>
            <a:r>
              <a:rPr kumimoji="0" lang="uk-UA" sz="1200" b="0" dirty="0">
                <a:solidFill>
                  <a:prstClr val="black"/>
                </a:solidFill>
              </a:rPr>
              <a:t>'</a:t>
            </a:r>
            <a:r>
              <a:rPr kumimoji="0" lang="en-US" sz="1200" b="0" dirty="0">
                <a:solidFill>
                  <a:prstClr val="black"/>
                </a:solidFill>
              </a:rPr>
              <a:t> transfiguration</a:t>
            </a:r>
          </a:p>
          <a:p>
            <a:pPr defTabSz="457200" eaLnBrk="1" fontAlgn="auto" hangingPunct="1">
              <a:lnSpc>
                <a:spcPct val="100000"/>
              </a:lnSpc>
              <a:spcBef>
                <a:spcPts val="0"/>
              </a:spcBef>
              <a:spcAft>
                <a:spcPts val="0"/>
              </a:spcAft>
              <a:buFontTx/>
              <a:buNone/>
            </a:pPr>
            <a:r>
              <a:rPr kumimoji="0" lang="en-US" sz="1200" b="0" dirty="0">
                <a:solidFill>
                  <a:prstClr val="black"/>
                </a:solidFill>
              </a:rPr>
              <a:t>18 </a:t>
            </a:r>
            <a:r>
              <a:rPr kumimoji="0" lang="en-US" sz="1200" dirty="0">
                <a:solidFill>
                  <a:prstClr val="black"/>
                </a:solidFill>
              </a:rPr>
              <a:t>N</a:t>
            </a:r>
            <a:r>
              <a:rPr kumimoji="0" lang="en-US" sz="1200" b="0" dirty="0">
                <a:solidFill>
                  <a:prstClr val="black"/>
                </a:solidFill>
              </a:rPr>
              <a:t>eed for true forgiveness</a:t>
            </a:r>
          </a:p>
          <a:p>
            <a:pPr defTabSz="457200" eaLnBrk="1" fontAlgn="auto" hangingPunct="1">
              <a:lnSpc>
                <a:spcPct val="100000"/>
              </a:lnSpc>
              <a:spcBef>
                <a:spcPts val="0"/>
              </a:spcBef>
              <a:spcAft>
                <a:spcPts val="0"/>
              </a:spcAft>
              <a:buFontTx/>
              <a:buNone/>
            </a:pPr>
            <a:r>
              <a:rPr kumimoji="0" lang="en-US" sz="1200" b="0" dirty="0">
                <a:solidFill>
                  <a:prstClr val="black"/>
                </a:solidFill>
              </a:rPr>
              <a:t>19 </a:t>
            </a:r>
            <a:r>
              <a:rPr kumimoji="0" lang="en-US" sz="1200" dirty="0">
                <a:solidFill>
                  <a:prstClr val="black"/>
                </a:solidFill>
              </a:rPr>
              <a:t>G</a:t>
            </a:r>
            <a:r>
              <a:rPr kumimoji="0" lang="en-US" sz="1200" b="0" dirty="0">
                <a:solidFill>
                  <a:prstClr val="black"/>
                </a:solidFill>
              </a:rPr>
              <a:t>rounds for divorce clarified</a:t>
            </a:r>
          </a:p>
          <a:p>
            <a:pPr defTabSz="457200" eaLnBrk="1" fontAlgn="auto" hangingPunct="1">
              <a:lnSpc>
                <a:spcPct val="100000"/>
              </a:lnSpc>
              <a:spcBef>
                <a:spcPts val="0"/>
              </a:spcBef>
              <a:spcAft>
                <a:spcPts val="0"/>
              </a:spcAft>
              <a:buFontTx/>
              <a:buNone/>
            </a:pPr>
            <a:endParaRPr kumimoji="0" lang="en-US" sz="1200" b="0" dirty="0">
              <a:solidFill>
                <a:prstClr val="black"/>
              </a:solidFill>
            </a:endParaRPr>
          </a:p>
          <a:p>
            <a:pPr defTabSz="457200" eaLnBrk="1" fontAlgn="auto" hangingPunct="1">
              <a:lnSpc>
                <a:spcPct val="100000"/>
              </a:lnSpc>
              <a:spcBef>
                <a:spcPts val="0"/>
              </a:spcBef>
              <a:spcAft>
                <a:spcPts val="0"/>
              </a:spcAft>
              <a:buFontTx/>
              <a:buNone/>
            </a:pPr>
            <a:r>
              <a:rPr kumimoji="0" lang="en-US" sz="1200" b="0" dirty="0">
                <a:solidFill>
                  <a:prstClr val="black"/>
                </a:solidFill>
              </a:rPr>
              <a:t>20 </a:t>
            </a:r>
            <a:r>
              <a:rPr kumimoji="0" lang="en-US" sz="1200" dirty="0">
                <a:solidFill>
                  <a:prstClr val="black"/>
                </a:solidFill>
              </a:rPr>
              <a:t>O</a:t>
            </a:r>
            <a:r>
              <a:rPr kumimoji="0" lang="en-US" sz="1200" b="0" dirty="0">
                <a:solidFill>
                  <a:prstClr val="black"/>
                </a:solidFill>
              </a:rPr>
              <a:t>pportunities in the vineyard</a:t>
            </a:r>
          </a:p>
          <a:p>
            <a:pPr defTabSz="457200" eaLnBrk="1" fontAlgn="auto" hangingPunct="1">
              <a:lnSpc>
                <a:spcPct val="100000"/>
              </a:lnSpc>
              <a:spcBef>
                <a:spcPts val="0"/>
              </a:spcBef>
              <a:spcAft>
                <a:spcPts val="0"/>
              </a:spcAft>
              <a:buFontTx/>
              <a:buNone/>
            </a:pPr>
            <a:r>
              <a:rPr kumimoji="0" lang="en-US" sz="1200" b="0" dirty="0">
                <a:solidFill>
                  <a:prstClr val="black"/>
                </a:solidFill>
              </a:rPr>
              <a:t>21 </a:t>
            </a:r>
            <a:r>
              <a:rPr kumimoji="0" lang="en-US" sz="1200" dirty="0">
                <a:solidFill>
                  <a:prstClr val="black"/>
                </a:solidFill>
              </a:rPr>
              <a:t>F</a:t>
            </a:r>
            <a:r>
              <a:rPr kumimoji="0" lang="en-US" sz="1200" b="0" dirty="0">
                <a:solidFill>
                  <a:prstClr val="black"/>
                </a:solidFill>
              </a:rPr>
              <a:t>ig tree is cursed</a:t>
            </a: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lnSpc>
                <a:spcPct val="100000"/>
              </a:lnSpc>
              <a:spcBef>
                <a:spcPts val="0"/>
              </a:spcBef>
              <a:spcAft>
                <a:spcPts val="0"/>
              </a:spcAft>
              <a:buFontTx/>
              <a:buNone/>
            </a:pPr>
            <a:r>
              <a:rPr kumimoji="0" lang="en-US" sz="1200" b="0" dirty="0">
                <a:solidFill>
                  <a:prstClr val="black"/>
                </a:solidFill>
              </a:rPr>
              <a:t>22 </a:t>
            </a:r>
            <a:r>
              <a:rPr kumimoji="0" lang="en-US" sz="1200" dirty="0">
                <a:solidFill>
                  <a:prstClr val="black"/>
                </a:solidFill>
              </a:rPr>
              <a:t>T</a:t>
            </a:r>
            <a:r>
              <a:rPr kumimoji="0" lang="en-US" sz="1200" b="0" dirty="0">
                <a:solidFill>
                  <a:prstClr val="black"/>
                </a:solidFill>
              </a:rPr>
              <a:t>axes paid to Caesar</a:t>
            </a:r>
          </a:p>
          <a:p>
            <a:pPr defTabSz="457200" eaLnBrk="1" fontAlgn="auto" hangingPunct="1">
              <a:lnSpc>
                <a:spcPct val="100000"/>
              </a:lnSpc>
              <a:spcBef>
                <a:spcPts val="0"/>
              </a:spcBef>
              <a:spcAft>
                <a:spcPts val="0"/>
              </a:spcAft>
              <a:buFontTx/>
              <a:buNone/>
            </a:pPr>
            <a:r>
              <a:rPr kumimoji="0" lang="en-US" sz="1200" b="0" dirty="0">
                <a:solidFill>
                  <a:prstClr val="black"/>
                </a:solidFill>
              </a:rPr>
              <a:t>23 </a:t>
            </a:r>
            <a:r>
              <a:rPr kumimoji="0" lang="en-US" sz="1200" dirty="0">
                <a:solidFill>
                  <a:prstClr val="black"/>
                </a:solidFill>
              </a:rPr>
              <a:t>H</a:t>
            </a:r>
            <a:r>
              <a:rPr kumimoji="0" lang="en-US" sz="1200" b="0" dirty="0">
                <a:solidFill>
                  <a:prstClr val="black"/>
                </a:solidFill>
              </a:rPr>
              <a:t>ypocrisy denounced by </a:t>
            </a:r>
            <a:r>
              <a:rPr kumimoji="0" lang="ru-RU" sz="1200" b="0" dirty="0">
                <a:solidFill>
                  <a:prstClr val="black"/>
                </a:solidFill>
              </a:rPr>
              <a:t>"</a:t>
            </a:r>
            <a:r>
              <a:rPr kumimoji="0" lang="en-US" sz="1200" b="0" dirty="0">
                <a:solidFill>
                  <a:prstClr val="black"/>
                </a:solidFill>
              </a:rPr>
              <a:t>woes</a:t>
            </a:r>
            <a:r>
              <a:rPr kumimoji="0" lang="ru-RU" sz="1200" b="0" dirty="0">
                <a:solidFill>
                  <a:prstClr val="black"/>
                </a:solidFill>
              </a:rPr>
              <a:t>"</a:t>
            </a:r>
            <a:endParaRPr kumimoji="0" lang="en-US" sz="1200" b="0" dirty="0">
              <a:solidFill>
                <a:prstClr val="black"/>
              </a:solidFill>
            </a:endParaRPr>
          </a:p>
          <a:p>
            <a:pPr defTabSz="457200" eaLnBrk="1" fontAlgn="auto" hangingPunct="1">
              <a:lnSpc>
                <a:spcPct val="100000"/>
              </a:lnSpc>
              <a:spcBef>
                <a:spcPts val="0"/>
              </a:spcBef>
              <a:spcAft>
                <a:spcPts val="0"/>
              </a:spcAft>
              <a:buFontTx/>
              <a:buNone/>
            </a:pPr>
            <a:r>
              <a:rPr kumimoji="0" lang="en-US" sz="1200" b="0" dirty="0">
                <a:solidFill>
                  <a:prstClr val="black"/>
                </a:solidFill>
              </a:rPr>
              <a:t>24 </a:t>
            </a:r>
            <a:r>
              <a:rPr kumimoji="0" lang="en-US" sz="1200" dirty="0">
                <a:solidFill>
                  <a:prstClr val="black"/>
                </a:solidFill>
              </a:rPr>
              <a:t>E</a:t>
            </a:r>
            <a:r>
              <a:rPr kumimoji="0" lang="en-US" sz="1200" b="0" dirty="0">
                <a:solidFill>
                  <a:prstClr val="black"/>
                </a:solidFill>
              </a:rPr>
              <a:t>vents of second coming</a:t>
            </a:r>
          </a:p>
          <a:p>
            <a:pPr defTabSz="457200" eaLnBrk="1" fontAlgn="auto" hangingPunct="1">
              <a:lnSpc>
                <a:spcPct val="100000"/>
              </a:lnSpc>
              <a:spcBef>
                <a:spcPts val="0"/>
              </a:spcBef>
              <a:spcAft>
                <a:spcPts val="0"/>
              </a:spcAft>
              <a:buFontTx/>
              <a:buNone/>
            </a:pPr>
            <a:endParaRPr kumimoji="0" lang="en-US" sz="1200" b="0" dirty="0">
              <a:solidFill>
                <a:prstClr val="black"/>
              </a:solidFill>
            </a:endParaRPr>
          </a:p>
          <a:p>
            <a:pPr defTabSz="457200" eaLnBrk="1" fontAlgn="auto" hangingPunct="1">
              <a:lnSpc>
                <a:spcPct val="100000"/>
              </a:lnSpc>
              <a:spcBef>
                <a:spcPts val="0"/>
              </a:spcBef>
              <a:spcAft>
                <a:spcPts val="0"/>
              </a:spcAft>
              <a:buFontTx/>
              <a:buNone/>
            </a:pPr>
            <a:r>
              <a:rPr kumimoji="0" lang="en-US" sz="1200" b="0" dirty="0">
                <a:solidFill>
                  <a:prstClr val="black"/>
                </a:solidFill>
              </a:rPr>
              <a:t>25 </a:t>
            </a:r>
            <a:r>
              <a:rPr kumimoji="0" lang="en-US" sz="1200" dirty="0">
                <a:solidFill>
                  <a:prstClr val="black"/>
                </a:solidFill>
              </a:rPr>
              <a:t>J</a:t>
            </a:r>
            <a:r>
              <a:rPr kumimoji="0" lang="en-US" sz="1200" b="0" dirty="0">
                <a:solidFill>
                  <a:prstClr val="black"/>
                </a:solidFill>
              </a:rPr>
              <a:t>udgment of the nations</a:t>
            </a:r>
          </a:p>
          <a:p>
            <a:pPr defTabSz="457200" eaLnBrk="1" fontAlgn="auto" hangingPunct="1">
              <a:lnSpc>
                <a:spcPct val="100000"/>
              </a:lnSpc>
              <a:spcBef>
                <a:spcPts val="0"/>
              </a:spcBef>
              <a:spcAft>
                <a:spcPts val="0"/>
              </a:spcAft>
              <a:buFontTx/>
              <a:buNone/>
            </a:pPr>
            <a:r>
              <a:rPr kumimoji="0" lang="en-US" sz="1200" b="0" dirty="0">
                <a:solidFill>
                  <a:prstClr val="black"/>
                </a:solidFill>
              </a:rPr>
              <a:t>26 </a:t>
            </a:r>
            <a:r>
              <a:rPr kumimoji="0" lang="en-US" sz="1200" dirty="0">
                <a:solidFill>
                  <a:prstClr val="black"/>
                </a:solidFill>
              </a:rPr>
              <a:t>E</a:t>
            </a:r>
            <a:r>
              <a:rPr kumimoji="0" lang="en-US" sz="1200" b="0" dirty="0">
                <a:solidFill>
                  <a:prstClr val="black"/>
                </a:solidFill>
              </a:rPr>
              <a:t>vents on Calvary</a:t>
            </a:r>
            <a:r>
              <a:rPr kumimoji="0" lang="uk-UA" sz="1200" b="0" dirty="0">
                <a:solidFill>
                  <a:prstClr val="black"/>
                </a:solidFill>
              </a:rPr>
              <a:t>'</a:t>
            </a:r>
            <a:r>
              <a:rPr kumimoji="0" lang="en-US" sz="1200" b="0" dirty="0">
                <a:solidFill>
                  <a:prstClr val="black"/>
                </a:solidFill>
              </a:rPr>
              <a:t>s eve</a:t>
            </a:r>
          </a:p>
          <a:p>
            <a:pPr defTabSz="457200" eaLnBrk="1" fontAlgn="auto" hangingPunct="1">
              <a:lnSpc>
                <a:spcPct val="100000"/>
              </a:lnSpc>
              <a:spcBef>
                <a:spcPts val="0"/>
              </a:spcBef>
              <a:spcAft>
                <a:spcPts val="0"/>
              </a:spcAft>
              <a:buFontTx/>
              <a:buNone/>
            </a:pPr>
            <a:r>
              <a:rPr kumimoji="0" lang="en-US" sz="1200" b="0" dirty="0">
                <a:solidFill>
                  <a:prstClr val="black"/>
                </a:solidFill>
              </a:rPr>
              <a:t>27 </a:t>
            </a:r>
            <a:r>
              <a:rPr kumimoji="0" lang="en-US" sz="1200" dirty="0">
                <a:solidFill>
                  <a:prstClr val="black"/>
                </a:solidFill>
              </a:rPr>
              <a:t>W</a:t>
            </a:r>
            <a:r>
              <a:rPr kumimoji="0" lang="en-US" sz="1200" b="0" dirty="0">
                <a:solidFill>
                  <a:prstClr val="black"/>
                </a:solidFill>
              </a:rPr>
              <a:t>ay of the cross</a:t>
            </a:r>
          </a:p>
          <a:p>
            <a:pPr defTabSz="457200" eaLnBrk="1" fontAlgn="auto" hangingPunct="1">
              <a:lnSpc>
                <a:spcPct val="100000"/>
              </a:lnSpc>
              <a:spcBef>
                <a:spcPts val="0"/>
              </a:spcBef>
              <a:spcAft>
                <a:spcPts val="0"/>
              </a:spcAft>
              <a:buFontTx/>
              <a:buNone/>
            </a:pPr>
            <a:r>
              <a:rPr kumimoji="0" lang="en-US" sz="1200" b="0" dirty="0">
                <a:solidFill>
                  <a:prstClr val="black"/>
                </a:solidFill>
              </a:rPr>
              <a:t>28 </a:t>
            </a:r>
            <a:r>
              <a:rPr kumimoji="0" lang="en-US" sz="1200" dirty="0">
                <a:solidFill>
                  <a:prstClr val="black"/>
                </a:solidFill>
              </a:rPr>
              <a:t>S</a:t>
            </a:r>
            <a:r>
              <a:rPr kumimoji="0" lang="en-US" sz="1200" b="0" dirty="0">
                <a:solidFill>
                  <a:prstClr val="black"/>
                </a:solidFill>
              </a:rPr>
              <a:t>avior</a:t>
            </a:r>
            <a:r>
              <a:rPr kumimoji="0" lang="uk-UA" sz="1200" b="0" dirty="0">
                <a:solidFill>
                  <a:prstClr val="black"/>
                </a:solidFill>
              </a:rPr>
              <a:t>'</a:t>
            </a:r>
            <a:r>
              <a:rPr kumimoji="0" lang="en-US" sz="1200" b="0" dirty="0">
                <a:solidFill>
                  <a:prstClr val="black"/>
                </a:solidFill>
              </a:rPr>
              <a:t>s resurrection and commission</a:t>
            </a:r>
          </a:p>
        </p:txBody>
      </p:sp>
      <p:sp>
        <p:nvSpPr>
          <p:cNvPr id="11" name="Rectangle 10"/>
          <p:cNvSpPr/>
          <p:nvPr/>
        </p:nvSpPr>
        <p:spPr>
          <a:xfrm>
            <a:off x="1314192" y="2263388"/>
            <a:ext cx="184666" cy="276999"/>
          </a:xfrm>
          <a:prstGeom prst="rect">
            <a:avLst/>
          </a:prstGeom>
        </p:spPr>
        <p:txBody>
          <a:bodyPr wrap="none">
            <a:spAutoFit/>
          </a:bodyPr>
          <a:lstStyle/>
          <a:p>
            <a:pPr defTabSz="457200" eaLnBrk="1" fontAlgn="auto" hangingPunct="1">
              <a:lnSpc>
                <a:spcPct val="100000"/>
              </a:lnSpc>
              <a:spcBef>
                <a:spcPts val="0"/>
              </a:spcBef>
              <a:spcAft>
                <a:spcPts val="0"/>
              </a:spcAft>
              <a:buFontTx/>
              <a:buNone/>
            </a:pPr>
            <a:r>
              <a:rPr kumimoji="0" lang="en-US" sz="1200" b="0">
                <a:solidFill>
                  <a:prstClr val="black"/>
                </a:solidFill>
                <a:latin typeface="Helvetica"/>
                <a:cs typeface="+mn-cs"/>
              </a:rPr>
              <a:t> </a:t>
            </a:r>
            <a:endParaRPr kumimoji="0" lang="en-US" sz="1800" b="0">
              <a:solidFill>
                <a:prstClr val="black"/>
              </a:solidFill>
              <a:latin typeface="Tw Cen MT"/>
              <a:cs typeface="+mn-cs"/>
            </a:endParaRPr>
          </a:p>
        </p:txBody>
      </p:sp>
      <p:sp>
        <p:nvSpPr>
          <p:cNvPr id="13" name="Title 1"/>
          <p:cNvSpPr txBox="1">
            <a:spLocks/>
          </p:cNvSpPr>
          <p:nvPr/>
        </p:nvSpPr>
        <p:spPr bwMode="auto">
          <a:xfrm>
            <a:off x="0" y="1"/>
            <a:ext cx="91440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algn="ctr" defTabSz="457200" eaLnBrk="1" hangingPunct="1">
              <a:lnSpc>
                <a:spcPct val="100000"/>
              </a:lnSpc>
              <a:buFontTx/>
              <a:buNone/>
            </a:pPr>
            <a:r>
              <a:rPr lang="zh-CN" altLang="en-US" sz="4800" dirty="0">
                <a:solidFill>
                  <a:srgbClr val="FFFFFF"/>
                </a:solidFill>
                <a:latin typeface="Arial Black" charset="0"/>
                <a:ea typeface="SimSun" charset="0"/>
                <a:cs typeface="SimSun" charset="0"/>
              </a:rPr>
              <a:t>历代志下</a:t>
            </a:r>
            <a:endParaRPr kumimoji="0" lang="en-US" sz="4800">
              <a:solidFill>
                <a:prstClr val="white"/>
              </a:solidFill>
              <a:latin typeface="Arial"/>
              <a:cs typeface="Arial"/>
            </a:endParaRPr>
          </a:p>
        </p:txBody>
      </p:sp>
    </p:spTree>
    <p:extLst>
      <p:ext uri="{BB962C8B-B14F-4D97-AF65-F5344CB8AC3E}">
        <p14:creationId xmlns:p14="http://schemas.microsoft.com/office/powerpoint/2010/main" val="167988994"/>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Text Box 2"/>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pic>
        <p:nvPicPr>
          <p:cNvPr id="12493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0400" y="585788"/>
            <a:ext cx="7839075" cy="5588000"/>
          </a:xfrm>
          <a:prstGeom prst="rect">
            <a:avLst/>
          </a:prstGeom>
          <a:noFill/>
          <a:ln w="762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pic>
      <p:grpSp>
        <p:nvGrpSpPr>
          <p:cNvPr id="124932" name="Group 4"/>
          <p:cNvGrpSpPr>
            <a:grpSpLocks/>
          </p:cNvGrpSpPr>
          <p:nvPr/>
        </p:nvGrpSpPr>
        <p:grpSpPr bwMode="auto">
          <a:xfrm>
            <a:off x="8018463" y="3436938"/>
            <a:ext cx="981075" cy="1843087"/>
            <a:chOff x="5051" y="2165"/>
            <a:chExt cx="618" cy="1161"/>
          </a:xfrm>
        </p:grpSpPr>
        <p:grpSp>
          <p:nvGrpSpPr>
            <p:cNvPr id="124937" name="Group 5"/>
            <p:cNvGrpSpPr>
              <a:grpSpLocks/>
            </p:cNvGrpSpPr>
            <p:nvPr/>
          </p:nvGrpSpPr>
          <p:grpSpPr bwMode="auto">
            <a:xfrm>
              <a:off x="5051" y="2165"/>
              <a:ext cx="618" cy="1161"/>
              <a:chOff x="5051" y="2165"/>
              <a:chExt cx="618" cy="1161"/>
            </a:xfrm>
          </p:grpSpPr>
          <p:sp>
            <p:nvSpPr>
              <p:cNvPr id="124939" name="Freeform 6"/>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124940" name="AutoShape 7"/>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p>
            </p:txBody>
          </p:sp>
          <p:sp>
            <p:nvSpPr>
              <p:cNvPr id="124941" name="Rectangle 8"/>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p>
            </p:txBody>
          </p:sp>
          <p:sp>
            <p:nvSpPr>
              <p:cNvPr id="124942" name="Line 9"/>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4943" name="Rectangle 10"/>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24944" name="Rectangle 11"/>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24945" name="Line 12"/>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4946" name="Line 13"/>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4947" name="Line 14"/>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4948" name="Line 15"/>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4949" name="Line 16"/>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4950" name="Line 17"/>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4951" name="Line 18"/>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4952" name="Line 19"/>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4953" name="Line 20"/>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4954" name="Line 21"/>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4955" name="Rectangle 22"/>
              <p:cNvSpPr>
                <a:spLocks noChangeArrowheads="1"/>
              </p:cNvSpPr>
              <p:nvPr/>
            </p:nvSpPr>
            <p:spPr bwMode="auto">
              <a:xfrm>
                <a:off x="5051" y="2165"/>
                <a:ext cx="527" cy="1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zh-CN" altLang="en-US" sz="1200">
                    <a:solidFill>
                      <a:srgbClr val="000000"/>
                    </a:solidFill>
                    <a:latin typeface="Chicago" charset="0"/>
                    <a:ea typeface="SimSun" charset="0"/>
                    <a:cs typeface="SimSun" charset="0"/>
                  </a:rPr>
                  <a:t>   王权</a:t>
                </a:r>
                <a:endParaRPr kumimoji="0" lang="en-US" sz="1200">
                  <a:solidFill>
                    <a:srgbClr val="000000"/>
                  </a:solidFill>
                  <a:latin typeface="Chicago" charset="0"/>
                </a:endParaRPr>
              </a:p>
            </p:txBody>
          </p:sp>
        </p:grpSp>
        <p:sp>
          <p:nvSpPr>
            <p:cNvPr id="124938" name="Rectangle 23"/>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pic>
        <p:nvPicPr>
          <p:cNvPr id="101400" name="Picture 24"/>
          <p:cNvPicPr>
            <a:picLocks noChangeAspect="1" noChangeArrowheads="1"/>
          </p:cNvPicPr>
          <p:nvPr/>
        </p:nvPicPr>
        <p:blipFill>
          <a:blip r:embed="rId4"/>
          <a:srcRect/>
          <a:stretch>
            <a:fillRect/>
          </a:stretch>
        </p:blipFill>
        <p:spPr bwMode="auto">
          <a:xfrm>
            <a:off x="5770563" y="1862138"/>
            <a:ext cx="1944687" cy="1557337"/>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101401" name="Rectangle 25"/>
          <p:cNvSpPr>
            <a:spLocks noChangeArrowheads="1"/>
          </p:cNvSpPr>
          <p:nvPr/>
        </p:nvSpPr>
        <p:spPr bwMode="auto">
          <a:xfrm>
            <a:off x="8081963" y="6542088"/>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33</a:t>
            </a:r>
          </a:p>
        </p:txBody>
      </p:sp>
      <p:sp>
        <p:nvSpPr>
          <p:cNvPr id="101402" name="Text Box 26"/>
          <p:cNvSpPr txBox="1">
            <a:spLocks noChangeArrowheads="1"/>
          </p:cNvSpPr>
          <p:nvPr/>
        </p:nvSpPr>
        <p:spPr bwMode="auto">
          <a:xfrm>
            <a:off x="1765300" y="0"/>
            <a:ext cx="5668963" cy="336550"/>
          </a:xfrm>
          <a:prstGeom prst="rect">
            <a:avLst/>
          </a:prstGeom>
          <a:noFill/>
          <a:ln w="12700">
            <a:noFill/>
            <a:miter lim="800000"/>
            <a:headEnd/>
            <a:tailEnd/>
          </a:ln>
          <a:effectLst>
            <a:outerShdw blurRad="63500" dist="71842" dir="2700000" algn="ctr" rotWithShape="0">
              <a:srgbClr val="000000">
                <a:alpha val="74997"/>
              </a:srgb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1600">
                <a:latin typeface="Comic Sans MS" charset="0"/>
                <a:ea typeface="SimSun" charset="0"/>
                <a:cs typeface="SimSun" charset="0"/>
              </a:rPr>
              <a:t>列王纪上</a:t>
            </a:r>
            <a:r>
              <a:rPr kumimoji="0" lang="en-US" altLang="ja-JP" sz="1600">
                <a:latin typeface="Comic Sans MS" charset="0"/>
              </a:rPr>
              <a:t> 6:14-38</a:t>
            </a:r>
            <a:endParaRPr kumimoji="0" lang="en-US" sz="1600">
              <a:latin typeface="Comic Sans MS" charset="0"/>
            </a:endParaRPr>
          </a:p>
        </p:txBody>
      </p:sp>
      <p:sp>
        <p:nvSpPr>
          <p:cNvPr id="124936" name="Text Box 27"/>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2" fill="hold" nodeType="afterEffect">
                                  <p:stCondLst>
                                    <p:cond delay="0"/>
                                  </p:stCondLst>
                                  <p:childTnLst>
                                    <p:set>
                                      <p:cBhvr>
                                        <p:cTn id="6" dur="1" fill="hold">
                                          <p:stCondLst>
                                            <p:cond delay="0"/>
                                          </p:stCondLst>
                                        </p:cTn>
                                        <p:tgtEl>
                                          <p:spTgt spid="101400"/>
                                        </p:tgtEl>
                                        <p:attrNameLst>
                                          <p:attrName>style.visibility</p:attrName>
                                        </p:attrNameLst>
                                      </p:cBhvr>
                                      <p:to>
                                        <p:strVal val="visible"/>
                                      </p:to>
                                    </p:set>
                                    <p:anim calcmode="lin" valueType="num">
                                      <p:cBhvr additive="base">
                                        <p:cTn id="7" dur="5000" fill="hold"/>
                                        <p:tgtEl>
                                          <p:spTgt spid="101400"/>
                                        </p:tgtEl>
                                        <p:attrNameLst>
                                          <p:attrName>ppt_x</p:attrName>
                                        </p:attrNameLst>
                                      </p:cBhvr>
                                      <p:tavLst>
                                        <p:tav tm="0">
                                          <p:val>
                                            <p:strVal val="1+#ppt_w/2"/>
                                          </p:val>
                                        </p:tav>
                                        <p:tav tm="100000">
                                          <p:val>
                                            <p:strVal val="#ppt_x"/>
                                          </p:val>
                                        </p:tav>
                                      </p:tavLst>
                                    </p:anim>
                                    <p:anim calcmode="lin" valueType="num">
                                      <p:cBhvr additive="base">
                                        <p:cTn id="8" dur="5000" fill="hold"/>
                                        <p:tgtEl>
                                          <p:spTgt spid="10140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3809" name="Picture 177"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217"/>
          <a:stretch>
            <a:fillRect/>
          </a:stretch>
        </p:blipFill>
        <p:spPr bwMode="auto">
          <a:xfrm>
            <a:off x="98425" y="1173163"/>
            <a:ext cx="8969375" cy="4484687"/>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pic>
      <p:sp>
        <p:nvSpPr>
          <p:cNvPr id="453810" name="Rectangle 178"/>
          <p:cNvSpPr>
            <a:spLocks noChangeArrowheads="1"/>
          </p:cNvSpPr>
          <p:nvPr/>
        </p:nvSpPr>
        <p:spPr bwMode="auto">
          <a:xfrm>
            <a:off x="50800" y="1182688"/>
            <a:ext cx="9093200" cy="1241425"/>
          </a:xfrm>
          <a:prstGeom prst="rect">
            <a:avLst/>
          </a:prstGeom>
          <a:solidFill>
            <a:schemeClr val="bg2">
              <a:alpha val="50000"/>
            </a:schemeClr>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720" name="Text Box 88"/>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zh-CN" altLang="en-US" sz="2000" b="0">
                <a:solidFill>
                  <a:srgbClr val="FFA27C"/>
                </a:solidFill>
                <a:latin typeface="B VAG Rounded Bold" charset="0"/>
                <a:ea typeface="宋体" charset="0"/>
                <a:cs typeface="宋体" charset="0"/>
              </a:rPr>
              <a:t> </a:t>
            </a:r>
          </a:p>
        </p:txBody>
      </p:sp>
      <p:sp>
        <p:nvSpPr>
          <p:cNvPr id="453726" name="Rectangle 94"/>
          <p:cNvSpPr>
            <a:spLocks noChangeArrowheads="1"/>
          </p:cNvSpPr>
          <p:nvPr/>
        </p:nvSpPr>
        <p:spPr bwMode="auto">
          <a:xfrm>
            <a:off x="8081963" y="6540500"/>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0"/>
              </a:spcBef>
              <a:buFontTx/>
              <a:buNone/>
              <a:defRPr/>
            </a:pPr>
            <a:r>
              <a:rPr kumimoji="0" lang="en-US" altLang="zh-CN" sz="1000">
                <a:solidFill>
                  <a:srgbClr val="FFFFFF"/>
                </a:solidFill>
                <a:effectLst>
                  <a:outerShdw blurRad="38100" dist="38100" dir="2700000" algn="tl">
                    <a:srgbClr val="000000"/>
                  </a:outerShdw>
                </a:effectLst>
                <a:latin typeface="Comic Sans MS" charset="0"/>
                <a:ea typeface="宋体" charset="0"/>
                <a:cs typeface="宋体" charset="0"/>
              </a:rPr>
              <a:t>34</a:t>
            </a:r>
          </a:p>
        </p:txBody>
      </p:sp>
      <p:sp>
        <p:nvSpPr>
          <p:cNvPr id="453727" name="Text Box 95"/>
          <p:cNvSpPr txBox="1">
            <a:spLocks noChangeArrowheads="1"/>
          </p:cNvSpPr>
          <p:nvPr/>
        </p:nvSpPr>
        <p:spPr bwMode="auto">
          <a:xfrm>
            <a:off x="1755775" y="-14288"/>
            <a:ext cx="5592763" cy="304801"/>
          </a:xfrm>
          <a:prstGeom prst="rect">
            <a:avLst/>
          </a:prstGeom>
          <a:noFill/>
          <a:ln>
            <a:noFill/>
          </a:ln>
          <a:effectLst>
            <a:outerShdw blurRad="63500" dist="71842"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nSpc>
                <a:spcPct val="100000"/>
              </a:lnSpc>
              <a:spcBef>
                <a:spcPct val="50000"/>
              </a:spcBef>
              <a:buFontTx/>
              <a:buNone/>
              <a:defRPr/>
            </a:pPr>
            <a:r>
              <a:rPr kumimoji="0" lang="ja-JP" altLang="en-US" sz="1400">
                <a:solidFill>
                  <a:srgbClr val="FFFFFF"/>
                </a:solidFill>
                <a:latin typeface="宋体" charset="0"/>
                <a:ea typeface="宋体" charset="0"/>
                <a:cs typeface="宋体" charset="0"/>
              </a:rPr>
              <a:t>王上</a:t>
            </a:r>
            <a:r>
              <a:rPr kumimoji="0" lang="zh-CN" altLang="en-US" sz="1400">
                <a:solidFill>
                  <a:srgbClr val="FFFFFF"/>
                </a:solidFill>
                <a:latin typeface="宋体" charset="0"/>
                <a:ea typeface="宋体" charset="0"/>
                <a:cs typeface="宋体" charset="0"/>
              </a:rPr>
              <a:t> </a:t>
            </a:r>
            <a:r>
              <a:rPr kumimoji="0" lang="en-US" altLang="zh-CN" sz="1400">
                <a:solidFill>
                  <a:srgbClr val="FFFFFF"/>
                </a:solidFill>
                <a:latin typeface="宋体" charset="0"/>
                <a:ea typeface="宋体" charset="0"/>
                <a:cs typeface="宋体" charset="0"/>
              </a:rPr>
              <a:t>6:14-38</a:t>
            </a:r>
          </a:p>
        </p:txBody>
      </p:sp>
      <p:pic>
        <p:nvPicPr>
          <p:cNvPr id="453724" name="Picture 9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65138" y="4308475"/>
            <a:ext cx="1944687" cy="1557338"/>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pic>
        <p:nvPicPr>
          <p:cNvPr id="453734" name="Picture 102"/>
          <p:cNvPicPr>
            <a:picLocks noChangeAspect="1" noChangeArrowheads="1"/>
          </p:cNvPicPr>
          <p:nvPr/>
        </p:nvPicPr>
        <p:blipFill>
          <a:blip r:embed="rId6" cstate="screen">
            <a:extLst>
              <a:ext uri="{28A0092B-C50C-407E-A947-70E740481C1C}">
                <a14:useLocalDpi xmlns:a14="http://schemas.microsoft.com/office/drawing/2010/main"/>
              </a:ext>
            </a:extLst>
          </a:blip>
          <a:srcRect l="19972" t="26277" r="15762" b="12953"/>
          <a:stretch>
            <a:fillRect/>
          </a:stretch>
        </p:blipFill>
        <p:spPr bwMode="auto">
          <a:xfrm>
            <a:off x="3494088" y="4589463"/>
            <a:ext cx="2171700" cy="1538287"/>
          </a:xfrm>
          <a:prstGeom prst="rect">
            <a:avLst/>
          </a:prstGeom>
          <a:noFill/>
          <a:ln w="76200">
            <a:solidFill>
              <a:schemeClr val="accent2"/>
            </a:solidFill>
            <a:miter lim="800000"/>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pic>
      <p:sp>
        <p:nvSpPr>
          <p:cNvPr id="453740" name="Text Box 108"/>
          <p:cNvSpPr txBox="1">
            <a:spLocks noChangeArrowheads="1"/>
          </p:cNvSpPr>
          <p:nvPr/>
        </p:nvSpPr>
        <p:spPr bwMode="auto">
          <a:xfrm>
            <a:off x="8669338" y="6384925"/>
            <a:ext cx="258762"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50000"/>
              </a:spcBef>
              <a:buFontTx/>
              <a:buNone/>
              <a:defRPr/>
            </a:pPr>
            <a:r>
              <a:rPr kumimoji="0" lang="en-US" altLang="zh-CN" sz="1800">
                <a:solidFill>
                  <a:srgbClr val="FFFFFF"/>
                </a:solidFill>
                <a:latin typeface="Comic Sans MS" charset="0"/>
                <a:ea typeface="宋体" charset="0"/>
                <a:cs typeface="宋体" charset="0"/>
              </a:rPr>
              <a:t>6</a:t>
            </a:r>
          </a:p>
        </p:txBody>
      </p:sp>
      <p:sp>
        <p:nvSpPr>
          <p:cNvPr id="453802" name="Text Box 170"/>
          <p:cNvSpPr txBox="1">
            <a:spLocks noChangeArrowheads="1"/>
          </p:cNvSpPr>
          <p:nvPr/>
        </p:nvSpPr>
        <p:spPr bwMode="auto">
          <a:xfrm>
            <a:off x="2363788" y="461963"/>
            <a:ext cx="5653087" cy="64135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gn="ctr">
              <a:lnSpc>
                <a:spcPct val="100000"/>
              </a:lnSpc>
              <a:spcBef>
                <a:spcPct val="50000"/>
              </a:spcBef>
              <a:buFontTx/>
              <a:buNone/>
              <a:defRPr/>
            </a:pPr>
            <a:r>
              <a:rPr kumimoji="0" lang="zh-CN" altLang="en-US" sz="3600" i="1">
                <a:solidFill>
                  <a:srgbClr val="37F1FA"/>
                </a:solidFill>
                <a:latin typeface="宋体" charset="0"/>
                <a:ea typeface="宋体" charset="0"/>
                <a:cs typeface="宋体" charset="0"/>
              </a:rPr>
              <a:t>圣殿山的重大意义</a:t>
            </a:r>
            <a:r>
              <a:rPr kumimoji="0" lang="en-US" altLang="zh-CN" sz="3600" i="1">
                <a:solidFill>
                  <a:srgbClr val="37F1FA"/>
                </a:solidFill>
                <a:latin typeface="宋体" charset="0"/>
                <a:ea typeface="宋体" charset="0"/>
                <a:cs typeface="宋体" charset="0"/>
              </a:rPr>
              <a:t>!</a:t>
            </a:r>
            <a:endParaRPr kumimoji="0" lang="zh-CN" altLang="en-US" sz="3600" i="1">
              <a:solidFill>
                <a:srgbClr val="37F1FA"/>
              </a:solidFill>
              <a:latin typeface="宋体" charset="0"/>
              <a:ea typeface="宋体" charset="0"/>
              <a:cs typeface="宋体" charset="0"/>
            </a:endParaRPr>
          </a:p>
        </p:txBody>
      </p:sp>
      <p:sp>
        <p:nvSpPr>
          <p:cNvPr id="453803" name="AutoShape 171"/>
          <p:cNvSpPr>
            <a:spLocks noChangeArrowheads="1"/>
          </p:cNvSpPr>
          <p:nvPr/>
        </p:nvSpPr>
        <p:spPr bwMode="auto">
          <a:xfrm>
            <a:off x="676275" y="2662238"/>
            <a:ext cx="7600950" cy="1462087"/>
          </a:xfrm>
          <a:prstGeom prst="roundRect">
            <a:avLst>
              <a:gd name="adj" fmla="val 16667"/>
            </a:avLst>
          </a:prstGeom>
          <a:noFill/>
          <a:ln w="76200">
            <a:solidFill>
              <a:srgbClr val="1CFF23"/>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04" name="Text Box 172"/>
          <p:cNvSpPr txBox="1">
            <a:spLocks noChangeArrowheads="1"/>
          </p:cNvSpPr>
          <p:nvPr/>
        </p:nvSpPr>
        <p:spPr bwMode="auto">
          <a:xfrm>
            <a:off x="349250" y="1477963"/>
            <a:ext cx="2790825" cy="585787"/>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spcBef>
                <a:spcPct val="50000"/>
              </a:spcBef>
              <a:buFontTx/>
              <a:buNone/>
              <a:defRPr/>
            </a:pPr>
            <a:r>
              <a:rPr kumimoji="0" lang="en-US" altLang="zh-CN" sz="3600">
                <a:solidFill>
                  <a:srgbClr val="FFEA18"/>
                </a:solidFill>
                <a:latin typeface="Arial" charset="0"/>
                <a:ea typeface="宋体" charset="0"/>
                <a:cs typeface="宋体" charset="0"/>
              </a:rPr>
              <a:t>• </a:t>
            </a:r>
            <a:r>
              <a:rPr kumimoji="0" lang="zh-CN" altLang="en-US" sz="3600">
                <a:solidFill>
                  <a:srgbClr val="FFEA18"/>
                </a:solidFill>
                <a:latin typeface="Arial" charset="0"/>
                <a:ea typeface="宋体" charset="0"/>
                <a:cs typeface="宋体" charset="0"/>
              </a:rPr>
              <a:t>属灵的</a:t>
            </a:r>
          </a:p>
        </p:txBody>
      </p:sp>
      <p:sp>
        <p:nvSpPr>
          <p:cNvPr id="453805" name="Text Box 173"/>
          <p:cNvSpPr txBox="1">
            <a:spLocks noChangeArrowheads="1"/>
          </p:cNvSpPr>
          <p:nvPr/>
        </p:nvSpPr>
        <p:spPr bwMode="auto">
          <a:xfrm>
            <a:off x="912813" y="2089150"/>
            <a:ext cx="2790825" cy="585788"/>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spcBef>
                <a:spcPct val="50000"/>
              </a:spcBef>
              <a:buFontTx/>
              <a:buNone/>
              <a:defRPr/>
            </a:pPr>
            <a:r>
              <a:rPr kumimoji="0" lang="en-US" altLang="zh-CN" sz="3600">
                <a:solidFill>
                  <a:srgbClr val="FFEA18"/>
                </a:solidFill>
                <a:latin typeface="Arial" charset="0"/>
                <a:ea typeface="宋体" charset="0"/>
                <a:cs typeface="宋体" charset="0"/>
              </a:rPr>
              <a:t>• </a:t>
            </a:r>
            <a:r>
              <a:rPr kumimoji="0" lang="zh-CN" altLang="en-US" sz="3600">
                <a:solidFill>
                  <a:srgbClr val="FFEA18"/>
                </a:solidFill>
                <a:latin typeface="Arial" charset="0"/>
                <a:ea typeface="宋体" charset="0"/>
                <a:cs typeface="宋体" charset="0"/>
              </a:rPr>
              <a:t>神学的</a:t>
            </a:r>
          </a:p>
        </p:txBody>
      </p:sp>
      <p:sp>
        <p:nvSpPr>
          <p:cNvPr id="453806" name="Text Box 174"/>
          <p:cNvSpPr txBox="1">
            <a:spLocks noChangeArrowheads="1"/>
          </p:cNvSpPr>
          <p:nvPr/>
        </p:nvSpPr>
        <p:spPr bwMode="auto">
          <a:xfrm>
            <a:off x="1441450" y="2671763"/>
            <a:ext cx="2790825" cy="585787"/>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spcBef>
                <a:spcPct val="50000"/>
              </a:spcBef>
              <a:buFontTx/>
              <a:buNone/>
              <a:defRPr/>
            </a:pPr>
            <a:r>
              <a:rPr kumimoji="0" lang="en-US" altLang="zh-CN" sz="3600">
                <a:solidFill>
                  <a:srgbClr val="FFEA18"/>
                </a:solidFill>
                <a:latin typeface="Arial" charset="0"/>
                <a:ea typeface="宋体" charset="0"/>
                <a:cs typeface="宋体" charset="0"/>
              </a:rPr>
              <a:t>• </a:t>
            </a:r>
            <a:r>
              <a:rPr kumimoji="0" lang="zh-CN" altLang="en-US" sz="3600">
                <a:solidFill>
                  <a:srgbClr val="FFEA18"/>
                </a:solidFill>
                <a:latin typeface="Arial" charset="0"/>
                <a:ea typeface="宋体" charset="0"/>
                <a:cs typeface="宋体" charset="0"/>
              </a:rPr>
              <a:t>政治的</a:t>
            </a:r>
          </a:p>
        </p:txBody>
      </p:sp>
      <p:sp>
        <p:nvSpPr>
          <p:cNvPr id="453807" name="Text Box 175"/>
          <p:cNvSpPr txBox="1">
            <a:spLocks noChangeArrowheads="1"/>
          </p:cNvSpPr>
          <p:nvPr/>
        </p:nvSpPr>
        <p:spPr bwMode="auto">
          <a:xfrm>
            <a:off x="2066925" y="3325813"/>
            <a:ext cx="3268663" cy="585787"/>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spcBef>
                <a:spcPct val="50000"/>
              </a:spcBef>
              <a:buFontTx/>
              <a:buNone/>
              <a:defRPr/>
            </a:pPr>
            <a:r>
              <a:rPr kumimoji="0" lang="en-US" altLang="zh-CN" sz="3600">
                <a:solidFill>
                  <a:srgbClr val="FFEA18"/>
                </a:solidFill>
                <a:latin typeface="Arial" charset="0"/>
                <a:ea typeface="宋体" charset="0"/>
                <a:cs typeface="宋体" charset="0"/>
              </a:rPr>
              <a:t>• </a:t>
            </a:r>
            <a:r>
              <a:rPr kumimoji="0" lang="zh-CN" altLang="en-US" sz="3600">
                <a:solidFill>
                  <a:srgbClr val="FFEA18"/>
                </a:solidFill>
                <a:latin typeface="Arial" charset="0"/>
                <a:ea typeface="宋体" charset="0"/>
                <a:cs typeface="宋体" charset="0"/>
              </a:rPr>
              <a:t>地理的</a:t>
            </a:r>
          </a:p>
        </p:txBody>
      </p:sp>
      <p:sp>
        <p:nvSpPr>
          <p:cNvPr id="453808" name="Text Box 176"/>
          <p:cNvSpPr txBox="1">
            <a:spLocks noChangeArrowheads="1"/>
          </p:cNvSpPr>
          <p:nvPr/>
        </p:nvSpPr>
        <p:spPr bwMode="auto">
          <a:xfrm>
            <a:off x="2857500" y="3984625"/>
            <a:ext cx="3608388" cy="585788"/>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spcBef>
                <a:spcPct val="50000"/>
              </a:spcBef>
              <a:buFontTx/>
              <a:buNone/>
              <a:defRPr/>
            </a:pPr>
            <a:r>
              <a:rPr kumimoji="0" lang="en-US" altLang="zh-CN" sz="3600">
                <a:solidFill>
                  <a:srgbClr val="FFEA18"/>
                </a:solidFill>
                <a:latin typeface="Arial" charset="0"/>
                <a:ea typeface="宋体" charset="0"/>
                <a:cs typeface="宋体" charset="0"/>
              </a:rPr>
              <a:t>• </a:t>
            </a:r>
            <a:r>
              <a:rPr kumimoji="0" lang="zh-CN" altLang="en-US" sz="3600">
                <a:solidFill>
                  <a:srgbClr val="FFEA18"/>
                </a:solidFill>
                <a:latin typeface="Arial" charset="0"/>
                <a:ea typeface="宋体" charset="0"/>
                <a:cs typeface="宋体" charset="0"/>
              </a:rPr>
              <a:t>末世的</a:t>
            </a:r>
            <a:endParaRPr kumimoji="0" lang="en-US" altLang="zh-CN" sz="3600">
              <a:solidFill>
                <a:srgbClr val="FFEA18"/>
              </a:solidFill>
              <a:latin typeface="Arial" charset="0"/>
              <a:ea typeface="宋体" charset="0"/>
              <a:cs typeface="宋体" charset="0"/>
            </a:endParaRPr>
          </a:p>
        </p:txBody>
      </p:sp>
      <p:grpSp>
        <p:nvGrpSpPr>
          <p:cNvPr id="73744" name="Group 234"/>
          <p:cNvGrpSpPr>
            <a:grpSpLocks/>
          </p:cNvGrpSpPr>
          <p:nvPr/>
        </p:nvGrpSpPr>
        <p:grpSpPr bwMode="auto">
          <a:xfrm>
            <a:off x="7842250" y="3436938"/>
            <a:ext cx="1200150" cy="2109787"/>
            <a:chOff x="4940" y="2165"/>
            <a:chExt cx="756" cy="1329"/>
          </a:xfrm>
        </p:grpSpPr>
        <p:grpSp>
          <p:nvGrpSpPr>
            <p:cNvPr id="73746" name="Group 235"/>
            <p:cNvGrpSpPr>
              <a:grpSpLocks/>
            </p:cNvGrpSpPr>
            <p:nvPr/>
          </p:nvGrpSpPr>
          <p:grpSpPr bwMode="auto">
            <a:xfrm>
              <a:off x="4940" y="2165"/>
              <a:ext cx="756" cy="1329"/>
              <a:chOff x="4940" y="2165"/>
              <a:chExt cx="756" cy="1329"/>
            </a:xfrm>
          </p:grpSpPr>
          <p:sp>
            <p:nvSpPr>
              <p:cNvPr id="453868" name="AutoShape 236"/>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69" name="Rectangle 237"/>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70" name="Line 238"/>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71" name="Rectangle 239"/>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72" name="Rectangle 240"/>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73" name="Line 241"/>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74" name="Line 242"/>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75" name="Line 243"/>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76" name="Line 244"/>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77" name="Line 245"/>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78" name="Line 246"/>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79" name="Line 247"/>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80" name="Line 248"/>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81" name="Line 249"/>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82" name="Line 250"/>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mn-cs"/>
                </a:endParaRPr>
              </a:p>
            </p:txBody>
          </p:sp>
          <p:sp>
            <p:nvSpPr>
              <p:cNvPr id="453883" name="Rectangle 251"/>
              <p:cNvSpPr>
                <a:spLocks noChangeArrowheads="1"/>
              </p:cNvSpPr>
              <p:nvPr/>
            </p:nvSpPr>
            <p:spPr bwMode="auto">
              <a:xfrm>
                <a:off x="5012" y="2165"/>
                <a:ext cx="527" cy="17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r>
                  <a:rPr kumimoji="0" lang="zh-CN" altLang="en-US" sz="1200">
                    <a:solidFill>
                      <a:srgbClr val="1A0004"/>
                    </a:solidFill>
                    <a:latin typeface="Times" charset="0"/>
                    <a:ea typeface="宋体" charset="0"/>
                    <a:cs typeface="宋体" charset="0"/>
                  </a:rPr>
                  <a:t>   </a:t>
                </a:r>
                <a:r>
                  <a:rPr kumimoji="0" lang="zh-CN" altLang="en-US" sz="1000">
                    <a:solidFill>
                      <a:srgbClr val="1A0004"/>
                    </a:solidFill>
                    <a:latin typeface="Times" charset="0"/>
                    <a:ea typeface="宋体" charset="0"/>
                    <a:cs typeface="宋体" charset="0"/>
                  </a:rPr>
                  <a:t>王朝</a:t>
                </a:r>
                <a:endParaRPr kumimoji="0" lang="zh-CN" altLang="en-US" sz="2800" b="0">
                  <a:solidFill>
                    <a:srgbClr val="00DFCA"/>
                  </a:solidFill>
                  <a:latin typeface="Comic Sans MS" charset="0"/>
                  <a:ea typeface="宋体" charset="0"/>
                  <a:cs typeface="宋体" charset="0"/>
                </a:endParaRPr>
              </a:p>
            </p:txBody>
          </p:sp>
          <p:sp>
            <p:nvSpPr>
              <p:cNvPr id="453884" name="Rectangle 252"/>
              <p:cNvSpPr>
                <a:spLocks noChangeArrowheads="1"/>
              </p:cNvSpPr>
              <p:nvPr/>
            </p:nvSpPr>
            <p:spPr bwMode="auto">
              <a:xfrm>
                <a:off x="5071" y="2253"/>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3885" name="Rectangle 253"/>
              <p:cNvSpPr>
                <a:spLocks noChangeArrowheads="1"/>
              </p:cNvSpPr>
              <p:nvPr/>
            </p:nvSpPr>
            <p:spPr bwMode="auto">
              <a:xfrm>
                <a:off x="4940" y="2391"/>
                <a:ext cx="756"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3886" name="Rectangle 254"/>
              <p:cNvSpPr>
                <a:spLocks noChangeArrowheads="1"/>
              </p:cNvSpPr>
              <p:nvPr/>
            </p:nvSpPr>
            <p:spPr bwMode="auto">
              <a:xfrm>
                <a:off x="5031" y="2499"/>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3887" name="Rectangle 255"/>
              <p:cNvSpPr>
                <a:spLocks noChangeArrowheads="1"/>
              </p:cNvSpPr>
              <p:nvPr/>
            </p:nvSpPr>
            <p:spPr bwMode="auto">
              <a:xfrm>
                <a:off x="4969" y="2608"/>
                <a:ext cx="65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3888" name="Text Box 256"/>
              <p:cNvSpPr txBox="1">
                <a:spLocks noChangeArrowheads="1"/>
              </p:cNvSpPr>
              <p:nvPr/>
            </p:nvSpPr>
            <p:spPr bwMode="auto">
              <a:xfrm>
                <a:off x="5031" y="2726"/>
                <a:ext cx="53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3889" name="Text Box 257"/>
              <p:cNvSpPr txBox="1">
                <a:spLocks noChangeArrowheads="1"/>
              </p:cNvSpPr>
              <p:nvPr/>
            </p:nvSpPr>
            <p:spPr bwMode="auto">
              <a:xfrm>
                <a:off x="5027" y="3167"/>
                <a:ext cx="394"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3890" name="Text Box 258"/>
              <p:cNvSpPr txBox="1">
                <a:spLocks noChangeArrowheads="1"/>
              </p:cNvSpPr>
              <p:nvPr/>
            </p:nvSpPr>
            <p:spPr bwMode="auto">
              <a:xfrm>
                <a:off x="5123" y="2820"/>
                <a:ext cx="40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3891" name="Text Box 259"/>
              <p:cNvSpPr txBox="1">
                <a:spLocks noChangeArrowheads="1"/>
              </p:cNvSpPr>
              <p:nvPr/>
            </p:nvSpPr>
            <p:spPr bwMode="auto">
              <a:xfrm>
                <a:off x="5013" y="2932"/>
                <a:ext cx="593"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3892" name="Text Box 260"/>
              <p:cNvSpPr txBox="1">
                <a:spLocks noChangeArrowheads="1"/>
              </p:cNvSpPr>
              <p:nvPr/>
            </p:nvSpPr>
            <p:spPr bwMode="auto">
              <a:xfrm>
                <a:off x="5035" y="3052"/>
                <a:ext cx="527"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453893" name="Text Box 261"/>
              <p:cNvSpPr txBox="1">
                <a:spLocks noChangeArrowheads="1"/>
              </p:cNvSpPr>
              <p:nvPr/>
            </p:nvSpPr>
            <p:spPr bwMode="auto">
              <a:xfrm>
                <a:off x="5235" y="3165"/>
                <a:ext cx="37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grpSp>
        <p:sp>
          <p:nvSpPr>
            <p:cNvPr id="453894" name="Rectangle 262"/>
            <p:cNvSpPr>
              <a:spLocks noChangeArrowheads="1"/>
            </p:cNvSpPr>
            <p:nvPr/>
          </p:nvSpPr>
          <p:spPr bwMode="auto">
            <a:xfrm>
              <a:off x="5044" y="2289"/>
              <a:ext cx="496"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r>
                <a:rPr kumimoji="0" lang="zh-CN" altLang="en-US" sz="1000">
                  <a:solidFill>
                    <a:srgbClr val="1A0004"/>
                  </a:solidFill>
                  <a:latin typeface="Comic Sans MS" charset="0"/>
                  <a:ea typeface="宋体" charset="0"/>
                  <a:cs typeface="宋体" charset="0"/>
                </a:rPr>
                <a:t>扫</a:t>
              </a:r>
              <a:r>
                <a:rPr kumimoji="0" lang="en-US" altLang="zh-CN" sz="1000">
                  <a:solidFill>
                    <a:srgbClr val="1A0004"/>
                  </a:solidFill>
                  <a:latin typeface="Comic Sans MS" charset="0"/>
                  <a:ea typeface="宋体" charset="0"/>
                  <a:cs typeface="宋体" charset="0"/>
                </a:rPr>
                <a:t>—</a:t>
              </a:r>
              <a:r>
                <a:rPr kumimoji="0" lang="zh-CN" altLang="en-US" sz="1000">
                  <a:solidFill>
                    <a:srgbClr val="1A0004"/>
                  </a:solidFill>
                  <a:latin typeface="Comic Sans MS" charset="0"/>
                  <a:ea typeface="宋体" charset="0"/>
                  <a:cs typeface="宋体" charset="0"/>
                </a:rPr>
                <a:t>卫</a:t>
              </a:r>
              <a:r>
                <a:rPr kumimoji="0" lang="en-US" altLang="zh-CN" sz="1000">
                  <a:solidFill>
                    <a:srgbClr val="1A0004"/>
                  </a:solidFill>
                  <a:latin typeface="Comic Sans MS" charset="0"/>
                  <a:ea typeface="宋体" charset="0"/>
                  <a:cs typeface="宋体" charset="0"/>
                </a:rPr>
                <a:t>—</a:t>
              </a:r>
              <a:r>
                <a:rPr kumimoji="0" lang="zh-CN" altLang="en-US" sz="1000">
                  <a:solidFill>
                    <a:srgbClr val="1A0004"/>
                  </a:solidFill>
                  <a:latin typeface="Comic Sans MS" charset="0"/>
                  <a:ea typeface="宋体" charset="0"/>
                  <a:cs typeface="宋体" charset="0"/>
                </a:rPr>
                <a:t>罗</a:t>
              </a:r>
              <a:endParaRPr kumimoji="0" lang="zh-CN" altLang="en-US" sz="2800" b="0">
                <a:solidFill>
                  <a:srgbClr val="00DFCA"/>
                </a:solidFill>
                <a:latin typeface="Comic Sans MS" charset="0"/>
                <a:ea typeface="宋体" charset="0"/>
                <a:cs typeface="宋体" charset="0"/>
              </a:endParaRPr>
            </a:p>
          </p:txBody>
        </p:sp>
      </p:grpSp>
      <p:sp>
        <p:nvSpPr>
          <p:cNvPr id="453895" name="Text Box 263"/>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zh-CN" altLang="en-US" sz="1200">
                <a:solidFill>
                  <a:srgbClr val="FFFFFF"/>
                </a:solidFill>
                <a:latin typeface="宋体" charset="0"/>
                <a:ea typeface="宋体" charset="0"/>
                <a:cs typeface="宋体" charset="0"/>
              </a:rPr>
              <a:t>学生</a:t>
            </a:r>
            <a:r>
              <a:rPr kumimoji="0" lang="ja-JP" altLang="en-US" sz="1200">
                <a:solidFill>
                  <a:srgbClr val="FFFFFF"/>
                </a:solidFill>
                <a:latin typeface="宋体" charset="0"/>
                <a:ea typeface="宋体" charset="0"/>
                <a:cs typeface="宋体" charset="0"/>
              </a:rPr>
              <a:t>手册</a:t>
            </a:r>
            <a:r>
              <a:rPr kumimoji="0" lang="zh-CN" altLang="en-US" sz="1200">
                <a:solidFill>
                  <a:srgbClr val="FFFFFF"/>
                </a:solidFill>
                <a:latin typeface="宋体" charset="0"/>
                <a:ea typeface="宋体" charset="0"/>
                <a:cs typeface="宋体" charset="0"/>
              </a:rPr>
              <a:t>第</a:t>
            </a:r>
            <a:r>
              <a:rPr kumimoji="0" lang="en-US" altLang="zh-CN" sz="1200">
                <a:solidFill>
                  <a:srgbClr val="FFFFFF"/>
                </a:solidFill>
                <a:latin typeface="宋体" charset="0"/>
                <a:ea typeface="宋体" charset="0"/>
                <a:cs typeface="宋体" charset="0"/>
              </a:rPr>
              <a:t>32-37</a:t>
            </a:r>
            <a:r>
              <a:rPr kumimoji="0" lang="zh-CN" altLang="en-US" sz="1200">
                <a:solidFill>
                  <a:srgbClr val="FFFFFF"/>
                </a:solidFill>
                <a:latin typeface="宋体" charset="0"/>
                <a:ea typeface="宋体" charset="0"/>
                <a:cs typeface="宋体" charset="0"/>
              </a:rPr>
              <a:t>页</a:t>
            </a:r>
          </a:p>
        </p:txBody>
      </p:sp>
    </p:spTree>
    <p:extLst>
      <p:ext uri="{BB962C8B-B14F-4D97-AF65-F5344CB8AC3E}">
        <p14:creationId xmlns:p14="http://schemas.microsoft.com/office/powerpoint/2010/main" val="10493818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3802"/>
                                        </p:tgtEl>
                                        <p:attrNameLst>
                                          <p:attrName>style.visibility</p:attrName>
                                        </p:attrNameLst>
                                      </p:cBhvr>
                                      <p:to>
                                        <p:strVal val="visible"/>
                                      </p:to>
                                    </p:set>
                                    <p:animEffect transition="in" filter="wipe(left)">
                                      <p:cBhvr>
                                        <p:cTn id="7" dur="500"/>
                                        <p:tgtEl>
                                          <p:spTgt spid="45380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453724"/>
                                        </p:tgtEl>
                                        <p:attrNameLst>
                                          <p:attrName>style.visibility</p:attrName>
                                        </p:attrNameLst>
                                      </p:cBhvr>
                                      <p:to>
                                        <p:strVal val="visible"/>
                                      </p:to>
                                    </p:set>
                                    <p:animEffect transition="in" filter="fade">
                                      <p:cBhvr>
                                        <p:cTn id="12" dur="1000"/>
                                        <p:tgtEl>
                                          <p:spTgt spid="453724"/>
                                        </p:tgtEl>
                                      </p:cBhvr>
                                    </p:animEffect>
                                  </p:childTnLst>
                                </p:cTn>
                              </p:par>
                            </p:childTnLst>
                          </p:cTn>
                        </p:par>
                        <p:par>
                          <p:cTn id="13" fill="hold" nodeType="afterGroup">
                            <p:stCondLst>
                              <p:cond delay="1000"/>
                            </p:stCondLst>
                            <p:childTnLst>
                              <p:par>
                                <p:cTn id="14" presetID="10" presetClass="entr" presetSubtype="0" fill="hold" nodeType="afterEffect">
                                  <p:stCondLst>
                                    <p:cond delay="0"/>
                                  </p:stCondLst>
                                  <p:childTnLst>
                                    <p:set>
                                      <p:cBhvr>
                                        <p:cTn id="15" dur="1" fill="hold">
                                          <p:stCondLst>
                                            <p:cond delay="0"/>
                                          </p:stCondLst>
                                        </p:cTn>
                                        <p:tgtEl>
                                          <p:spTgt spid="453734"/>
                                        </p:tgtEl>
                                        <p:attrNameLst>
                                          <p:attrName>style.visibility</p:attrName>
                                        </p:attrNameLst>
                                      </p:cBhvr>
                                      <p:to>
                                        <p:strVal val="visible"/>
                                      </p:to>
                                    </p:set>
                                    <p:animEffect transition="in" filter="fade">
                                      <p:cBhvr>
                                        <p:cTn id="16" dur="1000"/>
                                        <p:tgtEl>
                                          <p:spTgt spid="453734"/>
                                        </p:tgtEl>
                                      </p:cBhvr>
                                    </p:animEffect>
                                  </p:childTnLst>
                                </p:cTn>
                              </p:par>
                            </p:childTnLst>
                          </p:cTn>
                        </p:par>
                        <p:par>
                          <p:cTn id="17" fill="hold" nodeType="afterGroup">
                            <p:stCondLst>
                              <p:cond delay="2000"/>
                            </p:stCondLst>
                            <p:childTnLst>
                              <p:par>
                                <p:cTn id="18" presetID="22" presetClass="entr" presetSubtype="8" fill="hold" grpId="0" nodeType="afterEffect">
                                  <p:stCondLst>
                                    <p:cond delay="0"/>
                                  </p:stCondLst>
                                  <p:childTnLst>
                                    <p:set>
                                      <p:cBhvr>
                                        <p:cTn id="19" dur="1" fill="hold">
                                          <p:stCondLst>
                                            <p:cond delay="0"/>
                                          </p:stCondLst>
                                        </p:cTn>
                                        <p:tgtEl>
                                          <p:spTgt spid="453803"/>
                                        </p:tgtEl>
                                        <p:attrNameLst>
                                          <p:attrName>style.visibility</p:attrName>
                                        </p:attrNameLst>
                                      </p:cBhvr>
                                      <p:to>
                                        <p:strVal val="visible"/>
                                      </p:to>
                                    </p:set>
                                    <p:animEffect transition="in" filter="wipe(left)">
                                      <p:cBhvr>
                                        <p:cTn id="20" dur="500"/>
                                        <p:tgtEl>
                                          <p:spTgt spid="45380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453810"/>
                                        </p:tgtEl>
                                        <p:attrNameLst>
                                          <p:attrName>style.visibility</p:attrName>
                                        </p:attrNameLst>
                                      </p:cBhvr>
                                      <p:to>
                                        <p:strVal val="visible"/>
                                      </p:to>
                                    </p:set>
                                    <p:animEffect transition="in" filter="fade">
                                      <p:cBhvr>
                                        <p:cTn id="25" dur="1000"/>
                                        <p:tgtEl>
                                          <p:spTgt spid="453810"/>
                                        </p:tgtEl>
                                      </p:cBhvr>
                                    </p:animEffect>
                                  </p:childTnLst>
                                </p:cTn>
                              </p:par>
                            </p:childTnLst>
                          </p:cTn>
                        </p:par>
                        <p:par>
                          <p:cTn id="26" fill="hold" nodeType="afterGroup">
                            <p:stCondLst>
                              <p:cond delay="1000"/>
                            </p:stCondLst>
                            <p:childTnLst>
                              <p:par>
                                <p:cTn id="27" presetID="22" presetClass="entr" presetSubtype="8" fill="hold" grpId="0" nodeType="afterEffect">
                                  <p:stCondLst>
                                    <p:cond delay="0"/>
                                  </p:stCondLst>
                                  <p:childTnLst>
                                    <p:set>
                                      <p:cBhvr>
                                        <p:cTn id="28" dur="1" fill="hold">
                                          <p:stCondLst>
                                            <p:cond delay="0"/>
                                          </p:stCondLst>
                                        </p:cTn>
                                        <p:tgtEl>
                                          <p:spTgt spid="453804">
                                            <p:txEl>
                                              <p:pRg st="0" end="0"/>
                                            </p:txEl>
                                          </p:spTgt>
                                        </p:tgtEl>
                                        <p:attrNameLst>
                                          <p:attrName>style.visibility</p:attrName>
                                        </p:attrNameLst>
                                      </p:cBhvr>
                                      <p:to>
                                        <p:strVal val="visible"/>
                                      </p:to>
                                    </p:set>
                                    <p:animEffect transition="in" filter="wipe(left)">
                                      <p:cBhvr>
                                        <p:cTn id="29" dur="500"/>
                                        <p:tgtEl>
                                          <p:spTgt spid="453804">
                                            <p:txEl>
                                              <p:pRg st="0" end="0"/>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453805">
                                            <p:txEl>
                                              <p:pRg st="0" end="0"/>
                                            </p:txEl>
                                          </p:spTgt>
                                        </p:tgtEl>
                                        <p:attrNameLst>
                                          <p:attrName>style.visibility</p:attrName>
                                        </p:attrNameLst>
                                      </p:cBhvr>
                                      <p:to>
                                        <p:strVal val="visible"/>
                                      </p:to>
                                    </p:set>
                                    <p:animEffect transition="in" filter="wipe(left)">
                                      <p:cBhvr>
                                        <p:cTn id="34" dur="500"/>
                                        <p:tgtEl>
                                          <p:spTgt spid="453805">
                                            <p:txEl>
                                              <p:pRg st="0" end="0"/>
                                            </p:txEl>
                                          </p:spTgt>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453806">
                                            <p:txEl>
                                              <p:pRg st="0" end="0"/>
                                            </p:txEl>
                                          </p:spTgt>
                                        </p:tgtEl>
                                        <p:attrNameLst>
                                          <p:attrName>style.visibility</p:attrName>
                                        </p:attrNameLst>
                                      </p:cBhvr>
                                      <p:to>
                                        <p:strVal val="visible"/>
                                      </p:to>
                                    </p:set>
                                    <p:animEffect transition="in" filter="wipe(left)">
                                      <p:cBhvr>
                                        <p:cTn id="39" dur="500"/>
                                        <p:tgtEl>
                                          <p:spTgt spid="453806">
                                            <p:txEl>
                                              <p:pRg st="0" end="0"/>
                                            </p:txEl>
                                          </p:spTgt>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453807">
                                            <p:txEl>
                                              <p:pRg st="0" end="0"/>
                                            </p:txEl>
                                          </p:spTgt>
                                        </p:tgtEl>
                                        <p:attrNameLst>
                                          <p:attrName>style.visibility</p:attrName>
                                        </p:attrNameLst>
                                      </p:cBhvr>
                                      <p:to>
                                        <p:strVal val="visible"/>
                                      </p:to>
                                    </p:set>
                                    <p:animEffect transition="in" filter="wipe(left)">
                                      <p:cBhvr>
                                        <p:cTn id="44" dur="500"/>
                                        <p:tgtEl>
                                          <p:spTgt spid="453807">
                                            <p:txEl>
                                              <p:pRg st="0" end="0"/>
                                            </p:txEl>
                                          </p:spTgt>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453808">
                                            <p:txEl>
                                              <p:pRg st="0" end="0"/>
                                            </p:txEl>
                                          </p:spTgt>
                                        </p:tgtEl>
                                        <p:attrNameLst>
                                          <p:attrName>style.visibility</p:attrName>
                                        </p:attrNameLst>
                                      </p:cBhvr>
                                      <p:to>
                                        <p:strVal val="visible"/>
                                      </p:to>
                                    </p:set>
                                    <p:animEffect transition="in" filter="wipe(left)">
                                      <p:cBhvr>
                                        <p:cTn id="49" dur="500"/>
                                        <p:tgtEl>
                                          <p:spTgt spid="453808">
                                            <p:txEl>
                                              <p:pRg st="0" end="0"/>
                                            </p:txEl>
                                          </p:spTgt>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453720"/>
                                        </p:tgtEl>
                                        <p:attrNameLst>
                                          <p:attrName>style.visibility</p:attrName>
                                        </p:attrNameLst>
                                      </p:cBhvr>
                                      <p:to>
                                        <p:strVal val="visible"/>
                                      </p:to>
                                    </p:set>
                                    <p:anim calcmode="lin" valueType="num">
                                      <p:cBhvr additive="base">
                                        <p:cTn id="54" dur="500" fill="hold"/>
                                        <p:tgtEl>
                                          <p:spTgt spid="453720"/>
                                        </p:tgtEl>
                                        <p:attrNameLst>
                                          <p:attrName>ppt_x</p:attrName>
                                        </p:attrNameLst>
                                      </p:cBhvr>
                                      <p:tavLst>
                                        <p:tav tm="0">
                                          <p:val>
                                            <p:strVal val="0-#ppt_w/2"/>
                                          </p:val>
                                        </p:tav>
                                        <p:tav tm="100000">
                                          <p:val>
                                            <p:strVal val="#ppt_x"/>
                                          </p:val>
                                        </p:tav>
                                      </p:tavLst>
                                    </p:anim>
                                    <p:anim calcmode="lin" valueType="num">
                                      <p:cBhvr additive="base">
                                        <p:cTn id="55" dur="500" fill="hold"/>
                                        <p:tgtEl>
                                          <p:spTgt spid="4537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810" grpId="0" animBg="1"/>
      <p:bldP spid="453720" grpId="0" autoUpdateAnimBg="0"/>
      <p:bldP spid="453802" grpId="0" autoUpdateAnimBg="0"/>
      <p:bldP spid="453803" grpId="0" animBg="1"/>
      <p:bldP spid="453804" grpId="0" build="p" autoUpdateAnimBg="0" advAuto="0"/>
      <p:bldP spid="453805" grpId="0" build="p" autoUpdateAnimBg="0"/>
      <p:bldP spid="453806" grpId="0" build="p" autoUpdateAnimBg="0"/>
      <p:bldP spid="453807" grpId="0" build="p" autoUpdateAnimBg="0"/>
      <p:bldP spid="453808" grpId="0" build="p" autoUpdateAnimBg="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31075"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31076"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1077"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2800">
                <a:solidFill>
                  <a:schemeClr val="accent1"/>
                </a:solidFill>
                <a:latin typeface="Times" charset="0"/>
              </a:rPr>
              <a:t> </a:t>
            </a:r>
            <a:r>
              <a:rPr kumimoji="0" lang="en-US">
                <a:solidFill>
                  <a:schemeClr val="accent1"/>
                </a:solidFill>
                <a:latin typeface="Times" charset="0"/>
              </a:rPr>
              <a:t>ROYALTY</a:t>
            </a:r>
          </a:p>
        </p:txBody>
      </p:sp>
      <p:sp>
        <p:nvSpPr>
          <p:cNvPr id="131078"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4455"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46662" dir="2115817" algn="ctr" rotWithShape="0">
              <a:schemeClr val="bg1">
                <a:alpha val="74997"/>
              </a:schemeClr>
            </a:outerShdw>
          </a:effectLst>
        </p:spPr>
        <p:txBody>
          <a:bodyPr wrap="none" lIns="90487" tIns="44450" rIns="90487" bIns="44450">
            <a:spAutoFit/>
          </a:bodyPr>
          <a:lstStyle/>
          <a:p>
            <a:pPr>
              <a:lnSpc>
                <a:spcPct val="100000"/>
              </a:lnSpc>
              <a:spcBef>
                <a:spcPct val="50000"/>
              </a:spcBef>
              <a:buFontTx/>
              <a:buNone/>
              <a:defRPr/>
            </a:pPr>
            <a:r>
              <a:rPr kumimoji="0" lang="en-US" sz="2000">
                <a:solidFill>
                  <a:srgbClr val="003399"/>
                </a:solidFill>
                <a:latin typeface="Times" pitchFamily="-105" charset="0"/>
                <a:ea typeface="Times New Roman" pitchFamily="-105" charset="0"/>
                <a:cs typeface="Times New Roman" pitchFamily="-105" charset="0"/>
              </a:rPr>
              <a:t>ca. 1000 B.C.</a:t>
            </a:r>
          </a:p>
        </p:txBody>
      </p:sp>
      <p:sp>
        <p:nvSpPr>
          <p:cNvPr id="131080" name="Rectangle 8"/>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endParaRPr lang="en-US"/>
          </a:p>
        </p:txBody>
      </p:sp>
      <p:sp>
        <p:nvSpPr>
          <p:cNvPr id="131081" name="Rectangle 9"/>
          <p:cNvSpPr>
            <a:spLocks noChangeArrowheads="1"/>
          </p:cNvSpPr>
          <p:nvPr/>
        </p:nvSpPr>
        <p:spPr bwMode="auto">
          <a:xfrm>
            <a:off x="3846513" y="1387475"/>
            <a:ext cx="14255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2800">
                <a:solidFill>
                  <a:schemeClr val="accent1"/>
                </a:solidFill>
                <a:latin typeface="Times" charset="0"/>
              </a:rPr>
              <a:t>S - D - S</a:t>
            </a:r>
          </a:p>
        </p:txBody>
      </p:sp>
      <p:sp>
        <p:nvSpPr>
          <p:cNvPr id="104458" name="Rectangle 10"/>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31083" name="Freeform 11"/>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rgbClr val="003399"/>
            </a:solidFill>
            <a:round/>
            <a:headEnd/>
            <a:tailEnd/>
          </a:ln>
        </p:spPr>
        <p:txBody>
          <a:bodyPr/>
          <a:lstStyle/>
          <a:p>
            <a:endParaRPr lang="en-US"/>
          </a:p>
        </p:txBody>
      </p:sp>
      <p:grpSp>
        <p:nvGrpSpPr>
          <p:cNvPr id="131084" name="Group 12"/>
          <p:cNvGrpSpPr>
            <a:grpSpLocks/>
          </p:cNvGrpSpPr>
          <p:nvPr/>
        </p:nvGrpSpPr>
        <p:grpSpPr bwMode="auto">
          <a:xfrm>
            <a:off x="901700" y="2603500"/>
            <a:ext cx="1982788" cy="1765300"/>
            <a:chOff x="568" y="1640"/>
            <a:chExt cx="1249" cy="1112"/>
          </a:xfrm>
        </p:grpSpPr>
        <p:sp>
          <p:nvSpPr>
            <p:cNvPr id="104461" name="Oval 13"/>
            <p:cNvSpPr>
              <a:spLocks noChangeArrowheads="1"/>
            </p:cNvSpPr>
            <p:nvPr/>
          </p:nvSpPr>
          <p:spPr bwMode="auto">
            <a:xfrm>
              <a:off x="568" y="1740"/>
              <a:ext cx="1024" cy="1012"/>
            </a:xfrm>
            <a:prstGeom prst="ellipse">
              <a:avLst/>
            </a:prstGeom>
            <a:noFill/>
            <a:ln w="50800">
              <a:solidFill>
                <a:srgbClr val="003399"/>
              </a:solidFill>
              <a:round/>
              <a:headEnd/>
              <a:tailEnd/>
            </a:ln>
            <a:effectLst>
              <a:outerShdw blurRad="63500" dist="107763" dir="2700000" algn="ctr" rotWithShape="0">
                <a:schemeClr val="bg1">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04462" name="Freeform 14"/>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w="12700" cap="rnd">
              <a:noFill/>
              <a:round/>
              <a:headEnd/>
              <a:tailEnd/>
            </a:ln>
            <a:effectLst>
              <a:outerShdw blurRad="63500" dist="38099" dir="2700000" algn="ctr" rotWithShape="0">
                <a:schemeClr val="bg1">
                  <a:alpha val="74997"/>
                </a:schemeClr>
              </a:outerShdw>
            </a:effectLst>
          </p:spPr>
          <p:txBody>
            <a:bodyPr/>
            <a:lstStyle/>
            <a:p>
              <a:pPr>
                <a:defRPr/>
              </a:pPr>
              <a:endParaRPr lang="en-US">
                <a:latin typeface="Arial Narrow" pitchFamily="-112" charset="0"/>
                <a:ea typeface="Times New Roman" charset="0"/>
              </a:endParaRPr>
            </a:p>
          </p:txBody>
        </p:sp>
      </p:grpSp>
      <p:sp>
        <p:nvSpPr>
          <p:cNvPr id="104463" name="Rectangle 15"/>
          <p:cNvSpPr>
            <a:spLocks noChangeArrowheads="1"/>
          </p:cNvSpPr>
          <p:nvPr/>
        </p:nvSpPr>
        <p:spPr bwMode="auto">
          <a:xfrm>
            <a:off x="1258888" y="2765425"/>
            <a:ext cx="1844675" cy="1003300"/>
          </a:xfrm>
          <a:prstGeom prst="rect">
            <a:avLst/>
          </a:prstGeom>
          <a:noFill/>
          <a:ln w="12700">
            <a:noFill/>
            <a:miter lim="800000"/>
            <a:headEnd/>
            <a:tailEnd/>
          </a:ln>
          <a:effectLst>
            <a:outerShdw blurRad="63500" dist="107763" dir="2700000" algn="ctr" rotWithShape="0">
              <a:schemeClr val="bg1">
                <a:alpha val="74998"/>
              </a:schemeClr>
            </a:outerShdw>
          </a:effectLst>
        </p:spPr>
        <p:txBody>
          <a:bodyPr lIns="90487" tIns="44450" rIns="90487" bIns="44450">
            <a:spAutoFit/>
          </a:bodyPr>
          <a:lstStyle/>
          <a:p>
            <a:pPr>
              <a:lnSpc>
                <a:spcPct val="100000"/>
              </a:lnSpc>
              <a:spcBef>
                <a:spcPct val="0"/>
              </a:spcBef>
              <a:buFontTx/>
              <a:buNone/>
              <a:defRPr/>
            </a:pPr>
            <a:r>
              <a:rPr kumimoji="0" lang="en-US" sz="3600" b="0">
                <a:solidFill>
                  <a:schemeClr val="accent1"/>
                </a:solidFill>
                <a:latin typeface="Times" pitchFamily="-105" charset="0"/>
                <a:ea typeface="Times New Roman" pitchFamily="-105" charset="0"/>
                <a:cs typeface="Times New Roman" pitchFamily="-105" charset="0"/>
              </a:rPr>
              <a:t>A </a:t>
            </a:r>
            <a:r>
              <a:rPr kumimoji="0" lang="en-US" sz="6000" b="0">
                <a:solidFill>
                  <a:schemeClr val="accent1"/>
                </a:solidFill>
                <a:latin typeface="Times" pitchFamily="-105" charset="0"/>
                <a:ea typeface="Times New Roman" pitchFamily="-105" charset="0"/>
                <a:cs typeface="Times New Roman" pitchFamily="-105" charset="0"/>
              </a:rPr>
              <a:t>R</a:t>
            </a:r>
            <a:r>
              <a:rPr kumimoji="0" lang="en-US" sz="3600" b="0">
                <a:solidFill>
                  <a:schemeClr val="accent1"/>
                </a:solidFill>
                <a:latin typeface="Times" pitchFamily="-105" charset="0"/>
                <a:ea typeface="Times New Roman" pitchFamily="-105" charset="0"/>
                <a:cs typeface="Times New Roman" pitchFamily="-105" charset="0"/>
              </a:rPr>
              <a:t> C</a:t>
            </a:r>
          </a:p>
        </p:txBody>
      </p:sp>
      <p:sp>
        <p:nvSpPr>
          <p:cNvPr id="131086" name="Line 16"/>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087" name="Line 17"/>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088" name="Line 18"/>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089" name="Line 19"/>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090" name="Line 20"/>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091" name="Line 21"/>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092" name="Line 22"/>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093" name="Line 23"/>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094" name="Line 24"/>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095" name="Rectangle 25"/>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1096" name="Rectangle 26"/>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1097" name="Rectangle 27"/>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1098" name="Rectangle 28"/>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4477" name="Rectangle 29"/>
          <p:cNvSpPr>
            <a:spLocks noChangeArrowheads="1"/>
          </p:cNvSpPr>
          <p:nvPr/>
        </p:nvSpPr>
        <p:spPr bwMode="auto">
          <a:xfrm>
            <a:off x="285750" y="160338"/>
            <a:ext cx="1646238"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nSpc>
                <a:spcPct val="100000"/>
              </a:lnSpc>
              <a:spcBef>
                <a:spcPct val="50000"/>
              </a:spcBef>
              <a:buFontTx/>
              <a:buNone/>
            </a:pPr>
            <a:r>
              <a:rPr kumimoji="0" lang="zh-CN" altLang="en-US" sz="8800" b="0">
                <a:solidFill>
                  <a:schemeClr val="tx2"/>
                </a:solidFill>
                <a:latin typeface="Times" charset="0"/>
                <a:ea typeface="SimSun" charset="0"/>
                <a:cs typeface="SimSun" charset="0"/>
              </a:rPr>
              <a:t>七</a:t>
            </a:r>
            <a:endParaRPr kumimoji="0" lang="en-US" sz="8800" b="0">
              <a:solidFill>
                <a:schemeClr val="tx2"/>
              </a:solidFill>
              <a:latin typeface="Times" charset="0"/>
            </a:endParaRPr>
          </a:p>
        </p:txBody>
      </p:sp>
      <p:sp>
        <p:nvSpPr>
          <p:cNvPr id="104478" name="Line 30"/>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08" charset="0"/>
              <a:ea typeface="Times New Roman" pitchFamily="-108" charset="0"/>
              <a:cs typeface="Times New Roman" pitchFamily="-108" charset="0"/>
            </a:endParaRPr>
          </a:p>
        </p:txBody>
      </p:sp>
      <p:sp>
        <p:nvSpPr>
          <p:cNvPr id="104479" name="Text Box 31"/>
          <p:cNvSpPr txBox="1">
            <a:spLocks noChangeArrowheads="1"/>
          </p:cNvSpPr>
          <p:nvPr/>
        </p:nvSpPr>
        <p:spPr bwMode="auto">
          <a:xfrm>
            <a:off x="1778000" y="-22225"/>
            <a:ext cx="5092700"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1600">
                <a:latin typeface="Comic Sans MS" charset="0"/>
                <a:ea typeface="SimSun" charset="0"/>
                <a:cs typeface="SimSun" charset="0"/>
              </a:rPr>
              <a:t>列王纪上</a:t>
            </a:r>
            <a:r>
              <a:rPr kumimoji="0" lang="en-US" altLang="ja-JP" sz="1600">
                <a:latin typeface="Comic Sans MS" charset="0"/>
              </a:rPr>
              <a:t> 9, 10, 11</a:t>
            </a:r>
            <a:endParaRPr kumimoji="0" lang="en-US" sz="1600">
              <a:latin typeface="Comic Sans MS" charset="0"/>
            </a:endParaRPr>
          </a:p>
        </p:txBody>
      </p:sp>
      <p:grpSp>
        <p:nvGrpSpPr>
          <p:cNvPr id="131102" name="Group 32"/>
          <p:cNvGrpSpPr>
            <a:grpSpLocks/>
          </p:cNvGrpSpPr>
          <p:nvPr/>
        </p:nvGrpSpPr>
        <p:grpSpPr bwMode="auto">
          <a:xfrm>
            <a:off x="8018463" y="3436938"/>
            <a:ext cx="981075" cy="1843087"/>
            <a:chOff x="5051" y="2165"/>
            <a:chExt cx="618" cy="1161"/>
          </a:xfrm>
        </p:grpSpPr>
        <p:grpSp>
          <p:nvGrpSpPr>
            <p:cNvPr id="131116" name="Group 33"/>
            <p:cNvGrpSpPr>
              <a:grpSpLocks/>
            </p:cNvGrpSpPr>
            <p:nvPr/>
          </p:nvGrpSpPr>
          <p:grpSpPr bwMode="auto">
            <a:xfrm>
              <a:off x="5051" y="2165"/>
              <a:ext cx="618" cy="1161"/>
              <a:chOff x="5051" y="2165"/>
              <a:chExt cx="618" cy="1161"/>
            </a:xfrm>
          </p:grpSpPr>
          <p:sp>
            <p:nvSpPr>
              <p:cNvPr id="131118" name="Freeform 34"/>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131119" name="AutoShape 35"/>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p>
            </p:txBody>
          </p:sp>
          <p:sp>
            <p:nvSpPr>
              <p:cNvPr id="131120" name="Rectangle 36"/>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p>
            </p:txBody>
          </p:sp>
          <p:sp>
            <p:nvSpPr>
              <p:cNvPr id="131121" name="Line 37"/>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122" name="Rectangle 38"/>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1123" name="Rectangle 39"/>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1124" name="Line 40"/>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125" name="Line 41"/>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126" name="Line 42"/>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127" name="Line 43"/>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128" name="Line 44"/>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129" name="Line 45"/>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130" name="Line 46"/>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131" name="Line 47"/>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132" name="Line 48"/>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133" name="Line 49"/>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134" name="Rectangle 50"/>
              <p:cNvSpPr>
                <a:spLocks noChangeArrowheads="1"/>
              </p:cNvSpPr>
              <p:nvPr/>
            </p:nvSpPr>
            <p:spPr bwMode="auto">
              <a:xfrm>
                <a:off x="5051" y="2165"/>
                <a:ext cx="527" cy="1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zh-CN" altLang="en-US" sz="1000">
                    <a:solidFill>
                      <a:srgbClr val="000000"/>
                    </a:solidFill>
                    <a:latin typeface="Chicago" charset="0"/>
                    <a:ea typeface="SimSun" charset="0"/>
                    <a:cs typeface="SimSun" charset="0"/>
                  </a:rPr>
                  <a:t>  皇权</a:t>
                </a:r>
                <a:endParaRPr kumimoji="0" lang="en-US" sz="1000">
                  <a:solidFill>
                    <a:srgbClr val="000000"/>
                  </a:solidFill>
                  <a:latin typeface="Chicago" charset="0"/>
                </a:endParaRPr>
              </a:p>
            </p:txBody>
          </p:sp>
        </p:grpSp>
        <p:sp>
          <p:nvSpPr>
            <p:cNvPr id="131117" name="Rectangle 51"/>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131103" name="Text Box 52"/>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104501" name="Rectangle 53"/>
          <p:cNvSpPr>
            <a:spLocks noChangeArrowheads="1"/>
          </p:cNvSpPr>
          <p:nvPr/>
        </p:nvSpPr>
        <p:spPr bwMode="auto">
          <a:xfrm>
            <a:off x="8078788" y="6542088"/>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36</a:t>
            </a:r>
          </a:p>
        </p:txBody>
      </p:sp>
      <p:sp>
        <p:nvSpPr>
          <p:cNvPr id="131105" name="Text Box 54"/>
          <p:cNvSpPr txBox="1">
            <a:spLocks noChangeArrowheads="1"/>
          </p:cNvSpPr>
          <p:nvPr/>
        </p:nvSpPr>
        <p:spPr bwMode="auto">
          <a:xfrm>
            <a:off x="8594725" y="6424613"/>
            <a:ext cx="3238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800">
                <a:latin typeface="Comic Sans MS" charset="0"/>
              </a:rPr>
              <a:t>4</a:t>
            </a:r>
            <a:endParaRPr kumimoji="0" lang="en-US" sz="2000" b="0">
              <a:solidFill>
                <a:srgbClr val="FFA27C"/>
              </a:solidFill>
              <a:latin typeface="B VAG Rounded Bold" charset="0"/>
            </a:endParaRPr>
          </a:p>
        </p:txBody>
      </p:sp>
      <p:sp>
        <p:nvSpPr>
          <p:cNvPr id="131106" name="Text Box 55"/>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sp>
        <p:nvSpPr>
          <p:cNvPr id="131107" name="Rectangle 56"/>
          <p:cNvSpPr>
            <a:spLocks noChangeArrowheads="1"/>
          </p:cNvSpPr>
          <p:nvPr/>
        </p:nvSpPr>
        <p:spPr bwMode="auto">
          <a:xfrm>
            <a:off x="8932863" y="2681288"/>
            <a:ext cx="1841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pPr>
              <a:lnSpc>
                <a:spcPct val="100000"/>
              </a:lnSpc>
              <a:spcBef>
                <a:spcPct val="0"/>
              </a:spcBef>
              <a:buFontTx/>
              <a:buNone/>
            </a:pPr>
            <a:endParaRPr kumimoji="0" lang="en-US" sz="2800" b="0">
              <a:solidFill>
                <a:srgbClr val="00DFCA"/>
              </a:solidFill>
              <a:latin typeface="Comic Sans MS" charset="0"/>
            </a:endParaRPr>
          </a:p>
        </p:txBody>
      </p:sp>
      <p:sp>
        <p:nvSpPr>
          <p:cNvPr id="104516" name="Rectangle 68"/>
          <p:cNvSpPr>
            <a:spLocks noChangeArrowheads="1"/>
          </p:cNvSpPr>
          <p:nvPr/>
        </p:nvSpPr>
        <p:spPr bwMode="auto">
          <a:xfrm>
            <a:off x="6213475" y="2500313"/>
            <a:ext cx="2820988" cy="819150"/>
          </a:xfrm>
          <a:prstGeom prst="rect">
            <a:avLst/>
          </a:prstGeom>
          <a:noFill/>
          <a:ln w="12700">
            <a:noFill/>
            <a:miter lim="800000"/>
            <a:headEnd/>
            <a:tailEnd/>
          </a:ln>
          <a:effectLst>
            <a:outerShdw blurRad="63500" dist="53882" dir="2700000" algn="ctr" rotWithShape="0">
              <a:schemeClr val="bg1">
                <a:alpha val="74998"/>
              </a:schemeClr>
            </a:outerShdw>
          </a:effectLst>
        </p:spPr>
        <p:txBody>
          <a:bodyPr lIns="90487" tIns="44450" rIns="90487" bIns="44450">
            <a:spAutoFit/>
          </a:bodyPr>
          <a:lstStyle/>
          <a:p>
            <a:pPr>
              <a:lnSpc>
                <a:spcPct val="100000"/>
              </a:lnSpc>
              <a:spcBef>
                <a:spcPct val="0"/>
              </a:spcBef>
              <a:buFontTx/>
              <a:buNone/>
            </a:pPr>
            <a:r>
              <a:rPr kumimoji="0" lang="zh-CN" altLang="en-US" i="1">
                <a:solidFill>
                  <a:srgbClr val="00B0F0"/>
                </a:solidFill>
                <a:latin typeface="Arial" charset="0"/>
                <a:ea typeface="SimSun" charset="0"/>
                <a:cs typeface="SimSun" charset="0"/>
              </a:rPr>
              <a:t>撒母</a:t>
            </a:r>
            <a:r>
              <a:rPr kumimoji="0" lang="en-US" altLang="ja-JP" i="1">
                <a:solidFill>
                  <a:srgbClr val="00B0F0"/>
                </a:solidFill>
                <a:latin typeface="Arial" charset="0"/>
              </a:rPr>
              <a:t> </a:t>
            </a:r>
            <a:r>
              <a:rPr kumimoji="0" lang="zh-CN" altLang="en-US" i="1">
                <a:solidFill>
                  <a:srgbClr val="00B0F0"/>
                </a:solidFill>
                <a:latin typeface="Arial" charset="0"/>
                <a:ea typeface="SimSun" charset="0"/>
                <a:cs typeface="SimSun" charset="0"/>
              </a:rPr>
              <a:t>耳书下</a:t>
            </a:r>
            <a:r>
              <a:rPr kumimoji="0" lang="en-US" altLang="ja-JP" i="1">
                <a:solidFill>
                  <a:srgbClr val="00B0F0"/>
                </a:solidFill>
                <a:latin typeface="Arial" charset="0"/>
              </a:rPr>
              <a:t>7: 4-16</a:t>
            </a:r>
            <a:endParaRPr kumimoji="0" lang="en-US" altLang="ja-JP" sz="2000" i="1">
              <a:solidFill>
                <a:srgbClr val="00B0F0"/>
              </a:solidFill>
              <a:latin typeface="Arial" charset="0"/>
            </a:endParaRPr>
          </a:p>
          <a:p>
            <a:pPr>
              <a:lnSpc>
                <a:spcPct val="100000"/>
              </a:lnSpc>
              <a:spcBef>
                <a:spcPct val="0"/>
              </a:spcBef>
              <a:buFontTx/>
              <a:buNone/>
            </a:pPr>
            <a:r>
              <a:rPr kumimoji="0" lang="zh-CN" altLang="en-US" i="1">
                <a:solidFill>
                  <a:srgbClr val="00B0F0"/>
                </a:solidFill>
                <a:latin typeface="Arial" charset="0"/>
                <a:ea typeface="SimSun" charset="0"/>
                <a:cs typeface="SimSun" charset="0"/>
              </a:rPr>
              <a:t>历代志书上</a:t>
            </a:r>
            <a:r>
              <a:rPr kumimoji="0" lang="en-US" altLang="ja-JP" i="1">
                <a:solidFill>
                  <a:srgbClr val="00B0F0"/>
                </a:solidFill>
                <a:latin typeface="Arial" charset="0"/>
              </a:rPr>
              <a:t>17:3-15</a:t>
            </a:r>
            <a:endParaRPr kumimoji="0" lang="en-US" sz="2800" i="1">
              <a:solidFill>
                <a:srgbClr val="00B0F0"/>
              </a:solidFill>
              <a:latin typeface="Arial" charset="0"/>
            </a:endParaRPr>
          </a:p>
        </p:txBody>
      </p:sp>
      <p:sp>
        <p:nvSpPr>
          <p:cNvPr id="131109" name="Freeform 74"/>
          <p:cNvSpPr>
            <a:spLocks/>
          </p:cNvSpPr>
          <p:nvPr/>
        </p:nvSpPr>
        <p:spPr bwMode="auto">
          <a:xfrm>
            <a:off x="6308725" y="4256088"/>
            <a:ext cx="39688" cy="142875"/>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31110" name="Freeform 75"/>
          <p:cNvSpPr>
            <a:spLocks/>
          </p:cNvSpPr>
          <p:nvPr/>
        </p:nvSpPr>
        <p:spPr bwMode="auto">
          <a:xfrm>
            <a:off x="6318250" y="4254500"/>
            <a:ext cx="47625" cy="160338"/>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31111" name="Freeform 76"/>
          <p:cNvSpPr>
            <a:spLocks/>
          </p:cNvSpPr>
          <p:nvPr/>
        </p:nvSpPr>
        <p:spPr bwMode="auto">
          <a:xfrm>
            <a:off x="6918325" y="4221163"/>
            <a:ext cx="66675" cy="169862"/>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31112" name="Freeform 77"/>
          <p:cNvSpPr>
            <a:spLocks/>
          </p:cNvSpPr>
          <p:nvPr/>
        </p:nvSpPr>
        <p:spPr bwMode="auto">
          <a:xfrm>
            <a:off x="6351588" y="3411538"/>
            <a:ext cx="44450" cy="22860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31113" name="Freeform 78"/>
          <p:cNvSpPr>
            <a:spLocks/>
          </p:cNvSpPr>
          <p:nvPr/>
        </p:nvSpPr>
        <p:spPr bwMode="auto">
          <a:xfrm>
            <a:off x="7102475" y="3405188"/>
            <a:ext cx="68263" cy="185737"/>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04527" name="Text Box 79"/>
          <p:cNvSpPr txBox="1">
            <a:spLocks noChangeArrowheads="1"/>
          </p:cNvSpPr>
          <p:nvPr/>
        </p:nvSpPr>
        <p:spPr bwMode="auto">
          <a:xfrm>
            <a:off x="6383338" y="1376363"/>
            <a:ext cx="863600" cy="701675"/>
          </a:xfrm>
          <a:prstGeom prst="rect">
            <a:avLst/>
          </a:prstGeom>
          <a:noFill/>
          <a:ln w="12700">
            <a:noFill/>
            <a:miter lim="800000"/>
            <a:headEnd/>
            <a:tailEnd/>
          </a:ln>
          <a:effectLst>
            <a:outerShdw blurRad="63500" dist="38099" dir="2700000" algn="ctr" rotWithShape="0">
              <a:schemeClr val="bg1">
                <a:alpha val="74997"/>
              </a:schemeClr>
            </a:outerShdw>
          </a:effectLst>
        </p:spPr>
        <p:txBody>
          <a:bodyPr>
            <a:spAutoFit/>
          </a:bodyPr>
          <a:lstStyle/>
          <a:p>
            <a:pPr>
              <a:lnSpc>
                <a:spcPct val="100000"/>
              </a:lnSpc>
              <a:spcBef>
                <a:spcPct val="50000"/>
              </a:spcBef>
              <a:buFontTx/>
              <a:buNone/>
              <a:defRPr/>
            </a:pPr>
            <a:r>
              <a:rPr kumimoji="0" lang="en-US" sz="4000" b="0" i="1" dirty="0">
                <a:solidFill>
                  <a:schemeClr val="accent1"/>
                </a:solidFill>
                <a:latin typeface="Kosher-Normal" pitchFamily="-105" charset="0"/>
                <a:ea typeface="Times New Roman" pitchFamily="-105" charset="0"/>
                <a:cs typeface="Times New Roman" pitchFamily="-105" charset="0"/>
              </a:rPr>
              <a:t>DC</a:t>
            </a:r>
          </a:p>
        </p:txBody>
      </p:sp>
      <p:sp>
        <p:nvSpPr>
          <p:cNvPr id="104528" name="Text Box 80"/>
          <p:cNvSpPr txBox="1">
            <a:spLocks noChangeArrowheads="1"/>
          </p:cNvSpPr>
          <p:nvPr/>
        </p:nvSpPr>
        <p:spPr bwMode="auto">
          <a:xfrm>
            <a:off x="1857375" y="1143000"/>
            <a:ext cx="5659438" cy="4389438"/>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80000"/>
              </a:lnSpc>
              <a:spcBef>
                <a:spcPct val="50000"/>
              </a:spcBef>
              <a:buFontTx/>
              <a:buNone/>
            </a:pPr>
            <a:r>
              <a:rPr kumimoji="0" lang="zh-CN" altLang="en-US" sz="6000" i="1">
                <a:solidFill>
                  <a:srgbClr val="FFEA18"/>
                </a:solidFill>
                <a:latin typeface="Comic Sans MS" charset="0"/>
                <a:ea typeface="SimSun" charset="0"/>
                <a:cs typeface="SimSun" charset="0"/>
              </a:rPr>
              <a:t>建筑</a:t>
            </a:r>
            <a:r>
              <a:rPr kumimoji="0" lang="en-US" altLang="ja-JP" sz="6000" i="1">
                <a:solidFill>
                  <a:srgbClr val="FFEA18"/>
                </a:solidFill>
                <a:latin typeface="Comic Sans MS" charset="0"/>
              </a:rPr>
              <a:t>!</a:t>
            </a:r>
          </a:p>
          <a:p>
            <a:pPr algn="ctr">
              <a:lnSpc>
                <a:spcPct val="80000"/>
              </a:lnSpc>
              <a:spcBef>
                <a:spcPct val="50000"/>
              </a:spcBef>
              <a:buFontTx/>
              <a:buNone/>
            </a:pPr>
            <a:r>
              <a:rPr lang="zh-CN" altLang="en-US" sz="6600" b="0" i="1">
                <a:solidFill>
                  <a:srgbClr val="FFFF00"/>
                </a:solidFill>
                <a:ea typeface="SimSun" charset="0"/>
                <a:cs typeface="SimSun" charset="0"/>
              </a:rPr>
              <a:t>重税</a:t>
            </a:r>
            <a:r>
              <a:rPr kumimoji="0" lang="en-US" altLang="ja-JP" sz="6000" b="0" i="1">
                <a:solidFill>
                  <a:srgbClr val="FFEA18"/>
                </a:solidFill>
                <a:latin typeface="Comic Sans MS" charset="0"/>
              </a:rPr>
              <a:t>!</a:t>
            </a:r>
          </a:p>
          <a:p>
            <a:pPr algn="ctr">
              <a:lnSpc>
                <a:spcPct val="80000"/>
              </a:lnSpc>
              <a:spcBef>
                <a:spcPct val="50000"/>
              </a:spcBef>
              <a:buFontTx/>
              <a:buNone/>
            </a:pPr>
            <a:r>
              <a:rPr kumimoji="0" lang="zh-CN" altLang="en-US" sz="6000" i="1">
                <a:solidFill>
                  <a:srgbClr val="FFEA18"/>
                </a:solidFill>
                <a:latin typeface="Comic Sans MS" charset="0"/>
                <a:ea typeface="SimSun" charset="0"/>
                <a:cs typeface="SimSun" charset="0"/>
              </a:rPr>
              <a:t>破产</a:t>
            </a:r>
            <a:r>
              <a:rPr kumimoji="0" lang="en-US" altLang="ja-JP" sz="6000" i="1">
                <a:solidFill>
                  <a:srgbClr val="FFEA18"/>
                </a:solidFill>
                <a:latin typeface="Comic Sans MS" charset="0"/>
              </a:rPr>
              <a:t>!</a:t>
            </a:r>
          </a:p>
          <a:p>
            <a:pPr algn="ctr">
              <a:lnSpc>
                <a:spcPct val="80000"/>
              </a:lnSpc>
              <a:spcBef>
                <a:spcPct val="50000"/>
              </a:spcBef>
              <a:buFontTx/>
              <a:buNone/>
            </a:pPr>
            <a:r>
              <a:rPr kumimoji="0" lang="zh-CN" altLang="en-US" sz="5400" i="1">
                <a:solidFill>
                  <a:srgbClr val="FFEA18"/>
                </a:solidFill>
                <a:latin typeface="Comic Sans MS" charset="0"/>
                <a:ea typeface="SimSun" charset="0"/>
                <a:cs typeface="SimSun" charset="0"/>
              </a:rPr>
              <a:t>祭拜偶像</a:t>
            </a:r>
            <a:r>
              <a:rPr kumimoji="0" lang="en-US" altLang="ja-JP" sz="5400" i="1">
                <a:solidFill>
                  <a:srgbClr val="FFEA18"/>
                </a:solidFill>
                <a:latin typeface="Comic Sans MS" charset="0"/>
              </a:rPr>
              <a:t>!</a:t>
            </a:r>
            <a:endParaRPr kumimoji="0" lang="en-US" sz="5400" i="1">
              <a:solidFill>
                <a:srgbClr val="FFEA18"/>
              </a:solidFill>
              <a:latin typeface="Comic Sans MS" charset="0"/>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104528">
                                            <p:txEl>
                                              <p:pRg st="0" end="0"/>
                                            </p:txEl>
                                          </p:spTgt>
                                        </p:tgtEl>
                                        <p:attrNameLst>
                                          <p:attrName>style.visibility</p:attrName>
                                        </p:attrNameLst>
                                      </p:cBhvr>
                                      <p:to>
                                        <p:strVal val="visible"/>
                                      </p:to>
                                    </p:set>
                                    <p:animEffect transition="in" filter="box(out)">
                                      <p:cBhvr>
                                        <p:cTn id="7" dur="500"/>
                                        <p:tgtEl>
                                          <p:spTgt spid="104528">
                                            <p:txEl>
                                              <p:pRg st="0" end="0"/>
                                            </p:txEl>
                                          </p:spTgt>
                                        </p:tgtEl>
                                      </p:cBhvr>
                                    </p:animEffect>
                                  </p:childTnLst>
                                  <p:subTnLst>
                                    <p:audio>
                                      <p:cMediaNode>
                                        <p:cTn display="0" masterRel="sameClick">
                                          <p:stCondLst>
                                            <p:cond evt="begin" delay="0">
                                              <p:tn val="5"/>
                                            </p:cond>
                                          </p:stCondLst>
                                          <p:endCondLst>
                                            <p:cond evt="onStopAudio" delay="0">
                                              <p:tgtEl>
                                                <p:sldTgt/>
                                              </p:tgtEl>
                                            </p:cond>
                                          </p:endCondLst>
                                        </p:cTn>
                                        <p:tgtEl>
                                          <p:sndTgt r:embed="rId3" name="Camera"/>
                                        </p:tgtEl>
                                      </p:cMediaNode>
                                    </p:audio>
                                  </p:sub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104528">
                                            <p:txEl>
                                              <p:pRg st="1" end="1"/>
                                            </p:txEl>
                                          </p:spTgt>
                                        </p:tgtEl>
                                        <p:attrNameLst>
                                          <p:attrName>style.visibility</p:attrName>
                                        </p:attrNameLst>
                                      </p:cBhvr>
                                      <p:to>
                                        <p:strVal val="visible"/>
                                      </p:to>
                                    </p:set>
                                    <p:animEffect transition="in" filter="box(out)">
                                      <p:cBhvr>
                                        <p:cTn id="12" dur="500"/>
                                        <p:tgtEl>
                                          <p:spTgt spid="104528">
                                            <p:txEl>
                                              <p:pRg st="1" end="1"/>
                                            </p:txEl>
                                          </p:spTgt>
                                        </p:tgtEl>
                                      </p:cBhvr>
                                    </p:animEffect>
                                  </p:childTnLst>
                                  <p:subTnLst>
                                    <p:audio>
                                      <p:cMediaNode>
                                        <p:cTn display="0" masterRel="sameClick">
                                          <p:stCondLst>
                                            <p:cond evt="begin" delay="0">
                                              <p:tn val="10"/>
                                            </p:cond>
                                          </p:stCondLst>
                                          <p:endCondLst>
                                            <p:cond evt="onStopAudio" delay="0">
                                              <p:tgtEl>
                                                <p:sldTgt/>
                                              </p:tgtEl>
                                            </p:cond>
                                          </p:endCondLst>
                                        </p:cTn>
                                        <p:tgtEl>
                                          <p:sndTgt r:embed="rId3" name="Camera"/>
                                        </p:tgtEl>
                                      </p:cMediaNode>
                                    </p:audio>
                                  </p:sub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grpId="0" nodeType="clickEffect">
                                  <p:stCondLst>
                                    <p:cond delay="0"/>
                                  </p:stCondLst>
                                  <p:childTnLst>
                                    <p:set>
                                      <p:cBhvr>
                                        <p:cTn id="16" dur="1" fill="hold">
                                          <p:stCondLst>
                                            <p:cond delay="0"/>
                                          </p:stCondLst>
                                        </p:cTn>
                                        <p:tgtEl>
                                          <p:spTgt spid="104528">
                                            <p:txEl>
                                              <p:pRg st="2" end="2"/>
                                            </p:txEl>
                                          </p:spTgt>
                                        </p:tgtEl>
                                        <p:attrNameLst>
                                          <p:attrName>style.visibility</p:attrName>
                                        </p:attrNameLst>
                                      </p:cBhvr>
                                      <p:to>
                                        <p:strVal val="visible"/>
                                      </p:to>
                                    </p:set>
                                    <p:animEffect transition="in" filter="box(out)">
                                      <p:cBhvr>
                                        <p:cTn id="17" dur="500"/>
                                        <p:tgtEl>
                                          <p:spTgt spid="104528">
                                            <p:txEl>
                                              <p:pRg st="2" end="2"/>
                                            </p:txEl>
                                          </p:spTgt>
                                        </p:tgtEl>
                                      </p:cBhvr>
                                    </p:animEffect>
                                  </p:childTnLst>
                                  <p:subTnLst>
                                    <p:audio>
                                      <p:cMediaNode>
                                        <p:cTn display="0" masterRel="sameClick">
                                          <p:stCondLst>
                                            <p:cond evt="begin" delay="0">
                                              <p:tn val="15"/>
                                            </p:cond>
                                          </p:stCondLst>
                                          <p:endCondLst>
                                            <p:cond evt="onStopAudio" delay="0">
                                              <p:tgtEl>
                                                <p:sldTgt/>
                                              </p:tgtEl>
                                            </p:cond>
                                          </p:endCondLst>
                                        </p:cTn>
                                        <p:tgtEl>
                                          <p:sndTgt r:embed="rId3" name="Camera"/>
                                        </p:tgtEl>
                                      </p:cMediaNode>
                                    </p:audio>
                                  </p:sub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32" fill="hold" grpId="0" nodeType="clickEffect">
                                  <p:stCondLst>
                                    <p:cond delay="0"/>
                                  </p:stCondLst>
                                  <p:childTnLst>
                                    <p:set>
                                      <p:cBhvr>
                                        <p:cTn id="21" dur="1" fill="hold">
                                          <p:stCondLst>
                                            <p:cond delay="0"/>
                                          </p:stCondLst>
                                        </p:cTn>
                                        <p:tgtEl>
                                          <p:spTgt spid="104528">
                                            <p:txEl>
                                              <p:pRg st="3" end="3"/>
                                            </p:txEl>
                                          </p:spTgt>
                                        </p:tgtEl>
                                        <p:attrNameLst>
                                          <p:attrName>style.visibility</p:attrName>
                                        </p:attrNameLst>
                                      </p:cBhvr>
                                      <p:to>
                                        <p:strVal val="visible"/>
                                      </p:to>
                                    </p:set>
                                    <p:animEffect transition="in" filter="box(out)">
                                      <p:cBhvr>
                                        <p:cTn id="22" dur="500"/>
                                        <p:tgtEl>
                                          <p:spTgt spid="104528">
                                            <p:txEl>
                                              <p:pRg st="3" end="3"/>
                                            </p:txEl>
                                          </p:spTgt>
                                        </p:tgtEl>
                                      </p:cBhvr>
                                    </p:animEffect>
                                  </p:childTnLst>
                                  <p:subTnLst>
                                    <p:audio>
                                      <p:cMediaNode>
                                        <p:cTn display="0" masterRel="sameClick">
                                          <p:stCondLst>
                                            <p:cond evt="begin" delay="0">
                                              <p:tn val="20"/>
                                            </p:cond>
                                          </p:stCondLst>
                                          <p:endCondLst>
                                            <p:cond evt="onStopAudio" delay="0">
                                              <p:tgtEl>
                                                <p:sldTgt/>
                                              </p:tgtEl>
                                            </p:cond>
                                          </p:endCondLst>
                                        </p:cTn>
                                        <p:tgtEl>
                                          <p:sndTgt r:embed="rId3" name="Camera"/>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528" grpId="0" build="p" autoUpdateAnimBg="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Text Box 2"/>
          <p:cNvSpPr txBox="1">
            <a:spLocks noChangeArrowheads="1"/>
          </p:cNvSpPr>
          <p:nvPr/>
        </p:nvSpPr>
        <p:spPr bwMode="auto">
          <a:xfrm>
            <a:off x="533400" y="6483350"/>
            <a:ext cx="19939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endParaRPr kumimoji="0" lang="en-US" sz="1600">
              <a:latin typeface="Comic Sans MS" charset="0"/>
            </a:endParaRPr>
          </a:p>
        </p:txBody>
      </p:sp>
      <p:sp>
        <p:nvSpPr>
          <p:cNvPr id="126979" name="Text Box 3"/>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102404" name="Text Box 4"/>
          <p:cNvSpPr txBox="1">
            <a:spLocks noChangeArrowheads="1"/>
          </p:cNvSpPr>
          <p:nvPr/>
        </p:nvSpPr>
        <p:spPr bwMode="auto">
          <a:xfrm>
            <a:off x="1765300" y="0"/>
            <a:ext cx="5668963" cy="336550"/>
          </a:xfrm>
          <a:prstGeom prst="rect">
            <a:avLst/>
          </a:prstGeom>
          <a:noFill/>
          <a:ln w="12700">
            <a:noFill/>
            <a:miter lim="800000"/>
            <a:headEnd/>
            <a:tailEnd/>
          </a:ln>
          <a:effectLst>
            <a:outerShdw blurRad="63500" dist="71842" dir="2700000" algn="ctr" rotWithShape="0">
              <a:srgbClr val="000000">
                <a:alpha val="74997"/>
              </a:srgb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1600">
                <a:latin typeface="Comic Sans MS" charset="0"/>
                <a:ea typeface="SimSun" charset="0"/>
                <a:cs typeface="SimSun" charset="0"/>
              </a:rPr>
              <a:t>列王纪上</a:t>
            </a:r>
            <a:r>
              <a:rPr kumimoji="0" lang="en-US" altLang="ja-JP" sz="1600">
                <a:latin typeface="Comic Sans MS" charset="0"/>
              </a:rPr>
              <a:t> 6:14-38</a:t>
            </a:r>
            <a:endParaRPr kumimoji="0" lang="en-US" sz="1600">
              <a:latin typeface="Comic Sans MS" charset="0"/>
            </a:endParaRPr>
          </a:p>
        </p:txBody>
      </p:sp>
      <p:pic>
        <p:nvPicPr>
          <p:cNvPr id="102405" name="Picture 5" descr="Jerusalem and wilderness aerial from w, tb q010703"/>
          <p:cNvPicPr preferRelativeResize="0">
            <a:picLocks noChangeAspect="1" noChangeArrowheads="1"/>
          </p:cNvPicPr>
          <p:nvPr>
            <p:custDataLst>
              <p:tags r:id="rId1"/>
            </p:custDataLst>
          </p:nvPr>
        </p:nvPicPr>
        <p:blipFill>
          <a:blip r:embed="rId4"/>
          <a:srcRect/>
          <a:stretch>
            <a:fillRect/>
          </a:stretch>
        </p:blipFill>
        <p:spPr bwMode="auto">
          <a:xfrm>
            <a:off x="576263" y="536575"/>
            <a:ext cx="7927975" cy="5729288"/>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sp>
        <p:nvSpPr>
          <p:cNvPr id="102406" name="Text Box 6"/>
          <p:cNvSpPr txBox="1">
            <a:spLocks noChangeArrowheads="1"/>
          </p:cNvSpPr>
          <p:nvPr/>
        </p:nvSpPr>
        <p:spPr bwMode="auto">
          <a:xfrm>
            <a:off x="628650" y="550863"/>
            <a:ext cx="8147050" cy="1066800"/>
          </a:xfrm>
          <a:prstGeom prst="rect">
            <a:avLst/>
          </a:prstGeom>
          <a:noFill/>
          <a:ln w="12700">
            <a:noFill/>
            <a:miter lim="800000"/>
            <a:headEnd/>
            <a:tailEnd/>
          </a:ln>
          <a:effectLst>
            <a:outerShdw blurRad="63500" dist="29783" dir="3885598" algn="ctr" rotWithShape="0">
              <a:srgbClr val="F8131B">
                <a:alpha val="74997"/>
              </a:srgb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sz="3200" i="1">
                <a:solidFill>
                  <a:srgbClr val="0831AD"/>
                </a:solidFill>
                <a:latin typeface="Comic Sans MS" charset="0"/>
                <a:ea typeface="SimSun" charset="0"/>
                <a:cs typeface="SimSun" charset="0"/>
              </a:rPr>
              <a:t>现今在耶路撒冷的圣殿山</a:t>
            </a:r>
            <a:r>
              <a:rPr kumimoji="0" lang="en-US" altLang="ja-JP" sz="3200" i="1">
                <a:solidFill>
                  <a:srgbClr val="0831AD"/>
                </a:solidFill>
                <a:latin typeface="Comic Sans MS" charset="0"/>
              </a:rPr>
              <a:t>:                           </a:t>
            </a:r>
            <a:r>
              <a:rPr kumimoji="0" lang="zh-CN" altLang="en-US" sz="3200" i="1">
                <a:solidFill>
                  <a:srgbClr val="0831AD"/>
                </a:solidFill>
                <a:latin typeface="Comic Sans MS" charset="0"/>
                <a:ea typeface="SimSun" charset="0"/>
                <a:cs typeface="SimSun" charset="0"/>
              </a:rPr>
              <a:t>全地球的首要焦点</a:t>
            </a:r>
            <a:endParaRPr kumimoji="0" lang="en-US" sz="3200" i="1">
              <a:solidFill>
                <a:srgbClr val="0831AD"/>
              </a:solidFill>
              <a:latin typeface="Comic Sans MS" charset="0"/>
            </a:endParaRPr>
          </a:p>
        </p:txBody>
      </p:sp>
      <p:sp>
        <p:nvSpPr>
          <p:cNvPr id="102407" name="Oval 7"/>
          <p:cNvSpPr>
            <a:spLocks noChangeArrowheads="1"/>
          </p:cNvSpPr>
          <p:nvPr/>
        </p:nvSpPr>
        <p:spPr bwMode="auto">
          <a:xfrm>
            <a:off x="3067050" y="2603500"/>
            <a:ext cx="1119188" cy="401638"/>
          </a:xfrm>
          <a:prstGeom prst="ellipse">
            <a:avLst/>
          </a:prstGeom>
          <a:noFill/>
          <a:ln w="76200">
            <a:solidFill>
              <a:srgbClr val="F8131B"/>
            </a:solidFill>
            <a:round/>
            <a:headEnd/>
            <a:tailEnd/>
          </a:ln>
          <a:effectLst>
            <a:outerShdw blurRad="63500" dist="63500" dir="3187806"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02408" name="Rectangle 8"/>
          <p:cNvSpPr>
            <a:spLocks noChangeArrowheads="1"/>
          </p:cNvSpPr>
          <p:nvPr/>
        </p:nvSpPr>
        <p:spPr bwMode="auto">
          <a:xfrm>
            <a:off x="8078788" y="6542088"/>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34</a:t>
            </a:r>
          </a:p>
        </p:txBody>
      </p:sp>
      <p:sp>
        <p:nvSpPr>
          <p:cNvPr id="126985" name="Text Box 9"/>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272" fill="hold" grpId="0" nodeType="afterEffect">
                                  <p:stCondLst>
                                    <p:cond delay="0"/>
                                  </p:stCondLst>
                                  <p:childTnLst>
                                    <p:set>
                                      <p:cBhvr>
                                        <p:cTn id="6" dur="1" fill="hold">
                                          <p:stCondLst>
                                            <p:cond delay="0"/>
                                          </p:stCondLst>
                                        </p:cTn>
                                        <p:tgtEl>
                                          <p:spTgt spid="102406"/>
                                        </p:tgtEl>
                                        <p:attrNameLst>
                                          <p:attrName>style.visibility</p:attrName>
                                        </p:attrNameLst>
                                      </p:cBhvr>
                                      <p:to>
                                        <p:strVal val="visible"/>
                                      </p:to>
                                    </p:set>
                                    <p:anim calcmode="lin" valueType="num">
                                      <p:cBhvr>
                                        <p:cTn id="7" dur="500" fill="hold"/>
                                        <p:tgtEl>
                                          <p:spTgt spid="102406"/>
                                        </p:tgtEl>
                                        <p:attrNameLst>
                                          <p:attrName>ppt_w</p:attrName>
                                        </p:attrNameLst>
                                      </p:cBhvr>
                                      <p:tavLst>
                                        <p:tav tm="0">
                                          <p:val>
                                            <p:strVal val="2/3*#ppt_w"/>
                                          </p:val>
                                        </p:tav>
                                        <p:tav tm="100000">
                                          <p:val>
                                            <p:strVal val="#ppt_w"/>
                                          </p:val>
                                        </p:tav>
                                      </p:tavLst>
                                    </p:anim>
                                    <p:anim calcmode="lin" valueType="num">
                                      <p:cBhvr>
                                        <p:cTn id="8" dur="500" fill="hold"/>
                                        <p:tgtEl>
                                          <p:spTgt spid="102406"/>
                                        </p:tgtEl>
                                        <p:attrNameLst>
                                          <p:attrName>ppt_h</p:attrName>
                                        </p:attrNameLst>
                                      </p:cBhvr>
                                      <p:tavLst>
                                        <p:tav tm="0">
                                          <p:val>
                                            <p:strVal val="2/3*#ppt_h"/>
                                          </p:val>
                                        </p:tav>
                                        <p:tav tm="100000">
                                          <p:val>
                                            <p:strVal val="#ppt_h"/>
                                          </p:val>
                                        </p:tav>
                                      </p:tavLst>
                                    </p:anim>
                                  </p:childTnLst>
                                </p:cTn>
                              </p:par>
                            </p:childTnLst>
                          </p:cTn>
                        </p:par>
                        <p:par>
                          <p:cTn id="9" fill="hold" nodeType="afterGroup">
                            <p:stCondLst>
                              <p:cond delay="500"/>
                            </p:stCondLst>
                            <p:childTnLst>
                              <p:par>
                                <p:cTn id="10" presetID="23" presetClass="entr" presetSubtype="36" fill="hold" grpId="0" nodeType="afterEffect">
                                  <p:stCondLst>
                                    <p:cond delay="0"/>
                                  </p:stCondLst>
                                  <p:childTnLst>
                                    <p:set>
                                      <p:cBhvr>
                                        <p:cTn id="11" dur="1" fill="hold">
                                          <p:stCondLst>
                                            <p:cond delay="0"/>
                                          </p:stCondLst>
                                        </p:cTn>
                                        <p:tgtEl>
                                          <p:spTgt spid="102407"/>
                                        </p:tgtEl>
                                        <p:attrNameLst>
                                          <p:attrName>style.visibility</p:attrName>
                                        </p:attrNameLst>
                                      </p:cBhvr>
                                      <p:to>
                                        <p:strVal val="visible"/>
                                      </p:to>
                                    </p:set>
                                    <p:anim calcmode="lin" valueType="num">
                                      <p:cBhvr>
                                        <p:cTn id="12" dur="500" fill="hold"/>
                                        <p:tgtEl>
                                          <p:spTgt spid="102407"/>
                                        </p:tgtEl>
                                        <p:attrNameLst>
                                          <p:attrName>ppt_w</p:attrName>
                                        </p:attrNameLst>
                                      </p:cBhvr>
                                      <p:tavLst>
                                        <p:tav tm="0">
                                          <p:val>
                                            <p:strVal val="(6*min(max(#ppt_w*#ppt_h,.3),1)-7.4)/-.7*#ppt_w"/>
                                          </p:val>
                                        </p:tav>
                                        <p:tav tm="100000">
                                          <p:val>
                                            <p:strVal val="#ppt_w"/>
                                          </p:val>
                                        </p:tav>
                                      </p:tavLst>
                                    </p:anim>
                                    <p:anim calcmode="lin" valueType="num">
                                      <p:cBhvr>
                                        <p:cTn id="13" dur="500" fill="hold"/>
                                        <p:tgtEl>
                                          <p:spTgt spid="102407"/>
                                        </p:tgtEl>
                                        <p:attrNameLst>
                                          <p:attrName>ppt_h</p:attrName>
                                        </p:attrNameLst>
                                      </p:cBhvr>
                                      <p:tavLst>
                                        <p:tav tm="0">
                                          <p:val>
                                            <p:strVal val="(6*min(max(#ppt_w*#ppt_h,.3),1)-7.4)/-.7*#ppt_h"/>
                                          </p:val>
                                        </p:tav>
                                        <p:tav tm="100000">
                                          <p:val>
                                            <p:strVal val="#ppt_h"/>
                                          </p:val>
                                        </p:tav>
                                      </p:tavLst>
                                    </p:anim>
                                    <p:anim calcmode="lin" valueType="num">
                                      <p:cBhvr>
                                        <p:cTn id="14" dur="500" fill="hold"/>
                                        <p:tgtEl>
                                          <p:spTgt spid="102407"/>
                                        </p:tgtEl>
                                        <p:attrNameLst>
                                          <p:attrName>ppt_x</p:attrName>
                                        </p:attrNameLst>
                                      </p:cBhvr>
                                      <p:tavLst>
                                        <p:tav tm="0">
                                          <p:val>
                                            <p:fltVal val="0.5"/>
                                          </p:val>
                                        </p:tav>
                                        <p:tav tm="100000">
                                          <p:val>
                                            <p:strVal val="#ppt_x"/>
                                          </p:val>
                                        </p:tav>
                                      </p:tavLst>
                                    </p:anim>
                                    <p:anim calcmode="lin" valueType="num">
                                      <p:cBhvr>
                                        <p:cTn id="15" dur="500" fill="hold"/>
                                        <p:tgtEl>
                                          <p:spTgt spid="102407"/>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06" grpId="0" autoUpdateAnimBg="0"/>
      <p:bldP spid="102407" grpId="0" animBg="1"/>
    </p:bldLst>
  </p:timing>
</p:sld>
</file>

<file path=ppt/slides/slide1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476672"/>
            <a:ext cx="8388424" cy="803176"/>
          </a:xfrm>
          <a:extLst/>
        </p:spPr>
        <p:txBody>
          <a:bodyPr/>
          <a:lstStyle/>
          <a:p>
            <a:pPr algn="ctr">
              <a:defRPr/>
            </a:pPr>
            <a:r>
              <a:rPr lang="en-US" b="1" dirty="0">
                <a:effectLst>
                  <a:glow rad="101600">
                    <a:schemeClr val="bg2">
                      <a:alpha val="75000"/>
                    </a:schemeClr>
                  </a:glow>
                </a:effectLst>
                <a:latin typeface="Arial" charset="0"/>
                <a:ea typeface="ＭＳ Ｐゴシック" charset="0"/>
              </a:rPr>
              <a:t>National Repentance</a:t>
            </a:r>
          </a:p>
        </p:txBody>
      </p:sp>
      <p:sp>
        <p:nvSpPr>
          <p:cNvPr id="145411" name="Rectangle 4"/>
          <p:cNvSpPr>
            <a:spLocks noGrp="1" noChangeArrowheads="1"/>
          </p:cNvSpPr>
          <p:nvPr>
            <p:ph type="body" idx="1"/>
          </p:nvPr>
        </p:nvSpPr>
        <p:spPr>
          <a:xfrm>
            <a:off x="590872" y="1988840"/>
            <a:ext cx="8229600" cy="3024336"/>
          </a:xfrm>
          <a:extLst/>
        </p:spPr>
        <p:txBody>
          <a:bodyPr/>
          <a:lstStyle/>
          <a:p>
            <a:pPr marL="0" indent="0">
              <a:buNone/>
            </a:pPr>
            <a:r>
              <a:rPr lang="en-US" altLang="zh-CN" b="1" dirty="0">
                <a:effectLst>
                  <a:glow rad="101600">
                    <a:schemeClr val="bg2">
                      <a:alpha val="75000"/>
                    </a:schemeClr>
                  </a:glow>
                </a:effectLst>
                <a:latin typeface="Arial" charset="0"/>
                <a:ea typeface="ＭＳ Ｐゴシック" charset="0"/>
              </a:rPr>
              <a:t>"</a:t>
            </a:r>
            <a:r>
              <a:rPr lang="zh-TW" altLang="en-US" b="1">
                <a:effectLst>
                  <a:glow rad="101600">
                    <a:schemeClr val="bg2">
                      <a:alpha val="75000"/>
                    </a:schemeClr>
                  </a:glow>
                </a:effectLst>
                <a:latin typeface="Arial" charset="0"/>
                <a:ea typeface="ＭＳ Ｐゴシック" charset="0"/>
              </a:rPr>
              <a:t>这称为我名下的子民，若是谦卑、祷告、寻求我的面，转离他们的恶行，我必从天上垂听，赦免他们的罪，医治他们的地。</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r>
              <a:rPr lang="en-US" altLang="zh-CN" sz="2800" b="1" dirty="0">
                <a:effectLst>
                  <a:glow rad="101600">
                    <a:schemeClr val="bg2">
                      <a:alpha val="75000"/>
                    </a:schemeClr>
                  </a:glow>
                </a:effectLst>
                <a:latin typeface="Arial" charset="0"/>
                <a:ea typeface="ＭＳ Ｐゴシック" charset="0"/>
              </a:rPr>
              <a:t> </a:t>
            </a:r>
          </a:p>
          <a:p>
            <a:pPr marL="0" indent="0">
              <a:buNone/>
            </a:pPr>
            <a:endParaRPr lang="en-US" altLang="zh-CN" sz="2800" b="1" dirty="0">
              <a:effectLst>
                <a:glow rad="101600">
                  <a:schemeClr val="bg2">
                    <a:alpha val="75000"/>
                  </a:schemeClr>
                </a:glow>
              </a:effectLst>
              <a:latin typeface="Arial" charset="0"/>
              <a:ea typeface="ＭＳ Ｐゴシック" charset="0"/>
            </a:endParaRPr>
          </a:p>
          <a:p>
            <a:pPr marL="0" indent="0" algn="ctr">
              <a:buNone/>
              <a:defRPr/>
            </a:pPr>
            <a:r>
              <a:rPr lang="en-US" altLang="zh-CN" sz="2800" b="1" dirty="0">
                <a:effectLst>
                  <a:glow rad="101600">
                    <a:schemeClr val="bg2">
                      <a:alpha val="75000"/>
                    </a:schemeClr>
                  </a:glow>
                </a:effectLst>
                <a:latin typeface="Arial" charset="0"/>
                <a:ea typeface="ＭＳ Ｐゴシック" charset="0"/>
              </a:rPr>
              <a:t>(</a:t>
            </a:r>
            <a:r>
              <a:rPr lang="zh-TW" altLang="en-US" sz="2800" b="1" dirty="0">
                <a:effectLst>
                  <a:glow rad="101600">
                    <a:schemeClr val="bg2">
                      <a:alpha val="75000"/>
                    </a:schemeClr>
                  </a:glow>
                </a:effectLst>
                <a:latin typeface="Arial" charset="0"/>
                <a:ea typeface="ＭＳ Ｐゴシック" charset="0"/>
              </a:rPr>
              <a:t>历代志下</a:t>
            </a:r>
            <a:r>
              <a:rPr lang="en-US" altLang="zh-TW" sz="2800" b="1" dirty="0">
                <a:effectLst>
                  <a:glow rad="101600">
                    <a:schemeClr val="bg2">
                      <a:alpha val="75000"/>
                    </a:schemeClr>
                  </a:glow>
                </a:effectLst>
                <a:latin typeface="Arial" charset="0"/>
                <a:ea typeface="ＭＳ Ｐゴシック" charset="0"/>
              </a:rPr>
              <a:t> </a:t>
            </a:r>
            <a:r>
              <a:rPr lang="en-US" altLang="zh-CN" sz="2800" b="1" dirty="0">
                <a:effectLst>
                  <a:glow rad="101600">
                    <a:schemeClr val="bg2">
                      <a:alpha val="75000"/>
                    </a:schemeClr>
                  </a:glow>
                </a:effectLst>
                <a:latin typeface="Arial" charset="0"/>
                <a:ea typeface="ＭＳ Ｐゴシック" charset="0"/>
              </a:rPr>
              <a:t> 7:12-14 </a:t>
            </a:r>
            <a:r>
              <a:rPr lang="en-US" altLang="zh-CN" sz="2400" b="1" dirty="0">
                <a:effectLst>
                  <a:glow rad="101600">
                    <a:schemeClr val="bg2">
                      <a:alpha val="75000"/>
                    </a:schemeClr>
                  </a:glow>
                </a:effectLst>
                <a:latin typeface="Arial" charset="0"/>
                <a:ea typeface="ＭＳ Ｐゴシック" charset="0"/>
              </a:rPr>
              <a:t>CNV</a:t>
            </a:r>
            <a:r>
              <a:rPr lang="en-US" altLang="zh-CN" sz="2800" b="1" dirty="0">
                <a:effectLst>
                  <a:glow rad="101600">
                    <a:schemeClr val="bg2">
                      <a:alpha val="75000"/>
                    </a:schemeClr>
                  </a:glow>
                </a:effectLst>
                <a:latin typeface="Arial" charset="0"/>
                <a:ea typeface="ＭＳ Ｐゴシック" charset="0"/>
              </a:rPr>
              <a:t>).</a:t>
            </a:r>
          </a:p>
        </p:txBody>
      </p:sp>
      <p:sp>
        <p:nvSpPr>
          <p:cNvPr id="145412" name="Text Box 5"/>
          <p:cNvSpPr txBox="1">
            <a:spLocks noChangeArrowheads="1"/>
          </p:cNvSpPr>
          <p:nvPr/>
        </p:nvSpPr>
        <p:spPr bwMode="auto">
          <a:xfrm>
            <a:off x="8448675" y="-27384"/>
            <a:ext cx="731837" cy="457200"/>
          </a:xfrm>
          <a:prstGeom prst="rect">
            <a:avLst/>
          </a:prstGeom>
          <a:solidFill>
            <a:schemeClr val="bg2"/>
          </a:solidFill>
          <a:ln>
            <a:noFill/>
          </a:ln>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dirty="0">
                <a:solidFill>
                  <a:srgbClr val="FFFFFF"/>
                </a:solidFill>
                <a:effectLst>
                  <a:glow rad="101600">
                    <a:srgbClr val="000000">
                      <a:alpha val="75000"/>
                    </a:srgbClr>
                  </a:glow>
                </a:effectLst>
                <a:latin typeface="Arial" charset="0"/>
                <a:cs typeface="Arial" charset="0"/>
              </a:rPr>
              <a:t>271</a:t>
            </a:r>
          </a:p>
        </p:txBody>
      </p:sp>
    </p:spTree>
    <p:extLst>
      <p:ext uri="{BB962C8B-B14F-4D97-AF65-F5344CB8AC3E}">
        <p14:creationId xmlns:p14="http://schemas.microsoft.com/office/powerpoint/2010/main" val="2681215437"/>
      </p:ext>
    </p:extLst>
  </p:cSld>
  <p:clrMapOvr>
    <a:masterClrMapping/>
  </p:clrMapOvr>
  <p:transition spd="med">
    <p:fade/>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8</a:t>
            </a:r>
          </a:p>
        </p:txBody>
      </p:sp>
    </p:spTree>
    <p:extLst>
      <p:ext uri="{BB962C8B-B14F-4D97-AF65-F5344CB8AC3E}">
        <p14:creationId xmlns:p14="http://schemas.microsoft.com/office/powerpoint/2010/main" val="294703088"/>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275</a:t>
            </a: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kumimoji="0" lang="zh-CN" altLang="en-US" sz="3600" b="1" dirty="0">
                <a:solidFill>
                  <a:schemeClr val="tx1"/>
                </a:solidFill>
                <a:latin typeface="Arial Black" charset="0"/>
                <a:ea typeface="ＭＳ Ｐゴシック" charset="0"/>
                <a:cs typeface="Times New Roman" charset="0"/>
              </a:rPr>
              <a:t> 大伟和所罗门运送约柜的对比</a:t>
            </a:r>
            <a:endParaRPr kumimoji="0" lang="en-US" sz="3600" b="1" dirty="0">
              <a:solidFill>
                <a:schemeClr val="tx1"/>
              </a:solidFill>
              <a:latin typeface="Arial Black" charset="0"/>
              <a:ea typeface="ＭＳ Ｐゴシック" charset="0"/>
              <a:cs typeface="Times New Roman" charset="0"/>
            </a:endParaRPr>
          </a:p>
        </p:txBody>
      </p:sp>
      <p:grpSp>
        <p:nvGrpSpPr>
          <p:cNvPr id="290820" name="Group 167"/>
          <p:cNvGrpSpPr>
            <a:grpSpLocks/>
          </p:cNvGrpSpPr>
          <p:nvPr/>
        </p:nvGrpSpPr>
        <p:grpSpPr bwMode="auto">
          <a:xfrm>
            <a:off x="0" y="903288"/>
            <a:ext cx="9144000" cy="5910263"/>
            <a:chOff x="0" y="569"/>
            <a:chExt cx="5760" cy="3723"/>
          </a:xfrm>
        </p:grpSpPr>
        <p:grpSp>
          <p:nvGrpSpPr>
            <p:cNvPr id="290821" name="Group 87"/>
            <p:cNvGrpSpPr>
              <a:grpSpLocks/>
            </p:cNvGrpSpPr>
            <p:nvPr/>
          </p:nvGrpSpPr>
          <p:grpSpPr bwMode="auto">
            <a:xfrm>
              <a:off x="0" y="569"/>
              <a:ext cx="3327" cy="592"/>
              <a:chOff x="0" y="-121"/>
              <a:chExt cx="2264" cy="694"/>
            </a:xfrm>
          </p:grpSpPr>
          <p:sp>
            <p:nvSpPr>
              <p:cNvPr id="290900" name="Rectangle 85"/>
              <p:cNvSpPr>
                <a:spLocks noChangeArrowheads="1"/>
              </p:cNvSpPr>
              <p:nvPr/>
            </p:nvSpPr>
            <p:spPr bwMode="auto">
              <a:xfrm>
                <a:off x="0" y="-121"/>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901" name="Rectangle 86"/>
              <p:cNvSpPr>
                <a:spLocks noChangeArrowheads="1"/>
              </p:cNvSpPr>
              <p:nvPr/>
            </p:nvSpPr>
            <p:spPr bwMode="auto">
              <a:xfrm>
                <a:off x="0" y="34"/>
                <a:ext cx="2264"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 </a:t>
                </a:r>
              </a:p>
              <a:p>
                <a:pPr algn="ctr">
                  <a:lnSpc>
                    <a:spcPct val="100000"/>
                  </a:lnSpc>
                  <a:spcBef>
                    <a:spcPct val="0"/>
                  </a:spcBef>
                  <a:buFontTx/>
                  <a:buNone/>
                </a:pPr>
                <a:endParaRPr kumimoji="0" lang="en-US">
                  <a:solidFill>
                    <a:srgbClr val="FFFFFF"/>
                  </a:solidFill>
                </a:endParaRPr>
              </a:p>
            </p:txBody>
          </p:sp>
        </p:grpSp>
        <p:grpSp>
          <p:nvGrpSpPr>
            <p:cNvPr id="290822" name="Group 90"/>
            <p:cNvGrpSpPr>
              <a:grpSpLocks/>
            </p:cNvGrpSpPr>
            <p:nvPr/>
          </p:nvGrpSpPr>
          <p:grpSpPr bwMode="auto">
            <a:xfrm>
              <a:off x="3327" y="569"/>
              <a:ext cx="1216" cy="710"/>
              <a:chOff x="0" y="282"/>
              <a:chExt cx="828" cy="833"/>
            </a:xfrm>
          </p:grpSpPr>
          <p:sp>
            <p:nvSpPr>
              <p:cNvPr id="290898" name="Rectangle 88"/>
              <p:cNvSpPr>
                <a:spLocks noChangeArrowheads="1"/>
              </p:cNvSpPr>
              <p:nvPr/>
            </p:nvSpPr>
            <p:spPr bwMode="auto">
              <a:xfrm>
                <a:off x="0" y="28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9" name="Rectangle 89"/>
              <p:cNvSpPr>
                <a:spLocks noChangeArrowheads="1"/>
              </p:cNvSpPr>
              <p:nvPr/>
            </p:nvSpPr>
            <p:spPr bwMode="auto">
              <a:xfrm>
                <a:off x="0" y="569"/>
                <a:ext cx="828"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大卫</a:t>
                </a:r>
                <a:endParaRPr kumimoji="0" lang="en-US" dirty="0">
                  <a:solidFill>
                    <a:srgbClr val="FFFFFF"/>
                  </a:solidFill>
                </a:endParaRPr>
              </a:p>
              <a:p>
                <a:pPr algn="ctr">
                  <a:lnSpc>
                    <a:spcPct val="100000"/>
                  </a:lnSpc>
                  <a:spcBef>
                    <a:spcPct val="0"/>
                  </a:spcBef>
                  <a:buFontTx/>
                  <a:buNone/>
                </a:pPr>
                <a:r>
                  <a:rPr kumimoji="0" lang="en-US" dirty="0">
                    <a:solidFill>
                      <a:srgbClr val="FFFFFF"/>
                    </a:solidFill>
                  </a:rPr>
                  <a:t>(</a:t>
                </a:r>
                <a:r>
                  <a:rPr kumimoji="0" lang="zh-CN" altLang="en-US" dirty="0">
                    <a:solidFill>
                      <a:srgbClr val="FFFFFF"/>
                    </a:solidFill>
                  </a:rPr>
                  <a:t>历代志下</a:t>
                </a:r>
                <a:r>
                  <a:rPr kumimoji="0" lang="en-US" dirty="0">
                    <a:solidFill>
                      <a:srgbClr val="FFFFFF"/>
                    </a:solidFill>
                  </a:rPr>
                  <a:t>)</a:t>
                </a:r>
              </a:p>
            </p:txBody>
          </p:sp>
        </p:grpSp>
        <p:grpSp>
          <p:nvGrpSpPr>
            <p:cNvPr id="290823" name="Group 93"/>
            <p:cNvGrpSpPr>
              <a:grpSpLocks/>
            </p:cNvGrpSpPr>
            <p:nvPr/>
          </p:nvGrpSpPr>
          <p:grpSpPr bwMode="auto">
            <a:xfrm>
              <a:off x="4543" y="569"/>
              <a:ext cx="1217" cy="710"/>
              <a:chOff x="0" y="800"/>
              <a:chExt cx="828" cy="833"/>
            </a:xfrm>
          </p:grpSpPr>
          <p:sp>
            <p:nvSpPr>
              <p:cNvPr id="290896" name="Rectangle 91"/>
              <p:cNvSpPr>
                <a:spLocks noChangeArrowheads="1"/>
              </p:cNvSpPr>
              <p:nvPr/>
            </p:nvSpPr>
            <p:spPr bwMode="auto">
              <a:xfrm>
                <a:off x="0" y="80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7" name="Rectangle 92"/>
              <p:cNvSpPr>
                <a:spLocks noChangeArrowheads="1"/>
              </p:cNvSpPr>
              <p:nvPr/>
            </p:nvSpPr>
            <p:spPr bwMode="auto">
              <a:xfrm>
                <a:off x="0" y="1087"/>
                <a:ext cx="828"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所罗门</a:t>
                </a:r>
                <a:endParaRPr kumimoji="0" lang="en-US" dirty="0">
                  <a:solidFill>
                    <a:srgbClr val="FFFFFF"/>
                  </a:solidFill>
                </a:endParaRPr>
              </a:p>
              <a:p>
                <a:pPr algn="ctr">
                  <a:lnSpc>
                    <a:spcPct val="100000"/>
                  </a:lnSpc>
                  <a:spcBef>
                    <a:spcPct val="0"/>
                  </a:spcBef>
                  <a:buFontTx/>
                  <a:buNone/>
                </a:pPr>
                <a:r>
                  <a:rPr kumimoji="0" lang="en-US" altLang="zh-CN" dirty="0">
                    <a:solidFill>
                      <a:srgbClr val="FFFFFF"/>
                    </a:solidFill>
                  </a:rPr>
                  <a:t>(</a:t>
                </a:r>
                <a:r>
                  <a:rPr kumimoji="0" lang="zh-CN" altLang="en-US" dirty="0">
                    <a:solidFill>
                      <a:srgbClr val="FFFFFF"/>
                    </a:solidFill>
                  </a:rPr>
                  <a:t>历代志下</a:t>
                </a:r>
                <a:r>
                  <a:rPr kumimoji="0" lang="en-US" altLang="zh-CN" dirty="0">
                    <a:solidFill>
                      <a:srgbClr val="FFFFFF"/>
                    </a:solidFill>
                  </a:rPr>
                  <a:t>)</a:t>
                </a:r>
                <a:endParaRPr kumimoji="0" lang="en-US" dirty="0">
                  <a:solidFill>
                    <a:srgbClr val="FFFFFF"/>
                  </a:solidFill>
                </a:endParaRPr>
              </a:p>
            </p:txBody>
          </p:sp>
        </p:grpSp>
        <p:grpSp>
          <p:nvGrpSpPr>
            <p:cNvPr id="290824" name="Group 96"/>
            <p:cNvGrpSpPr>
              <a:grpSpLocks/>
            </p:cNvGrpSpPr>
            <p:nvPr/>
          </p:nvGrpSpPr>
          <p:grpSpPr bwMode="auto">
            <a:xfrm>
              <a:off x="0" y="1012"/>
              <a:ext cx="3600" cy="479"/>
              <a:chOff x="0" y="1318"/>
              <a:chExt cx="2451" cy="561"/>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5" name="Rectangle 95"/>
              <p:cNvSpPr>
                <a:spLocks noChangeArrowheads="1"/>
              </p:cNvSpPr>
              <p:nvPr/>
            </p:nvSpPr>
            <p:spPr bwMode="auto">
              <a:xfrm>
                <a:off x="186" y="1606"/>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约柜搬运前的位置</a:t>
                </a:r>
              </a:p>
            </p:txBody>
          </p:sp>
        </p:grpSp>
        <p:grpSp>
          <p:nvGrpSpPr>
            <p:cNvPr id="290825" name="Group 99"/>
            <p:cNvGrpSpPr>
              <a:grpSpLocks/>
            </p:cNvGrpSpPr>
            <p:nvPr/>
          </p:nvGrpSpPr>
          <p:grpSpPr bwMode="auto">
            <a:xfrm>
              <a:off x="3327" y="1012"/>
              <a:ext cx="1216" cy="479"/>
              <a:chOff x="0" y="1721"/>
              <a:chExt cx="828" cy="561"/>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3" name="Rectangle 98"/>
              <p:cNvSpPr>
                <a:spLocks noChangeArrowheads="1"/>
              </p:cNvSpPr>
              <p:nvPr/>
            </p:nvSpPr>
            <p:spPr bwMode="auto">
              <a:xfrm>
                <a:off x="0" y="2009"/>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基列耶琳</a:t>
                </a:r>
              </a:p>
            </p:txBody>
          </p:sp>
        </p:grpSp>
        <p:grpSp>
          <p:nvGrpSpPr>
            <p:cNvPr id="290826" name="Group 102"/>
            <p:cNvGrpSpPr>
              <a:grpSpLocks/>
            </p:cNvGrpSpPr>
            <p:nvPr/>
          </p:nvGrpSpPr>
          <p:grpSpPr bwMode="auto">
            <a:xfrm>
              <a:off x="4543" y="1012"/>
              <a:ext cx="1217" cy="479"/>
              <a:chOff x="0" y="2124"/>
              <a:chExt cx="828" cy="561"/>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1" name="Rectangle 101"/>
              <p:cNvSpPr>
                <a:spLocks noChangeArrowheads="1"/>
              </p:cNvSpPr>
              <p:nvPr/>
            </p:nvSpPr>
            <p:spPr bwMode="auto">
              <a:xfrm>
                <a:off x="0" y="2412"/>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大卫城</a:t>
                </a:r>
                <a:endParaRPr kumimoji="0" lang="en-US" dirty="0">
                  <a:solidFill>
                    <a:srgbClr val="FFFFFF"/>
                  </a:solidFill>
                </a:endParaRPr>
              </a:p>
            </p:txBody>
          </p:sp>
        </p:grpSp>
        <p:grpSp>
          <p:nvGrpSpPr>
            <p:cNvPr id="290827" name="Group 105"/>
            <p:cNvGrpSpPr>
              <a:grpSpLocks/>
            </p:cNvGrpSpPr>
            <p:nvPr/>
          </p:nvGrpSpPr>
          <p:grpSpPr bwMode="auto">
            <a:xfrm>
              <a:off x="0" y="1477"/>
              <a:ext cx="3600" cy="356"/>
              <a:chOff x="0" y="310"/>
              <a:chExt cx="2451" cy="418"/>
            </a:xfrm>
          </p:grpSpPr>
          <p:sp>
            <p:nvSpPr>
              <p:cNvPr id="290888" name="Rectangle 103"/>
              <p:cNvSpPr>
                <a:spLocks noChangeArrowheads="1"/>
              </p:cNvSpPr>
              <p:nvPr/>
            </p:nvSpPr>
            <p:spPr bwMode="auto">
              <a:xfrm>
                <a:off x="0" y="310"/>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9" name="Rectangle 104"/>
              <p:cNvSpPr>
                <a:spLocks noChangeArrowheads="1"/>
              </p:cNvSpPr>
              <p:nvPr/>
            </p:nvSpPr>
            <p:spPr bwMode="auto">
              <a:xfrm>
                <a:off x="186" y="455"/>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约柜搬运后的位置</a:t>
                </a:r>
              </a:p>
            </p:txBody>
          </p:sp>
        </p:grpSp>
        <p:grpSp>
          <p:nvGrpSpPr>
            <p:cNvPr id="290828" name="Group 108"/>
            <p:cNvGrpSpPr>
              <a:grpSpLocks/>
            </p:cNvGrpSpPr>
            <p:nvPr/>
          </p:nvGrpSpPr>
          <p:grpSpPr bwMode="auto">
            <a:xfrm>
              <a:off x="3327" y="1477"/>
              <a:ext cx="1216" cy="656"/>
              <a:chOff x="0" y="310"/>
              <a:chExt cx="828" cy="770"/>
            </a:xfrm>
          </p:grpSpPr>
          <p:sp>
            <p:nvSpPr>
              <p:cNvPr id="290886" name="Rectangle 106"/>
              <p:cNvSpPr>
                <a:spLocks noChangeArrowheads="1"/>
              </p:cNvSpPr>
              <p:nvPr/>
            </p:nvSpPr>
            <p:spPr bwMode="auto">
              <a:xfrm>
                <a:off x="0" y="31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7" name="Rectangle 107"/>
              <p:cNvSpPr>
                <a:spLocks noChangeArrowheads="1"/>
              </p:cNvSpPr>
              <p:nvPr/>
            </p:nvSpPr>
            <p:spPr bwMode="auto">
              <a:xfrm>
                <a:off x="0" y="643"/>
                <a:ext cx="828" cy="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zh-CN" altLang="en-US" dirty="0">
                    <a:solidFill>
                      <a:srgbClr val="FFFFFF"/>
                    </a:solidFill>
                  </a:rPr>
                  <a:t>俄被得之家靠</a:t>
                </a:r>
              </a:p>
              <a:p>
                <a:pPr algn="ctr" eaLnBrk="1" hangingPunct="1">
                  <a:lnSpc>
                    <a:spcPct val="80000"/>
                  </a:lnSpc>
                  <a:spcBef>
                    <a:spcPct val="0"/>
                  </a:spcBef>
                  <a:buFontTx/>
                  <a:buNone/>
                </a:pPr>
                <a:r>
                  <a:rPr kumimoji="0" lang="zh-CN" altLang="en-US" dirty="0">
                    <a:solidFill>
                      <a:srgbClr val="FFFFFF"/>
                    </a:solidFill>
                  </a:rPr>
                  <a:t>近大伟城</a:t>
                </a:r>
              </a:p>
            </p:txBody>
          </p:sp>
        </p:grpSp>
        <p:grpSp>
          <p:nvGrpSpPr>
            <p:cNvPr id="290829" name="Group 111"/>
            <p:cNvGrpSpPr>
              <a:grpSpLocks/>
            </p:cNvGrpSpPr>
            <p:nvPr/>
          </p:nvGrpSpPr>
          <p:grpSpPr bwMode="auto">
            <a:xfrm>
              <a:off x="4543" y="1632"/>
              <a:ext cx="1217" cy="576"/>
              <a:chOff x="0" y="-32"/>
              <a:chExt cx="828" cy="2596"/>
            </a:xfrm>
          </p:grpSpPr>
          <p:sp>
            <p:nvSpPr>
              <p:cNvPr id="290884" name="Rectangle 109"/>
              <p:cNvSpPr>
                <a:spLocks noChangeArrowheads="1"/>
              </p:cNvSpPr>
              <p:nvPr/>
            </p:nvSpPr>
            <p:spPr bwMode="auto">
              <a:xfrm>
                <a:off x="0" y="-32"/>
                <a:ext cx="828"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5" name="Rectangle 110"/>
              <p:cNvSpPr>
                <a:spLocks noChangeArrowheads="1"/>
              </p:cNvSpPr>
              <p:nvPr/>
            </p:nvSpPr>
            <p:spPr bwMode="auto">
              <a:xfrm>
                <a:off x="0" y="-32"/>
                <a:ext cx="828" cy="25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sz="2000" dirty="0">
                    <a:solidFill>
                      <a:srgbClr val="FFFFFF"/>
                    </a:solidFill>
                  </a:rPr>
                  <a:t>再磨利亚的圣殿</a:t>
                </a:r>
              </a:p>
              <a:p>
                <a:pPr algn="ctr" eaLnBrk="1" hangingPunct="1">
                  <a:lnSpc>
                    <a:spcPct val="100000"/>
                  </a:lnSpc>
                  <a:spcBef>
                    <a:spcPct val="0"/>
                  </a:spcBef>
                  <a:buFontTx/>
                  <a:buNone/>
                </a:pPr>
                <a:r>
                  <a:rPr kumimoji="0" lang="en-US" altLang="zh-CN" sz="2000" dirty="0">
                    <a:solidFill>
                      <a:srgbClr val="FFFFFF"/>
                    </a:solidFill>
                  </a:rPr>
                  <a:t>( </a:t>
                </a:r>
                <a:r>
                  <a:rPr kumimoji="0" lang="zh-CN" altLang="en-US" sz="2000" dirty="0">
                    <a:solidFill>
                      <a:srgbClr val="FFFFFF"/>
                    </a:solidFill>
                  </a:rPr>
                  <a:t>从前亚劳拿的</a:t>
                </a:r>
              </a:p>
              <a:p>
                <a:pPr algn="ctr" eaLnBrk="1" hangingPunct="1">
                  <a:lnSpc>
                    <a:spcPct val="100000"/>
                  </a:lnSpc>
                  <a:spcBef>
                    <a:spcPct val="0"/>
                  </a:spcBef>
                  <a:buFontTx/>
                  <a:buNone/>
                </a:pPr>
                <a:r>
                  <a:rPr kumimoji="0" lang="zh-CN" altLang="en-US" sz="2000" dirty="0">
                    <a:solidFill>
                      <a:srgbClr val="FFFFFF"/>
                    </a:solidFill>
                  </a:rPr>
                  <a:t>稻场</a:t>
                </a:r>
                <a:r>
                  <a:rPr kumimoji="0" lang="en-US" altLang="zh-CN" sz="2000" dirty="0">
                    <a:solidFill>
                      <a:srgbClr val="FFFFFF"/>
                    </a:solidFill>
                  </a:rPr>
                  <a:t>)</a:t>
                </a:r>
              </a:p>
            </p:txBody>
          </p:sp>
        </p:grpSp>
        <p:grpSp>
          <p:nvGrpSpPr>
            <p:cNvPr id="290830" name="Group 114"/>
            <p:cNvGrpSpPr>
              <a:grpSpLocks/>
            </p:cNvGrpSpPr>
            <p:nvPr/>
          </p:nvGrpSpPr>
          <p:grpSpPr bwMode="auto">
            <a:xfrm>
              <a:off x="0" y="1993"/>
              <a:ext cx="3327" cy="584"/>
              <a:chOff x="0" y="915"/>
              <a:chExt cx="2264" cy="686"/>
            </a:xfrm>
          </p:grpSpPr>
          <p:sp>
            <p:nvSpPr>
              <p:cNvPr id="290882" name="Rectangle 112"/>
              <p:cNvSpPr>
                <a:spLocks noChangeArrowheads="1"/>
              </p:cNvSpPr>
              <p:nvPr/>
            </p:nvSpPr>
            <p:spPr bwMode="auto">
              <a:xfrm>
                <a:off x="0" y="91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与以色列领导商讨及国家游行</a:t>
                </a:r>
              </a:p>
            </p:txBody>
          </p:sp>
        </p:grpSp>
        <p:grpSp>
          <p:nvGrpSpPr>
            <p:cNvPr id="290831" name="Group 117"/>
            <p:cNvGrpSpPr>
              <a:grpSpLocks/>
            </p:cNvGrpSpPr>
            <p:nvPr/>
          </p:nvGrpSpPr>
          <p:grpSpPr bwMode="auto">
            <a:xfrm>
              <a:off x="3327" y="2057"/>
              <a:ext cx="1216" cy="477"/>
              <a:chOff x="0" y="1433"/>
              <a:chExt cx="828" cy="559"/>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1" name="Rectangle 116"/>
              <p:cNvSpPr>
                <a:spLocks noChangeArrowheads="1"/>
              </p:cNvSpPr>
              <p:nvPr/>
            </p:nvSpPr>
            <p:spPr bwMode="auto">
              <a:xfrm>
                <a:off x="0" y="172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13:1-5</a:t>
                </a:r>
              </a:p>
            </p:txBody>
          </p:sp>
        </p:grpSp>
        <p:grpSp>
          <p:nvGrpSpPr>
            <p:cNvPr id="290832" name="Group 120"/>
            <p:cNvGrpSpPr>
              <a:grpSpLocks/>
            </p:cNvGrpSpPr>
            <p:nvPr/>
          </p:nvGrpSpPr>
          <p:grpSpPr bwMode="auto">
            <a:xfrm>
              <a:off x="4464" y="2205"/>
              <a:ext cx="1217" cy="339"/>
              <a:chOff x="0" y="1699"/>
              <a:chExt cx="828" cy="849"/>
            </a:xfrm>
          </p:grpSpPr>
          <p:sp>
            <p:nvSpPr>
              <p:cNvPr id="290878" name="Rectangle 118"/>
              <p:cNvSpPr>
                <a:spLocks noChangeArrowheads="1"/>
              </p:cNvSpPr>
              <p:nvPr/>
            </p:nvSpPr>
            <p:spPr bwMode="auto">
              <a:xfrm>
                <a:off x="0" y="1699"/>
                <a:ext cx="8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9" name="Rectangle 119"/>
              <p:cNvSpPr>
                <a:spLocks noChangeArrowheads="1"/>
              </p:cNvSpPr>
              <p:nvPr/>
            </p:nvSpPr>
            <p:spPr bwMode="auto">
              <a:xfrm>
                <a:off x="0" y="1972"/>
                <a:ext cx="828"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5:2-3</a:t>
                </a:r>
              </a:p>
            </p:txBody>
          </p:sp>
        </p:grpSp>
        <p:grpSp>
          <p:nvGrpSpPr>
            <p:cNvPr id="290833" name="Group 123"/>
            <p:cNvGrpSpPr>
              <a:grpSpLocks/>
            </p:cNvGrpSpPr>
            <p:nvPr/>
          </p:nvGrpSpPr>
          <p:grpSpPr bwMode="auto">
            <a:xfrm>
              <a:off x="0" y="2436"/>
              <a:ext cx="3600" cy="478"/>
              <a:chOff x="0" y="2239"/>
              <a:chExt cx="2451" cy="561"/>
            </a:xfrm>
          </p:grpSpPr>
          <p:sp>
            <p:nvSpPr>
              <p:cNvPr id="290876" name="Rectangle 121"/>
              <p:cNvSpPr>
                <a:spLocks noChangeArrowheads="1"/>
              </p:cNvSpPr>
              <p:nvPr/>
            </p:nvSpPr>
            <p:spPr bwMode="auto">
              <a:xfrm>
                <a:off x="0" y="2239"/>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7" name="Rectangle 122"/>
              <p:cNvSpPr>
                <a:spLocks noChangeArrowheads="1"/>
              </p:cNvSpPr>
              <p:nvPr/>
            </p:nvSpPr>
            <p:spPr bwMode="auto">
              <a:xfrm>
                <a:off x="186" y="2527"/>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正确运输约柜</a:t>
                </a:r>
                <a:endParaRPr kumimoji="0" lang="en-US" dirty="0">
                  <a:solidFill>
                    <a:srgbClr val="FFFFFF"/>
                  </a:solidFill>
                </a:endParaRPr>
              </a:p>
            </p:txBody>
          </p:sp>
        </p:grpSp>
        <p:grpSp>
          <p:nvGrpSpPr>
            <p:cNvPr id="290834" name="Group 126"/>
            <p:cNvGrpSpPr>
              <a:grpSpLocks/>
            </p:cNvGrpSpPr>
            <p:nvPr/>
          </p:nvGrpSpPr>
          <p:grpSpPr bwMode="auto">
            <a:xfrm>
              <a:off x="3327" y="2436"/>
              <a:ext cx="1216" cy="478"/>
              <a:chOff x="0" y="2642"/>
              <a:chExt cx="828" cy="561"/>
            </a:xfrm>
          </p:grpSpPr>
          <p:sp>
            <p:nvSpPr>
              <p:cNvPr id="290874" name="Rectangle 124"/>
              <p:cNvSpPr>
                <a:spLocks noChangeArrowheads="1"/>
              </p:cNvSpPr>
              <p:nvPr/>
            </p:nvSpPr>
            <p:spPr bwMode="auto">
              <a:xfrm>
                <a:off x="0" y="264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15:1–16:3</a:t>
                </a:r>
              </a:p>
            </p:txBody>
          </p:sp>
        </p:grpSp>
        <p:grpSp>
          <p:nvGrpSpPr>
            <p:cNvPr id="290835" name="Group 129"/>
            <p:cNvGrpSpPr>
              <a:grpSpLocks/>
            </p:cNvGrpSpPr>
            <p:nvPr/>
          </p:nvGrpSpPr>
          <p:grpSpPr bwMode="auto">
            <a:xfrm>
              <a:off x="4543" y="2435"/>
              <a:ext cx="1217" cy="477"/>
              <a:chOff x="0" y="3045"/>
              <a:chExt cx="828" cy="559"/>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3" name="Rectangle 128"/>
              <p:cNvSpPr>
                <a:spLocks noChangeArrowheads="1"/>
              </p:cNvSpPr>
              <p:nvPr/>
            </p:nvSpPr>
            <p:spPr bwMode="auto">
              <a:xfrm>
                <a:off x="0" y="3335"/>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5:2-10</a:t>
                </a:r>
              </a:p>
            </p:txBody>
          </p:sp>
        </p:grpSp>
        <p:grpSp>
          <p:nvGrpSpPr>
            <p:cNvPr id="290836" name="Group 132"/>
            <p:cNvGrpSpPr>
              <a:grpSpLocks/>
            </p:cNvGrpSpPr>
            <p:nvPr/>
          </p:nvGrpSpPr>
          <p:grpSpPr bwMode="auto">
            <a:xfrm>
              <a:off x="0" y="2780"/>
              <a:ext cx="3600" cy="478"/>
              <a:chOff x="0" y="3448"/>
              <a:chExt cx="2451" cy="561"/>
            </a:xfrm>
          </p:grpSpPr>
          <p:sp>
            <p:nvSpPr>
              <p:cNvPr id="290870" name="Rectangle 130"/>
              <p:cNvSpPr>
                <a:spLocks noChangeArrowheads="1"/>
              </p:cNvSpPr>
              <p:nvPr/>
            </p:nvSpPr>
            <p:spPr bwMode="auto">
              <a:xfrm>
                <a:off x="0" y="344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1" name="Rectangle 131"/>
              <p:cNvSpPr>
                <a:spLocks noChangeArrowheads="1"/>
              </p:cNvSpPr>
              <p:nvPr/>
            </p:nvSpPr>
            <p:spPr bwMode="auto">
              <a:xfrm>
                <a:off x="186" y="3736"/>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抵达后庆祝赞扬</a:t>
                </a:r>
              </a:p>
            </p:txBody>
          </p:sp>
        </p:grpSp>
        <p:grpSp>
          <p:nvGrpSpPr>
            <p:cNvPr id="290837" name="Group 135"/>
            <p:cNvGrpSpPr>
              <a:grpSpLocks/>
            </p:cNvGrpSpPr>
            <p:nvPr/>
          </p:nvGrpSpPr>
          <p:grpSpPr bwMode="auto">
            <a:xfrm>
              <a:off x="3327" y="2779"/>
              <a:ext cx="1216" cy="477"/>
              <a:chOff x="0" y="3851"/>
              <a:chExt cx="828" cy="560"/>
            </a:xfrm>
          </p:grpSpPr>
          <p:sp>
            <p:nvSpPr>
              <p:cNvPr id="290868" name="Rectangle 133"/>
              <p:cNvSpPr>
                <a:spLocks noChangeArrowheads="1"/>
              </p:cNvSpPr>
              <p:nvPr/>
            </p:nvSpPr>
            <p:spPr bwMode="auto">
              <a:xfrm>
                <a:off x="0" y="385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9" name="Rectangle 134"/>
              <p:cNvSpPr>
                <a:spLocks noChangeArrowheads="1"/>
              </p:cNvSpPr>
              <p:nvPr/>
            </p:nvSpPr>
            <p:spPr bwMode="auto">
              <a:xfrm>
                <a:off x="0" y="4141"/>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16:7-36</a:t>
                </a:r>
              </a:p>
            </p:txBody>
          </p:sp>
        </p:grpSp>
        <p:grpSp>
          <p:nvGrpSpPr>
            <p:cNvPr id="290838" name="Group 138"/>
            <p:cNvGrpSpPr>
              <a:grpSpLocks/>
            </p:cNvGrpSpPr>
            <p:nvPr/>
          </p:nvGrpSpPr>
          <p:grpSpPr bwMode="auto">
            <a:xfrm>
              <a:off x="4543" y="2779"/>
              <a:ext cx="1217" cy="477"/>
              <a:chOff x="0" y="4254"/>
              <a:chExt cx="828" cy="560"/>
            </a:xfrm>
          </p:grpSpPr>
          <p:sp>
            <p:nvSpPr>
              <p:cNvPr id="290866" name="Rectangle 136"/>
              <p:cNvSpPr>
                <a:spLocks noChangeArrowheads="1"/>
              </p:cNvSpPr>
              <p:nvPr/>
            </p:nvSpPr>
            <p:spPr bwMode="auto">
              <a:xfrm>
                <a:off x="0" y="425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7" name="Rectangle 137"/>
              <p:cNvSpPr>
                <a:spLocks noChangeArrowheads="1"/>
              </p:cNvSpPr>
              <p:nvPr/>
            </p:nvSpPr>
            <p:spPr bwMode="auto">
              <a:xfrm>
                <a:off x="0" y="4544"/>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5:11-14</a:t>
                </a:r>
              </a:p>
            </p:txBody>
          </p:sp>
        </p:grpSp>
        <p:grpSp>
          <p:nvGrpSpPr>
            <p:cNvPr id="290839" name="Group 141"/>
            <p:cNvGrpSpPr>
              <a:grpSpLocks/>
            </p:cNvGrpSpPr>
            <p:nvPr/>
          </p:nvGrpSpPr>
          <p:grpSpPr bwMode="auto">
            <a:xfrm>
              <a:off x="0" y="3125"/>
              <a:ext cx="3327" cy="478"/>
              <a:chOff x="0" y="4657"/>
              <a:chExt cx="2264" cy="561"/>
            </a:xfrm>
          </p:grpSpPr>
          <p:sp>
            <p:nvSpPr>
              <p:cNvPr id="290864" name="Rectangle 139"/>
              <p:cNvSpPr>
                <a:spLocks noChangeArrowheads="1"/>
              </p:cNvSpPr>
              <p:nvPr/>
            </p:nvSpPr>
            <p:spPr bwMode="auto">
              <a:xfrm>
                <a:off x="0" y="4657"/>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5" name="Rectangle 140"/>
              <p:cNvSpPr>
                <a:spLocks noChangeArrowheads="1"/>
              </p:cNvSpPr>
              <p:nvPr/>
            </p:nvSpPr>
            <p:spPr bwMode="auto">
              <a:xfrm>
                <a:off x="0" y="4945"/>
                <a:ext cx="2264"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设立崇拜系统</a:t>
                </a:r>
                <a:endParaRPr kumimoji="0" lang="en-US" dirty="0">
                  <a:solidFill>
                    <a:srgbClr val="FFFFFF"/>
                  </a:solidFill>
                </a:endParaRPr>
              </a:p>
            </p:txBody>
          </p:sp>
        </p:grpSp>
        <p:grpSp>
          <p:nvGrpSpPr>
            <p:cNvPr id="290840" name="Group 144"/>
            <p:cNvGrpSpPr>
              <a:grpSpLocks/>
            </p:cNvGrpSpPr>
            <p:nvPr/>
          </p:nvGrpSpPr>
          <p:grpSpPr bwMode="auto">
            <a:xfrm>
              <a:off x="3327" y="3123"/>
              <a:ext cx="1216" cy="476"/>
              <a:chOff x="0" y="5060"/>
              <a:chExt cx="828" cy="559"/>
            </a:xfrm>
          </p:grpSpPr>
          <p:sp>
            <p:nvSpPr>
              <p:cNvPr id="290862" name="Rectangle 142"/>
              <p:cNvSpPr>
                <a:spLocks noChangeArrowheads="1"/>
              </p:cNvSpPr>
              <p:nvPr/>
            </p:nvSpPr>
            <p:spPr bwMode="auto">
              <a:xfrm>
                <a:off x="0" y="506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3" name="Rectangle 143"/>
              <p:cNvSpPr>
                <a:spLocks noChangeArrowheads="1"/>
              </p:cNvSpPr>
              <p:nvPr/>
            </p:nvSpPr>
            <p:spPr bwMode="auto">
              <a:xfrm>
                <a:off x="0" y="5349"/>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16:4-6, 37-42</a:t>
                </a:r>
              </a:p>
            </p:txBody>
          </p:sp>
        </p:grpSp>
        <p:grpSp>
          <p:nvGrpSpPr>
            <p:cNvPr id="290841" name="Group 147"/>
            <p:cNvGrpSpPr>
              <a:grpSpLocks/>
            </p:cNvGrpSpPr>
            <p:nvPr/>
          </p:nvGrpSpPr>
          <p:grpSpPr bwMode="auto">
            <a:xfrm>
              <a:off x="4543" y="3123"/>
              <a:ext cx="1217" cy="476"/>
              <a:chOff x="0" y="5463"/>
              <a:chExt cx="828" cy="559"/>
            </a:xfrm>
          </p:grpSpPr>
          <p:sp>
            <p:nvSpPr>
              <p:cNvPr id="290860" name="Rectangle 145"/>
              <p:cNvSpPr>
                <a:spLocks noChangeArrowheads="1"/>
              </p:cNvSpPr>
              <p:nvPr/>
            </p:nvSpPr>
            <p:spPr bwMode="auto">
              <a:xfrm>
                <a:off x="0" y="546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1" name="Rectangle 146"/>
              <p:cNvSpPr>
                <a:spLocks noChangeArrowheads="1"/>
              </p:cNvSpPr>
              <p:nvPr/>
            </p:nvSpPr>
            <p:spPr bwMode="auto">
              <a:xfrm>
                <a:off x="0" y="5752"/>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8:12-16</a:t>
                </a:r>
              </a:p>
            </p:txBody>
          </p:sp>
        </p:grpSp>
        <p:grpSp>
          <p:nvGrpSpPr>
            <p:cNvPr id="290842" name="Group 150"/>
            <p:cNvGrpSpPr>
              <a:grpSpLocks/>
            </p:cNvGrpSpPr>
            <p:nvPr/>
          </p:nvGrpSpPr>
          <p:grpSpPr bwMode="auto">
            <a:xfrm>
              <a:off x="274" y="3468"/>
              <a:ext cx="3327" cy="479"/>
              <a:chOff x="186" y="5866"/>
              <a:chExt cx="2264" cy="561"/>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9" name="Rectangle 149"/>
              <p:cNvSpPr>
                <a:spLocks noChangeArrowheads="1"/>
              </p:cNvSpPr>
              <p:nvPr/>
            </p:nvSpPr>
            <p:spPr bwMode="auto">
              <a:xfrm>
                <a:off x="186" y="6155"/>
                <a:ext cx="2264" cy="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神给的启示</a:t>
                </a:r>
              </a:p>
            </p:txBody>
          </p:sp>
        </p:grpSp>
        <p:grpSp>
          <p:nvGrpSpPr>
            <p:cNvPr id="290843" name="Group 153"/>
            <p:cNvGrpSpPr>
              <a:grpSpLocks/>
            </p:cNvGrpSpPr>
            <p:nvPr/>
          </p:nvGrpSpPr>
          <p:grpSpPr bwMode="auto">
            <a:xfrm>
              <a:off x="3327" y="3466"/>
              <a:ext cx="1216" cy="478"/>
              <a:chOff x="0" y="6269"/>
              <a:chExt cx="828" cy="560"/>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7" name="Rectangle 152"/>
              <p:cNvSpPr>
                <a:spLocks noChangeArrowheads="1"/>
              </p:cNvSpPr>
              <p:nvPr/>
            </p:nvSpPr>
            <p:spPr bwMode="auto">
              <a:xfrm>
                <a:off x="0" y="6560"/>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17:1-15</a:t>
                </a:r>
              </a:p>
            </p:txBody>
          </p:sp>
        </p:grpSp>
        <p:grpSp>
          <p:nvGrpSpPr>
            <p:cNvPr id="290844" name="Group 156"/>
            <p:cNvGrpSpPr>
              <a:grpSpLocks/>
            </p:cNvGrpSpPr>
            <p:nvPr/>
          </p:nvGrpSpPr>
          <p:grpSpPr bwMode="auto">
            <a:xfrm>
              <a:off x="4543" y="3466"/>
              <a:ext cx="1217" cy="478"/>
              <a:chOff x="0" y="6672"/>
              <a:chExt cx="828" cy="560"/>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5" name="Rectangle 155"/>
              <p:cNvSpPr>
                <a:spLocks noChangeArrowheads="1"/>
              </p:cNvSpPr>
              <p:nvPr/>
            </p:nvSpPr>
            <p:spPr bwMode="auto">
              <a:xfrm>
                <a:off x="0" y="696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7:12-22</a:t>
                </a:r>
              </a:p>
            </p:txBody>
          </p:sp>
        </p:grpSp>
        <p:grpSp>
          <p:nvGrpSpPr>
            <p:cNvPr id="290845" name="Group 159"/>
            <p:cNvGrpSpPr>
              <a:grpSpLocks/>
            </p:cNvGrpSpPr>
            <p:nvPr/>
          </p:nvGrpSpPr>
          <p:grpSpPr bwMode="auto">
            <a:xfrm>
              <a:off x="0" y="3813"/>
              <a:ext cx="3600" cy="479"/>
              <a:chOff x="0" y="7075"/>
              <a:chExt cx="2451" cy="561"/>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3" name="Rectangle 158"/>
              <p:cNvSpPr>
                <a:spLocks noChangeArrowheads="1"/>
              </p:cNvSpPr>
              <p:nvPr/>
            </p:nvSpPr>
            <p:spPr bwMode="auto">
              <a:xfrm>
                <a:off x="186" y="7363"/>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由国王祈祷</a:t>
                </a:r>
              </a:p>
            </p:txBody>
          </p:sp>
        </p:grpSp>
        <p:grpSp>
          <p:nvGrpSpPr>
            <p:cNvPr id="290846" name="Group 162"/>
            <p:cNvGrpSpPr>
              <a:grpSpLocks/>
            </p:cNvGrpSpPr>
            <p:nvPr/>
          </p:nvGrpSpPr>
          <p:grpSpPr bwMode="auto">
            <a:xfrm>
              <a:off x="3327" y="3810"/>
              <a:ext cx="1216" cy="477"/>
              <a:chOff x="0" y="7478"/>
              <a:chExt cx="828" cy="559"/>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1" name="Rectangle 161"/>
              <p:cNvSpPr>
                <a:spLocks noChangeArrowheads="1"/>
              </p:cNvSpPr>
              <p:nvPr/>
            </p:nvSpPr>
            <p:spPr bwMode="auto">
              <a:xfrm>
                <a:off x="0" y="7768"/>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17:16-27</a:t>
                </a:r>
              </a:p>
            </p:txBody>
          </p:sp>
        </p:grpSp>
        <p:grpSp>
          <p:nvGrpSpPr>
            <p:cNvPr id="290847" name="Group 165"/>
            <p:cNvGrpSpPr>
              <a:grpSpLocks/>
            </p:cNvGrpSpPr>
            <p:nvPr/>
          </p:nvGrpSpPr>
          <p:grpSpPr bwMode="auto">
            <a:xfrm>
              <a:off x="4543" y="3810"/>
              <a:ext cx="1217" cy="477"/>
              <a:chOff x="0" y="7881"/>
              <a:chExt cx="828" cy="559"/>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49" name="Rectangle 164"/>
              <p:cNvSpPr>
                <a:spLocks noChangeArrowheads="1"/>
              </p:cNvSpPr>
              <p:nvPr/>
            </p:nvSpPr>
            <p:spPr bwMode="auto">
              <a:xfrm>
                <a:off x="0" y="8171"/>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6:12-42</a:t>
                </a:r>
              </a:p>
            </p:txBody>
          </p:sp>
        </p:grpSp>
      </p:grpSp>
      <p:sp>
        <p:nvSpPr>
          <p:cNvPr id="89" name="Notched Right Arrow 88"/>
          <p:cNvSpPr/>
          <p:nvPr/>
        </p:nvSpPr>
        <p:spPr bwMode="auto">
          <a:xfrm rot="10800000">
            <a:off x="7013054" y="6119360"/>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680589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wipe(right)">
                                      <p:cBhvr>
                                        <p:cTn id="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9</a:t>
            </a:r>
          </a:p>
        </p:txBody>
      </p:sp>
    </p:spTree>
    <p:extLst>
      <p:ext uri="{BB962C8B-B14F-4D97-AF65-F5344CB8AC3E}">
        <p14:creationId xmlns:p14="http://schemas.microsoft.com/office/powerpoint/2010/main" val="1581809817"/>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630788"/>
            <a:ext cx="9144000" cy="6398612"/>
          </a:xfrm>
          <a:prstGeom prst="rect">
            <a:avLst/>
          </a:prstGeom>
        </p:spPr>
      </p:pic>
      <p:pic>
        <p:nvPicPr>
          <p:cNvPr id="2" name="Picture 1"/>
          <p:cNvPicPr>
            <a:picLocks noChangeAspect="1"/>
          </p:cNvPicPr>
          <p:nvPr/>
        </p:nvPicPr>
        <p:blipFill>
          <a:blip r:embed="rId3"/>
          <a:stretch>
            <a:fillRect/>
          </a:stretch>
        </p:blipFill>
        <p:spPr>
          <a:xfrm>
            <a:off x="4860032" y="0"/>
            <a:ext cx="4287912" cy="2883621"/>
          </a:xfrm>
          <a:prstGeom prst="rect">
            <a:avLst/>
          </a:prstGeom>
        </p:spPr>
      </p:pic>
      <p:sp>
        <p:nvSpPr>
          <p:cNvPr id="93185" name="Title 1"/>
          <p:cNvSpPr>
            <a:spLocks noGrp="1"/>
          </p:cNvSpPr>
          <p:nvPr>
            <p:ph type="title"/>
          </p:nvPr>
        </p:nvSpPr>
        <p:spPr>
          <a:xfrm>
            <a:off x="0" y="-4763"/>
            <a:ext cx="7740650" cy="841376"/>
          </a:xfrm>
          <a:noFill/>
          <a:ln>
            <a:noFill/>
          </a:ln>
        </p:spPr>
        <p:txBody>
          <a:bodyPr anchor="ctr"/>
          <a:lstStyle/>
          <a:p>
            <a:r>
              <a:rPr lang="zh-CN" altLang="en-US" sz="3600" b="1" kern="1200" dirty="0">
                <a:solidFill>
                  <a:srgbClr val="FFFFFF"/>
                </a:solidFill>
                <a:effectLst>
                  <a:glow rad="228600">
                    <a:schemeClr val="tx1"/>
                  </a:glow>
                </a:effectLst>
              </a:rPr>
              <a:t>给君王的警告</a:t>
            </a:r>
            <a:r>
              <a:rPr lang="en-US" sz="3600" b="1" kern="1200" dirty="0">
                <a:solidFill>
                  <a:srgbClr val="FFFFFF"/>
                </a:solidFill>
                <a:effectLst>
                  <a:glow rad="228600">
                    <a:schemeClr val="tx1"/>
                  </a:glow>
                </a:effectLst>
              </a:rPr>
              <a:t> (</a:t>
            </a:r>
            <a:r>
              <a:rPr lang="zh-CN" altLang="en-US" sz="3600" b="1" kern="1200" dirty="0">
                <a:solidFill>
                  <a:srgbClr val="FFFFFF"/>
                </a:solidFill>
                <a:effectLst>
                  <a:glow rad="228600">
                    <a:schemeClr val="tx1"/>
                  </a:glow>
                </a:effectLst>
              </a:rPr>
              <a:t>主前</a:t>
            </a:r>
            <a:r>
              <a:rPr lang="en-US" sz="3600" b="1" kern="1200" dirty="0">
                <a:solidFill>
                  <a:srgbClr val="FFFFFF"/>
                </a:solidFill>
                <a:effectLst>
                  <a:glow rad="228600">
                    <a:schemeClr val="tx1"/>
                  </a:glow>
                </a:effectLst>
              </a:rPr>
              <a:t>1400)</a:t>
            </a:r>
          </a:p>
        </p:txBody>
      </p:sp>
      <p:sp>
        <p:nvSpPr>
          <p:cNvPr id="3" name="Title 1"/>
          <p:cNvSpPr txBox="1">
            <a:spLocks/>
          </p:cNvSpPr>
          <p:nvPr/>
        </p:nvSpPr>
        <p:spPr bwMode="auto">
          <a:xfrm>
            <a:off x="395536" y="980728"/>
            <a:ext cx="3312368" cy="51125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a:t>
            </a:r>
            <a:r>
              <a:rPr kumimoji="0" lang="zh-CN" altLang="en-US" sz="2800" dirty="0">
                <a:solidFill>
                  <a:srgbClr val="FFFFFF"/>
                </a:solidFill>
                <a:effectLst>
                  <a:glow rad="228600">
                    <a:srgbClr val="000000"/>
                  </a:glow>
                </a:effectLst>
              </a:rPr>
              <a:t>也不可为自己积蓄极多的金钱。</a:t>
            </a:r>
            <a:r>
              <a:rPr kumimoji="0" lang="en-SG" sz="2800" dirty="0">
                <a:solidFill>
                  <a:srgbClr val="FFFFFF"/>
                </a:solidFill>
                <a:effectLst>
                  <a:glow rad="228600">
                    <a:srgbClr val="000000"/>
                  </a:glow>
                </a:effectLst>
              </a:rPr>
              <a:t>” </a:t>
            </a:r>
            <a:br>
              <a:rPr kumimoji="0" lang="en-SG" sz="2800" dirty="0">
                <a:solidFill>
                  <a:srgbClr val="FFFFFF"/>
                </a:solidFill>
                <a:effectLst>
                  <a:glow rad="228600">
                    <a:srgbClr val="000000"/>
                  </a:glow>
                </a:effectLst>
              </a:rPr>
            </a:br>
            <a:r>
              <a:rPr kumimoji="0" lang="en-SG" sz="2800" dirty="0">
                <a:solidFill>
                  <a:srgbClr val="FFFFFF"/>
                </a:solidFill>
                <a:effectLst>
                  <a:glow rad="228600">
                    <a:srgbClr val="000000"/>
                  </a:glow>
                </a:effectLst>
              </a:rPr>
              <a:t>(</a:t>
            </a:r>
            <a:r>
              <a:rPr kumimoji="0" lang="zh-CN" altLang="en-US" sz="2800" dirty="0">
                <a:solidFill>
                  <a:srgbClr val="FFFFFF"/>
                </a:solidFill>
                <a:effectLst>
                  <a:glow rad="228600">
                    <a:srgbClr val="000000"/>
                  </a:glow>
                </a:effectLst>
              </a:rPr>
              <a:t>申</a:t>
            </a:r>
            <a:r>
              <a:rPr kumimoji="0" lang="en-SG" sz="2800" dirty="0">
                <a:solidFill>
                  <a:srgbClr val="FFFFFF"/>
                </a:solidFill>
                <a:effectLst>
                  <a:glow rad="228600">
                    <a:srgbClr val="000000"/>
                  </a:glow>
                </a:effectLst>
              </a:rPr>
              <a:t> 17:17b </a:t>
            </a:r>
            <a:r>
              <a:rPr kumimoji="0" lang="en-US" altLang="zh-CN" sz="2400" dirty="0">
                <a:solidFill>
                  <a:srgbClr val="FFFFFF"/>
                </a:solidFill>
                <a:effectLst>
                  <a:glow rad="228600">
                    <a:srgbClr val="000000"/>
                  </a:glow>
                </a:effectLst>
              </a:rPr>
              <a:t>CNVS</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spTree>
    <p:extLst>
      <p:ext uri="{BB962C8B-B14F-4D97-AF65-F5344CB8AC3E}">
        <p14:creationId xmlns:p14="http://schemas.microsoft.com/office/powerpoint/2010/main" val="3892985249"/>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0"/>
            <a:ext cx="9144000" cy="6858000"/>
          </a:xfrm>
          <a:prstGeom prst="rect">
            <a:avLst/>
          </a:prstGeom>
        </p:spPr>
      </p:pic>
      <p:sp>
        <p:nvSpPr>
          <p:cNvPr id="94209" name="Title 1"/>
          <p:cNvSpPr>
            <a:spLocks noGrp="1"/>
          </p:cNvSpPr>
          <p:nvPr>
            <p:ph type="title"/>
          </p:nvPr>
        </p:nvSpPr>
        <p:spPr>
          <a:xfrm>
            <a:off x="0" y="-841376"/>
            <a:ext cx="7740650" cy="841376"/>
          </a:xfrm>
        </p:spPr>
        <p:txBody>
          <a:bodyPr/>
          <a:lstStyle/>
          <a:p>
            <a:r>
              <a:rPr lang="en-US" sz="3600" b="1" dirty="0">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3420848" y="3573016"/>
            <a:ext cx="5688632" cy="33079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zh-CN" altLang="en-US" sz="3200" dirty="0">
                <a:solidFill>
                  <a:srgbClr val="FFFFFF"/>
                </a:solidFill>
                <a:effectLst>
                  <a:glow rad="228600">
                    <a:srgbClr val="000000"/>
                  </a:glow>
                </a:effectLst>
              </a:rPr>
              <a:t>那份副本要常在他身边，他一生的年日都要诵读，好学习敬畏耶和华他的　神，谨守遵行这律法书上的一切话和这些律例。</a:t>
            </a:r>
            <a:r>
              <a:rPr kumimoji="0" lang="en-SG" sz="2800" dirty="0">
                <a:solidFill>
                  <a:srgbClr val="FFFFFF"/>
                </a:solidFill>
                <a:effectLst>
                  <a:glow rad="228600">
                    <a:srgbClr val="000000"/>
                  </a:glow>
                </a:effectLst>
              </a:rPr>
              <a:t>“ </a:t>
            </a:r>
            <a:br>
              <a:rPr kumimoji="0" lang="en-SG" sz="2800" dirty="0">
                <a:solidFill>
                  <a:srgbClr val="FFFFFF"/>
                </a:solidFill>
                <a:effectLst>
                  <a:glow rad="228600">
                    <a:srgbClr val="000000"/>
                  </a:glow>
                </a:effectLst>
              </a:rPr>
            </a:br>
            <a:r>
              <a:rPr kumimoji="0" lang="en-SG" sz="2800" dirty="0">
                <a:solidFill>
                  <a:srgbClr val="FFFFFF"/>
                </a:solidFill>
                <a:effectLst>
                  <a:glow rad="228600">
                    <a:srgbClr val="000000"/>
                  </a:glow>
                </a:effectLst>
              </a:rPr>
              <a:t>(</a:t>
            </a:r>
            <a:r>
              <a:rPr kumimoji="0" lang="zh-CN" altLang="en-US" sz="2800" dirty="0">
                <a:solidFill>
                  <a:srgbClr val="FFFFFF"/>
                </a:solidFill>
                <a:effectLst>
                  <a:glow rad="228600">
                    <a:srgbClr val="000000"/>
                  </a:glow>
                </a:effectLst>
              </a:rPr>
              <a:t>申</a:t>
            </a:r>
            <a:r>
              <a:rPr kumimoji="0" lang="en-SG" sz="2800" dirty="0">
                <a:solidFill>
                  <a:srgbClr val="FFFFFF"/>
                </a:solidFill>
                <a:effectLst>
                  <a:glow rad="228600">
                    <a:srgbClr val="000000"/>
                  </a:glow>
                </a:effectLst>
              </a:rPr>
              <a:t> 17:18-19 </a:t>
            </a:r>
            <a:r>
              <a:rPr kumimoji="0" lang="en-US" altLang="zh-CN" sz="2400" dirty="0">
                <a:solidFill>
                  <a:srgbClr val="FFFFFF"/>
                </a:solidFill>
                <a:effectLst>
                  <a:glow rad="228600">
                    <a:srgbClr val="000000"/>
                  </a:glow>
                </a:effectLst>
              </a:rPr>
              <a:t>CNVS</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sp>
        <p:nvSpPr>
          <p:cNvPr id="6" name="Title 1"/>
          <p:cNvSpPr txBox="1">
            <a:spLocks/>
          </p:cNvSpPr>
          <p:nvPr/>
        </p:nvSpPr>
        <p:spPr bwMode="auto">
          <a:xfrm>
            <a:off x="-27128" y="0"/>
            <a:ext cx="4743144" cy="2924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3200" dirty="0">
                <a:solidFill>
                  <a:srgbClr val="FFFFFF"/>
                </a:solidFill>
                <a:effectLst>
                  <a:glow rad="228600">
                    <a:srgbClr val="000000"/>
                  </a:glow>
                </a:effectLst>
              </a:rPr>
              <a:t>"</a:t>
            </a:r>
            <a:r>
              <a:rPr kumimoji="0" lang="zh-CN" altLang="en-US" sz="3200" dirty="0">
                <a:solidFill>
                  <a:srgbClr val="FFFFFF"/>
                </a:solidFill>
                <a:effectLst>
                  <a:glow rad="228600">
                    <a:srgbClr val="000000"/>
                  </a:glow>
                </a:effectLst>
              </a:rPr>
              <a:t>他登上了国位的时候，就要把利未支派的祭司面前的律法书，为自己抄录一份副本。</a:t>
            </a:r>
            <a:endParaRPr kumimoji="0" lang="en-US" sz="3200" dirty="0">
              <a:solidFill>
                <a:srgbClr val="FFFFFF"/>
              </a:solidFill>
              <a:effectLst>
                <a:glow rad="228600">
                  <a:srgbClr val="000000"/>
                </a:glow>
              </a:effectLst>
            </a:endParaRPr>
          </a:p>
        </p:txBody>
      </p:sp>
    </p:spTree>
    <p:extLst>
      <p:ext uri="{BB962C8B-B14F-4D97-AF65-F5344CB8AC3E}">
        <p14:creationId xmlns:p14="http://schemas.microsoft.com/office/powerpoint/2010/main" val="324945937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4" descr="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908720"/>
            <a:ext cx="9144000" cy="4425439"/>
          </a:xfrm>
          <a:prstGeom prst="rect">
            <a:avLst/>
          </a:prstGeom>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zh-TW" altLang="en-US" sz="5400" i="1" dirty="0">
                <a:solidFill>
                  <a:srgbClr val="FFFFFF"/>
                </a:solidFill>
                <a:effectLst>
                  <a:glow rad="127000">
                    <a:srgbClr val="000000"/>
                  </a:glow>
                </a:effectLst>
                <a:latin typeface="Arial" charset="0"/>
                <a:ea typeface="ＭＳ Ｐゴシック" charset="0"/>
                <a:cs typeface="ＭＳ Ｐゴシック" charset="0"/>
              </a:rPr>
              <a:t>历代志下</a:t>
            </a:r>
            <a:endParaRPr kumimoji="0" lang="en-US" sz="5400" i="1" dirty="0">
              <a:solidFill>
                <a:srgbClr val="FFFFFF"/>
              </a:solidFill>
              <a:effectLst>
                <a:glow rad="127000">
                  <a:srgbClr val="000000"/>
                </a:glow>
              </a:effectLst>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a:extLst/>
        </p:spPr>
        <p:txBody>
          <a:bodyPr/>
          <a:lstStyle/>
          <a:p>
            <a:pPr>
              <a:defRPr/>
            </a:pPr>
            <a:r>
              <a:rPr lang="ko-KR" altLang="en-US" sz="8000" b="1" dirty="0" err="1">
                <a:effectLst>
                  <a:glow rad="127000">
                    <a:schemeClr val="tx1"/>
                  </a:glow>
                </a:effectLst>
                <a:latin typeface="Arial" charset="0"/>
                <a:ea typeface="ＭＳ Ｐゴシック" charset="0"/>
                <a:cs typeface="ＭＳ Ｐゴシック" charset="0"/>
              </a:rPr>
              <a:t>作个安慰的人</a:t>
            </a:r>
            <a:endParaRPr lang="en-US" sz="8000" b="1" dirty="0">
              <a:effectLst>
                <a:glow rad="127000">
                  <a:schemeClr val="tx1"/>
                </a:glow>
              </a:effectLst>
              <a:latin typeface="Arial" charset="0"/>
              <a:ea typeface="ＭＳ Ｐゴシック" charset="0"/>
              <a:cs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a:cs typeface="Arial"/>
              </a:rPr>
              <a:t>Dr. Rick Griffith • Crossroads International Church Singapore</a:t>
            </a:r>
          </a:p>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a:cs typeface="Arial"/>
              </a:rPr>
              <a:t>CICFamily.com • BibleStudyDownloads.org</a:t>
            </a:r>
          </a:p>
        </p:txBody>
      </p:sp>
    </p:spTree>
    <p:extLst>
      <p:ext uri="{BB962C8B-B14F-4D97-AF65-F5344CB8AC3E}">
        <p14:creationId xmlns:p14="http://schemas.microsoft.com/office/powerpoint/2010/main" val="982838915"/>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619672" y="2348880"/>
            <a:ext cx="5715000" cy="3810000"/>
          </a:xfrm>
          <a:prstGeom prst="rect">
            <a:avLst/>
          </a:prstGeom>
        </p:spPr>
      </p:pic>
      <p:sp>
        <p:nvSpPr>
          <p:cNvPr id="95233" name="Title 1"/>
          <p:cNvSpPr>
            <a:spLocks noGrp="1"/>
          </p:cNvSpPr>
          <p:nvPr>
            <p:ph type="title"/>
          </p:nvPr>
        </p:nvSpPr>
        <p:spPr>
          <a:xfrm>
            <a:off x="0" y="-4763"/>
            <a:ext cx="7740650" cy="841376"/>
          </a:xfrm>
        </p:spPr>
        <p:txBody>
          <a:bodyPr/>
          <a:lstStyle/>
          <a:p>
            <a:r>
              <a:rPr lang="zh-CN" altLang="en-US" sz="3600" b="1" dirty="0">
                <a:solidFill>
                  <a:srgbClr val="FFFFFF"/>
                </a:solidFill>
                <a:latin typeface="Arial" charset="0"/>
                <a:ea typeface="ＭＳ Ｐゴシック" charset="0"/>
              </a:rPr>
              <a:t>给君王的警告 </a:t>
            </a:r>
            <a:r>
              <a:rPr lang="en-US" sz="3600" b="1" dirty="0">
                <a:solidFill>
                  <a:srgbClr val="FFFFFF"/>
                </a:solidFill>
                <a:latin typeface="Arial" charset="0"/>
                <a:ea typeface="ＭＳ Ｐゴシック" charset="0"/>
              </a:rPr>
              <a:t>(</a:t>
            </a:r>
            <a:r>
              <a:rPr lang="zh-CN" altLang="en-US" sz="3600" b="1" dirty="0">
                <a:solidFill>
                  <a:srgbClr val="FFFFFF"/>
                </a:solidFill>
                <a:latin typeface="Arial" charset="0"/>
                <a:ea typeface="ＭＳ Ｐゴシック" charset="0"/>
              </a:rPr>
              <a:t>主前</a:t>
            </a:r>
            <a:r>
              <a:rPr lang="en-US" sz="3600" b="1" dirty="0">
                <a:solidFill>
                  <a:srgbClr val="FFFFFF"/>
                </a:solidFill>
                <a:latin typeface="Arial" charset="0"/>
                <a:ea typeface="ＭＳ Ｐゴシック" charset="0"/>
              </a:rPr>
              <a:t>1400)</a:t>
            </a:r>
          </a:p>
        </p:txBody>
      </p:sp>
      <p:sp>
        <p:nvSpPr>
          <p:cNvPr id="3" name="Title 1"/>
          <p:cNvSpPr txBox="1">
            <a:spLocks/>
          </p:cNvSpPr>
          <p:nvPr/>
        </p:nvSpPr>
        <p:spPr bwMode="auto">
          <a:xfrm>
            <a:off x="0" y="836712"/>
            <a:ext cx="9144000" cy="19442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a:t>
            </a:r>
            <a:r>
              <a:rPr kumimoji="0" lang="zh-CN" altLang="en-US" sz="2800" dirty="0">
                <a:solidFill>
                  <a:srgbClr val="FFFFFF"/>
                </a:solidFill>
                <a:effectLst>
                  <a:glow rad="228600">
                    <a:srgbClr val="000000"/>
                  </a:glow>
                </a:effectLst>
              </a:rPr>
              <a:t>这样，他的心就不会高傲，轻看自己的兄弟，也不会偏左偏右，离了这诫命</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sp>
        <p:nvSpPr>
          <p:cNvPr id="5" name="Title 1"/>
          <p:cNvSpPr txBox="1">
            <a:spLocks/>
          </p:cNvSpPr>
          <p:nvPr/>
        </p:nvSpPr>
        <p:spPr bwMode="auto">
          <a:xfrm>
            <a:off x="0" y="5517232"/>
            <a:ext cx="9144000" cy="12687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a:t>
            </a:r>
            <a:r>
              <a:rPr kumimoji="0" lang="zh-CN" altLang="en-US" sz="2800" dirty="0">
                <a:solidFill>
                  <a:srgbClr val="FFFFFF"/>
                </a:solidFill>
                <a:effectLst>
                  <a:glow rad="228600">
                    <a:srgbClr val="000000"/>
                  </a:glow>
                </a:effectLst>
              </a:rPr>
              <a:t>好使他和他的子孙在以色列中，在他的国位上，可以日子长久。</a:t>
            </a:r>
            <a:r>
              <a:rPr kumimoji="0" lang="en-SG" sz="2800" dirty="0">
                <a:solidFill>
                  <a:srgbClr val="FFFFFF"/>
                </a:solidFill>
                <a:effectLst>
                  <a:glow rad="228600">
                    <a:srgbClr val="000000"/>
                  </a:glow>
                </a:effectLst>
              </a:rPr>
              <a:t>” </a:t>
            </a:r>
            <a:br>
              <a:rPr kumimoji="0" lang="en-SG" sz="2800" dirty="0">
                <a:solidFill>
                  <a:srgbClr val="FFFFFF"/>
                </a:solidFill>
                <a:effectLst>
                  <a:glow rad="228600">
                    <a:srgbClr val="000000"/>
                  </a:glow>
                </a:effectLst>
              </a:rPr>
            </a:br>
            <a:r>
              <a:rPr kumimoji="0" lang="en-SG" sz="2800" dirty="0">
                <a:solidFill>
                  <a:srgbClr val="FFFFFF"/>
                </a:solidFill>
                <a:effectLst>
                  <a:glow rad="228600">
                    <a:srgbClr val="000000"/>
                  </a:glow>
                </a:effectLst>
              </a:rPr>
              <a:t>(</a:t>
            </a:r>
            <a:r>
              <a:rPr kumimoji="0" lang="zh-CN" altLang="en-US" sz="2800" dirty="0">
                <a:solidFill>
                  <a:srgbClr val="FFFFFF"/>
                </a:solidFill>
                <a:effectLst>
                  <a:glow rad="228600">
                    <a:srgbClr val="000000"/>
                  </a:glow>
                </a:effectLst>
              </a:rPr>
              <a:t>申 </a:t>
            </a:r>
            <a:r>
              <a:rPr kumimoji="0" lang="en-SG" sz="2800" dirty="0">
                <a:solidFill>
                  <a:srgbClr val="FFFFFF"/>
                </a:solidFill>
                <a:effectLst>
                  <a:glow rad="228600">
                    <a:srgbClr val="000000"/>
                  </a:glow>
                </a:effectLst>
              </a:rPr>
              <a:t>17:20 </a:t>
            </a:r>
            <a:r>
              <a:rPr kumimoji="0" lang="en-US" altLang="zh-CN" sz="2400" dirty="0">
                <a:solidFill>
                  <a:srgbClr val="FFFFFF"/>
                </a:solidFill>
                <a:effectLst>
                  <a:glow rad="228600">
                    <a:srgbClr val="000000"/>
                  </a:glow>
                </a:effectLst>
              </a:rPr>
              <a:t>CNVS</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spTree>
    <p:extLst>
      <p:ext uri="{BB962C8B-B14F-4D97-AF65-F5344CB8AC3E}">
        <p14:creationId xmlns:p14="http://schemas.microsoft.com/office/powerpoint/2010/main" val="2081813849"/>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 name="Down Arrow Callout 5"/>
          <p:cNvSpPr/>
          <p:nvPr/>
        </p:nvSpPr>
        <p:spPr bwMode="auto">
          <a:xfrm rot="10800000">
            <a:off x="1331641" y="2965902"/>
            <a:ext cx="6480720" cy="3861048"/>
          </a:xfrm>
          <a:prstGeom prst="downArrowCallout">
            <a:avLst/>
          </a:prstGeom>
          <a:solidFill>
            <a:srgbClr val="800000"/>
          </a:solidFill>
          <a:ln w="5715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nSpc>
                <a:spcPct val="100000"/>
              </a:lnSpc>
              <a:spcBef>
                <a:spcPct val="0"/>
              </a:spcBef>
              <a:buFontTx/>
              <a:buNone/>
            </a:pPr>
            <a:endParaRPr kumimoji="0" lang="en-US" b="0">
              <a:solidFill>
                <a:srgbClr val="000000"/>
              </a:solidFill>
              <a:latin typeface="Comic Sans MS" pitchFamily="-112" charset="0"/>
              <a:cs typeface="ＭＳ Ｐゴシック" charset="0"/>
            </a:endParaRPr>
          </a:p>
        </p:txBody>
      </p:sp>
      <p:sp>
        <p:nvSpPr>
          <p:cNvPr id="2" name="Down Arrow Callout 1"/>
          <p:cNvSpPr/>
          <p:nvPr/>
        </p:nvSpPr>
        <p:spPr bwMode="auto">
          <a:xfrm>
            <a:off x="1331640" y="0"/>
            <a:ext cx="6480720" cy="3861048"/>
          </a:xfrm>
          <a:prstGeom prst="downArrowCallout">
            <a:avLst/>
          </a:prstGeom>
          <a:solidFill>
            <a:schemeClr val="accent2">
              <a:lumMod val="75000"/>
            </a:schemeClr>
          </a:solidFill>
          <a:ln w="5715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nSpc>
                <a:spcPct val="100000"/>
              </a:lnSpc>
              <a:spcBef>
                <a:spcPct val="0"/>
              </a:spcBef>
              <a:buFontTx/>
              <a:buNone/>
            </a:pPr>
            <a:endParaRPr kumimoji="0" lang="en-US" b="0">
              <a:solidFill>
                <a:srgbClr val="000000"/>
              </a:solidFill>
              <a:latin typeface="Comic Sans MS" pitchFamily="-112" charset="0"/>
              <a:cs typeface="ＭＳ Ｐゴシック" charset="0"/>
            </a:endParaRPr>
          </a:p>
        </p:txBody>
      </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cs typeface="ＭＳ Ｐゴシック" charset="0"/>
            </a:endParaRPr>
          </a:p>
        </p:txBody>
      </p:sp>
      <p:sp>
        <p:nvSpPr>
          <p:cNvPr id="900098" name="Rectangle 2"/>
          <p:cNvSpPr>
            <a:spLocks noGrp="1" noChangeArrowheads="1"/>
          </p:cNvSpPr>
          <p:nvPr>
            <p:ph type="ctrTitle"/>
          </p:nvPr>
        </p:nvSpPr>
        <p:spPr>
          <a:xfrm>
            <a:off x="0" y="44624"/>
            <a:ext cx="9143999" cy="1080120"/>
          </a:xfrm>
          <a:effectLst/>
          <a:extLst/>
        </p:spPr>
        <p:txBody>
          <a:bodyPr/>
          <a:lstStyle/>
          <a:p>
            <a:pPr>
              <a:defRPr/>
            </a:pPr>
            <a:r>
              <a:rPr lang="en-US" b="1" dirty="0">
                <a:effectLst/>
                <a:latin typeface="Arial" charset="0"/>
                <a:ea typeface="ＭＳ Ｐゴシック" charset="0"/>
                <a:cs typeface="ＭＳ Ｐゴシック" charset="0"/>
              </a:rPr>
              <a:t>God honors us...</a:t>
            </a:r>
          </a:p>
        </p:txBody>
      </p:sp>
      <p:sp>
        <p:nvSpPr>
          <p:cNvPr id="4" name="Rectangle 2"/>
          <p:cNvSpPr txBox="1">
            <a:spLocks noChangeArrowheads="1"/>
          </p:cNvSpPr>
          <p:nvPr/>
        </p:nvSpPr>
        <p:spPr bwMode="auto">
          <a:xfrm>
            <a:off x="114" y="5785840"/>
            <a:ext cx="9143999"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a:spcBef>
                <a:spcPct val="0"/>
              </a:spcBef>
              <a:defRPr sz="4400">
                <a:solidFill>
                  <a:schemeClr val="bg1"/>
                </a:solidFill>
                <a:effectLst/>
                <a:latin typeface="Arial" charset="0"/>
              </a:defRPr>
            </a:lvl1pPr>
            <a:lvl2pPr algn="ctr">
              <a:spcBef>
                <a:spcPct val="0"/>
              </a:spcBef>
              <a:defRPr sz="4400">
                <a:solidFill>
                  <a:schemeClr val="bg1"/>
                </a:solidFill>
                <a:latin typeface="Arial" charset="0"/>
                <a:ea typeface="ＭＳ Ｐゴシック" pitchFamily="-108" charset="-128"/>
                <a:cs typeface="ＭＳ Ｐゴシック" pitchFamily="-108" charset="-128"/>
              </a:defRPr>
            </a:lvl2pPr>
            <a:lvl3pPr algn="ctr">
              <a:spcBef>
                <a:spcPct val="0"/>
              </a:spcBef>
              <a:defRPr sz="4400">
                <a:solidFill>
                  <a:schemeClr val="bg1"/>
                </a:solidFill>
                <a:latin typeface="Arial" charset="0"/>
                <a:ea typeface="ＭＳ Ｐゴシック" pitchFamily="-108" charset="-128"/>
                <a:cs typeface="ＭＳ Ｐゴシック" pitchFamily="-108" charset="-128"/>
              </a:defRPr>
            </a:lvl3pPr>
            <a:lvl4pPr algn="ctr">
              <a:spcBef>
                <a:spcPct val="0"/>
              </a:spcBef>
              <a:defRPr sz="4400">
                <a:solidFill>
                  <a:schemeClr val="bg1"/>
                </a:solidFill>
                <a:latin typeface="Arial" charset="0"/>
                <a:ea typeface="ＭＳ Ｐゴシック" pitchFamily="-108" charset="-128"/>
                <a:cs typeface="ＭＳ Ｐゴシック" pitchFamily="-108" charset="-128"/>
              </a:defRPr>
            </a:lvl4pPr>
            <a:lvl5pPr algn="ctr">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buFontTx/>
              <a:buNone/>
            </a:pPr>
            <a:r>
              <a:rPr lang="en-US" dirty="0">
                <a:solidFill>
                  <a:srgbClr val="FFFFFF"/>
                </a:solidFill>
                <a:cs typeface="ＭＳ Ｐゴシック" charset="0"/>
              </a:rPr>
              <a:t>...when we honor him.</a:t>
            </a:r>
          </a:p>
        </p:txBody>
      </p:sp>
      <p:sp>
        <p:nvSpPr>
          <p:cNvPr id="7" name="Rectangle 2"/>
          <p:cNvSpPr txBox="1">
            <a:spLocks noChangeArrowheads="1"/>
          </p:cNvSpPr>
          <p:nvPr/>
        </p:nvSpPr>
        <p:spPr bwMode="auto">
          <a:xfrm>
            <a:off x="-108520" y="2924944"/>
            <a:ext cx="3779911"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a:spcBef>
                <a:spcPct val="0"/>
              </a:spcBef>
              <a:defRPr sz="4400">
                <a:solidFill>
                  <a:schemeClr val="bg1"/>
                </a:solidFill>
                <a:effectLst/>
                <a:latin typeface="Arial" charset="0"/>
              </a:defRPr>
            </a:lvl1pPr>
            <a:lvl2pPr algn="ctr">
              <a:spcBef>
                <a:spcPct val="0"/>
              </a:spcBef>
              <a:defRPr sz="4400">
                <a:solidFill>
                  <a:schemeClr val="bg1"/>
                </a:solidFill>
                <a:latin typeface="Arial" charset="0"/>
                <a:ea typeface="ＭＳ Ｐゴシック" pitchFamily="-108" charset="-128"/>
                <a:cs typeface="ＭＳ Ｐゴシック" pitchFamily="-108" charset="-128"/>
              </a:defRPr>
            </a:lvl2pPr>
            <a:lvl3pPr algn="ctr">
              <a:spcBef>
                <a:spcPct val="0"/>
              </a:spcBef>
              <a:defRPr sz="4400">
                <a:solidFill>
                  <a:schemeClr val="bg1"/>
                </a:solidFill>
                <a:latin typeface="Arial" charset="0"/>
                <a:ea typeface="ＭＳ Ｐゴシック" pitchFamily="-108" charset="-128"/>
                <a:cs typeface="ＭＳ Ｐゴシック" pitchFamily="-108" charset="-128"/>
              </a:defRPr>
            </a:lvl3pPr>
            <a:lvl4pPr algn="ctr">
              <a:spcBef>
                <a:spcPct val="0"/>
              </a:spcBef>
              <a:defRPr sz="4400">
                <a:solidFill>
                  <a:schemeClr val="bg1"/>
                </a:solidFill>
                <a:latin typeface="Arial" charset="0"/>
                <a:ea typeface="ＭＳ Ｐゴシック" pitchFamily="-108" charset="-128"/>
                <a:cs typeface="ＭＳ Ｐゴシック" pitchFamily="-108" charset="-128"/>
              </a:defRPr>
            </a:lvl4pPr>
            <a:lvl5pPr algn="ctr">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buFontTx/>
              <a:buNone/>
            </a:pPr>
            <a:r>
              <a:rPr lang="en-US" sz="4000" dirty="0">
                <a:solidFill>
                  <a:srgbClr val="000000"/>
                </a:solidFill>
                <a:latin typeface="Arial"/>
                <a:cs typeface="Arial"/>
              </a:rPr>
              <a:t>Solomon teaches us in</a:t>
            </a:r>
          </a:p>
        </p:txBody>
      </p:sp>
      <p:sp>
        <p:nvSpPr>
          <p:cNvPr id="8" name="Rectangle 2"/>
          <p:cNvSpPr txBox="1">
            <a:spLocks noChangeArrowheads="1"/>
          </p:cNvSpPr>
          <p:nvPr/>
        </p:nvSpPr>
        <p:spPr bwMode="auto">
          <a:xfrm>
            <a:off x="5220073" y="2924944"/>
            <a:ext cx="3923928"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a:spcBef>
                <a:spcPct val="0"/>
              </a:spcBef>
              <a:defRPr sz="4400">
                <a:solidFill>
                  <a:schemeClr val="bg1"/>
                </a:solidFill>
                <a:effectLst/>
                <a:latin typeface="Arial" charset="0"/>
              </a:defRPr>
            </a:lvl1pPr>
            <a:lvl2pPr algn="ctr">
              <a:spcBef>
                <a:spcPct val="0"/>
              </a:spcBef>
              <a:defRPr sz="4400">
                <a:solidFill>
                  <a:schemeClr val="bg1"/>
                </a:solidFill>
                <a:latin typeface="Arial" charset="0"/>
                <a:ea typeface="ＭＳ Ｐゴシック" pitchFamily="-108" charset="-128"/>
                <a:cs typeface="ＭＳ Ｐゴシック" pitchFamily="-108" charset="-128"/>
              </a:defRPr>
            </a:lvl2pPr>
            <a:lvl3pPr algn="ctr">
              <a:spcBef>
                <a:spcPct val="0"/>
              </a:spcBef>
              <a:defRPr sz="4400">
                <a:solidFill>
                  <a:schemeClr val="bg1"/>
                </a:solidFill>
                <a:latin typeface="Arial" charset="0"/>
                <a:ea typeface="ＭＳ Ｐゴシック" pitchFamily="-108" charset="-128"/>
                <a:cs typeface="ＭＳ Ｐゴシック" pitchFamily="-108" charset="-128"/>
              </a:defRPr>
            </a:lvl3pPr>
            <a:lvl4pPr algn="ctr">
              <a:spcBef>
                <a:spcPct val="0"/>
              </a:spcBef>
              <a:defRPr sz="4400">
                <a:solidFill>
                  <a:schemeClr val="bg1"/>
                </a:solidFill>
                <a:latin typeface="Arial" charset="0"/>
                <a:ea typeface="ＭＳ Ｐゴシック" pitchFamily="-108" charset="-128"/>
                <a:cs typeface="ＭＳ Ｐゴシック" pitchFamily="-108" charset="-128"/>
              </a:defRPr>
            </a:lvl4pPr>
            <a:lvl5pPr algn="ctr">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buFontTx/>
              <a:buNone/>
            </a:pPr>
            <a:r>
              <a:rPr lang="en-US" sz="4000" dirty="0">
                <a:solidFill>
                  <a:srgbClr val="000000"/>
                </a:solidFill>
                <a:latin typeface="Arial"/>
                <a:cs typeface="Arial"/>
              </a:rPr>
              <a:t>1 Chronicles 1–9.</a:t>
            </a:r>
          </a:p>
        </p:txBody>
      </p:sp>
    </p:spTree>
    <p:extLst>
      <p:ext uri="{BB962C8B-B14F-4D97-AF65-F5344CB8AC3E}">
        <p14:creationId xmlns:p14="http://schemas.microsoft.com/office/powerpoint/2010/main" val="31070947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900098"/>
                                        </p:tgtEl>
                                        <p:attrNameLst>
                                          <p:attrName>style.visibility</p:attrName>
                                        </p:attrNameLst>
                                      </p:cBhvr>
                                      <p:to>
                                        <p:strVal val="visible"/>
                                      </p:to>
                                    </p:set>
                                    <p:animEffect transition="in" filter="wipe(up)">
                                      <p:cBhvr>
                                        <p:cTn id="7" dur="500"/>
                                        <p:tgtEl>
                                          <p:spTgt spid="90009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900098" grpId="0"/>
      <p:bldP spid="4" grpId="0"/>
    </p:bldLst>
  </p:timing>
</p:sld>
</file>

<file path=ppt/slides/slide122.xml><?xml version="1.0" encoding="utf-8"?>
<p:sld xmlns:a="http://schemas.openxmlformats.org/drawingml/2006/main" xmlns:r="http://schemas.openxmlformats.org/officeDocument/2006/relationships" xmlns:p="http://schemas.openxmlformats.org/presentationml/2006/main" show="0">
  <p:cSld>
    <p:bg>
      <p:bgPr>
        <a:solidFill>
          <a:srgbClr val="660066"/>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a:extLst/>
        </p:spPr>
        <p:txBody>
          <a:bodyPr/>
          <a:lstStyle/>
          <a:p>
            <a:pPr>
              <a:defRPr/>
            </a:pPr>
            <a:r>
              <a:rPr lang="en-US" b="1" dirty="0">
                <a:effectLst>
                  <a:glow rad="101600">
                    <a:schemeClr val="bg2">
                      <a:alpha val="75000"/>
                    </a:schemeClr>
                  </a:glow>
                </a:effectLst>
                <a:latin typeface="Arial" charset="0"/>
                <a:ea typeface="ＭＳ Ｐゴシック" charset="0"/>
              </a:rPr>
              <a:t>Humility &amp; Repentance</a:t>
            </a:r>
          </a:p>
        </p:txBody>
      </p:sp>
      <p:sp>
        <p:nvSpPr>
          <p:cNvPr id="145411" name="Rectangle 4"/>
          <p:cNvSpPr>
            <a:spLocks noGrp="1" noChangeArrowheads="1"/>
          </p:cNvSpPr>
          <p:nvPr>
            <p:ph type="body" idx="1"/>
          </p:nvPr>
        </p:nvSpPr>
        <p:spPr>
          <a:extLst/>
        </p:spPr>
        <p:txBody>
          <a:bodyPr/>
          <a:lstStyle/>
          <a:p>
            <a:pPr algn="ctr">
              <a:buNone/>
              <a:defRPr/>
            </a:pPr>
            <a:r>
              <a:rPr lang="en-US" altLang="zh-CN" b="1" dirty="0">
                <a:effectLst>
                  <a:glow rad="101600">
                    <a:schemeClr val="bg2">
                      <a:alpha val="75000"/>
                    </a:schemeClr>
                  </a:glow>
                </a:effectLst>
                <a:latin typeface="Arial" charset="0"/>
                <a:ea typeface="ＭＳ Ｐゴシック" charset="0"/>
              </a:rPr>
              <a:t>"Then if my people who are called by my name will humble themselves and pray and seek my face and turn from their wicked ways, I will hear from heaven and will forgive their sins and restore their land</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p>
          <a:p>
            <a:pPr algn="ctr">
              <a:buFontTx/>
              <a:buNone/>
              <a:defRPr/>
            </a:pPr>
            <a:r>
              <a:rPr lang="en-US" altLang="zh-CN" b="1" dirty="0">
                <a:effectLst>
                  <a:glow rad="101600">
                    <a:schemeClr val="bg2">
                      <a:alpha val="75000"/>
                    </a:schemeClr>
                  </a:glow>
                </a:effectLst>
                <a:latin typeface="Arial" charset="0"/>
                <a:ea typeface="ＭＳ Ｐゴシック" charset="0"/>
              </a:rPr>
              <a:t>(</a:t>
            </a:r>
            <a:r>
              <a:rPr lang="zh-TW" altLang="en-US" b="1" dirty="0">
                <a:effectLst>
                  <a:glow rad="101600">
                    <a:schemeClr val="bg2">
                      <a:alpha val="75000"/>
                    </a:schemeClr>
                  </a:glow>
                </a:effectLst>
                <a:latin typeface="Arial" charset="0"/>
                <a:ea typeface="ＭＳ Ｐゴシック" charset="0"/>
              </a:rPr>
              <a:t>历代志下</a:t>
            </a:r>
            <a:r>
              <a:rPr lang="en-US" altLang="zh-CN" b="1" dirty="0">
                <a:effectLst>
                  <a:glow rad="101600">
                    <a:schemeClr val="bg2">
                      <a:alpha val="75000"/>
                    </a:schemeClr>
                  </a:glow>
                </a:effectLst>
                <a:latin typeface="Arial" charset="0"/>
                <a:ea typeface="ＭＳ Ｐゴシック" charset="0"/>
              </a:rPr>
              <a:t> 7:14 </a:t>
            </a:r>
            <a:r>
              <a:rPr lang="en-US" altLang="zh-CN" sz="2800" b="1" dirty="0">
                <a:effectLst>
                  <a:glow rad="101600">
                    <a:schemeClr val="bg2">
                      <a:alpha val="75000"/>
                    </a:schemeClr>
                  </a:glow>
                </a:effectLst>
                <a:latin typeface="Arial" charset="0"/>
                <a:ea typeface="ＭＳ Ｐゴシック" charset="0"/>
              </a:rPr>
              <a:t>NLT</a:t>
            </a:r>
            <a:r>
              <a:rPr lang="en-US" altLang="zh-CN" b="1" dirty="0">
                <a:effectLst>
                  <a:glow rad="101600">
                    <a:schemeClr val="bg2">
                      <a:alpha val="75000"/>
                    </a:schemeClr>
                  </a:glow>
                </a:effectLst>
                <a:latin typeface="Arial" charset="0"/>
                <a:ea typeface="ＭＳ Ｐゴシック" charset="0"/>
              </a:rPr>
              <a:t>).</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dirty="0">
                <a:solidFill>
                  <a:srgbClr val="FFFFFF"/>
                </a:solidFill>
                <a:effectLst>
                  <a:glow rad="101600">
                    <a:srgbClr val="000000">
                      <a:alpha val="75000"/>
                    </a:srgbClr>
                  </a:glow>
                </a:effectLst>
                <a:latin typeface="Arial" charset="0"/>
                <a:cs typeface="Arial" charset="0"/>
              </a:rPr>
              <a:t>271</a:t>
            </a:r>
          </a:p>
        </p:txBody>
      </p:sp>
    </p:spTree>
    <p:extLst>
      <p:ext uri="{BB962C8B-B14F-4D97-AF65-F5344CB8AC3E}">
        <p14:creationId xmlns:p14="http://schemas.microsoft.com/office/powerpoint/2010/main" val="1546542575"/>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a:extLst/>
        </p:spPr>
        <p:txBody>
          <a:bodyPr/>
          <a:lstStyle/>
          <a:p>
            <a:pPr>
              <a:defRPr/>
            </a:pPr>
            <a:r>
              <a:rPr lang="zh-CN" altLang="en-US" b="1" dirty="0">
                <a:effectLst>
                  <a:glow rad="101600">
                    <a:schemeClr val="bg2">
                      <a:alpha val="75000"/>
                    </a:schemeClr>
                  </a:glow>
                </a:effectLst>
                <a:latin typeface="Arial" charset="0"/>
                <a:ea typeface="ＭＳ Ｐゴシック" charset="0"/>
              </a:rPr>
              <a:t>关键节</a:t>
            </a:r>
            <a:endParaRPr lang="en-US" b="1" dirty="0">
              <a:effectLst>
                <a:glow rad="101600">
                  <a:schemeClr val="bg2">
                    <a:alpha val="75000"/>
                  </a:schemeClr>
                </a:glow>
              </a:effectLst>
              <a:latin typeface="Arial" charset="0"/>
              <a:ea typeface="ＭＳ Ｐゴシック" charset="0"/>
            </a:endParaRPr>
          </a:p>
        </p:txBody>
      </p:sp>
      <p:sp>
        <p:nvSpPr>
          <p:cNvPr id="145411" name="Rectangle 4"/>
          <p:cNvSpPr>
            <a:spLocks noGrp="1" noChangeArrowheads="1"/>
          </p:cNvSpPr>
          <p:nvPr>
            <p:ph type="body" idx="1"/>
          </p:nvPr>
        </p:nvSpPr>
        <p:spPr>
          <a:extLst/>
        </p:spPr>
        <p:txBody>
          <a:bodyPr/>
          <a:lstStyle/>
          <a:p>
            <a:pPr algn="ctr">
              <a:buFontTx/>
              <a:buNone/>
              <a:defRPr/>
            </a:pPr>
            <a:r>
              <a:rPr lang="en-US" altLang="zh-CN" b="1" dirty="0">
                <a:effectLst>
                  <a:glow rad="101600">
                    <a:schemeClr val="bg2">
                      <a:alpha val="75000"/>
                    </a:schemeClr>
                  </a:glow>
                </a:effectLst>
                <a:latin typeface="Arial" charset="0"/>
                <a:ea typeface="ＭＳ Ｐゴシック" charset="0"/>
              </a:rPr>
              <a:t>"</a:t>
            </a:r>
            <a:r>
              <a:rPr lang="zh-CN" altLang="en-US" b="1" dirty="0">
                <a:effectLst>
                  <a:glow rad="101600">
                    <a:schemeClr val="bg2">
                      <a:alpha val="75000"/>
                    </a:schemeClr>
                  </a:glow>
                </a:effectLst>
                <a:latin typeface="Arial" charset="0"/>
                <a:ea typeface="ＭＳ Ｐゴシック" charset="0"/>
              </a:rPr>
              <a:t>至于你，你若是在我面前行事为人像你的父亲大卫所行的那样，遵行我吩咐你的一切话，谨守我的律例和典章，我就必巩固你的国位，好象我和你父亲大卫所立的约说：‘你的子孙必不会断人作君王统治以色列。</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p>
          <a:p>
            <a:pPr algn="ctr">
              <a:buFontTx/>
              <a:buNone/>
              <a:defRPr/>
            </a:pPr>
            <a:r>
              <a:rPr lang="en-US" altLang="zh-CN" b="1" dirty="0">
                <a:effectLst>
                  <a:glow rad="101600">
                    <a:schemeClr val="bg2">
                      <a:alpha val="75000"/>
                    </a:schemeClr>
                  </a:glow>
                </a:effectLst>
                <a:latin typeface="Arial" charset="0"/>
                <a:ea typeface="ＭＳ Ｐゴシック" charset="0"/>
              </a:rPr>
              <a:t>(</a:t>
            </a:r>
            <a:r>
              <a:rPr lang="zh-CN" altLang="en-US" b="1" dirty="0">
                <a:effectLst>
                  <a:glow rad="101600">
                    <a:schemeClr val="bg2">
                      <a:alpha val="75000"/>
                    </a:schemeClr>
                  </a:glow>
                </a:effectLst>
                <a:latin typeface="Arial" charset="0"/>
                <a:ea typeface="ＭＳ Ｐゴシック" charset="0"/>
              </a:rPr>
              <a:t>历代志下 </a:t>
            </a:r>
            <a:r>
              <a:rPr lang="en-US" altLang="zh-CN" b="1" dirty="0">
                <a:effectLst>
                  <a:glow rad="101600">
                    <a:schemeClr val="bg2">
                      <a:alpha val="75000"/>
                    </a:schemeClr>
                  </a:glow>
                </a:effectLst>
                <a:latin typeface="Arial" charset="0"/>
                <a:ea typeface="ＭＳ Ｐゴシック" charset="0"/>
              </a:rPr>
              <a:t>7:17-18).</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dirty="0">
                <a:solidFill>
                  <a:srgbClr val="FFFFFF"/>
                </a:solidFill>
                <a:effectLst>
                  <a:glow rad="101600">
                    <a:srgbClr val="000000">
                      <a:alpha val="75000"/>
                    </a:srgbClr>
                  </a:glow>
                </a:effectLst>
                <a:latin typeface="Arial" charset="0"/>
                <a:cs typeface="Arial" charset="0"/>
              </a:rPr>
              <a:t>271</a:t>
            </a:r>
          </a:p>
        </p:txBody>
      </p:sp>
    </p:spTree>
    <p:extLst>
      <p:ext uri="{BB962C8B-B14F-4D97-AF65-F5344CB8AC3E}">
        <p14:creationId xmlns:p14="http://schemas.microsoft.com/office/powerpoint/2010/main" val="705729390"/>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6" name="Rectangle 6"/>
          <p:cNvSpPr>
            <a:spLocks noChangeArrowheads="1"/>
          </p:cNvSpPr>
          <p:nvPr/>
        </p:nvSpPr>
        <p:spPr bwMode="auto">
          <a:xfrm>
            <a:off x="609600" y="1752600"/>
            <a:ext cx="5181600" cy="4832350"/>
          </a:xfrm>
          <a:prstGeom prst="rect">
            <a:avLst/>
          </a:prstGeom>
          <a:solidFill>
            <a:schemeClr val="tx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algn="ctr"/>
            <a:r>
              <a:rPr lang="ja-JP" altLang="en-US" b="1">
                <a:solidFill>
                  <a:srgbClr val="800000"/>
                </a:solidFill>
                <a:latin typeface="Arial" charset="0"/>
              </a:rPr>
              <a:t>“</a:t>
            </a:r>
            <a:r>
              <a:rPr lang="zh-CN" altLang="en-US">
                <a:solidFill>
                  <a:srgbClr val="800000"/>
                </a:solidFill>
                <a:ea typeface="SimSun" charset="0"/>
                <a:cs typeface="SimSun" charset="0"/>
              </a:rPr>
              <a:t>这 律 法 书 不 可 离 开 你 的 口 ， 总 要 昼 夜 思 想 ， 好 使 你 谨 守 遵 行 这 书 上 所 写 的 一 切 话 。 如 此 ， 你 的 道 路 就 可 以 亨 通 ， 凡 事 顺 利 。 这 律 法 书 不 可 离 开 你 的 口 ， 总 要 昼 夜 思 想 ， 好 使 你 谨 守 遵 行 这 书 上 所 写 的 一 切 话 。 如 此 ， 你 的 道 路 就 可 以 亨 通 ， 凡 事 顺 利 </a:t>
            </a:r>
            <a:r>
              <a:rPr lang="ja-JP" altLang="en-US" b="1">
                <a:solidFill>
                  <a:srgbClr val="800000"/>
                </a:solidFill>
                <a:latin typeface="Arial" charset="0"/>
              </a:rPr>
              <a:t>”</a:t>
            </a:r>
            <a:endParaRPr lang="en-US" b="1">
              <a:solidFill>
                <a:srgbClr val="800000"/>
              </a:solidFill>
              <a:latin typeface="Arial" charset="0"/>
            </a:endParaRPr>
          </a:p>
          <a:p>
            <a:pPr algn="ctr"/>
            <a:r>
              <a:rPr lang="en-US" b="1">
                <a:solidFill>
                  <a:srgbClr val="660066"/>
                </a:solidFill>
                <a:latin typeface="Arial" charset="0"/>
              </a:rPr>
              <a:t>		 -  </a:t>
            </a:r>
            <a:r>
              <a:rPr lang="zh-CN" altLang="en-US" b="1">
                <a:solidFill>
                  <a:srgbClr val="660066"/>
                </a:solidFill>
                <a:latin typeface="Arial" charset="0"/>
                <a:ea typeface="SimSun" charset="0"/>
                <a:cs typeface="SimSun" charset="0"/>
              </a:rPr>
              <a:t>约书亚记</a:t>
            </a:r>
            <a:r>
              <a:rPr lang="en-US" b="1">
                <a:solidFill>
                  <a:srgbClr val="660066"/>
                </a:solidFill>
                <a:latin typeface="Arial" charset="0"/>
              </a:rPr>
              <a:t> 1:8</a:t>
            </a:r>
          </a:p>
        </p:txBody>
      </p:sp>
      <p:pic>
        <p:nvPicPr>
          <p:cNvPr id="23555" name="Picture 7" descr="Bibl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172200" y="3581400"/>
            <a:ext cx="2971800" cy="2393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556" name="WordArt 9"/>
          <p:cNvSpPr>
            <a:spLocks noChangeArrowheads="1" noChangeShapeType="1" noTextEdit="1"/>
          </p:cNvSpPr>
          <p:nvPr/>
        </p:nvSpPr>
        <p:spPr bwMode="auto">
          <a:xfrm>
            <a:off x="2590800" y="457200"/>
            <a:ext cx="3581400" cy="1066800"/>
          </a:xfrm>
          <a:prstGeom prst="rect">
            <a:avLst/>
          </a:prstGeom>
          <a:extLst>
            <a:ext uri="{91240B29-F687-4f45-9708-019B960494DF}">
              <a14:hiddenLine xmlns="" xmlns:a14="http://schemas.microsoft.com/office/drawing/2010/main" w="9525" cap="sq">
                <a:solidFill>
                  <a:srgbClr val="000000"/>
                </a:solidFill>
                <a:round/>
                <a:headEnd type="none" w="sm" len="sm"/>
                <a:tailEnd type="none" w="sm" len="sm"/>
              </a14:hiddenLine>
            </a:ext>
          </a:extLst>
        </p:spPr>
        <p:txBody>
          <a:bodyPr wrap="none" fromWordArt="1">
            <a:prstTxWarp prst="textPlain">
              <a:avLst>
                <a:gd name="adj" fmla="val 50000"/>
              </a:avLst>
            </a:prstTxWarp>
          </a:bodyPr>
          <a:lstStyle/>
          <a:p>
            <a:pPr algn="ctr"/>
            <a:r>
              <a:rPr lang="zh-TW" altLang="en-US" sz="3600" kern="10" spc="720">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latin typeface="+mn-ea"/>
                <a:ea typeface="+mn-ea"/>
                <a:cs typeface="+mn-ea"/>
              </a:rPr>
              <a:t>钥节</a:t>
            </a:r>
            <a:endParaRPr lang="en-US" sz="3600" kern="10" spc="720">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latin typeface="+mn-ea"/>
              <a:ea typeface="+mn-ea"/>
              <a:cs typeface="+mn-ea"/>
            </a:endParaRPr>
          </a:p>
        </p:txBody>
      </p:sp>
      <p:sp>
        <p:nvSpPr>
          <p:cNvPr id="23557" name="Text Box 10"/>
          <p:cNvSpPr txBox="1">
            <a:spLocks noChangeArrowheads="1"/>
          </p:cNvSpPr>
          <p:nvPr/>
        </p:nvSpPr>
        <p:spPr bwMode="auto">
          <a:xfrm>
            <a:off x="8154988" y="76200"/>
            <a:ext cx="835025" cy="587375"/>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Comic Sans MS" charset="0"/>
                <a:ea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r>
              <a:rPr lang="en-US" b="1"/>
              <a:t>162</a:t>
            </a:r>
            <a:endParaRPr lang="en-US" b="1">
              <a:solidFill>
                <a:srgbClr val="FFFF00"/>
              </a:solidFill>
            </a:endParaRPr>
          </a:p>
        </p:txBody>
      </p:sp>
    </p:spTree>
    <p:extLst>
      <p:ext uri="{BB962C8B-B14F-4D97-AF65-F5344CB8AC3E}">
        <p14:creationId xmlns:p14="http://schemas.microsoft.com/office/powerpoint/2010/main" val="2005005971"/>
      </p:ext>
    </p:extLst>
  </p:cSld>
  <p:clrMapOvr>
    <a:masterClrMapping/>
  </p:clrMapOvr>
  <p:transition>
    <p:sndAc>
      <p:stSnd>
        <p:snd r:embed="rId2" name="camera.wav"/>
      </p:stSnd>
    </p:sndAc>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35846"/>
                                        </p:tgtEl>
                                        <p:attrNameLst>
                                          <p:attrName>style.visibility</p:attrName>
                                        </p:attrNameLst>
                                      </p:cBhvr>
                                      <p:to>
                                        <p:strVal val="visible"/>
                                      </p:to>
                                    </p:set>
                                    <p:anim calcmode="lin" valueType="num">
                                      <p:cBhvr>
                                        <p:cTn id="7" dur="500" decel="50000" fill="hold">
                                          <p:stCondLst>
                                            <p:cond delay="0"/>
                                          </p:stCondLst>
                                        </p:cTn>
                                        <p:tgtEl>
                                          <p:spTgt spid="35846"/>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35846"/>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35846"/>
                                        </p:tgtEl>
                                        <p:attrNameLst>
                                          <p:attrName>ppt_w</p:attrName>
                                        </p:attrNameLst>
                                      </p:cBhvr>
                                      <p:tavLst>
                                        <p:tav tm="0">
                                          <p:val>
                                            <p:strVal val="#ppt_w*.05"/>
                                          </p:val>
                                        </p:tav>
                                        <p:tav tm="100000">
                                          <p:val>
                                            <p:strVal val="#ppt_w"/>
                                          </p:val>
                                        </p:tav>
                                      </p:tavLst>
                                    </p:anim>
                                    <p:anim calcmode="lin" valueType="num">
                                      <p:cBhvr>
                                        <p:cTn id="10" dur="1000" fill="hold"/>
                                        <p:tgtEl>
                                          <p:spTgt spid="35846"/>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35846"/>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35846"/>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35846"/>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35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6" grpId="0" animBg="1"/>
    </p:bldLst>
  </p:timing>
</p:sld>
</file>

<file path=ppt/slides/slide1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a:ex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encourage us to worship?</a:t>
            </a:r>
          </a:p>
        </p:txBody>
      </p:sp>
      <p:sp>
        <p:nvSpPr>
          <p:cNvPr id="3" name="Rectangle 2"/>
          <p:cNvSpPr txBox="1">
            <a:spLocks noChangeArrowheads="1"/>
          </p:cNvSpPr>
          <p:nvPr/>
        </p:nvSpPr>
        <p:spPr bwMode="auto">
          <a:xfrm>
            <a:off x="12515" y="5595359"/>
            <a:ext cx="9144000" cy="124116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en-US" sz="6600" dirty="0">
                <a:solidFill>
                  <a:srgbClr val="FFFFFF"/>
                </a:solidFill>
                <a:effectLst>
                  <a:glow rad="127000">
                    <a:srgbClr val="000000"/>
                  </a:glow>
                </a:effectLst>
                <a:latin typeface="Arial" charset="0"/>
                <a:ea typeface="ＭＳ Ｐゴシック" charset="0"/>
                <a:cs typeface="ＭＳ Ｐゴシック" charset="0"/>
              </a:rPr>
              <a:t>2 ways</a:t>
            </a:r>
          </a:p>
        </p:txBody>
      </p:sp>
    </p:spTree>
    <p:extLst>
      <p:ext uri="{BB962C8B-B14F-4D97-AF65-F5344CB8AC3E}">
        <p14:creationId xmlns:p14="http://schemas.microsoft.com/office/powerpoint/2010/main" val="2133387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p:tgtEl>
                                          <p:spTgt spid="3"/>
                                        </p:tgtEl>
                                        <p:attrNameLst>
                                          <p:attrName>ppt_y</p:attrName>
                                        </p:attrNameLst>
                                      </p:cBhvr>
                                      <p:tavLst>
                                        <p:tav tm="0">
                                          <p:val>
                                            <p:strVal val="#ppt_y+#ppt_h*1.125000"/>
                                          </p:val>
                                        </p:tav>
                                        <p:tav tm="100000">
                                          <p:val>
                                            <p:strVal val="#ppt_y"/>
                                          </p:val>
                                        </p:tav>
                                      </p:tavLst>
                                    </p:anim>
                                    <p:animEffect transition="in" filter="wipe(up)">
                                      <p:cBhvr>
                                        <p:cTn id="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a:ex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blesses</a:t>
            </a:r>
            <a:r>
              <a:rPr lang="en-US" sz="4800" b="1" dirty="0">
                <a:effectLst>
                  <a:glow rad="127000">
                    <a:schemeClr val="tx1"/>
                  </a:glow>
                </a:effectLst>
                <a:latin typeface="Arial" charset="0"/>
                <a:ea typeface="ＭＳ Ｐゴシック" charset="0"/>
                <a:cs typeface="ＭＳ Ｐゴシック" charset="0"/>
              </a:rPr>
              <a:t> our worship.</a:t>
            </a: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zh-TW" altLang="en-US" sz="4800" dirty="0">
                <a:solidFill>
                  <a:srgbClr val="FFFFFF"/>
                </a:solidFill>
                <a:effectLst>
                  <a:glow rad="127000">
                    <a:srgbClr val="000000"/>
                  </a:glow>
                </a:effectLst>
                <a:latin typeface="Arial" charset="0"/>
                <a:ea typeface="ＭＳ Ｐゴシック" charset="0"/>
                <a:cs typeface="ＭＳ Ｐゴシック" charset="0"/>
              </a:rPr>
              <a:t>历代志下</a:t>
            </a:r>
            <a:r>
              <a:rPr kumimoji="0" lang="en-US" sz="4800" dirty="0">
                <a:solidFill>
                  <a:srgbClr val="FFFFFF"/>
                </a:solidFill>
                <a:effectLst>
                  <a:glow rad="127000">
                    <a:srgbClr val="000000"/>
                  </a:glow>
                </a:effectLst>
                <a:latin typeface="Arial" charset="0"/>
                <a:ea typeface="ＭＳ Ｐゴシック" charset="0"/>
                <a:cs typeface="ＭＳ Ｐゴシック" charset="0"/>
              </a:rPr>
              <a:t> 1–9</a:t>
            </a:r>
          </a:p>
        </p:txBody>
      </p:sp>
    </p:spTree>
    <p:extLst>
      <p:ext uri="{BB962C8B-B14F-4D97-AF65-F5344CB8AC3E}">
        <p14:creationId xmlns:p14="http://schemas.microsoft.com/office/powerpoint/2010/main" val="9980867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6" name="Picture 5" descr="Worship Background For Church Service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567"/>
            <a:ext cx="9144000" cy="685643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cs typeface="ＭＳ Ｐゴシック" charset="0"/>
            </a:endParaRPr>
          </a:p>
        </p:txBody>
      </p:sp>
      <p:sp>
        <p:nvSpPr>
          <p:cNvPr id="900098" name="Rectangle 2"/>
          <p:cNvSpPr>
            <a:spLocks noGrp="1" noChangeArrowheads="1"/>
          </p:cNvSpPr>
          <p:nvPr>
            <p:ph type="ctrTitle"/>
          </p:nvPr>
        </p:nvSpPr>
        <p:spPr>
          <a:xfrm>
            <a:off x="0" y="49784"/>
            <a:ext cx="9144000" cy="2227088"/>
          </a:xfrm>
          <a:effectLst>
            <a:outerShdw blurRad="63500" dist="35921" dir="2700000" algn="ctr" rotWithShape="0">
              <a:schemeClr val="tx2">
                <a:alpha val="74998"/>
              </a:schemeClr>
            </a:outerShdw>
          </a:effectLst>
          <a:ex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preserves</a:t>
            </a:r>
            <a:r>
              <a:rPr lang="en-US" sz="4800" b="1" dirty="0">
                <a:effectLst>
                  <a:glow rad="127000">
                    <a:schemeClr val="tx1"/>
                  </a:glow>
                </a:effectLst>
                <a:latin typeface="Arial" charset="0"/>
                <a:ea typeface="ＭＳ Ｐゴシック" charset="0"/>
                <a:cs typeface="ＭＳ Ｐゴシック" charset="0"/>
              </a:rPr>
              <a:t> us even in discipline.</a:t>
            </a: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zh-TW" altLang="en-US" sz="4800" dirty="0">
                <a:solidFill>
                  <a:srgbClr val="FFFFFF"/>
                </a:solidFill>
                <a:effectLst>
                  <a:glow rad="127000">
                    <a:srgbClr val="000000"/>
                  </a:glow>
                </a:effectLst>
                <a:latin typeface="Arial" charset="0"/>
                <a:ea typeface="ＭＳ Ｐゴシック" charset="0"/>
                <a:cs typeface="ＭＳ Ｐゴシック" charset="0"/>
              </a:rPr>
              <a:t>历代志下</a:t>
            </a:r>
            <a:r>
              <a:rPr kumimoji="0" lang="en-US" sz="4800" dirty="0">
                <a:solidFill>
                  <a:srgbClr val="FFFFFF"/>
                </a:solidFill>
                <a:effectLst>
                  <a:glow rad="127000">
                    <a:srgbClr val="000000"/>
                  </a:glow>
                </a:effectLst>
                <a:latin typeface="Arial" charset="0"/>
                <a:ea typeface="ＭＳ Ｐゴシック" charset="0"/>
                <a:cs typeface="ＭＳ Ｐゴシック" charset="0"/>
              </a:rPr>
              <a:t> 10–36</a:t>
            </a:r>
          </a:p>
        </p:txBody>
      </p:sp>
    </p:spTree>
    <p:extLst>
      <p:ext uri="{BB962C8B-B14F-4D97-AF65-F5344CB8AC3E}">
        <p14:creationId xmlns:p14="http://schemas.microsoft.com/office/powerpoint/2010/main" val="39083158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10</a:t>
            </a:r>
          </a:p>
        </p:txBody>
      </p:sp>
    </p:spTree>
    <p:extLst>
      <p:ext uri="{BB962C8B-B14F-4D97-AF65-F5344CB8AC3E}">
        <p14:creationId xmlns:p14="http://schemas.microsoft.com/office/powerpoint/2010/main" val="4271654310"/>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6497"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Arial" charset="0"/>
              <a:cs typeface="Arial" charset="0"/>
            </a:endParaRPr>
          </a:p>
        </p:txBody>
      </p:sp>
      <p:pic>
        <p:nvPicPr>
          <p:cNvPr id="106498" name="Picture 3"/>
          <p:cNvPicPr>
            <a:picLocks noChangeAspect="1" noChangeArrowheads="1"/>
          </p:cNvPicPr>
          <p:nvPr/>
        </p:nvPicPr>
        <p:blipFill>
          <a:blip r:embed="rId4" cstate="screen">
            <a:extLst>
              <a:ext uri="{28A0092B-C50C-407E-A947-70E740481C1C}">
                <a14:useLocalDpi xmlns:a14="http://schemas.microsoft.com/office/drawing/2010/main" val="0"/>
              </a:ext>
            </a:extLst>
          </a:blip>
          <a:srcRect l="16930" r="17607" b="5637"/>
          <a:stretch>
            <a:fillRect/>
          </a:stretch>
        </p:blipFill>
        <p:spPr bwMode="auto">
          <a:xfrm>
            <a:off x="2381250" y="0"/>
            <a:ext cx="44005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8308" name="Text Box 4"/>
          <p:cNvSpPr txBox="1">
            <a:spLocks noChangeArrowheads="1"/>
          </p:cNvSpPr>
          <p:nvPr/>
        </p:nvSpPr>
        <p:spPr bwMode="auto">
          <a:xfrm>
            <a:off x="2895600" y="37338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Dan</a:t>
            </a:r>
          </a:p>
        </p:txBody>
      </p:sp>
      <p:sp>
        <p:nvSpPr>
          <p:cNvPr id="98309" name="Text Box 5"/>
          <p:cNvSpPr txBox="1">
            <a:spLocks noChangeArrowheads="1"/>
          </p:cNvSpPr>
          <p:nvPr/>
        </p:nvSpPr>
        <p:spPr bwMode="auto">
          <a:xfrm>
            <a:off x="3276600" y="4419600"/>
            <a:ext cx="16002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Judah</a:t>
            </a:r>
          </a:p>
        </p:txBody>
      </p:sp>
      <p:sp>
        <p:nvSpPr>
          <p:cNvPr id="98310" name="Text Box 6"/>
          <p:cNvSpPr txBox="1">
            <a:spLocks noChangeArrowheads="1"/>
          </p:cNvSpPr>
          <p:nvPr/>
        </p:nvSpPr>
        <p:spPr bwMode="auto">
          <a:xfrm>
            <a:off x="2819400" y="51054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Simeon</a:t>
            </a:r>
          </a:p>
        </p:txBody>
      </p:sp>
      <p:sp>
        <p:nvSpPr>
          <p:cNvPr id="98311" name="Text Box 7"/>
          <p:cNvSpPr txBox="1">
            <a:spLocks noChangeArrowheads="1"/>
          </p:cNvSpPr>
          <p:nvPr/>
        </p:nvSpPr>
        <p:spPr bwMode="auto">
          <a:xfrm>
            <a:off x="5029200" y="41910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Reuben</a:t>
            </a:r>
          </a:p>
        </p:txBody>
      </p:sp>
      <p:sp>
        <p:nvSpPr>
          <p:cNvPr id="98312" name="Text Box 8"/>
          <p:cNvSpPr txBox="1">
            <a:spLocks noChangeArrowheads="1"/>
          </p:cNvSpPr>
          <p:nvPr/>
        </p:nvSpPr>
        <p:spPr bwMode="auto">
          <a:xfrm>
            <a:off x="4953000" y="3154363"/>
            <a:ext cx="2667000" cy="579437"/>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Gad</a:t>
            </a:r>
          </a:p>
        </p:txBody>
      </p:sp>
      <p:sp>
        <p:nvSpPr>
          <p:cNvPr id="98313" name="Text Box 9"/>
          <p:cNvSpPr txBox="1">
            <a:spLocks noChangeArrowheads="1"/>
          </p:cNvSpPr>
          <p:nvPr/>
        </p:nvSpPr>
        <p:spPr bwMode="auto">
          <a:xfrm rot="-4167749">
            <a:off x="4442619" y="1335881"/>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Manasseh</a:t>
            </a:r>
          </a:p>
        </p:txBody>
      </p:sp>
      <p:sp>
        <p:nvSpPr>
          <p:cNvPr id="98314" name="Text Box 10"/>
          <p:cNvSpPr txBox="1">
            <a:spLocks noChangeArrowheads="1"/>
          </p:cNvSpPr>
          <p:nvPr/>
        </p:nvSpPr>
        <p:spPr bwMode="auto">
          <a:xfrm>
            <a:off x="3162300" y="33528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Ephraim</a:t>
            </a:r>
          </a:p>
        </p:txBody>
      </p:sp>
      <p:sp>
        <p:nvSpPr>
          <p:cNvPr id="98315" name="Text Box 11"/>
          <p:cNvSpPr txBox="1">
            <a:spLocks noChangeArrowheads="1"/>
          </p:cNvSpPr>
          <p:nvPr/>
        </p:nvSpPr>
        <p:spPr bwMode="auto">
          <a:xfrm>
            <a:off x="2895600" y="27432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Manasseh</a:t>
            </a:r>
          </a:p>
        </p:txBody>
      </p:sp>
      <p:sp>
        <p:nvSpPr>
          <p:cNvPr id="98316" name="Text Box 12"/>
          <p:cNvSpPr txBox="1">
            <a:spLocks noChangeArrowheads="1"/>
          </p:cNvSpPr>
          <p:nvPr/>
        </p:nvSpPr>
        <p:spPr bwMode="auto">
          <a:xfrm>
            <a:off x="4191000" y="37338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Benjamin</a:t>
            </a:r>
          </a:p>
        </p:txBody>
      </p:sp>
      <p:sp>
        <p:nvSpPr>
          <p:cNvPr id="98317" name="Text Box 13"/>
          <p:cNvSpPr txBox="1">
            <a:spLocks noChangeArrowheads="1"/>
          </p:cNvSpPr>
          <p:nvPr/>
        </p:nvSpPr>
        <p:spPr bwMode="auto">
          <a:xfrm>
            <a:off x="1676400" y="1752600"/>
            <a:ext cx="2667000" cy="579438"/>
          </a:xfrm>
          <a:prstGeom prst="rect">
            <a:avLst/>
          </a:prstGeom>
          <a:noFill/>
          <a:ln w="9525">
            <a:noFill/>
            <a:miter lim="800000"/>
            <a:headEnd/>
            <a:tailEnd/>
          </a:ln>
          <a:effectLst/>
        </p:spPr>
        <p:txBody>
          <a:bodyPr>
            <a:spAutoFit/>
          </a:bodyPr>
          <a:lstStyle/>
          <a:p>
            <a:pPr algn="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Zebulun</a:t>
            </a:r>
          </a:p>
        </p:txBody>
      </p:sp>
      <p:sp>
        <p:nvSpPr>
          <p:cNvPr id="98318" name="Text Box 14"/>
          <p:cNvSpPr txBox="1">
            <a:spLocks noChangeArrowheads="1"/>
          </p:cNvSpPr>
          <p:nvPr/>
        </p:nvSpPr>
        <p:spPr bwMode="auto">
          <a:xfrm>
            <a:off x="2260600" y="2171700"/>
            <a:ext cx="2667000" cy="579438"/>
          </a:xfrm>
          <a:prstGeom prst="rect">
            <a:avLst/>
          </a:prstGeom>
          <a:noFill/>
          <a:ln w="9525">
            <a:noFill/>
            <a:miter lim="800000"/>
            <a:headEnd/>
            <a:tailEnd/>
          </a:ln>
          <a:effectLst/>
        </p:spPr>
        <p:txBody>
          <a:bodyPr>
            <a:spAutoFit/>
          </a:bodyPr>
          <a:lstStyle/>
          <a:p>
            <a:pPr algn="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Issachar</a:t>
            </a:r>
          </a:p>
        </p:txBody>
      </p:sp>
      <p:sp>
        <p:nvSpPr>
          <p:cNvPr id="98319" name="Text Box 15"/>
          <p:cNvSpPr txBox="1">
            <a:spLocks noChangeArrowheads="1"/>
          </p:cNvSpPr>
          <p:nvPr/>
        </p:nvSpPr>
        <p:spPr bwMode="auto">
          <a:xfrm rot="-4409406">
            <a:off x="3536156" y="731044"/>
            <a:ext cx="2667001" cy="579437"/>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Naphtali</a:t>
            </a:r>
          </a:p>
        </p:txBody>
      </p:sp>
      <p:sp>
        <p:nvSpPr>
          <p:cNvPr id="98320" name="Text Box 16"/>
          <p:cNvSpPr txBox="1">
            <a:spLocks noChangeArrowheads="1"/>
          </p:cNvSpPr>
          <p:nvPr/>
        </p:nvSpPr>
        <p:spPr bwMode="auto">
          <a:xfrm rot="-4241714">
            <a:off x="3185318" y="350044"/>
            <a:ext cx="2667001"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en-US" sz="3200">
                <a:solidFill>
                  <a:srgbClr val="FFFFFF"/>
                </a:solidFill>
                <a:effectLst>
                  <a:glow rad="101600">
                    <a:srgbClr val="000000">
                      <a:alpha val="75000"/>
                    </a:srgbClr>
                  </a:glow>
                </a:effectLst>
                <a:latin typeface="Arial"/>
                <a:cs typeface="Arial"/>
              </a:rPr>
              <a:t>Asher</a:t>
            </a:r>
          </a:p>
        </p:txBody>
      </p:sp>
      <p:sp>
        <p:nvSpPr>
          <p:cNvPr id="18" name="Title 17"/>
          <p:cNvSpPr>
            <a:spLocks noGrp="1"/>
          </p:cNvSpPr>
          <p:nvPr>
            <p:ph type="title" idx="4294967295"/>
          </p:nvPr>
        </p:nvSpPr>
        <p:spPr>
          <a:xfrm>
            <a:off x="152400" y="609600"/>
            <a:ext cx="2133600" cy="2514600"/>
          </a:xfrm>
          <a:extLst/>
        </p:spPr>
        <p:txBody>
          <a:bodyPr/>
          <a:lstStyle/>
          <a:p>
            <a:pPr algn="l">
              <a:defRPr/>
            </a:pPr>
            <a:r>
              <a:rPr lang="en-US">
                <a:solidFill>
                  <a:srgbClr val="FFFFFF"/>
                </a:solidFill>
                <a:effectLst>
                  <a:glow rad="101600">
                    <a:schemeClr val="tx1">
                      <a:alpha val="75000"/>
                    </a:schemeClr>
                  </a:glow>
                </a:effectLst>
                <a:latin typeface="Arial"/>
                <a:ea typeface="ＭＳ Ｐゴシック" charset="0"/>
                <a:cs typeface="Arial"/>
              </a:rPr>
              <a:t>The Twelve Tribes</a:t>
            </a:r>
          </a:p>
        </p:txBody>
      </p:sp>
    </p:spTree>
    <p:extLst>
      <p:ext uri="{BB962C8B-B14F-4D97-AF65-F5344CB8AC3E}">
        <p14:creationId xmlns:p14="http://schemas.microsoft.com/office/powerpoint/2010/main" val="2094281666"/>
      </p:ext>
    </p:extLst>
  </p:cSld>
  <p:clrMapOvr>
    <a:masterClrMapping/>
  </p:clrMapOvr>
  <p:transition spd="med">
    <p:randomBar dir="vert"/>
  </p:transition>
</p:sld>
</file>

<file path=ppt/slides/slide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908720"/>
            <a:ext cx="9144000" cy="2980968"/>
          </a:xfrm>
          <a:effectLst>
            <a:outerShdw blurRad="63500" dist="35921" dir="2700000" algn="ctr" rotWithShape="0">
              <a:schemeClr val="tx2">
                <a:alpha val="74998"/>
              </a:schemeClr>
            </a:outerShdw>
          </a:effectLst>
          <a:extLst/>
        </p:spPr>
        <p:txBody>
          <a:bodyPr/>
          <a:lstStyle/>
          <a:p>
            <a:pPr>
              <a:defRPr/>
            </a:pPr>
            <a:r>
              <a:rPr lang="en-US" sz="4800" b="1" dirty="0">
                <a:effectLst>
                  <a:glow rad="127000">
                    <a:schemeClr val="tx1"/>
                  </a:glow>
                </a:effectLst>
                <a:latin typeface="Times New Roman"/>
                <a:ea typeface="ＭＳ Ｐゴシック" charset="0"/>
                <a:cs typeface="Times New Roman"/>
              </a:rPr>
              <a:t>God made us to feel secure in our walk with him.</a:t>
            </a:r>
          </a:p>
        </p:txBody>
      </p:sp>
      <p:sp>
        <p:nvSpPr>
          <p:cNvPr id="3" name="Rectangle 2"/>
          <p:cNvSpPr txBox="1">
            <a:spLocks noChangeArrowheads="1"/>
          </p:cNvSpPr>
          <p:nvPr/>
        </p:nvSpPr>
        <p:spPr bwMode="auto">
          <a:xfrm>
            <a:off x="8688" y="3573016"/>
            <a:ext cx="9144000" cy="29809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en-US" sz="4800" dirty="0">
                <a:solidFill>
                  <a:srgbClr val="FFFFFF"/>
                </a:solidFill>
                <a:effectLst>
                  <a:glow rad="127000">
                    <a:srgbClr val="000000"/>
                  </a:glow>
                </a:effectLst>
                <a:latin typeface="Times New Roman"/>
                <a:ea typeface="ＭＳ Ｐゴシック" charset="0"/>
                <a:cs typeface="Times New Roman"/>
              </a:rPr>
              <a:t>Yet too often we are anything but secure.</a:t>
            </a:r>
          </a:p>
        </p:txBody>
      </p:sp>
    </p:spTree>
    <p:extLst>
      <p:ext uri="{BB962C8B-B14F-4D97-AF65-F5344CB8AC3E}">
        <p14:creationId xmlns:p14="http://schemas.microsoft.com/office/powerpoint/2010/main" val="7829751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8545"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08546" name="Picture 3"/>
          <p:cNvPicPr>
            <a:picLocks noChangeAspect="1" noChangeArrowheads="1"/>
          </p:cNvPicPr>
          <p:nvPr/>
        </p:nvPicPr>
        <p:blipFill>
          <a:blip r:embed="rId4" cstate="screen">
            <a:extLst>
              <a:ext uri="{28A0092B-C50C-407E-A947-70E740481C1C}">
                <a14:useLocalDpi xmlns:a14="http://schemas.microsoft.com/office/drawing/2010/main" val="0"/>
              </a:ext>
            </a:extLst>
          </a:blip>
          <a:srcRect l="16930" r="17607" b="5637"/>
          <a:stretch>
            <a:fillRect/>
          </a:stretch>
        </p:blipFill>
        <p:spPr bwMode="auto">
          <a:xfrm>
            <a:off x="2381250" y="0"/>
            <a:ext cx="44005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9332" name="Text Box 4"/>
          <p:cNvSpPr txBox="1">
            <a:spLocks noChangeArrowheads="1"/>
          </p:cNvSpPr>
          <p:nvPr/>
        </p:nvSpPr>
        <p:spPr bwMode="auto">
          <a:xfrm rot="-4404604">
            <a:off x="2252662" y="2708276"/>
            <a:ext cx="4259263" cy="1433512"/>
          </a:xfrm>
          <a:prstGeom prst="rect">
            <a:avLst/>
          </a:prstGeom>
          <a:noFill/>
          <a:ln w="9525">
            <a:noFill/>
            <a:miter lim="800000"/>
            <a:headEnd/>
            <a:tailEnd/>
          </a:ln>
          <a:effectLst/>
        </p:spPr>
        <p:txBody>
          <a:bodyPr>
            <a:spAutoFit/>
          </a:bodyPr>
          <a:lstStyle/>
          <a:p>
            <a:pPr algn="ctr" eaLnBrk="1" hangingPunct="1">
              <a:lnSpc>
                <a:spcPct val="100000"/>
              </a:lnSpc>
              <a:spcBef>
                <a:spcPct val="50000"/>
              </a:spcBef>
              <a:buFontTx/>
              <a:buNone/>
              <a:defRPr/>
            </a:pPr>
            <a:r>
              <a:rPr kumimoji="0" lang="en-US" sz="8800">
                <a:solidFill>
                  <a:srgbClr val="FFFFFF"/>
                </a:solidFill>
                <a:effectLst>
                  <a:glow rad="101600">
                    <a:srgbClr val="000000">
                      <a:alpha val="75000"/>
                    </a:srgbClr>
                  </a:glow>
                </a:effectLst>
                <a:latin typeface="Arial"/>
                <a:cs typeface="Arial"/>
              </a:rPr>
              <a:t>Israel</a:t>
            </a:r>
          </a:p>
        </p:txBody>
      </p:sp>
      <p:sp>
        <p:nvSpPr>
          <p:cNvPr id="99333" name="Rectangle 5"/>
          <p:cNvSpPr>
            <a:spLocks noGrp="1" noChangeArrowheads="1"/>
          </p:cNvSpPr>
          <p:nvPr>
            <p:ph type="title" idx="4294967295"/>
          </p:nvPr>
        </p:nvSpPr>
        <p:spPr>
          <a:xfrm>
            <a:off x="152400" y="152400"/>
            <a:ext cx="4419600" cy="1066800"/>
          </a:xfrm>
          <a:extLst/>
        </p:spPr>
        <p:txBody>
          <a:bodyPr/>
          <a:lstStyle/>
          <a:p>
            <a:pPr algn="l" eaLnBrk="1" hangingPunct="1">
              <a:defRPr/>
            </a:pPr>
            <a:r>
              <a:rPr lang="en-US" dirty="0">
                <a:solidFill>
                  <a:srgbClr val="FFFFFF"/>
                </a:solidFill>
                <a:effectLst>
                  <a:glow rad="101600">
                    <a:schemeClr val="tx1">
                      <a:alpha val="75000"/>
                    </a:schemeClr>
                  </a:glow>
                </a:effectLst>
                <a:latin typeface="Arial"/>
                <a:ea typeface="+mj-ea"/>
                <a:cs typeface="Arial"/>
              </a:rPr>
              <a:t>United Kingdom</a:t>
            </a:r>
          </a:p>
        </p:txBody>
      </p:sp>
    </p:spTree>
    <p:extLst>
      <p:ext uri="{BB962C8B-B14F-4D97-AF65-F5344CB8AC3E}">
        <p14:creationId xmlns:p14="http://schemas.microsoft.com/office/powerpoint/2010/main" val="1804566672"/>
      </p:ext>
    </p:extLst>
  </p:cSld>
  <p:clrMapOvr>
    <a:masterClrMapping/>
  </p:clrMapOvr>
  <p:transition spd="med">
    <p:randomBar dir="vert"/>
  </p:transition>
</p:sld>
</file>

<file path=ppt/slides/slide1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6257" name="Rectangle 2" descr="Green marble"/>
          <p:cNvSpPr>
            <a:spLocks noChangeArrowheads="1"/>
          </p:cNvSpPr>
          <p:nvPr/>
        </p:nvSpPr>
        <p:spPr bwMode="auto">
          <a:xfrm>
            <a:off x="-7620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96258" name="Group 3"/>
          <p:cNvGrpSpPr>
            <a:grpSpLocks/>
          </p:cNvGrpSpPr>
          <p:nvPr/>
        </p:nvGrpSpPr>
        <p:grpSpPr bwMode="auto">
          <a:xfrm>
            <a:off x="2401888" y="4597400"/>
            <a:ext cx="74612" cy="1570038"/>
            <a:chOff x="2352" y="3120"/>
            <a:chExt cx="48" cy="864"/>
          </a:xfrm>
        </p:grpSpPr>
        <p:sp>
          <p:nvSpPr>
            <p:cNvPr id="93188" name="Line 4"/>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96288" name="Group 5"/>
            <p:cNvGrpSpPr>
              <a:grpSpLocks/>
            </p:cNvGrpSpPr>
            <p:nvPr/>
          </p:nvGrpSpPr>
          <p:grpSpPr bwMode="auto">
            <a:xfrm>
              <a:off x="2352" y="3120"/>
              <a:ext cx="48" cy="432"/>
              <a:chOff x="2016" y="3120"/>
              <a:chExt cx="0" cy="864"/>
            </a:xfrm>
          </p:grpSpPr>
          <p:sp>
            <p:nvSpPr>
              <p:cNvPr id="93190" name="Line 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191" name="Line 7"/>
              <p:cNvSpPr>
                <a:spLocks noChangeShapeType="1"/>
              </p:cNvSpPr>
              <p:nvPr/>
            </p:nvSpPr>
            <p:spPr bwMode="auto">
              <a:xfrm>
                <a:off x="2016" y="3553"/>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sp>
        <p:nvSpPr>
          <p:cNvPr id="93192" name="Line 8"/>
          <p:cNvSpPr>
            <a:spLocks noChangeShapeType="1"/>
          </p:cNvSpPr>
          <p:nvPr/>
        </p:nvSpPr>
        <p:spPr bwMode="auto">
          <a:xfrm flipH="1">
            <a:off x="533400" y="1612900"/>
            <a:ext cx="723900" cy="29924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193" name="Text Box 9"/>
          <p:cNvSpPr txBox="1">
            <a:spLocks noChangeArrowheads="1"/>
          </p:cNvSpPr>
          <p:nvPr/>
        </p:nvSpPr>
        <p:spPr bwMode="auto">
          <a:xfrm>
            <a:off x="1295400" y="76200"/>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600" b="1" i="1" u="none" strike="noStrike" kern="1200" cap="none" spc="0" normalizeH="0" baseline="0" noProof="0" dirty="0">
                <a:ln>
                  <a:noFill/>
                </a:ln>
                <a:solidFill>
                  <a:srgbClr val="FFFFFF"/>
                </a:solidFill>
                <a:effectLst/>
                <a:uLnTx/>
                <a:uFillTx/>
                <a:latin typeface="Arial"/>
                <a:ea typeface="ＭＳ Ｐゴシック" charset="0"/>
                <a:cs typeface="Arial"/>
              </a:rPr>
              <a:t>我的子民若是</a:t>
            </a:r>
          </a:p>
        </p:txBody>
      </p:sp>
      <p:sp>
        <p:nvSpPr>
          <p:cNvPr id="93194" name="Text Box 10"/>
          <p:cNvSpPr txBox="1">
            <a:spLocks noChangeArrowheads="1"/>
          </p:cNvSpPr>
          <p:nvPr/>
        </p:nvSpPr>
        <p:spPr bwMode="auto">
          <a:xfrm rot="17026340">
            <a:off x="301625" y="2684463"/>
            <a:ext cx="3086100" cy="8318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ja-JP"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上帝的主权 </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1–9</a:t>
            </a:r>
          </a:p>
        </p:txBody>
      </p:sp>
      <p:sp>
        <p:nvSpPr>
          <p:cNvPr id="93195" name="Text Box 11"/>
          <p:cNvSpPr txBox="1">
            <a:spLocks noChangeArrowheads="1"/>
          </p:cNvSpPr>
          <p:nvPr/>
        </p:nvSpPr>
        <p:spPr bwMode="auto">
          <a:xfrm>
            <a:off x="381000" y="4567238"/>
            <a:ext cx="2171700" cy="10156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家谱</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93196" name="Text Box 12"/>
          <p:cNvSpPr txBox="1">
            <a:spLocks noChangeArrowheads="1"/>
          </p:cNvSpPr>
          <p:nvPr/>
        </p:nvSpPr>
        <p:spPr bwMode="auto">
          <a:xfrm rot="17044704">
            <a:off x="4064000" y="2786063"/>
            <a:ext cx="2722563"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dirty="0">
                <a:ln>
                  <a:noFill/>
                </a:ln>
                <a:solidFill>
                  <a:srgbClr val="FFFF00"/>
                </a:solidFill>
                <a:effectLst/>
                <a:uLnTx/>
                <a:uFillTx/>
                <a:latin typeface="Arial"/>
                <a:ea typeface="ＭＳ Ｐゴシック" charset="0"/>
                <a:cs typeface="Arial"/>
              </a:rPr>
              <a:t>所罗门</a:t>
            </a:r>
            <a:r>
              <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rPr>
              <a:t> 1–9</a:t>
            </a:r>
          </a:p>
        </p:txBody>
      </p:sp>
      <p:sp>
        <p:nvSpPr>
          <p:cNvPr id="93197" name="Line 13"/>
          <p:cNvSpPr>
            <a:spLocks noChangeShapeType="1"/>
          </p:cNvSpPr>
          <p:nvPr/>
        </p:nvSpPr>
        <p:spPr bwMode="auto">
          <a:xfrm flipV="1">
            <a:off x="4879975" y="977900"/>
            <a:ext cx="1588" cy="6429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198" name="Line 14"/>
          <p:cNvSpPr>
            <a:spLocks noChangeShapeType="1"/>
          </p:cNvSpPr>
          <p:nvPr/>
        </p:nvSpPr>
        <p:spPr bwMode="auto">
          <a:xfrm flipH="1">
            <a:off x="24003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199" name="Line 15"/>
          <p:cNvSpPr>
            <a:spLocks noChangeShapeType="1"/>
          </p:cNvSpPr>
          <p:nvPr/>
        </p:nvSpPr>
        <p:spPr bwMode="auto">
          <a:xfrm flipH="1">
            <a:off x="41529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00" name="Line 16"/>
          <p:cNvSpPr>
            <a:spLocks noChangeShapeType="1"/>
          </p:cNvSpPr>
          <p:nvPr/>
        </p:nvSpPr>
        <p:spPr bwMode="auto">
          <a:xfrm flipH="1">
            <a:off x="59436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01" name="Line 17"/>
          <p:cNvSpPr>
            <a:spLocks noChangeShapeType="1"/>
          </p:cNvSpPr>
          <p:nvPr/>
        </p:nvSpPr>
        <p:spPr bwMode="auto">
          <a:xfrm flipH="1">
            <a:off x="78105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02" name="Rectangle 18"/>
          <p:cNvSpPr>
            <a:spLocks noChangeArrowheads="1"/>
          </p:cNvSpPr>
          <p:nvPr/>
        </p:nvSpPr>
        <p:spPr bwMode="auto">
          <a:xfrm>
            <a:off x="533400" y="510063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03" name="Text Box 19"/>
          <p:cNvSpPr txBox="1">
            <a:spLocks noChangeArrowheads="1"/>
          </p:cNvSpPr>
          <p:nvPr/>
        </p:nvSpPr>
        <p:spPr bwMode="auto">
          <a:xfrm>
            <a:off x="3562350" y="5054600"/>
            <a:ext cx="15621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a:ln>
                  <a:noFill/>
                </a:ln>
                <a:solidFill>
                  <a:srgbClr val="FFFFFF"/>
                </a:solidFill>
                <a:effectLst/>
                <a:uLnTx/>
                <a:uFillTx/>
                <a:latin typeface="Arial"/>
                <a:ea typeface="ＭＳ Ｐゴシック" charset="0"/>
                <a:cs typeface="Arial"/>
              </a:rPr>
              <a:t>联合</a:t>
            </a:r>
          </a:p>
        </p:txBody>
      </p:sp>
      <p:sp>
        <p:nvSpPr>
          <p:cNvPr id="93204" name="Text Box 20"/>
          <p:cNvSpPr txBox="1">
            <a:spLocks noChangeArrowheads="1"/>
          </p:cNvSpPr>
          <p:nvPr/>
        </p:nvSpPr>
        <p:spPr bwMode="auto">
          <a:xfrm>
            <a:off x="533400" y="5602288"/>
            <a:ext cx="18288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4143-1011</a:t>
            </a:r>
          </a:p>
        </p:txBody>
      </p:sp>
      <p:sp>
        <p:nvSpPr>
          <p:cNvPr id="93205" name="Rectangle 21"/>
          <p:cNvSpPr>
            <a:spLocks noChangeArrowheads="1"/>
          </p:cNvSpPr>
          <p:nvPr/>
        </p:nvSpPr>
        <p:spPr bwMode="auto">
          <a:xfrm>
            <a:off x="533400" y="56149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06" name="Rectangle 22"/>
          <p:cNvSpPr>
            <a:spLocks noChangeArrowheads="1"/>
          </p:cNvSpPr>
          <p:nvPr/>
        </p:nvSpPr>
        <p:spPr bwMode="auto">
          <a:xfrm>
            <a:off x="533400" y="45862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sng"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96274" name="Group 23"/>
          <p:cNvGrpSpPr>
            <a:grpSpLocks/>
          </p:cNvGrpSpPr>
          <p:nvPr/>
        </p:nvGrpSpPr>
        <p:grpSpPr bwMode="auto">
          <a:xfrm>
            <a:off x="5945188" y="5100638"/>
            <a:ext cx="74612" cy="1071562"/>
            <a:chOff x="2352" y="3120"/>
            <a:chExt cx="48" cy="864"/>
          </a:xfrm>
        </p:grpSpPr>
        <p:sp>
          <p:nvSpPr>
            <p:cNvPr id="93208" name="Line 24"/>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96284" name="Group 25"/>
            <p:cNvGrpSpPr>
              <a:grpSpLocks/>
            </p:cNvGrpSpPr>
            <p:nvPr/>
          </p:nvGrpSpPr>
          <p:grpSpPr bwMode="auto">
            <a:xfrm>
              <a:off x="2352" y="3120"/>
              <a:ext cx="48" cy="432"/>
              <a:chOff x="2016" y="3120"/>
              <a:chExt cx="0" cy="864"/>
            </a:xfrm>
          </p:grpSpPr>
          <p:sp>
            <p:nvSpPr>
              <p:cNvPr id="93210" name="Line 2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11" name="Line 27"/>
              <p:cNvSpPr>
                <a:spLocks noChangeShapeType="1"/>
              </p:cNvSpPr>
              <p:nvPr/>
            </p:nvSpPr>
            <p:spPr bwMode="auto">
              <a:xfrm>
                <a:off x="2016" y="3553"/>
                <a:ext cx="0" cy="44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sp>
        <p:nvSpPr>
          <p:cNvPr id="93212" name="Rectangle 28"/>
          <p:cNvSpPr>
            <a:spLocks noChangeArrowheads="1"/>
          </p:cNvSpPr>
          <p:nvPr/>
        </p:nvSpPr>
        <p:spPr bwMode="auto">
          <a:xfrm>
            <a:off x="1276350" y="1009650"/>
            <a:ext cx="7258050" cy="585788"/>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13" name="Text Box 29"/>
          <p:cNvSpPr txBox="1">
            <a:spLocks noChangeArrowheads="1"/>
          </p:cNvSpPr>
          <p:nvPr/>
        </p:nvSpPr>
        <p:spPr bwMode="auto">
          <a:xfrm>
            <a:off x="1447800"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600" b="1" i="0" u="none" strike="noStrike" kern="1200" cap="none" spc="0" normalizeH="0" baseline="0" noProof="0" dirty="0">
                <a:ln>
                  <a:noFill/>
                </a:ln>
                <a:solidFill>
                  <a:srgbClr val="FFFFFF"/>
                </a:solidFill>
                <a:effectLst/>
                <a:uLnTx/>
                <a:uFillTx/>
                <a:latin typeface="Arial"/>
                <a:ea typeface="ＭＳ Ｐゴシック" charset="0"/>
                <a:cs typeface="Arial"/>
              </a:rPr>
              <a:t>历代志上</a:t>
            </a:r>
          </a:p>
        </p:txBody>
      </p:sp>
      <p:sp>
        <p:nvSpPr>
          <p:cNvPr id="93214" name="Text Box 30"/>
          <p:cNvSpPr txBox="1">
            <a:spLocks noChangeArrowheads="1"/>
          </p:cNvSpPr>
          <p:nvPr/>
        </p:nvSpPr>
        <p:spPr bwMode="auto">
          <a:xfrm rot="17026340">
            <a:off x="2193925" y="2611864"/>
            <a:ext cx="3048000" cy="83099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ja-JP"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大卫服务 </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10–29</a:t>
            </a:r>
          </a:p>
        </p:txBody>
      </p:sp>
      <p:sp>
        <p:nvSpPr>
          <p:cNvPr id="93215" name="Text Box 31"/>
          <p:cNvSpPr txBox="1">
            <a:spLocks noChangeArrowheads="1"/>
          </p:cNvSpPr>
          <p:nvPr/>
        </p:nvSpPr>
        <p:spPr bwMode="auto">
          <a:xfrm>
            <a:off x="5133975"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3600" b="1" i="0" u="none" strike="noStrike" kern="1200" cap="none" spc="0" normalizeH="0" baseline="0" noProof="0">
                <a:ln>
                  <a:noFill/>
                </a:ln>
                <a:solidFill>
                  <a:srgbClr val="FFFF00"/>
                </a:solidFill>
                <a:effectLst/>
                <a:uLnTx/>
                <a:uFillTx/>
                <a:latin typeface="Arial"/>
                <a:ea typeface="ＭＳ Ｐゴシック" charset="0"/>
                <a:cs typeface="Arial"/>
              </a:rPr>
              <a:t>历代志下</a:t>
            </a:r>
            <a:endParaRPr kumimoji="0" lang="en-US" sz="3600" b="1" i="0" u="none" strike="noStrike" kern="1200" cap="none" spc="0" normalizeH="0" baseline="0" noProof="0">
              <a:ln>
                <a:noFill/>
              </a:ln>
              <a:solidFill>
                <a:srgbClr val="FFFF00"/>
              </a:solidFill>
              <a:effectLst/>
              <a:uLnTx/>
              <a:uFillTx/>
              <a:latin typeface="Arial"/>
              <a:ea typeface="ＭＳ Ｐゴシック" charset="0"/>
              <a:cs typeface="Arial"/>
            </a:endParaRPr>
          </a:p>
        </p:txBody>
      </p:sp>
      <p:sp>
        <p:nvSpPr>
          <p:cNvPr id="93216" name="Text Box 32"/>
          <p:cNvSpPr txBox="1">
            <a:spLocks noChangeArrowheads="1"/>
          </p:cNvSpPr>
          <p:nvPr/>
        </p:nvSpPr>
        <p:spPr bwMode="auto">
          <a:xfrm>
            <a:off x="3962400" y="4567238"/>
            <a:ext cx="2171700" cy="10156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历史</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93217" name="Text Box 33"/>
          <p:cNvSpPr txBox="1">
            <a:spLocks noChangeArrowheads="1"/>
          </p:cNvSpPr>
          <p:nvPr/>
        </p:nvSpPr>
        <p:spPr bwMode="auto">
          <a:xfrm>
            <a:off x="3429000" y="5603875"/>
            <a:ext cx="1828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1011–931</a:t>
            </a:r>
          </a:p>
        </p:txBody>
      </p:sp>
      <p:sp>
        <p:nvSpPr>
          <p:cNvPr id="93218" name="Text Box 34"/>
          <p:cNvSpPr txBox="1">
            <a:spLocks noChangeArrowheads="1"/>
          </p:cNvSpPr>
          <p:nvPr/>
        </p:nvSpPr>
        <p:spPr bwMode="auto">
          <a:xfrm>
            <a:off x="533400" y="5054600"/>
            <a:ext cx="19050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dirty="0">
                <a:ln>
                  <a:noFill/>
                </a:ln>
                <a:solidFill>
                  <a:srgbClr val="FFFFFF"/>
                </a:solidFill>
                <a:effectLst/>
                <a:uLnTx/>
                <a:uFillTx/>
                <a:latin typeface="Arial"/>
                <a:ea typeface="ＭＳ Ｐゴシック" charset="0"/>
                <a:cs typeface="Arial"/>
              </a:rPr>
              <a:t>预备</a:t>
            </a:r>
          </a:p>
        </p:txBody>
      </p:sp>
      <p:sp>
        <p:nvSpPr>
          <p:cNvPr id="35" name="Title 34"/>
          <p:cNvSpPr>
            <a:spLocks noGrp="1"/>
          </p:cNvSpPr>
          <p:nvPr>
            <p:ph type="title" idx="4294967295"/>
          </p:nvPr>
        </p:nvSpPr>
        <p:spPr>
          <a:xfrm>
            <a:off x="0" y="0"/>
            <a:ext cx="3124200" cy="685800"/>
          </a:xfrm>
        </p:spPr>
        <p:txBody>
          <a:bodyPr/>
          <a:lstStyle/>
          <a:p>
            <a:pPr algn="l">
              <a:defRPr/>
            </a:pPr>
            <a:r>
              <a:rPr lang="ja-JP" altLang="en-US" sz="3600" b="1" dirty="0">
                <a:solidFill>
                  <a:srgbClr val="FFFFFF"/>
                </a:solidFill>
                <a:effectLst>
                  <a:outerShdw blurRad="38100" dist="38100" dir="2700000" algn="tl">
                    <a:srgbClr val="808080"/>
                  </a:outerShdw>
                </a:effectLst>
                <a:latin typeface="Arial"/>
                <a:ea typeface="ＭＳ Ｐゴシック" charset="0"/>
                <a:cs typeface="Arial"/>
              </a:rPr>
              <a:t>所罗门</a:t>
            </a:r>
            <a:endParaRPr lang="en-US" sz="3600" b="1" dirty="0">
              <a:solidFill>
                <a:srgbClr val="FFFFFF"/>
              </a:solidFill>
              <a:effectLst>
                <a:outerShdw blurRad="38100" dist="38100" dir="2700000" algn="tl">
                  <a:srgbClr val="808080"/>
                </a:outerShdw>
              </a:effectLst>
              <a:latin typeface="Arial"/>
              <a:ea typeface="ＭＳ Ｐゴシック" charset="0"/>
              <a:cs typeface="Arial"/>
            </a:endParaRPr>
          </a:p>
        </p:txBody>
      </p:sp>
      <p:sp>
        <p:nvSpPr>
          <p:cNvPr id="36" name="Text Box 13">
            <a:extLst>
              <a:ext uri="{FF2B5EF4-FFF2-40B4-BE49-F238E27FC236}">
                <a16:creationId xmlns:a16="http://schemas.microsoft.com/office/drawing/2014/main" id="{B2D74FCB-AED0-4382-B452-140D98264008}"/>
              </a:ext>
            </a:extLst>
          </p:cNvPr>
          <p:cNvSpPr txBox="1">
            <a:spLocks noChangeArrowheads="1"/>
          </p:cNvSpPr>
          <p:nvPr/>
        </p:nvSpPr>
        <p:spPr bwMode="auto">
          <a:xfrm rot="17037998">
            <a:off x="5516562" y="2684463"/>
            <a:ext cx="3122613" cy="522288"/>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ja-JP" altLang="en-US" sz="2800" b="0" i="0" u="none" strike="noStrike" kern="0" cap="none" spc="0" normalizeH="0" baseline="0" noProof="0" dirty="0">
                <a:ln>
                  <a:noFill/>
                </a:ln>
                <a:solidFill>
                  <a:srgbClr val="FFFF00"/>
                </a:solidFill>
                <a:effectLst/>
                <a:uLnTx/>
                <a:uFillTx/>
                <a:latin typeface="Arial"/>
                <a:cs typeface="Arial"/>
              </a:rPr>
              <a:t>儿子</a:t>
            </a:r>
            <a:r>
              <a:rPr kumimoji="0" lang="en-US" sz="2800" b="0" i="0" u="none" strike="noStrike" kern="0" cap="none" spc="0" normalizeH="0" baseline="0" noProof="0" dirty="0">
                <a:ln>
                  <a:noFill/>
                </a:ln>
                <a:solidFill>
                  <a:srgbClr val="FFFF00"/>
                </a:solidFill>
                <a:effectLst/>
                <a:uLnTx/>
                <a:uFillTx/>
                <a:latin typeface="Arial"/>
                <a:cs typeface="Arial"/>
              </a:rPr>
              <a:t>  10-36</a:t>
            </a:r>
          </a:p>
        </p:txBody>
      </p:sp>
      <p:sp>
        <p:nvSpPr>
          <p:cNvPr id="37" name="Text Box 21">
            <a:extLst>
              <a:ext uri="{FF2B5EF4-FFF2-40B4-BE49-F238E27FC236}">
                <a16:creationId xmlns:a16="http://schemas.microsoft.com/office/drawing/2014/main" id="{638860EF-6CA0-40C1-B015-227EE4B076E0}"/>
              </a:ext>
            </a:extLst>
          </p:cNvPr>
          <p:cNvSpPr txBox="1">
            <a:spLocks noChangeArrowheads="1"/>
          </p:cNvSpPr>
          <p:nvPr/>
        </p:nvSpPr>
        <p:spPr bwMode="auto">
          <a:xfrm>
            <a:off x="5791200" y="5054600"/>
            <a:ext cx="2209800" cy="52322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eaLnBrk="1" fontAlgn="auto" latinLnBrk="0" hangingPunct="1">
              <a:lnSpc>
                <a:spcPct val="100000"/>
              </a:lnSpc>
              <a:spcBef>
                <a:spcPct val="50000"/>
              </a:spcBef>
              <a:spcAft>
                <a:spcPts val="0"/>
              </a:spcAft>
              <a:buClrTx/>
              <a:buSzTx/>
              <a:buFontTx/>
              <a:buNone/>
              <a:tabLst/>
              <a:defRPr/>
            </a:pPr>
            <a:r>
              <a:rPr kumimoji="0" lang="ja-JP" altLang="en-US" sz="2800" b="0" i="0" u="none" strike="noStrike" kern="0" cap="none" spc="0" normalizeH="0" baseline="0" noProof="0" dirty="0">
                <a:ln>
                  <a:noFill/>
                </a:ln>
                <a:solidFill>
                  <a:srgbClr val="FFFF00"/>
                </a:solidFill>
                <a:effectLst/>
                <a:uLnTx/>
                <a:uFillTx/>
                <a:latin typeface="Arial"/>
                <a:cs typeface="Arial"/>
              </a:rPr>
              <a:t>分裂</a:t>
            </a:r>
            <a:endParaRPr kumimoji="0" lang="en-US" sz="2800" b="0" i="0" u="none" strike="noStrike" kern="0" cap="none" spc="0" normalizeH="0" baseline="0" noProof="0" dirty="0">
              <a:ln>
                <a:noFill/>
              </a:ln>
              <a:solidFill>
                <a:srgbClr val="FFFF00"/>
              </a:solidFill>
              <a:effectLst/>
              <a:uLnTx/>
              <a:uFillTx/>
              <a:latin typeface="Arial"/>
              <a:cs typeface="Arial"/>
            </a:endParaRPr>
          </a:p>
        </p:txBody>
      </p:sp>
      <p:sp>
        <p:nvSpPr>
          <p:cNvPr id="38" name="Text Box 23">
            <a:extLst>
              <a:ext uri="{FF2B5EF4-FFF2-40B4-BE49-F238E27FC236}">
                <a16:creationId xmlns:a16="http://schemas.microsoft.com/office/drawing/2014/main" id="{0B495451-D435-4B43-956D-F6333DDA3738}"/>
              </a:ext>
            </a:extLst>
          </p:cNvPr>
          <p:cNvSpPr txBox="1">
            <a:spLocks noChangeArrowheads="1"/>
          </p:cNvSpPr>
          <p:nvPr/>
        </p:nvSpPr>
        <p:spPr bwMode="auto">
          <a:xfrm>
            <a:off x="6019800" y="5603875"/>
            <a:ext cx="1752600" cy="46196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eaLnBrk="1" fontAlgn="auto" latinLnBrk="0" hangingPunct="1">
              <a:lnSpc>
                <a:spcPct val="100000"/>
              </a:lnSpc>
              <a:spcBef>
                <a:spcPct val="50000"/>
              </a:spcBef>
              <a:spcAft>
                <a:spcPts val="0"/>
              </a:spcAft>
              <a:buClrTx/>
              <a:buSzTx/>
              <a:buFontTx/>
              <a:buNone/>
              <a:tabLst/>
              <a:defRPr/>
            </a:pPr>
            <a:r>
              <a:rPr kumimoji="0" lang="en-US" sz="1800" b="0" i="0" u="none" strike="noStrike" kern="0" cap="none" spc="0" normalizeH="0" baseline="0" noProof="0" dirty="0">
                <a:ln>
                  <a:noFill/>
                </a:ln>
                <a:solidFill>
                  <a:srgbClr val="FFFF00"/>
                </a:solidFill>
                <a:effectLst/>
                <a:uLnTx/>
                <a:uFillTx/>
                <a:latin typeface="Arial"/>
                <a:cs typeface="Arial"/>
              </a:rPr>
              <a:t>931-538</a:t>
            </a:r>
          </a:p>
        </p:txBody>
      </p:sp>
      <p:sp>
        <p:nvSpPr>
          <p:cNvPr id="39" name="Title 38">
            <a:extLst>
              <a:ext uri="{FF2B5EF4-FFF2-40B4-BE49-F238E27FC236}">
                <a16:creationId xmlns:a16="http://schemas.microsoft.com/office/drawing/2014/main" id="{DD4F39C2-47A8-4C2B-A9A5-719698AFFAC8}"/>
              </a:ext>
            </a:extLst>
          </p:cNvPr>
          <p:cNvSpPr txBox="1">
            <a:spLocks/>
          </p:cNvSpPr>
          <p:nvPr/>
        </p:nvSpPr>
        <p:spPr bwMode="auto">
          <a:xfrm>
            <a:off x="-152400" y="6259513"/>
            <a:ext cx="9296400" cy="4603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spAutoFit/>
          </a:bodyPr>
          <a:lst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0" cap="none" spc="0" normalizeH="0" baseline="0" noProof="0">
                <a:ln>
                  <a:noFill/>
                </a:ln>
                <a:solidFill>
                  <a:srgbClr val="FEFDE3"/>
                </a:solidFill>
                <a:effectLst/>
                <a:uLnTx/>
                <a:uFillTx/>
                <a:latin typeface="Arial"/>
                <a:ea typeface="ＭＳ Ｐゴシック" charset="0"/>
                <a:cs typeface="Arial"/>
              </a:rPr>
              <a:t>Christ:  Greater than the Temple (Matthew 12:6)</a:t>
            </a:r>
            <a:endParaRPr kumimoji="0" lang="en-US" sz="2400" b="1" i="0" u="none" strike="noStrike" kern="0" cap="none" spc="0" normalizeH="0" baseline="0" noProof="0" dirty="0">
              <a:ln>
                <a:noFill/>
              </a:ln>
              <a:solidFill>
                <a:srgbClr val="FEFDE3"/>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523319281"/>
      </p:ext>
    </p:extLst>
  </p:cSld>
  <p:clrMapOvr>
    <a:masterClrMapping/>
  </p:clrMapOvr>
  <p:transition spd="med">
    <p:randomBar dir="vert"/>
  </p:transition>
</p:sld>
</file>

<file path=ppt/slides/slide1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0593"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endParaRPr>
          </a:p>
        </p:txBody>
      </p:sp>
      <p:pic>
        <p:nvPicPr>
          <p:cNvPr id="110594" name="Picture 3"/>
          <p:cNvPicPr>
            <a:picLocks noChangeAspect="1" noChangeArrowheads="1"/>
          </p:cNvPicPr>
          <p:nvPr/>
        </p:nvPicPr>
        <p:blipFill>
          <a:blip r:embed="rId4" cstate="screen">
            <a:extLst>
              <a:ext uri="{28A0092B-C50C-407E-A947-70E740481C1C}">
                <a14:useLocalDpi xmlns:a14="http://schemas.microsoft.com/office/drawing/2010/main" val="0"/>
              </a:ext>
            </a:extLst>
          </a:blip>
          <a:srcRect l="16930" r="17607" b="5637"/>
          <a:stretch>
            <a:fillRect/>
          </a:stretch>
        </p:blipFill>
        <p:spPr bwMode="auto">
          <a:xfrm>
            <a:off x="2381250" y="0"/>
            <a:ext cx="44005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356" name="Text Box 4"/>
          <p:cNvSpPr txBox="1">
            <a:spLocks noChangeArrowheads="1"/>
          </p:cNvSpPr>
          <p:nvPr/>
        </p:nvSpPr>
        <p:spPr bwMode="auto">
          <a:xfrm>
            <a:off x="3352800" y="2286000"/>
            <a:ext cx="2667000" cy="1006475"/>
          </a:xfrm>
          <a:prstGeom prst="rect">
            <a:avLst/>
          </a:prstGeom>
          <a:noFill/>
          <a:ln w="9525">
            <a:noFill/>
            <a:miter lim="800000"/>
            <a:headEnd/>
            <a:tailEnd/>
          </a:ln>
          <a:effectLst/>
        </p:spPr>
        <p:txBody>
          <a:bodyPr>
            <a:spAutoFit/>
          </a:bodyPr>
          <a:lstStyle/>
          <a:p>
            <a:pPr algn="ctr" eaLnBrk="1" hangingPunct="1">
              <a:lnSpc>
                <a:spcPct val="100000"/>
              </a:lnSpc>
              <a:spcBef>
                <a:spcPct val="50000"/>
              </a:spcBef>
              <a:buFontTx/>
              <a:buNone/>
              <a:defRPr/>
            </a:pPr>
            <a:r>
              <a:rPr kumimoji="0" lang="en-US" sz="6000">
                <a:solidFill>
                  <a:srgbClr val="FFFFFF"/>
                </a:solidFill>
                <a:effectLst>
                  <a:glow rad="101600">
                    <a:srgbClr val="000000">
                      <a:alpha val="75000"/>
                    </a:srgbClr>
                  </a:glow>
                </a:effectLst>
                <a:latin typeface="Arial"/>
                <a:cs typeface="Arial"/>
              </a:rPr>
              <a:t>Israel</a:t>
            </a:r>
          </a:p>
        </p:txBody>
      </p:sp>
      <p:sp>
        <p:nvSpPr>
          <p:cNvPr id="100357" name="Text Box 5"/>
          <p:cNvSpPr txBox="1">
            <a:spLocks noChangeArrowheads="1"/>
          </p:cNvSpPr>
          <p:nvPr/>
        </p:nvSpPr>
        <p:spPr bwMode="auto">
          <a:xfrm>
            <a:off x="2286000" y="4800600"/>
            <a:ext cx="2667000" cy="1006475"/>
          </a:xfrm>
          <a:prstGeom prst="rect">
            <a:avLst/>
          </a:prstGeom>
          <a:noFill/>
          <a:ln w="9525">
            <a:noFill/>
            <a:miter lim="800000"/>
            <a:headEnd/>
            <a:tailEnd/>
          </a:ln>
          <a:effectLst/>
        </p:spPr>
        <p:txBody>
          <a:bodyPr>
            <a:spAutoFit/>
          </a:bodyPr>
          <a:lstStyle/>
          <a:p>
            <a:pPr algn="ctr" eaLnBrk="1" hangingPunct="1">
              <a:lnSpc>
                <a:spcPct val="100000"/>
              </a:lnSpc>
              <a:spcBef>
                <a:spcPct val="50000"/>
              </a:spcBef>
              <a:buFontTx/>
              <a:buNone/>
              <a:defRPr/>
            </a:pPr>
            <a:r>
              <a:rPr kumimoji="0" lang="en-US" sz="6000" dirty="0">
                <a:solidFill>
                  <a:srgbClr val="FFFFFF"/>
                </a:solidFill>
                <a:effectLst>
                  <a:glow rad="101600">
                    <a:srgbClr val="000000">
                      <a:alpha val="75000"/>
                    </a:srgbClr>
                  </a:glow>
                </a:effectLst>
                <a:latin typeface="Arial"/>
                <a:cs typeface="Arial"/>
              </a:rPr>
              <a:t>Judah</a:t>
            </a:r>
          </a:p>
        </p:txBody>
      </p:sp>
      <p:sp>
        <p:nvSpPr>
          <p:cNvPr id="8" name="Title 7"/>
          <p:cNvSpPr>
            <a:spLocks noGrp="1"/>
          </p:cNvSpPr>
          <p:nvPr>
            <p:ph type="title" idx="4294967295"/>
          </p:nvPr>
        </p:nvSpPr>
        <p:spPr>
          <a:xfrm>
            <a:off x="381000" y="76200"/>
            <a:ext cx="7772400" cy="1143000"/>
          </a:xfrm>
          <a:extLst/>
        </p:spPr>
        <p:txBody>
          <a:bodyPr/>
          <a:lstStyle/>
          <a:p>
            <a:pPr algn="l">
              <a:defRPr/>
            </a:pPr>
            <a:r>
              <a:rPr lang="en-US">
                <a:solidFill>
                  <a:srgbClr val="FFFFFF"/>
                </a:solidFill>
                <a:effectLst>
                  <a:glow rad="101600">
                    <a:schemeClr val="tx1">
                      <a:alpha val="75000"/>
                    </a:schemeClr>
                  </a:glow>
                </a:effectLst>
                <a:latin typeface="Arial"/>
                <a:ea typeface="ＭＳ Ｐゴシック" charset="0"/>
                <a:cs typeface="Arial"/>
              </a:rPr>
              <a:t>Divided Kingdom</a:t>
            </a:r>
          </a:p>
        </p:txBody>
      </p:sp>
      <p:sp>
        <p:nvSpPr>
          <p:cNvPr id="10" name="Freeform 9"/>
          <p:cNvSpPr/>
          <p:nvPr/>
        </p:nvSpPr>
        <p:spPr bwMode="auto">
          <a:xfrm>
            <a:off x="3403600" y="3784600"/>
            <a:ext cx="1565275" cy="414338"/>
          </a:xfrm>
          <a:custGeom>
            <a:avLst/>
            <a:gdLst>
              <a:gd name="connsiteX0" fmla="*/ 0 w 1565870"/>
              <a:gd name="connsiteY0" fmla="*/ 73973 h 413242"/>
              <a:gd name="connsiteX1" fmla="*/ 36989 w 1565870"/>
              <a:gd name="connsiteY1" fmla="*/ 98631 h 413242"/>
              <a:gd name="connsiteX2" fmla="*/ 86308 w 1565870"/>
              <a:gd name="connsiteY2" fmla="*/ 221921 h 413242"/>
              <a:gd name="connsiteX3" fmla="*/ 98638 w 1565870"/>
              <a:gd name="connsiteY3" fmla="*/ 258908 h 413242"/>
              <a:gd name="connsiteX4" fmla="*/ 123297 w 1565870"/>
              <a:gd name="connsiteY4" fmla="*/ 295895 h 413242"/>
              <a:gd name="connsiteX5" fmla="*/ 197275 w 1565870"/>
              <a:gd name="connsiteY5" fmla="*/ 320553 h 413242"/>
              <a:gd name="connsiteX6" fmla="*/ 234264 w 1565870"/>
              <a:gd name="connsiteY6" fmla="*/ 357540 h 413242"/>
              <a:gd name="connsiteX7" fmla="*/ 505517 w 1565870"/>
              <a:gd name="connsiteY7" fmla="*/ 394527 h 413242"/>
              <a:gd name="connsiteX8" fmla="*/ 616484 w 1565870"/>
              <a:gd name="connsiteY8" fmla="*/ 357540 h 413242"/>
              <a:gd name="connsiteX9" fmla="*/ 690462 w 1565870"/>
              <a:gd name="connsiteY9" fmla="*/ 332882 h 413242"/>
              <a:gd name="connsiteX10" fmla="*/ 727451 w 1565870"/>
              <a:gd name="connsiteY10" fmla="*/ 320553 h 413242"/>
              <a:gd name="connsiteX11" fmla="*/ 764440 w 1565870"/>
              <a:gd name="connsiteY11" fmla="*/ 295895 h 413242"/>
              <a:gd name="connsiteX12" fmla="*/ 801429 w 1565870"/>
              <a:gd name="connsiteY12" fmla="*/ 110960 h 413242"/>
              <a:gd name="connsiteX13" fmla="*/ 826089 w 1565870"/>
              <a:gd name="connsiteY13" fmla="*/ 73973 h 413242"/>
              <a:gd name="connsiteX14" fmla="*/ 900067 w 1565870"/>
              <a:gd name="connsiteY14" fmla="*/ 24658 h 413242"/>
              <a:gd name="connsiteX15" fmla="*/ 974045 w 1565870"/>
              <a:gd name="connsiteY15" fmla="*/ 0 h 413242"/>
              <a:gd name="connsiteX16" fmla="*/ 1146660 w 1565870"/>
              <a:gd name="connsiteY16" fmla="*/ 24658 h 413242"/>
              <a:gd name="connsiteX17" fmla="*/ 1171320 w 1565870"/>
              <a:gd name="connsiteY17" fmla="*/ 49316 h 413242"/>
              <a:gd name="connsiteX18" fmla="*/ 1245298 w 1565870"/>
              <a:gd name="connsiteY18" fmla="*/ 86302 h 413242"/>
              <a:gd name="connsiteX19" fmla="*/ 1269957 w 1565870"/>
              <a:gd name="connsiteY19" fmla="*/ 123289 h 413242"/>
              <a:gd name="connsiteX20" fmla="*/ 1319276 w 1565870"/>
              <a:gd name="connsiteY20" fmla="*/ 135618 h 413242"/>
              <a:gd name="connsiteX21" fmla="*/ 1393254 w 1565870"/>
              <a:gd name="connsiteY21" fmla="*/ 160276 h 413242"/>
              <a:gd name="connsiteX22" fmla="*/ 1516551 w 1565870"/>
              <a:gd name="connsiteY22" fmla="*/ 197263 h 413242"/>
              <a:gd name="connsiteX23" fmla="*/ 1553540 w 1565870"/>
              <a:gd name="connsiteY23" fmla="*/ 221921 h 413242"/>
              <a:gd name="connsiteX24" fmla="*/ 1565870 w 1565870"/>
              <a:gd name="connsiteY24" fmla="*/ 246579 h 413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5870" h="413242">
                <a:moveTo>
                  <a:pt x="0" y="73973"/>
                </a:moveTo>
                <a:cubicBezTo>
                  <a:pt x="12330" y="82192"/>
                  <a:pt x="26511" y="88153"/>
                  <a:pt x="36989" y="98631"/>
                </a:cubicBezTo>
                <a:cubicBezTo>
                  <a:pt x="70003" y="131644"/>
                  <a:pt x="74252" y="179727"/>
                  <a:pt x="86308" y="221921"/>
                </a:cubicBezTo>
                <a:cubicBezTo>
                  <a:pt x="89879" y="234417"/>
                  <a:pt x="92826" y="247284"/>
                  <a:pt x="98638" y="258908"/>
                </a:cubicBezTo>
                <a:cubicBezTo>
                  <a:pt x="105265" y="272161"/>
                  <a:pt x="110731" y="288042"/>
                  <a:pt x="123297" y="295895"/>
                </a:cubicBezTo>
                <a:cubicBezTo>
                  <a:pt x="145339" y="309671"/>
                  <a:pt x="197275" y="320553"/>
                  <a:pt x="197275" y="320553"/>
                </a:cubicBezTo>
                <a:cubicBezTo>
                  <a:pt x="209605" y="332882"/>
                  <a:pt x="220075" y="347406"/>
                  <a:pt x="234264" y="357540"/>
                </a:cubicBezTo>
                <a:cubicBezTo>
                  <a:pt x="312252" y="413242"/>
                  <a:pt x="416810" y="389599"/>
                  <a:pt x="505517" y="394527"/>
                </a:cubicBezTo>
                <a:cubicBezTo>
                  <a:pt x="595267" y="372091"/>
                  <a:pt x="514340" y="394681"/>
                  <a:pt x="616484" y="357540"/>
                </a:cubicBezTo>
                <a:cubicBezTo>
                  <a:pt x="640912" y="348657"/>
                  <a:pt x="665803" y="341101"/>
                  <a:pt x="690462" y="332882"/>
                </a:cubicBezTo>
                <a:cubicBezTo>
                  <a:pt x="702792" y="328772"/>
                  <a:pt x="716637" y="327762"/>
                  <a:pt x="727451" y="320553"/>
                </a:cubicBezTo>
                <a:lnTo>
                  <a:pt x="764440" y="295895"/>
                </a:lnTo>
                <a:cubicBezTo>
                  <a:pt x="769208" y="252983"/>
                  <a:pt x="772287" y="154669"/>
                  <a:pt x="801429" y="110960"/>
                </a:cubicBezTo>
                <a:lnTo>
                  <a:pt x="826089" y="73973"/>
                </a:lnTo>
                <a:cubicBezTo>
                  <a:pt x="846275" y="13415"/>
                  <a:pt x="823691" y="45487"/>
                  <a:pt x="900067" y="24658"/>
                </a:cubicBezTo>
                <a:cubicBezTo>
                  <a:pt x="925144" y="17819"/>
                  <a:pt x="974045" y="0"/>
                  <a:pt x="974045" y="0"/>
                </a:cubicBezTo>
                <a:cubicBezTo>
                  <a:pt x="976148" y="191"/>
                  <a:pt x="1108538" y="1786"/>
                  <a:pt x="1146660" y="24658"/>
                </a:cubicBezTo>
                <a:cubicBezTo>
                  <a:pt x="1156628" y="30638"/>
                  <a:pt x="1162243" y="42055"/>
                  <a:pt x="1171320" y="49316"/>
                </a:cubicBezTo>
                <a:cubicBezTo>
                  <a:pt x="1205464" y="76629"/>
                  <a:pt x="1206231" y="73280"/>
                  <a:pt x="1245298" y="86302"/>
                </a:cubicBezTo>
                <a:cubicBezTo>
                  <a:pt x="1253518" y="98631"/>
                  <a:pt x="1257628" y="115070"/>
                  <a:pt x="1269957" y="123289"/>
                </a:cubicBezTo>
                <a:cubicBezTo>
                  <a:pt x="1284057" y="132688"/>
                  <a:pt x="1303045" y="130749"/>
                  <a:pt x="1319276" y="135618"/>
                </a:cubicBezTo>
                <a:cubicBezTo>
                  <a:pt x="1344173" y="143087"/>
                  <a:pt x="1368037" y="153972"/>
                  <a:pt x="1393254" y="160276"/>
                </a:cubicBezTo>
                <a:cubicBezTo>
                  <a:pt x="1420823" y="167168"/>
                  <a:pt x="1498540" y="185256"/>
                  <a:pt x="1516551" y="197263"/>
                </a:cubicBezTo>
                <a:cubicBezTo>
                  <a:pt x="1528881" y="205482"/>
                  <a:pt x="1543062" y="211443"/>
                  <a:pt x="1553540" y="221921"/>
                </a:cubicBezTo>
                <a:cubicBezTo>
                  <a:pt x="1560038" y="228419"/>
                  <a:pt x="1561760" y="238360"/>
                  <a:pt x="1565870" y="246579"/>
                </a:cubicBezTo>
              </a:path>
            </a:pathLst>
          </a:custGeom>
          <a:noFill/>
          <a:ln w="76200" cap="sq" cmpd="sng" algn="ctr">
            <a:solidFill>
              <a:srgbClr val="FF0000"/>
            </a:solidFill>
            <a:prstDash val="solid"/>
            <a:round/>
            <a:headEnd type="none" w="sm" len="sm"/>
            <a:tailEnd type="none" w="sm" len="sm"/>
          </a:ln>
          <a:effectLst/>
        </p:spPr>
        <p:txBody>
          <a:bodyPr wrap="none"/>
          <a:lstStyle/>
          <a:p>
            <a:pPr eaLnBrk="1" hangingPunct="1">
              <a:lnSpc>
                <a:spcPct val="100000"/>
              </a:lnSpc>
              <a:spcBef>
                <a:spcPct val="0"/>
              </a:spcBef>
              <a:buFontTx/>
              <a:buNone/>
              <a:defRPr/>
            </a:pPr>
            <a:endParaRPr kumimoji="0" lang="en-US" b="0" dirty="0">
              <a:ln w="57150" cmpd="sng">
                <a:solidFill>
                  <a:srgbClr val="000000"/>
                </a:solidFill>
              </a:ln>
              <a:solidFill>
                <a:srgbClr val="FF0000"/>
              </a:solidFill>
              <a:latin typeface="Times New Roman" pitchFamily="-105" charset="0"/>
            </a:endParaRPr>
          </a:p>
        </p:txBody>
      </p:sp>
    </p:spTree>
    <p:extLst>
      <p:ext uri="{BB962C8B-B14F-4D97-AF65-F5344CB8AC3E}">
        <p14:creationId xmlns:p14="http://schemas.microsoft.com/office/powerpoint/2010/main" val="146069401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indent="-571500" algn="ctr"/>
            <a:endParaRPr lang="en-US">
              <a:solidFill>
                <a:srgbClr val="FFFFFF"/>
              </a:solidFill>
              <a:cs typeface="ＭＳ Ｐゴシック" charset="0"/>
            </a:endParaRPr>
          </a:p>
        </p:txBody>
      </p:sp>
      <p:sp>
        <p:nvSpPr>
          <p:cNvPr id="274434" name="Rectangle 2"/>
          <p:cNvSpPr>
            <a:spLocks noGrp="1" noChangeArrowheads="1"/>
          </p:cNvSpPr>
          <p:nvPr>
            <p:ph type="title"/>
          </p:nvPr>
        </p:nvSpPr>
        <p:spPr>
          <a:xfrm>
            <a:off x="685800" y="620713"/>
            <a:ext cx="7772400" cy="979487"/>
          </a:xfrm>
        </p:spPr>
        <p:txBody>
          <a:bodyPr/>
          <a:lstStyle/>
          <a:p>
            <a:r>
              <a:rPr lang="en-US" altLang="zh-CN">
                <a:latin typeface="Arial Black" charset="0"/>
                <a:ea typeface="SimSun" charset="0"/>
                <a:cs typeface="SimSun" charset="0"/>
              </a:rPr>
              <a:t>Decline of Israel</a:t>
            </a:r>
            <a:endParaRPr lang="en-US">
              <a:latin typeface="Arial Black" charset="0"/>
              <a:ea typeface="SimSun" charset="0"/>
              <a:cs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278</a:t>
            </a:r>
          </a:p>
        </p:txBody>
      </p:sp>
      <p:sp>
        <p:nvSpPr>
          <p:cNvPr id="274436"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endParaRPr lang="en-US">
              <a:solidFill>
                <a:srgbClr val="FFFFFF"/>
              </a:solidFill>
            </a:endParaRPr>
          </a:p>
        </p:txBody>
      </p:sp>
      <p:sp>
        <p:nvSpPr>
          <p:cNvPr id="35862" name="WordArt 22"/>
          <p:cNvSpPr>
            <a:spLocks noChangeArrowheads="1" noChangeShapeType="1" noTextEdit="1"/>
          </p:cNvSpPr>
          <p:nvPr/>
        </p:nvSpPr>
        <p:spPr bwMode="auto">
          <a:xfrm>
            <a:off x="971600" y="1844824"/>
            <a:ext cx="2880320" cy="597024"/>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JEROBOAM</a:t>
            </a:r>
          </a:p>
        </p:txBody>
      </p:sp>
      <p:sp>
        <p:nvSpPr>
          <p:cNvPr id="35863" name="WordArt 23"/>
          <p:cNvSpPr>
            <a:spLocks noChangeArrowheads="1" noChangeShapeType="1" noTextEdit="1"/>
          </p:cNvSpPr>
          <p:nvPr/>
        </p:nvSpPr>
        <p:spPr bwMode="auto">
          <a:xfrm>
            <a:off x="6019800" y="5805264"/>
            <a:ext cx="2512640" cy="671736"/>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HOSHEA</a:t>
            </a:r>
          </a:p>
        </p:txBody>
      </p:sp>
      <p:sp>
        <p:nvSpPr>
          <p:cNvPr id="35864" name="WordArt 24"/>
          <p:cNvSpPr>
            <a:spLocks noChangeArrowheads="1" noChangeShapeType="1" noTextEdit="1"/>
          </p:cNvSpPr>
          <p:nvPr/>
        </p:nvSpPr>
        <p:spPr bwMode="auto">
          <a:xfrm>
            <a:off x="3419872" y="3861048"/>
            <a:ext cx="2520280" cy="597024"/>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AHAB</a:t>
            </a:r>
          </a:p>
        </p:txBody>
      </p:sp>
      <p:sp>
        <p:nvSpPr>
          <p:cNvPr id="35872" name="Line 32"/>
          <p:cNvSpPr>
            <a:spLocks noChangeShapeType="1"/>
          </p:cNvSpPr>
          <p:nvPr/>
        </p:nvSpPr>
        <p:spPr bwMode="auto">
          <a:xfrm>
            <a:off x="2339752" y="2564904"/>
            <a:ext cx="1296144" cy="1224136"/>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cs typeface="ＭＳ Ｐゴシック" charset="0"/>
            </a:endParaRPr>
          </a:p>
        </p:txBody>
      </p:sp>
      <p:sp>
        <p:nvSpPr>
          <p:cNvPr id="35874" name="Line 34"/>
          <p:cNvSpPr>
            <a:spLocks noChangeShapeType="1"/>
          </p:cNvSpPr>
          <p:nvPr/>
        </p:nvSpPr>
        <p:spPr bwMode="auto">
          <a:xfrm>
            <a:off x="4932040" y="4725144"/>
            <a:ext cx="1269504" cy="99824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cs typeface="ＭＳ Ｐゴシック" charset="0"/>
            </a:endParaRPr>
          </a:p>
        </p:txBody>
      </p:sp>
      <p:sp>
        <p:nvSpPr>
          <p:cNvPr id="274450" name="TextBox 18"/>
          <p:cNvSpPr txBox="1">
            <a:spLocks noChangeArrowheads="1"/>
          </p:cNvSpPr>
          <p:nvPr/>
        </p:nvSpPr>
        <p:spPr bwMode="auto">
          <a:xfrm>
            <a:off x="533400" y="6235700"/>
            <a:ext cx="4519613" cy="317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600">
                <a:solidFill>
                  <a:srgbClr val="FFFFFF"/>
                </a:solidFill>
                <a:latin typeface="Arial Black" charset="0"/>
                <a:ea typeface="SimSun" charset="0"/>
                <a:cs typeface="SimSun" charset="0"/>
              </a:rPr>
              <a:t>Huang Sabin, Singapore Bible College</a:t>
            </a:r>
            <a:endParaRPr lang="en-US" sz="1600">
              <a:solidFill>
                <a:srgbClr val="FFFFFF"/>
              </a:solidFill>
            </a:endParaRPr>
          </a:p>
        </p:txBody>
      </p:sp>
    </p:spTree>
    <p:extLst>
      <p:ext uri="{BB962C8B-B14F-4D97-AF65-F5344CB8AC3E}">
        <p14:creationId xmlns:p14="http://schemas.microsoft.com/office/powerpoint/2010/main" val="8634722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35872"/>
                                        </p:tgtEl>
                                        <p:attrNameLst>
                                          <p:attrName>style.visibility</p:attrName>
                                        </p:attrNameLst>
                                      </p:cBhvr>
                                      <p:to>
                                        <p:strVal val="visible"/>
                                      </p:to>
                                    </p:set>
                                    <p:animEffect transition="in" filter="wipe(up)">
                                      <p:cBhvr>
                                        <p:cTn id="11" dur="500"/>
                                        <p:tgtEl>
                                          <p:spTgt spid="35872"/>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4"/>
                                        </p:tgtEl>
                                        <p:attrNameLst>
                                          <p:attrName>style.visibility</p:attrName>
                                        </p:attrNameLst>
                                      </p:cBhvr>
                                      <p:to>
                                        <p:strVal val="visible"/>
                                      </p:to>
                                    </p:set>
                                    <p:animEffect transition="in" filter="dissolve">
                                      <p:cBhvr>
                                        <p:cTn id="15" dur="500"/>
                                        <p:tgtEl>
                                          <p:spTgt spid="35864"/>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4"/>
                                        </p:tgtEl>
                                        <p:attrNameLst>
                                          <p:attrName>style.visibility</p:attrName>
                                        </p:attrNameLst>
                                      </p:cBhvr>
                                      <p:to>
                                        <p:strVal val="visible"/>
                                      </p:to>
                                    </p:set>
                                    <p:animEffect transition="in" filter="wipe(up)">
                                      <p:cBhvr>
                                        <p:cTn id="19" dur="500"/>
                                        <p:tgtEl>
                                          <p:spTgt spid="35874"/>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3"/>
                                        </p:tgtEl>
                                        <p:attrNameLst>
                                          <p:attrName>style.visibility</p:attrName>
                                        </p:attrNameLst>
                                      </p:cBhvr>
                                      <p:to>
                                        <p:strVal val="visible"/>
                                      </p:to>
                                    </p:set>
                                    <p:animEffect transition="in" filter="dissolve">
                                      <p:cBhvr>
                                        <p:cTn id="23"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72" grpId="0" animBg="1"/>
      <p:bldP spid="35874"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indent="-571500" algn="ct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47459" name="Rectangle 2"/>
          <p:cNvSpPr>
            <a:spLocks noGrp="1" noChangeArrowheads="1"/>
          </p:cNvSpPr>
          <p:nvPr>
            <p:ph type="title"/>
          </p:nvPr>
        </p:nvSpPr>
        <p:spPr>
          <a:xfrm>
            <a:off x="685800" y="260648"/>
            <a:ext cx="7772400" cy="1600200"/>
          </a:xfrm>
        </p:spPr>
        <p:txBody>
          <a:bodyPr/>
          <a:lstStyle/>
          <a:p>
            <a:r>
              <a:rPr lang="zh-CN" altLang="en-US" sz="4800">
                <a:latin typeface="Times New Roman" charset="0"/>
                <a:ea typeface="MS PGothic" charset="0"/>
                <a:cs typeface="MS PGothic" charset="0"/>
              </a:rPr>
              <a:t>王国的</a:t>
            </a:r>
            <a:r>
              <a:rPr lang="zh-CN" altLang="en-US" sz="4800" b="1">
                <a:latin typeface="Times New Roman" charset="0"/>
                <a:ea typeface="MS PGothic" charset="0"/>
                <a:cs typeface="MS PGothic" charset="0"/>
              </a:rPr>
              <a:t>沦</a:t>
            </a:r>
            <a:r>
              <a:rPr lang="zh-CN" altLang="en-US" sz="4800">
                <a:latin typeface="Times New Roman" charset="0"/>
                <a:ea typeface="MS PGothic" charset="0"/>
                <a:cs typeface="MS PGothic" charset="0"/>
              </a:rPr>
              <a:t>落</a:t>
            </a:r>
            <a:br>
              <a:rPr lang="en-US" altLang="zh-CN">
                <a:latin typeface="Arial Black" charset="0"/>
                <a:ea typeface="SimSun" charset="0"/>
                <a:cs typeface="SimSun" charset="0"/>
              </a:rPr>
            </a:br>
            <a:r>
              <a:rPr lang="zh-CN" altLang="en-US" sz="2000" b="1">
                <a:latin typeface="Arial Black" charset="0"/>
                <a:ea typeface="SimSun" charset="0"/>
                <a:cs typeface="SimSun" charset="0"/>
              </a:rPr>
              <a:t>黄萨民</a:t>
            </a:r>
            <a:r>
              <a:rPr lang="en-US" altLang="zh-CN" sz="2000" b="1">
                <a:latin typeface="Arial Black" charset="0"/>
                <a:ea typeface="SimSun" charset="0"/>
                <a:cs typeface="SimSun" charset="0"/>
              </a:rPr>
              <a:t>, </a:t>
            </a:r>
            <a:r>
              <a:rPr lang="zh-CN" altLang="en-US" sz="2000" b="1">
                <a:latin typeface="Arial Black" charset="0"/>
                <a:ea typeface="SimSun" charset="0"/>
                <a:cs typeface="SimSun" charset="0"/>
              </a:rPr>
              <a:t>新加</a:t>
            </a:r>
            <a:r>
              <a:rPr lang="zh-CN" altLang="en-US" sz="2000" b="1">
                <a:latin typeface="Times New Roman" charset="0"/>
                <a:ea typeface="MS PGothic" charset="0"/>
                <a:cs typeface="MS PGothic" charset="0"/>
              </a:rPr>
              <a:t>坡神学院</a:t>
            </a:r>
            <a:endParaRPr lang="en-US" sz="2400">
              <a:latin typeface="Arial Black" charset="0"/>
              <a:ea typeface="SimSun" charset="0"/>
              <a:cs typeface="SimSun" charset="0"/>
            </a:endParaRPr>
          </a:p>
        </p:txBody>
      </p:sp>
      <p:sp>
        <p:nvSpPr>
          <p:cNvPr id="147460"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eaLnBrk="0" hangingPunct="0">
              <a:spcBef>
                <a:spcPct val="50000"/>
              </a:spcBef>
            </a:pPr>
            <a:r>
              <a:rPr kumimoji="0" lang="en-US" b="0">
                <a:solidFill>
                  <a:srgbClr val="FFFFFF"/>
                </a:solidFill>
                <a:latin typeface="Times New Roman" charset="0"/>
              </a:rPr>
              <a:t>278</a:t>
            </a:r>
          </a:p>
        </p:txBody>
      </p:sp>
      <p:sp>
        <p:nvSpPr>
          <p:cNvPr id="147461"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eaLnBrk="0" hangingPunct="0">
              <a:lnSpc>
                <a:spcPct val="90000"/>
              </a:lnSpc>
              <a:spcBef>
                <a:spcPct val="20000"/>
              </a:spcBef>
              <a:buFontTx/>
              <a:buChar char="•"/>
            </a:pPr>
            <a:endParaRPr lang="en-US">
              <a:solidFill>
                <a:srgbClr val="FFFFFF"/>
              </a:solidFill>
            </a:endParaRPr>
          </a:p>
        </p:txBody>
      </p:sp>
      <p:sp>
        <p:nvSpPr>
          <p:cNvPr id="35862" name="WordArt 22"/>
          <p:cNvSpPr>
            <a:spLocks noChangeArrowheads="1" noChangeShapeType="1" noTextEdit="1"/>
          </p:cNvSpPr>
          <p:nvPr/>
        </p:nvSpPr>
        <p:spPr bwMode="auto">
          <a:xfrm>
            <a:off x="1524000" y="3357563"/>
            <a:ext cx="1524000" cy="57150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eaLnBrk="0" hangingPunct="0">
              <a:lnSpc>
                <a:spcPct val="90000"/>
              </a:lnSpc>
              <a:spcBef>
                <a:spcPct val="20000"/>
              </a:spcBef>
            </a:pPr>
            <a:r>
              <a:rPr kumimoji="1" lang="en-US" sz="36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rPr>
              <a:t>萝波安</a:t>
            </a:r>
          </a:p>
        </p:txBody>
      </p:sp>
      <p:sp>
        <p:nvSpPr>
          <p:cNvPr id="35863" name="WordArt 23"/>
          <p:cNvSpPr>
            <a:spLocks noChangeArrowheads="1" noChangeShapeType="1" noTextEdit="1"/>
          </p:cNvSpPr>
          <p:nvPr/>
        </p:nvSpPr>
        <p:spPr bwMode="auto">
          <a:xfrm>
            <a:off x="6019800" y="5929313"/>
            <a:ext cx="1524000" cy="547687"/>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eaLnBrk="0" hangingPunct="0">
              <a:lnSpc>
                <a:spcPct val="90000"/>
              </a:lnSpc>
              <a:spcBef>
                <a:spcPct val="20000"/>
              </a:spcBef>
            </a:pPr>
            <a:r>
              <a:rPr kumimoji="1" lang="ja-JP" altLang="en-US" sz="36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rPr>
              <a:t>西底家</a:t>
            </a:r>
            <a:endParaRPr kumimoji="1" lang="en-US" sz="36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endParaRPr>
          </a:p>
        </p:txBody>
      </p:sp>
      <p:sp>
        <p:nvSpPr>
          <p:cNvPr id="35864" name="WordArt 24"/>
          <p:cNvSpPr>
            <a:spLocks noChangeArrowheads="1" noChangeShapeType="1" noTextEdit="1"/>
          </p:cNvSpPr>
          <p:nvPr/>
        </p:nvSpPr>
        <p:spPr bwMode="auto">
          <a:xfrm>
            <a:off x="2857500" y="4214813"/>
            <a:ext cx="1500188" cy="714375"/>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eaLnBrk="0" hangingPunct="0">
              <a:lnSpc>
                <a:spcPct val="90000"/>
              </a:lnSpc>
              <a:spcBef>
                <a:spcPct val="20000"/>
              </a:spcBef>
            </a:pPr>
            <a:r>
              <a:rPr kumimoji="1" lang="zh-TW" altLang="en-US" sz="36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rPr>
              <a:t>亚他利亚</a:t>
            </a:r>
            <a:endParaRPr kumimoji="1" lang="en-US" sz="36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endParaRPr>
          </a:p>
        </p:txBody>
      </p:sp>
      <p:sp>
        <p:nvSpPr>
          <p:cNvPr id="35865" name="WordArt 25"/>
          <p:cNvSpPr>
            <a:spLocks noChangeArrowheads="1" noChangeShapeType="1" noTextEdit="1"/>
          </p:cNvSpPr>
          <p:nvPr/>
        </p:nvSpPr>
        <p:spPr bwMode="auto">
          <a:xfrm>
            <a:off x="4419600" y="5214938"/>
            <a:ext cx="1524000" cy="500062"/>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eaLnBrk="0" hangingPunct="0">
              <a:lnSpc>
                <a:spcPct val="90000"/>
              </a:lnSpc>
              <a:spcBef>
                <a:spcPct val="20000"/>
              </a:spcBef>
            </a:pPr>
            <a:r>
              <a:rPr kumimoji="1" lang="zh-TW" altLang="en-US" sz="44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rPr>
              <a:t>玛拿西</a:t>
            </a:r>
            <a:endParaRPr kumimoji="1" lang="en-US" sz="44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endParaRPr>
          </a:p>
        </p:txBody>
      </p:sp>
      <p:sp>
        <p:nvSpPr>
          <p:cNvPr id="35866" name="WordArt 26"/>
          <p:cNvSpPr>
            <a:spLocks noChangeArrowheads="1" noChangeShapeType="1" noTextEdit="1"/>
          </p:cNvSpPr>
          <p:nvPr/>
        </p:nvSpPr>
        <p:spPr bwMode="auto">
          <a:xfrm>
            <a:off x="3124200" y="1785938"/>
            <a:ext cx="1090613" cy="538162"/>
          </a:xfrm>
          <a:prstGeom prst="rect">
            <a:avLst/>
          </a:prstGeom>
        </p:spPr>
        <p:txBody>
          <a:bodyPr wrap="none" fromWordArt="1">
            <a:prstTxWarp prst="textPlain">
              <a:avLst>
                <a:gd name="adj" fmla="val 50000"/>
              </a:avLst>
            </a:prstTxWarp>
          </a:bodyPr>
          <a:lstStyle/>
          <a:p>
            <a:pPr algn="ctr" eaLnBrk="0" hangingPunct="0">
              <a:lnSpc>
                <a:spcPct val="90000"/>
              </a:lnSpc>
              <a:spcBef>
                <a:spcPct val="20000"/>
              </a:spcBef>
            </a:pPr>
            <a:r>
              <a:rPr kumimoji="1" lang="zh-TW" altLang="en-US" sz="54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rPr>
              <a:t>亚撒</a:t>
            </a:r>
            <a:endParaRPr kumimoji="1" lang="en-US" sz="54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endParaRPr>
          </a:p>
        </p:txBody>
      </p:sp>
      <p:sp>
        <p:nvSpPr>
          <p:cNvPr id="35867" name="WordArt 27"/>
          <p:cNvSpPr>
            <a:spLocks noChangeArrowheads="1" noChangeShapeType="1" noTextEdit="1"/>
          </p:cNvSpPr>
          <p:nvPr/>
        </p:nvSpPr>
        <p:spPr bwMode="auto">
          <a:xfrm>
            <a:off x="4267200" y="2571750"/>
            <a:ext cx="1590675" cy="590550"/>
          </a:xfrm>
          <a:prstGeom prst="rect">
            <a:avLst/>
          </a:prstGeom>
        </p:spPr>
        <p:txBody>
          <a:bodyPr wrap="none" fromWordArt="1">
            <a:prstTxWarp prst="textPlain">
              <a:avLst>
                <a:gd name="adj" fmla="val 50000"/>
              </a:avLst>
            </a:prstTxWarp>
          </a:bodyPr>
          <a:lstStyle/>
          <a:p>
            <a:pPr algn="ctr" eaLnBrk="0" hangingPunct="0">
              <a:lnSpc>
                <a:spcPct val="90000"/>
              </a:lnSpc>
              <a:spcBef>
                <a:spcPct val="20000"/>
              </a:spcBef>
            </a:pPr>
            <a:r>
              <a:rPr kumimoji="1" lang="zh-TW" altLang="en-US" sz="48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rPr>
              <a:t>希西家</a:t>
            </a:r>
            <a:endParaRPr kumimoji="1" lang="en-US" sz="48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endParaRPr>
          </a:p>
        </p:txBody>
      </p:sp>
      <p:sp>
        <p:nvSpPr>
          <p:cNvPr id="35868" name="WordArt 28"/>
          <p:cNvSpPr>
            <a:spLocks noChangeArrowheads="1" noChangeShapeType="1" noTextEdit="1"/>
          </p:cNvSpPr>
          <p:nvPr/>
        </p:nvSpPr>
        <p:spPr bwMode="auto">
          <a:xfrm>
            <a:off x="5943600" y="3581400"/>
            <a:ext cx="1524000" cy="495300"/>
          </a:xfrm>
          <a:prstGeom prst="rect">
            <a:avLst/>
          </a:prstGeom>
        </p:spPr>
        <p:txBody>
          <a:bodyPr wrap="none" fromWordArt="1">
            <a:prstTxWarp prst="textPlain">
              <a:avLst>
                <a:gd name="adj" fmla="val 50000"/>
              </a:avLst>
            </a:prstTxWarp>
          </a:bodyPr>
          <a:lstStyle/>
          <a:p>
            <a:pPr algn="ctr" eaLnBrk="0" hangingPunct="0">
              <a:lnSpc>
                <a:spcPct val="90000"/>
              </a:lnSpc>
              <a:spcBef>
                <a:spcPct val="20000"/>
              </a:spcBef>
            </a:pPr>
            <a:r>
              <a:rPr kumimoji="1" lang="zh-TW" altLang="en-US" sz="36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rPr>
              <a:t>约西亚</a:t>
            </a:r>
            <a:endParaRPr kumimoji="1" lang="en-US" sz="36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Tree>
    <p:extLst>
      <p:ext uri="{BB962C8B-B14F-4D97-AF65-F5344CB8AC3E}">
        <p14:creationId xmlns:p14="http://schemas.microsoft.com/office/powerpoint/2010/main" val="7587537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animBg="1"/>
      <p:bldP spid="35867" grpId="0" animBg="1"/>
      <p:bldP spid="35868" grpId="0" animBg="1"/>
      <p:bldP spid="35869" grpId="0" animBg="1"/>
      <p:bldP spid="35870" grpId="0" animBg="1"/>
      <p:bldP spid="35871" grpId="0" animBg="1"/>
      <p:bldP spid="35872" grpId="0" animBg="1"/>
      <p:bldP spid="35873" grpId="0" animBg="1"/>
      <p:bldP spid="35874"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83" name="Rectangle 39"/>
          <p:cNvSpPr>
            <a:spLocks noChangeArrowheads="1"/>
          </p:cNvSpPr>
          <p:nvPr/>
        </p:nvSpPr>
        <p:spPr bwMode="auto">
          <a:xfrm>
            <a:off x="76200" y="0"/>
            <a:ext cx="1828800" cy="1828800"/>
          </a:xfrm>
          <a:prstGeom prst="rect">
            <a:avLst/>
          </a:prstGeom>
          <a:noFill/>
          <a:ln w="9525">
            <a:noFill/>
            <a:miter lim="800000"/>
            <a:headEnd/>
            <a:tailEnd/>
          </a:ln>
          <a:effectLst/>
        </p:spPr>
        <p:txBody>
          <a:bodyPr lIns="92075" tIns="46038" rIns="92075" bIns="46038" anchor="ctr"/>
          <a:lstStyle/>
          <a:p>
            <a:pPr eaLnBrk="1" hangingPunct="1">
              <a:lnSpc>
                <a:spcPct val="100000"/>
              </a:lnSpc>
              <a:spcBef>
                <a:spcPct val="0"/>
              </a:spcBef>
              <a:buFontTx/>
              <a:buNone/>
            </a:pPr>
            <a:r>
              <a:rPr kumimoji="0" lang="zh-CN" altLang="en-US" sz="6000">
                <a:solidFill>
                  <a:srgbClr val="FFD34A"/>
                </a:solidFill>
                <a:effectLst>
                  <a:outerShdw blurRad="38100" dist="38100" dir="2700000" algn="tl">
                    <a:srgbClr val="000000"/>
                  </a:outerShdw>
                </a:effectLst>
                <a:latin typeface="Arial Black" charset="0"/>
                <a:ea typeface="SimSun" charset="0"/>
                <a:cs typeface="SimSun" charset="0"/>
              </a:rPr>
              <a:t>题字</a:t>
            </a:r>
            <a:endParaRPr kumimoji="0" lang="en-US" sz="6000">
              <a:solidFill>
                <a:srgbClr val="FFD34A"/>
              </a:solidFill>
              <a:effectLst>
                <a:outerShdw blurRad="38100" dist="38100" dir="2700000" algn="tl">
                  <a:srgbClr val="000000"/>
                </a:outerShdw>
              </a:effectLst>
              <a:latin typeface="Arial Black" charset="0"/>
            </a:endParaRPr>
          </a:p>
        </p:txBody>
      </p:sp>
      <p:sp>
        <p:nvSpPr>
          <p:cNvPr id="106499" name="Text Box 40"/>
          <p:cNvSpPr txBox="1">
            <a:spLocks noChangeArrowheads="1"/>
          </p:cNvSpPr>
          <p:nvPr/>
        </p:nvSpPr>
        <p:spPr bwMode="auto">
          <a:xfrm>
            <a:off x="8259763" y="152400"/>
            <a:ext cx="731837" cy="457200"/>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b="0">
                <a:solidFill>
                  <a:srgbClr val="FFFFFF"/>
                </a:solidFill>
                <a:latin typeface="Times New Roman" charset="0"/>
              </a:rPr>
              <a:t>271</a:t>
            </a:r>
          </a:p>
        </p:txBody>
      </p:sp>
      <p:sp>
        <p:nvSpPr>
          <p:cNvPr id="108585" name="WordArt 41"/>
          <p:cNvSpPr>
            <a:spLocks noChangeArrowheads="1" noChangeShapeType="1" noTextEdit="1"/>
          </p:cNvSpPr>
          <p:nvPr/>
        </p:nvSpPr>
        <p:spPr bwMode="auto">
          <a:xfrm rot="-397442">
            <a:off x="1304925" y="2667000"/>
            <a:ext cx="6534150" cy="1485900"/>
          </a:xfrm>
          <a:prstGeom prst="rect">
            <a:avLst/>
          </a:prstGeom>
        </p:spPr>
        <p:txBody>
          <a:bodyPr wrap="none" fromWordArt="1">
            <a:prstTxWarp prst="textPlain">
              <a:avLst>
                <a:gd name="adj" fmla="val 50000"/>
              </a:avLst>
            </a:prstTxWarp>
          </a:bodyPr>
          <a:lstStyle/>
          <a:p>
            <a:pPr algn="ctr">
              <a:buFontTx/>
              <a:buNone/>
            </a:pPr>
            <a:r>
              <a:rPr lang="ja-JP" altLang="en-US" sz="9600" kern="10" dirty="0">
                <a:ln w="19050" cap="sq">
                  <a:solidFill>
                    <a:srgbClr val="1A0004"/>
                  </a:solidFill>
                  <a:round/>
                  <a:headEnd type="none" w="sm" len="sm"/>
                  <a:tailEnd type="none" w="sm" len="sm"/>
                </a:ln>
                <a:solidFill>
                  <a:srgbClr val="FFFFFF"/>
                </a:solidFill>
                <a:effectLst>
                  <a:outerShdw blurRad="63500" dist="38099" dir="2700000" algn="ctr" rotWithShape="0">
                    <a:srgbClr val="990000">
                      <a:alpha val="74997"/>
                    </a:srgbClr>
                  </a:outerShdw>
                </a:effectLst>
              </a:rPr>
              <a:t>保存</a:t>
            </a:r>
            <a:endParaRPr lang="en-US" sz="9600" kern="10" dirty="0">
              <a:ln w="19050" cap="sq">
                <a:solidFill>
                  <a:srgbClr val="1A0004"/>
                </a:solidFill>
                <a:round/>
                <a:headEnd type="none" w="sm" len="sm"/>
                <a:tailEnd type="none" w="sm" len="sm"/>
              </a:ln>
              <a:solidFill>
                <a:srgbClr val="FFFFFF"/>
              </a:solidFill>
              <a:effectLst>
                <a:outerShdw blurRad="63500" dist="38099" dir="2700000" algn="ctr" rotWithShape="0">
                  <a:srgbClr val="990000">
                    <a:alpha val="74997"/>
                  </a:srgbClr>
                </a:outerShdw>
              </a:effectLst>
            </a:endParaRPr>
          </a:p>
        </p:txBody>
      </p:sp>
    </p:spTree>
    <p:extLst>
      <p:ext uri="{BB962C8B-B14F-4D97-AF65-F5344CB8AC3E}">
        <p14:creationId xmlns:p14="http://schemas.microsoft.com/office/powerpoint/2010/main" val="2815793587"/>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08585"/>
                                        </p:tgtEl>
                                        <p:attrNameLst>
                                          <p:attrName>style.visibility</p:attrName>
                                        </p:attrNameLst>
                                      </p:cBhvr>
                                      <p:to>
                                        <p:strVal val="visible"/>
                                      </p:to>
                                    </p:set>
                                    <p:anim calcmode="lin" valueType="num">
                                      <p:cBhvr>
                                        <p:cTn id="7" dur="1000" fill="hold"/>
                                        <p:tgtEl>
                                          <p:spTgt spid="108585"/>
                                        </p:tgtEl>
                                        <p:attrNameLst>
                                          <p:attrName>ppt_w</p:attrName>
                                        </p:attrNameLst>
                                      </p:cBhvr>
                                      <p:tavLst>
                                        <p:tav tm="0">
                                          <p:val>
                                            <p:fltVal val="0"/>
                                          </p:val>
                                        </p:tav>
                                        <p:tav tm="100000">
                                          <p:val>
                                            <p:strVal val="#ppt_w"/>
                                          </p:val>
                                        </p:tav>
                                      </p:tavLst>
                                    </p:anim>
                                    <p:anim calcmode="lin" valueType="num">
                                      <p:cBhvr>
                                        <p:cTn id="8" dur="1000" fill="hold"/>
                                        <p:tgtEl>
                                          <p:spTgt spid="108585"/>
                                        </p:tgtEl>
                                        <p:attrNameLst>
                                          <p:attrName>ppt_h</p:attrName>
                                        </p:attrNameLst>
                                      </p:cBhvr>
                                      <p:tavLst>
                                        <p:tav tm="0">
                                          <p:val>
                                            <p:fltVal val="0"/>
                                          </p:val>
                                        </p:tav>
                                        <p:tav tm="100000">
                                          <p:val>
                                            <p:strVal val="#ppt_h"/>
                                          </p:val>
                                        </p:tav>
                                      </p:tavLst>
                                    </p:anim>
                                    <p:anim calcmode="lin" valueType="num">
                                      <p:cBhvr>
                                        <p:cTn id="9" dur="1000" fill="hold"/>
                                        <p:tgtEl>
                                          <p:spTgt spid="10858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0858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85" grpId="0"/>
    </p:bldLst>
  </p:timing>
</p:sld>
</file>

<file path=ppt/slides/slide1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6257" name="Rectangle 2" descr="Green marble"/>
          <p:cNvSpPr>
            <a:spLocks noChangeArrowheads="1"/>
          </p:cNvSpPr>
          <p:nvPr/>
        </p:nvSpPr>
        <p:spPr bwMode="auto">
          <a:xfrm>
            <a:off x="-7620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96258" name="Group 3"/>
          <p:cNvGrpSpPr>
            <a:grpSpLocks/>
          </p:cNvGrpSpPr>
          <p:nvPr/>
        </p:nvGrpSpPr>
        <p:grpSpPr bwMode="auto">
          <a:xfrm>
            <a:off x="2401888" y="4597400"/>
            <a:ext cx="74612" cy="1570038"/>
            <a:chOff x="2352" y="3120"/>
            <a:chExt cx="48" cy="864"/>
          </a:xfrm>
        </p:grpSpPr>
        <p:sp>
          <p:nvSpPr>
            <p:cNvPr id="93188" name="Line 4"/>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96288" name="Group 5"/>
            <p:cNvGrpSpPr>
              <a:grpSpLocks/>
            </p:cNvGrpSpPr>
            <p:nvPr/>
          </p:nvGrpSpPr>
          <p:grpSpPr bwMode="auto">
            <a:xfrm>
              <a:off x="2352" y="3120"/>
              <a:ext cx="48" cy="432"/>
              <a:chOff x="2016" y="3120"/>
              <a:chExt cx="0" cy="864"/>
            </a:xfrm>
          </p:grpSpPr>
          <p:sp>
            <p:nvSpPr>
              <p:cNvPr id="93190" name="Line 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191" name="Line 7"/>
              <p:cNvSpPr>
                <a:spLocks noChangeShapeType="1"/>
              </p:cNvSpPr>
              <p:nvPr/>
            </p:nvSpPr>
            <p:spPr bwMode="auto">
              <a:xfrm>
                <a:off x="2016" y="3553"/>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sp>
        <p:nvSpPr>
          <p:cNvPr id="93192" name="Line 8"/>
          <p:cNvSpPr>
            <a:spLocks noChangeShapeType="1"/>
          </p:cNvSpPr>
          <p:nvPr/>
        </p:nvSpPr>
        <p:spPr bwMode="auto">
          <a:xfrm flipH="1">
            <a:off x="533400" y="1612900"/>
            <a:ext cx="723900" cy="29924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193" name="Text Box 9"/>
          <p:cNvSpPr txBox="1">
            <a:spLocks noChangeArrowheads="1"/>
          </p:cNvSpPr>
          <p:nvPr/>
        </p:nvSpPr>
        <p:spPr bwMode="auto">
          <a:xfrm>
            <a:off x="1295400" y="76200"/>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600" b="1" i="1" u="none" strike="noStrike" kern="1200" cap="none" spc="0" normalizeH="0" baseline="0" noProof="0" dirty="0">
                <a:ln>
                  <a:noFill/>
                </a:ln>
                <a:solidFill>
                  <a:srgbClr val="FFFFFF"/>
                </a:solidFill>
                <a:effectLst/>
                <a:uLnTx/>
                <a:uFillTx/>
                <a:latin typeface="Arial"/>
                <a:ea typeface="ＭＳ Ｐゴシック" charset="0"/>
                <a:cs typeface="Arial"/>
              </a:rPr>
              <a:t>我的子民若是</a:t>
            </a:r>
          </a:p>
        </p:txBody>
      </p:sp>
      <p:sp>
        <p:nvSpPr>
          <p:cNvPr id="93194" name="Text Box 10"/>
          <p:cNvSpPr txBox="1">
            <a:spLocks noChangeArrowheads="1"/>
          </p:cNvSpPr>
          <p:nvPr/>
        </p:nvSpPr>
        <p:spPr bwMode="auto">
          <a:xfrm rot="17026340">
            <a:off x="301625" y="2684463"/>
            <a:ext cx="3086100" cy="8318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ja-JP"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上帝的主权 </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1–9</a:t>
            </a:r>
          </a:p>
        </p:txBody>
      </p:sp>
      <p:sp>
        <p:nvSpPr>
          <p:cNvPr id="93195" name="Text Box 11"/>
          <p:cNvSpPr txBox="1">
            <a:spLocks noChangeArrowheads="1"/>
          </p:cNvSpPr>
          <p:nvPr/>
        </p:nvSpPr>
        <p:spPr bwMode="auto">
          <a:xfrm>
            <a:off x="381000" y="4567238"/>
            <a:ext cx="2171700" cy="10156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家谱</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93196" name="Text Box 12"/>
          <p:cNvSpPr txBox="1">
            <a:spLocks noChangeArrowheads="1"/>
          </p:cNvSpPr>
          <p:nvPr/>
        </p:nvSpPr>
        <p:spPr bwMode="auto">
          <a:xfrm rot="17044704">
            <a:off x="4064000" y="2786063"/>
            <a:ext cx="2722563"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dirty="0">
                <a:ln>
                  <a:noFill/>
                </a:ln>
                <a:solidFill>
                  <a:srgbClr val="FFFF00"/>
                </a:solidFill>
                <a:effectLst/>
                <a:uLnTx/>
                <a:uFillTx/>
                <a:latin typeface="Arial"/>
                <a:ea typeface="ＭＳ Ｐゴシック" charset="0"/>
                <a:cs typeface="Arial"/>
              </a:rPr>
              <a:t>所罗门</a:t>
            </a:r>
            <a:r>
              <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rPr>
              <a:t> 1–9</a:t>
            </a:r>
          </a:p>
        </p:txBody>
      </p:sp>
      <p:sp>
        <p:nvSpPr>
          <p:cNvPr id="93197" name="Line 13"/>
          <p:cNvSpPr>
            <a:spLocks noChangeShapeType="1"/>
          </p:cNvSpPr>
          <p:nvPr/>
        </p:nvSpPr>
        <p:spPr bwMode="auto">
          <a:xfrm flipV="1">
            <a:off x="4879975" y="977900"/>
            <a:ext cx="1588" cy="6429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198" name="Line 14"/>
          <p:cNvSpPr>
            <a:spLocks noChangeShapeType="1"/>
          </p:cNvSpPr>
          <p:nvPr/>
        </p:nvSpPr>
        <p:spPr bwMode="auto">
          <a:xfrm flipH="1">
            <a:off x="24003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199" name="Line 15"/>
          <p:cNvSpPr>
            <a:spLocks noChangeShapeType="1"/>
          </p:cNvSpPr>
          <p:nvPr/>
        </p:nvSpPr>
        <p:spPr bwMode="auto">
          <a:xfrm flipH="1">
            <a:off x="41529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00" name="Line 16"/>
          <p:cNvSpPr>
            <a:spLocks noChangeShapeType="1"/>
          </p:cNvSpPr>
          <p:nvPr/>
        </p:nvSpPr>
        <p:spPr bwMode="auto">
          <a:xfrm flipH="1">
            <a:off x="59436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01" name="Line 17"/>
          <p:cNvSpPr>
            <a:spLocks noChangeShapeType="1"/>
          </p:cNvSpPr>
          <p:nvPr/>
        </p:nvSpPr>
        <p:spPr bwMode="auto">
          <a:xfrm flipH="1">
            <a:off x="78105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02" name="Rectangle 18"/>
          <p:cNvSpPr>
            <a:spLocks noChangeArrowheads="1"/>
          </p:cNvSpPr>
          <p:nvPr/>
        </p:nvSpPr>
        <p:spPr bwMode="auto">
          <a:xfrm>
            <a:off x="533400" y="510063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03" name="Text Box 19"/>
          <p:cNvSpPr txBox="1">
            <a:spLocks noChangeArrowheads="1"/>
          </p:cNvSpPr>
          <p:nvPr/>
        </p:nvSpPr>
        <p:spPr bwMode="auto">
          <a:xfrm>
            <a:off x="3562350" y="5054600"/>
            <a:ext cx="15621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a:ln>
                  <a:noFill/>
                </a:ln>
                <a:solidFill>
                  <a:srgbClr val="FFFFFF"/>
                </a:solidFill>
                <a:effectLst/>
                <a:uLnTx/>
                <a:uFillTx/>
                <a:latin typeface="Arial"/>
                <a:ea typeface="ＭＳ Ｐゴシック" charset="0"/>
                <a:cs typeface="Arial"/>
              </a:rPr>
              <a:t>联合</a:t>
            </a:r>
          </a:p>
        </p:txBody>
      </p:sp>
      <p:sp>
        <p:nvSpPr>
          <p:cNvPr id="93204" name="Text Box 20"/>
          <p:cNvSpPr txBox="1">
            <a:spLocks noChangeArrowheads="1"/>
          </p:cNvSpPr>
          <p:nvPr/>
        </p:nvSpPr>
        <p:spPr bwMode="auto">
          <a:xfrm>
            <a:off x="533400" y="5602288"/>
            <a:ext cx="18288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4143-1011</a:t>
            </a:r>
          </a:p>
        </p:txBody>
      </p:sp>
      <p:sp>
        <p:nvSpPr>
          <p:cNvPr id="93205" name="Rectangle 21"/>
          <p:cNvSpPr>
            <a:spLocks noChangeArrowheads="1"/>
          </p:cNvSpPr>
          <p:nvPr/>
        </p:nvSpPr>
        <p:spPr bwMode="auto">
          <a:xfrm>
            <a:off x="533400" y="56149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06" name="Rectangle 22"/>
          <p:cNvSpPr>
            <a:spLocks noChangeArrowheads="1"/>
          </p:cNvSpPr>
          <p:nvPr/>
        </p:nvSpPr>
        <p:spPr bwMode="auto">
          <a:xfrm>
            <a:off x="533400" y="45862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sng"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96274" name="Group 23"/>
          <p:cNvGrpSpPr>
            <a:grpSpLocks/>
          </p:cNvGrpSpPr>
          <p:nvPr/>
        </p:nvGrpSpPr>
        <p:grpSpPr bwMode="auto">
          <a:xfrm>
            <a:off x="5945188" y="5100638"/>
            <a:ext cx="74612" cy="1071562"/>
            <a:chOff x="2352" y="3120"/>
            <a:chExt cx="48" cy="864"/>
          </a:xfrm>
        </p:grpSpPr>
        <p:sp>
          <p:nvSpPr>
            <p:cNvPr id="93208" name="Line 24"/>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96284" name="Group 25"/>
            <p:cNvGrpSpPr>
              <a:grpSpLocks/>
            </p:cNvGrpSpPr>
            <p:nvPr/>
          </p:nvGrpSpPr>
          <p:grpSpPr bwMode="auto">
            <a:xfrm>
              <a:off x="2352" y="3120"/>
              <a:ext cx="48" cy="432"/>
              <a:chOff x="2016" y="3120"/>
              <a:chExt cx="0" cy="864"/>
            </a:xfrm>
          </p:grpSpPr>
          <p:sp>
            <p:nvSpPr>
              <p:cNvPr id="93210" name="Line 2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11" name="Line 27"/>
              <p:cNvSpPr>
                <a:spLocks noChangeShapeType="1"/>
              </p:cNvSpPr>
              <p:nvPr/>
            </p:nvSpPr>
            <p:spPr bwMode="auto">
              <a:xfrm>
                <a:off x="2016" y="3553"/>
                <a:ext cx="0" cy="44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sp>
        <p:nvSpPr>
          <p:cNvPr id="93212" name="Rectangle 28"/>
          <p:cNvSpPr>
            <a:spLocks noChangeArrowheads="1"/>
          </p:cNvSpPr>
          <p:nvPr/>
        </p:nvSpPr>
        <p:spPr bwMode="auto">
          <a:xfrm>
            <a:off x="1276350" y="1009650"/>
            <a:ext cx="7258050" cy="585788"/>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3213" name="Text Box 29"/>
          <p:cNvSpPr txBox="1">
            <a:spLocks noChangeArrowheads="1"/>
          </p:cNvSpPr>
          <p:nvPr/>
        </p:nvSpPr>
        <p:spPr bwMode="auto">
          <a:xfrm>
            <a:off x="1447800"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600" b="1" i="0" u="none" strike="noStrike" kern="1200" cap="none" spc="0" normalizeH="0" baseline="0" noProof="0" dirty="0">
                <a:ln>
                  <a:noFill/>
                </a:ln>
                <a:solidFill>
                  <a:srgbClr val="FFFFFF"/>
                </a:solidFill>
                <a:effectLst/>
                <a:uLnTx/>
                <a:uFillTx/>
                <a:latin typeface="Arial"/>
                <a:ea typeface="ＭＳ Ｐゴシック" charset="0"/>
                <a:cs typeface="Arial"/>
              </a:rPr>
              <a:t>历代志上</a:t>
            </a:r>
          </a:p>
        </p:txBody>
      </p:sp>
      <p:sp>
        <p:nvSpPr>
          <p:cNvPr id="93214" name="Text Box 30"/>
          <p:cNvSpPr txBox="1">
            <a:spLocks noChangeArrowheads="1"/>
          </p:cNvSpPr>
          <p:nvPr/>
        </p:nvSpPr>
        <p:spPr bwMode="auto">
          <a:xfrm rot="17026340">
            <a:off x="2193925" y="2611864"/>
            <a:ext cx="3048000" cy="83099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ja-JP"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大卫服务 </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10–29</a:t>
            </a:r>
          </a:p>
        </p:txBody>
      </p:sp>
      <p:sp>
        <p:nvSpPr>
          <p:cNvPr id="93215" name="Text Box 31"/>
          <p:cNvSpPr txBox="1">
            <a:spLocks noChangeArrowheads="1"/>
          </p:cNvSpPr>
          <p:nvPr/>
        </p:nvSpPr>
        <p:spPr bwMode="auto">
          <a:xfrm>
            <a:off x="5133975"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3600" b="1" i="0" u="none" strike="noStrike" kern="1200" cap="none" spc="0" normalizeH="0" baseline="0" noProof="0">
                <a:ln>
                  <a:noFill/>
                </a:ln>
                <a:solidFill>
                  <a:srgbClr val="FFFF00"/>
                </a:solidFill>
                <a:effectLst/>
                <a:uLnTx/>
                <a:uFillTx/>
                <a:latin typeface="Arial"/>
                <a:ea typeface="ＭＳ Ｐゴシック" charset="0"/>
                <a:cs typeface="Arial"/>
              </a:rPr>
              <a:t>历代志下</a:t>
            </a:r>
            <a:endParaRPr kumimoji="0" lang="en-US" sz="3600" b="1" i="0" u="none" strike="noStrike" kern="1200" cap="none" spc="0" normalizeH="0" baseline="0" noProof="0">
              <a:ln>
                <a:noFill/>
              </a:ln>
              <a:solidFill>
                <a:srgbClr val="FFFF00"/>
              </a:solidFill>
              <a:effectLst/>
              <a:uLnTx/>
              <a:uFillTx/>
              <a:latin typeface="Arial"/>
              <a:ea typeface="ＭＳ Ｐゴシック" charset="0"/>
              <a:cs typeface="Arial"/>
            </a:endParaRPr>
          </a:p>
        </p:txBody>
      </p:sp>
      <p:sp>
        <p:nvSpPr>
          <p:cNvPr id="93216" name="Text Box 32"/>
          <p:cNvSpPr txBox="1">
            <a:spLocks noChangeArrowheads="1"/>
          </p:cNvSpPr>
          <p:nvPr/>
        </p:nvSpPr>
        <p:spPr bwMode="auto">
          <a:xfrm>
            <a:off x="3962400" y="4567238"/>
            <a:ext cx="2171700" cy="10156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400" b="1" i="0" u="none" strike="noStrike" kern="1200" cap="none" spc="0" normalizeH="0" baseline="0" noProof="0" dirty="0">
                <a:ln>
                  <a:noFill/>
                </a:ln>
                <a:solidFill>
                  <a:srgbClr val="FFFFFF"/>
                </a:solidFill>
                <a:effectLst/>
                <a:uLnTx/>
                <a:uFillTx/>
                <a:latin typeface="Arial"/>
                <a:ea typeface="ＭＳ Ｐゴシック" charset="0"/>
                <a:cs typeface="Arial"/>
              </a:rPr>
              <a:t>历史</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93217" name="Text Box 33"/>
          <p:cNvSpPr txBox="1">
            <a:spLocks noChangeArrowheads="1"/>
          </p:cNvSpPr>
          <p:nvPr/>
        </p:nvSpPr>
        <p:spPr bwMode="auto">
          <a:xfrm>
            <a:off x="3429000" y="5603875"/>
            <a:ext cx="1828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1011–931</a:t>
            </a:r>
          </a:p>
        </p:txBody>
      </p:sp>
      <p:sp>
        <p:nvSpPr>
          <p:cNvPr id="93218" name="Text Box 34"/>
          <p:cNvSpPr txBox="1">
            <a:spLocks noChangeArrowheads="1"/>
          </p:cNvSpPr>
          <p:nvPr/>
        </p:nvSpPr>
        <p:spPr bwMode="auto">
          <a:xfrm>
            <a:off x="533400" y="5054600"/>
            <a:ext cx="19050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dirty="0">
                <a:ln>
                  <a:noFill/>
                </a:ln>
                <a:solidFill>
                  <a:srgbClr val="FFFFFF"/>
                </a:solidFill>
                <a:effectLst/>
                <a:uLnTx/>
                <a:uFillTx/>
                <a:latin typeface="Arial"/>
                <a:ea typeface="ＭＳ Ｐゴシック" charset="0"/>
                <a:cs typeface="Arial"/>
              </a:rPr>
              <a:t>预备</a:t>
            </a:r>
          </a:p>
        </p:txBody>
      </p:sp>
      <p:sp>
        <p:nvSpPr>
          <p:cNvPr id="35" name="Title 34"/>
          <p:cNvSpPr>
            <a:spLocks noGrp="1"/>
          </p:cNvSpPr>
          <p:nvPr>
            <p:ph type="title" idx="4294967295"/>
          </p:nvPr>
        </p:nvSpPr>
        <p:spPr>
          <a:xfrm>
            <a:off x="0" y="0"/>
            <a:ext cx="3124200" cy="685800"/>
          </a:xfrm>
        </p:spPr>
        <p:txBody>
          <a:bodyPr/>
          <a:lstStyle/>
          <a:p>
            <a:pPr algn="l">
              <a:defRPr/>
            </a:pPr>
            <a:r>
              <a:rPr lang="ja-JP" altLang="en-US" sz="3600" b="1" dirty="0">
                <a:solidFill>
                  <a:srgbClr val="FFFFFF"/>
                </a:solidFill>
                <a:effectLst>
                  <a:outerShdw blurRad="38100" dist="38100" dir="2700000" algn="tl">
                    <a:srgbClr val="808080"/>
                  </a:outerShdw>
                </a:effectLst>
                <a:latin typeface="Arial"/>
                <a:ea typeface="ＭＳ Ｐゴシック" charset="0"/>
                <a:cs typeface="Arial"/>
              </a:rPr>
              <a:t>所罗门</a:t>
            </a:r>
            <a:endParaRPr lang="en-US" sz="3600" b="1" dirty="0">
              <a:solidFill>
                <a:srgbClr val="FFFFFF"/>
              </a:solidFill>
              <a:effectLst>
                <a:outerShdw blurRad="38100" dist="38100" dir="2700000" algn="tl">
                  <a:srgbClr val="808080"/>
                </a:outerShdw>
              </a:effectLst>
              <a:latin typeface="Arial"/>
              <a:ea typeface="ＭＳ Ｐゴシック" charset="0"/>
              <a:cs typeface="Arial"/>
            </a:endParaRPr>
          </a:p>
        </p:txBody>
      </p:sp>
      <p:sp>
        <p:nvSpPr>
          <p:cNvPr id="36" name="Text Box 13">
            <a:extLst>
              <a:ext uri="{FF2B5EF4-FFF2-40B4-BE49-F238E27FC236}">
                <a16:creationId xmlns:a16="http://schemas.microsoft.com/office/drawing/2014/main" id="{B2D74FCB-AED0-4382-B452-140D98264008}"/>
              </a:ext>
            </a:extLst>
          </p:cNvPr>
          <p:cNvSpPr txBox="1">
            <a:spLocks noChangeArrowheads="1"/>
          </p:cNvSpPr>
          <p:nvPr/>
        </p:nvSpPr>
        <p:spPr bwMode="auto">
          <a:xfrm rot="17037998">
            <a:off x="5516562" y="2684463"/>
            <a:ext cx="3122613" cy="522288"/>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ja-JP" altLang="en-US" sz="2800" b="0" i="0" u="none" strike="noStrike" kern="0" cap="none" spc="0" normalizeH="0" baseline="0" noProof="0" dirty="0">
                <a:ln>
                  <a:noFill/>
                </a:ln>
                <a:solidFill>
                  <a:srgbClr val="FFFF00"/>
                </a:solidFill>
                <a:effectLst/>
                <a:uLnTx/>
                <a:uFillTx/>
                <a:latin typeface="Arial"/>
                <a:ea typeface="ＭＳ Ｐゴシック" charset="0"/>
                <a:cs typeface="Arial"/>
              </a:rPr>
              <a:t>儿子</a:t>
            </a:r>
            <a:r>
              <a:rPr kumimoji="0" lang="en-US" sz="2800" b="0" i="0" u="none" strike="noStrike" kern="0" cap="none" spc="0" normalizeH="0" baseline="0" noProof="0" dirty="0">
                <a:ln>
                  <a:noFill/>
                </a:ln>
                <a:solidFill>
                  <a:srgbClr val="FFFF00"/>
                </a:solidFill>
                <a:effectLst/>
                <a:uLnTx/>
                <a:uFillTx/>
                <a:latin typeface="Arial"/>
                <a:ea typeface="ＭＳ Ｐゴシック" charset="0"/>
                <a:cs typeface="Arial"/>
              </a:rPr>
              <a:t>  10-36</a:t>
            </a:r>
          </a:p>
        </p:txBody>
      </p:sp>
      <p:sp>
        <p:nvSpPr>
          <p:cNvPr id="37" name="Text Box 21">
            <a:extLst>
              <a:ext uri="{FF2B5EF4-FFF2-40B4-BE49-F238E27FC236}">
                <a16:creationId xmlns:a16="http://schemas.microsoft.com/office/drawing/2014/main" id="{638860EF-6CA0-40C1-B015-227EE4B076E0}"/>
              </a:ext>
            </a:extLst>
          </p:cNvPr>
          <p:cNvSpPr txBox="1">
            <a:spLocks noChangeArrowheads="1"/>
          </p:cNvSpPr>
          <p:nvPr/>
        </p:nvSpPr>
        <p:spPr bwMode="auto">
          <a:xfrm>
            <a:off x="5791200" y="5054600"/>
            <a:ext cx="2209800" cy="52322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ja-JP" altLang="en-US" sz="2800" b="0" i="0" u="none" strike="noStrike" kern="0" cap="none" spc="0" normalizeH="0" baseline="0" noProof="0" dirty="0">
                <a:ln>
                  <a:noFill/>
                </a:ln>
                <a:solidFill>
                  <a:srgbClr val="FFFF00"/>
                </a:solidFill>
                <a:effectLst/>
                <a:uLnTx/>
                <a:uFillTx/>
                <a:latin typeface="Arial"/>
                <a:ea typeface="ＭＳ Ｐゴシック" charset="0"/>
                <a:cs typeface="Arial"/>
              </a:rPr>
              <a:t>分裂</a:t>
            </a:r>
            <a:endParaRPr kumimoji="0" lang="en-US" sz="2800" b="0" i="0" u="none" strike="noStrike" kern="0" cap="none" spc="0" normalizeH="0" baseline="0" noProof="0" dirty="0">
              <a:ln>
                <a:noFill/>
              </a:ln>
              <a:solidFill>
                <a:srgbClr val="FFFF00"/>
              </a:solidFill>
              <a:effectLst/>
              <a:uLnTx/>
              <a:uFillTx/>
              <a:latin typeface="Arial"/>
              <a:ea typeface="ＭＳ Ｐゴシック" charset="0"/>
              <a:cs typeface="Arial"/>
            </a:endParaRPr>
          </a:p>
        </p:txBody>
      </p:sp>
      <p:sp>
        <p:nvSpPr>
          <p:cNvPr id="38" name="Text Box 23">
            <a:extLst>
              <a:ext uri="{FF2B5EF4-FFF2-40B4-BE49-F238E27FC236}">
                <a16:creationId xmlns:a16="http://schemas.microsoft.com/office/drawing/2014/main" id="{0B495451-D435-4B43-956D-F6333DDA3738}"/>
              </a:ext>
            </a:extLst>
          </p:cNvPr>
          <p:cNvSpPr txBox="1">
            <a:spLocks noChangeArrowheads="1"/>
          </p:cNvSpPr>
          <p:nvPr/>
        </p:nvSpPr>
        <p:spPr bwMode="auto">
          <a:xfrm>
            <a:off x="6019800" y="5603875"/>
            <a:ext cx="1752600" cy="461963"/>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800" b="0" i="0" u="none" strike="noStrike" kern="0" cap="none" spc="0" normalizeH="0" baseline="0" noProof="0" dirty="0">
                <a:ln>
                  <a:noFill/>
                </a:ln>
                <a:solidFill>
                  <a:srgbClr val="FFFF00"/>
                </a:solidFill>
                <a:effectLst/>
                <a:uLnTx/>
                <a:uFillTx/>
                <a:latin typeface="Arial"/>
                <a:ea typeface="ＭＳ Ｐゴシック" charset="0"/>
                <a:cs typeface="Arial"/>
              </a:rPr>
              <a:t>931-538</a:t>
            </a:r>
          </a:p>
        </p:txBody>
      </p:sp>
      <p:sp>
        <p:nvSpPr>
          <p:cNvPr id="39" name="Title 38">
            <a:extLst>
              <a:ext uri="{FF2B5EF4-FFF2-40B4-BE49-F238E27FC236}">
                <a16:creationId xmlns:a16="http://schemas.microsoft.com/office/drawing/2014/main" id="{DD4F39C2-47A8-4C2B-A9A5-719698AFFAC8}"/>
              </a:ext>
            </a:extLst>
          </p:cNvPr>
          <p:cNvSpPr txBox="1">
            <a:spLocks/>
          </p:cNvSpPr>
          <p:nvPr/>
        </p:nvSpPr>
        <p:spPr bwMode="auto">
          <a:xfrm>
            <a:off x="-152400" y="6259513"/>
            <a:ext cx="9296400" cy="46037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spAutoFit/>
          </a:bodyPr>
          <a:lst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0" cap="none" spc="0" normalizeH="0" baseline="0" noProof="0">
                <a:ln>
                  <a:noFill/>
                </a:ln>
                <a:solidFill>
                  <a:srgbClr val="FEFDE3"/>
                </a:solidFill>
                <a:effectLst/>
                <a:uLnTx/>
                <a:uFillTx/>
                <a:latin typeface="Arial"/>
                <a:ea typeface="ＭＳ Ｐゴシック" charset="0"/>
                <a:cs typeface="Arial"/>
              </a:rPr>
              <a:t>Christ:  Greater than the Temple (Matthew 12:6)</a:t>
            </a:r>
            <a:endParaRPr kumimoji="0" lang="en-US" sz="2400" b="1" i="0" u="none" strike="noStrike" kern="0" cap="none" spc="0" normalizeH="0" baseline="0" noProof="0" dirty="0">
              <a:ln>
                <a:noFill/>
              </a:ln>
              <a:solidFill>
                <a:srgbClr val="FEFDE3"/>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88151180"/>
      </p:ext>
    </p:extLst>
  </p:cSld>
  <p:clrMapOvr>
    <a:masterClrMapping/>
  </p:clrMapOvr>
  <p:transition spd="med">
    <p:randomBar dir="vert"/>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29027"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endParaRPr lang="en-US"/>
          </a:p>
        </p:txBody>
      </p:sp>
      <p:sp>
        <p:nvSpPr>
          <p:cNvPr id="129028"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endParaRPr lang="en-US"/>
          </a:p>
        </p:txBody>
      </p:sp>
      <p:sp>
        <p:nvSpPr>
          <p:cNvPr id="129029"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2800">
                <a:solidFill>
                  <a:schemeClr val="accent2"/>
                </a:solidFill>
                <a:latin typeface="Times" charset="0"/>
              </a:rPr>
              <a:t> </a:t>
            </a:r>
            <a:r>
              <a:rPr kumimoji="0" lang="en-US">
                <a:solidFill>
                  <a:schemeClr val="accent2"/>
                </a:solidFill>
                <a:latin typeface="Times" charset="0"/>
              </a:rPr>
              <a:t>ROYALTY</a:t>
            </a:r>
          </a:p>
        </p:txBody>
      </p:sp>
      <p:sp>
        <p:nvSpPr>
          <p:cNvPr id="129030"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3431"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nSpc>
                <a:spcPct val="100000"/>
              </a:lnSpc>
              <a:spcBef>
                <a:spcPct val="50000"/>
              </a:spcBef>
              <a:buFontTx/>
              <a:buNone/>
              <a:defRPr/>
            </a:pPr>
            <a:r>
              <a:rPr kumimoji="0" lang="en-US" sz="2000">
                <a:solidFill>
                  <a:srgbClr val="FAFD00"/>
                </a:solidFill>
                <a:latin typeface="Times" pitchFamily="-105" charset="0"/>
                <a:ea typeface="Times New Roman" pitchFamily="-105" charset="0"/>
                <a:cs typeface="Times New Roman" pitchFamily="-105" charset="0"/>
              </a:rPr>
              <a:t>ca. 1000 B.C.</a:t>
            </a:r>
          </a:p>
        </p:txBody>
      </p:sp>
      <p:sp>
        <p:nvSpPr>
          <p:cNvPr id="129032" name="Rectangle 8"/>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29033" name="Rectangle 9"/>
          <p:cNvSpPr>
            <a:spLocks noChangeArrowheads="1"/>
          </p:cNvSpPr>
          <p:nvPr/>
        </p:nvSpPr>
        <p:spPr bwMode="auto">
          <a:xfrm>
            <a:off x="3846513" y="1387475"/>
            <a:ext cx="14255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2800">
                <a:solidFill>
                  <a:schemeClr val="bg2"/>
                </a:solidFill>
                <a:latin typeface="Times" charset="0"/>
              </a:rPr>
              <a:t>S - D - S</a:t>
            </a:r>
          </a:p>
        </p:txBody>
      </p:sp>
      <p:sp>
        <p:nvSpPr>
          <p:cNvPr id="103434" name="Rectangle 10"/>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grpSp>
        <p:nvGrpSpPr>
          <p:cNvPr id="129035" name="Group 11"/>
          <p:cNvGrpSpPr>
            <a:grpSpLocks/>
          </p:cNvGrpSpPr>
          <p:nvPr/>
        </p:nvGrpSpPr>
        <p:grpSpPr bwMode="auto">
          <a:xfrm>
            <a:off x="901700" y="2603500"/>
            <a:ext cx="2201863" cy="1765300"/>
            <a:chOff x="568" y="1640"/>
            <a:chExt cx="1387" cy="1112"/>
          </a:xfrm>
        </p:grpSpPr>
        <p:grpSp>
          <p:nvGrpSpPr>
            <p:cNvPr id="129107" name="Group 12"/>
            <p:cNvGrpSpPr>
              <a:grpSpLocks/>
            </p:cNvGrpSpPr>
            <p:nvPr/>
          </p:nvGrpSpPr>
          <p:grpSpPr bwMode="auto">
            <a:xfrm>
              <a:off x="568" y="1640"/>
              <a:ext cx="1249" cy="1112"/>
              <a:chOff x="568" y="1640"/>
              <a:chExt cx="1249" cy="1112"/>
            </a:xfrm>
          </p:grpSpPr>
          <p:sp>
            <p:nvSpPr>
              <p:cNvPr id="103437" name="Oval 13"/>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29110" name="Freeform 14"/>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a:p>
            </p:txBody>
          </p:sp>
          <p:sp>
            <p:nvSpPr>
              <p:cNvPr id="129111" name="Freeform 15"/>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grpSp>
        <p:sp>
          <p:nvSpPr>
            <p:cNvPr id="103440" name="Rectangle 16"/>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nSpc>
                  <a:spcPct val="100000"/>
                </a:lnSpc>
                <a:spcBef>
                  <a:spcPct val="0"/>
                </a:spcBef>
                <a:buFontTx/>
                <a:buNone/>
                <a:defRPr/>
              </a:pPr>
              <a:r>
                <a:rPr kumimoji="0" lang="en-US" sz="3600" b="0">
                  <a:solidFill>
                    <a:schemeClr val="tx2"/>
                  </a:solidFill>
                  <a:latin typeface="Times" pitchFamily="-105" charset="0"/>
                  <a:ea typeface="Times New Roman" pitchFamily="-105" charset="0"/>
                  <a:cs typeface="Times New Roman" pitchFamily="-105" charset="0"/>
                </a:rPr>
                <a:t>A </a:t>
              </a:r>
              <a:r>
                <a:rPr kumimoji="0" lang="en-US" sz="6000" b="0">
                  <a:solidFill>
                    <a:srgbClr val="51DC00"/>
                  </a:solidFill>
                  <a:latin typeface="Times" pitchFamily="-105" charset="0"/>
                  <a:ea typeface="Times New Roman" pitchFamily="-105" charset="0"/>
                  <a:cs typeface="Times New Roman" pitchFamily="-105" charset="0"/>
                </a:rPr>
                <a:t>R</a:t>
              </a:r>
              <a:r>
                <a:rPr kumimoji="0" lang="en-US" sz="3600" b="0">
                  <a:solidFill>
                    <a:schemeClr val="tx2"/>
                  </a:solidFill>
                  <a:latin typeface="Times" pitchFamily="-105" charset="0"/>
                  <a:ea typeface="Times New Roman" pitchFamily="-105" charset="0"/>
                  <a:cs typeface="Times New Roman" pitchFamily="-105" charset="0"/>
                </a:rPr>
                <a:t> C</a:t>
              </a:r>
            </a:p>
          </p:txBody>
        </p:sp>
      </p:grpSp>
      <p:sp>
        <p:nvSpPr>
          <p:cNvPr id="129036" name="Rectangle 17"/>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29037" name="Line 18"/>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038" name="Line 19"/>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039" name="Line 20"/>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040" name="Line 21"/>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041" name="Line 22"/>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042" name="Line 23"/>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043" name="Line 24"/>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044" name="Line 25"/>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045" name="Line 26"/>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046" name="Rectangle 27"/>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29047" name="Rectangle 28"/>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29048" name="Rectangle 29"/>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29049" name="Rectangle 30"/>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29050" name="Line 31"/>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3456" name="Rectangle 32"/>
          <p:cNvSpPr>
            <a:spLocks noChangeArrowheads="1"/>
          </p:cNvSpPr>
          <p:nvPr/>
        </p:nvSpPr>
        <p:spPr bwMode="auto">
          <a:xfrm>
            <a:off x="428625" y="160338"/>
            <a:ext cx="12858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nSpc>
                <a:spcPct val="100000"/>
              </a:lnSpc>
              <a:spcBef>
                <a:spcPct val="50000"/>
              </a:spcBef>
              <a:buFontTx/>
              <a:buNone/>
            </a:pPr>
            <a:r>
              <a:rPr kumimoji="0" lang="zh-CN" altLang="en-US" sz="8800" b="0">
                <a:solidFill>
                  <a:schemeClr val="tx2"/>
                </a:solidFill>
                <a:latin typeface="Times" charset="0"/>
                <a:ea typeface="SimSun" charset="0"/>
                <a:cs typeface="SimSun" charset="0"/>
              </a:rPr>
              <a:t>七</a:t>
            </a:r>
            <a:endParaRPr kumimoji="0" lang="en-US" sz="8800" b="0">
              <a:solidFill>
                <a:schemeClr val="tx2"/>
              </a:solidFill>
              <a:latin typeface="Times" charset="0"/>
            </a:endParaRPr>
          </a:p>
        </p:txBody>
      </p:sp>
      <p:sp>
        <p:nvSpPr>
          <p:cNvPr id="103457" name="Line 33"/>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08" charset="0"/>
              <a:ea typeface="Times New Roman" pitchFamily="-108" charset="0"/>
              <a:cs typeface="Times New Roman" pitchFamily="-108" charset="0"/>
            </a:endParaRPr>
          </a:p>
        </p:txBody>
      </p:sp>
      <p:sp>
        <p:nvSpPr>
          <p:cNvPr id="129053" name="Text Box 34"/>
          <p:cNvSpPr txBox="1">
            <a:spLocks noChangeArrowheads="1"/>
          </p:cNvSpPr>
          <p:nvPr/>
        </p:nvSpPr>
        <p:spPr bwMode="auto">
          <a:xfrm>
            <a:off x="533400" y="6483350"/>
            <a:ext cx="19939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endParaRPr kumimoji="0" lang="en-US" sz="1600">
              <a:latin typeface="Comic Sans MS" charset="0"/>
            </a:endParaRPr>
          </a:p>
        </p:txBody>
      </p:sp>
      <p:sp>
        <p:nvSpPr>
          <p:cNvPr id="103459" name="Oval 35"/>
          <p:cNvSpPr>
            <a:spLocks noChangeArrowheads="1"/>
          </p:cNvSpPr>
          <p:nvPr/>
        </p:nvSpPr>
        <p:spPr bwMode="auto">
          <a:xfrm>
            <a:off x="3587750" y="1249363"/>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03460" name="Oval 36"/>
          <p:cNvSpPr>
            <a:spLocks noChangeArrowheads="1"/>
          </p:cNvSpPr>
          <p:nvPr/>
        </p:nvSpPr>
        <p:spPr bwMode="auto">
          <a:xfrm>
            <a:off x="4079875" y="1246188"/>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03461" name="Oval 37"/>
          <p:cNvSpPr>
            <a:spLocks noChangeArrowheads="1"/>
          </p:cNvSpPr>
          <p:nvPr/>
        </p:nvSpPr>
        <p:spPr bwMode="auto">
          <a:xfrm>
            <a:off x="4632325" y="1220788"/>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grpSp>
        <p:nvGrpSpPr>
          <p:cNvPr id="129057" name="Group 38"/>
          <p:cNvGrpSpPr>
            <a:grpSpLocks/>
          </p:cNvGrpSpPr>
          <p:nvPr/>
        </p:nvGrpSpPr>
        <p:grpSpPr bwMode="auto">
          <a:xfrm>
            <a:off x="8018463" y="3436938"/>
            <a:ext cx="981075" cy="1843087"/>
            <a:chOff x="5051" y="2165"/>
            <a:chExt cx="618" cy="1161"/>
          </a:xfrm>
        </p:grpSpPr>
        <p:grpSp>
          <p:nvGrpSpPr>
            <p:cNvPr id="129088" name="Group 39"/>
            <p:cNvGrpSpPr>
              <a:grpSpLocks/>
            </p:cNvGrpSpPr>
            <p:nvPr/>
          </p:nvGrpSpPr>
          <p:grpSpPr bwMode="auto">
            <a:xfrm>
              <a:off x="5051" y="2165"/>
              <a:ext cx="618" cy="1161"/>
              <a:chOff x="5051" y="2165"/>
              <a:chExt cx="618" cy="1161"/>
            </a:xfrm>
          </p:grpSpPr>
          <p:sp>
            <p:nvSpPr>
              <p:cNvPr id="129090" name="Freeform 4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129091" name="AutoShape 4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p>
            </p:txBody>
          </p:sp>
          <p:sp>
            <p:nvSpPr>
              <p:cNvPr id="129092" name="Rectangle 4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p>
            </p:txBody>
          </p:sp>
          <p:sp>
            <p:nvSpPr>
              <p:cNvPr id="129093" name="Line 4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094" name="Rectangle 4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29095" name="Rectangle 4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29096" name="Line 4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097" name="Line 4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098" name="Line 4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099" name="Line 4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100" name="Line 5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101" name="Line 5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102" name="Line 5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103" name="Line 5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104" name="Line 5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105" name="Line 5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106" name="Rectangle 56"/>
              <p:cNvSpPr>
                <a:spLocks noChangeArrowheads="1"/>
              </p:cNvSpPr>
              <p:nvPr/>
            </p:nvSpPr>
            <p:spPr bwMode="auto">
              <a:xfrm>
                <a:off x="5051" y="2165"/>
                <a:ext cx="527"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zh-CN" altLang="en-US" sz="900">
                    <a:solidFill>
                      <a:srgbClr val="000000"/>
                    </a:solidFill>
                    <a:latin typeface="Chicago" charset="0"/>
                    <a:ea typeface="SimSun" charset="0"/>
                    <a:cs typeface="SimSun" charset="0"/>
                  </a:rPr>
                  <a:t>     王权</a:t>
                </a:r>
                <a:endParaRPr kumimoji="0" lang="en-US" sz="900">
                  <a:solidFill>
                    <a:srgbClr val="000000"/>
                  </a:solidFill>
                  <a:latin typeface="Chicago" charset="0"/>
                </a:endParaRPr>
              </a:p>
            </p:txBody>
          </p:sp>
        </p:grpSp>
        <p:sp>
          <p:nvSpPr>
            <p:cNvPr id="129089" name="Rectangle 57"/>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129058" name="Text Box 58"/>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pic>
        <p:nvPicPr>
          <p:cNvPr id="103483" name="Picture 59"/>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2940050" y="2525713"/>
            <a:ext cx="2292350" cy="1835150"/>
          </a:xfrm>
          <a:prstGeom prst="rect">
            <a:avLst/>
          </a:prstGeom>
          <a:noFill/>
          <a:ln w="762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pic>
      <p:sp>
        <p:nvSpPr>
          <p:cNvPr id="103484" name="Text Box 60"/>
          <p:cNvSpPr txBox="1">
            <a:spLocks noChangeArrowheads="1"/>
          </p:cNvSpPr>
          <p:nvPr/>
        </p:nvSpPr>
        <p:spPr bwMode="auto">
          <a:xfrm>
            <a:off x="792163" y="5722938"/>
            <a:ext cx="7681912" cy="6413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3600">
                <a:latin typeface="Comic Sans MS" charset="0"/>
                <a:ea typeface="SimSun" charset="0"/>
                <a:cs typeface="SimSun" charset="0"/>
              </a:rPr>
              <a:t>所罗门</a:t>
            </a:r>
            <a:r>
              <a:rPr kumimoji="0" lang="en-US" altLang="ja-JP" sz="3600">
                <a:latin typeface="Comic Sans MS" charset="0"/>
              </a:rPr>
              <a:t>: </a:t>
            </a:r>
            <a:r>
              <a:rPr kumimoji="0" lang="zh-CN" altLang="en-US" sz="3600">
                <a:latin typeface="Comic Sans MS" charset="0"/>
                <a:ea typeface="SimSun" charset="0"/>
                <a:cs typeface="SimSun" charset="0"/>
              </a:rPr>
              <a:t>了不起的策划</a:t>
            </a:r>
            <a:r>
              <a:rPr kumimoji="0" lang="en-US" altLang="ja-JP" sz="3600">
                <a:latin typeface="Comic Sans MS" charset="0"/>
              </a:rPr>
              <a:t>!</a:t>
            </a:r>
            <a:endParaRPr kumimoji="0" lang="en-US" sz="3600">
              <a:latin typeface="Comic Sans MS" charset="0"/>
            </a:endParaRPr>
          </a:p>
        </p:txBody>
      </p:sp>
      <p:sp>
        <p:nvSpPr>
          <p:cNvPr id="103485" name="Rectangle 61"/>
          <p:cNvSpPr>
            <a:spLocks noChangeArrowheads="1"/>
          </p:cNvSpPr>
          <p:nvPr/>
        </p:nvSpPr>
        <p:spPr bwMode="auto">
          <a:xfrm>
            <a:off x="8078788" y="6542088"/>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35</a:t>
            </a:r>
          </a:p>
        </p:txBody>
      </p:sp>
      <p:sp>
        <p:nvSpPr>
          <p:cNvPr id="129062" name="Text Box 62"/>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grpSp>
        <p:nvGrpSpPr>
          <p:cNvPr id="129063" name="Group 63"/>
          <p:cNvGrpSpPr>
            <a:grpSpLocks/>
          </p:cNvGrpSpPr>
          <p:nvPr/>
        </p:nvGrpSpPr>
        <p:grpSpPr bwMode="auto">
          <a:xfrm>
            <a:off x="6289985" y="1328159"/>
            <a:ext cx="919814" cy="1010116"/>
            <a:chOff x="1557" y="1007"/>
            <a:chExt cx="2105" cy="1949"/>
          </a:xfrm>
        </p:grpSpPr>
        <p:grpSp>
          <p:nvGrpSpPr>
            <p:cNvPr id="129084" name="Group 65"/>
            <p:cNvGrpSpPr>
              <a:grpSpLocks/>
            </p:cNvGrpSpPr>
            <p:nvPr/>
          </p:nvGrpSpPr>
          <p:grpSpPr bwMode="auto">
            <a:xfrm>
              <a:off x="1557" y="1209"/>
              <a:ext cx="2105" cy="1421"/>
              <a:chOff x="578" y="2316"/>
              <a:chExt cx="2105" cy="1421"/>
            </a:xfrm>
          </p:grpSpPr>
          <p:sp>
            <p:nvSpPr>
              <p:cNvPr id="129086" name="Freeform 6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884754731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129087" name="Freeform 6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129079" name="Freeform 69"/>
            <p:cNvSpPr>
              <a:spLocks/>
            </p:cNvSpPr>
            <p:nvPr/>
          </p:nvSpPr>
          <p:spPr bwMode="auto">
            <a:xfrm>
              <a:off x="1616" y="2649"/>
              <a:ext cx="88" cy="277"/>
            </a:xfrm>
            <a:custGeom>
              <a:avLst/>
              <a:gdLst>
                <a:gd name="T0" fmla="*/ 140 w 85"/>
                <a:gd name="T1" fmla="*/ 11 h 318"/>
                <a:gd name="T2" fmla="*/ 122 w 85"/>
                <a:gd name="T3" fmla="*/ 5 h 318"/>
                <a:gd name="T4" fmla="*/ 92 w 85"/>
                <a:gd name="T5" fmla="*/ 3 h 318"/>
                <a:gd name="T6" fmla="*/ 105 w 85"/>
                <a:gd name="T7" fmla="*/ 5 h 318"/>
                <a:gd name="T8" fmla="*/ 122 w 85"/>
                <a:gd name="T9" fmla="*/ 3 h 318"/>
                <a:gd name="T10" fmla="*/ 71 w 85"/>
                <a:gd name="T11" fmla="*/ 3 h 318"/>
                <a:gd name="T12" fmla="*/ 71 w 85"/>
                <a:gd name="T13" fmla="*/ 3 h 318"/>
                <a:gd name="T14" fmla="*/ 92 w 85"/>
                <a:gd name="T15" fmla="*/ 14 h 318"/>
                <a:gd name="T16" fmla="*/ 55 w 85"/>
                <a:gd name="T17" fmla="*/ 11 h 318"/>
                <a:gd name="T18" fmla="*/ 71 w 85"/>
                <a:gd name="T19" fmla="*/ 9 h 318"/>
                <a:gd name="T20" fmla="*/ 92 w 85"/>
                <a:gd name="T21" fmla="*/ 11 h 318"/>
                <a:gd name="T22" fmla="*/ 71 w 85"/>
                <a:gd name="T23" fmla="*/ 8 h 318"/>
                <a:gd name="T24" fmla="*/ 92 w 85"/>
                <a:gd name="T25" fmla="*/ 11 h 318"/>
                <a:gd name="T26" fmla="*/ 71 w 85"/>
                <a:gd name="T27" fmla="*/ 9 h 318"/>
                <a:gd name="T28" fmla="*/ 92 w 85"/>
                <a:gd name="T29" fmla="*/ 10 h 318"/>
                <a:gd name="T30" fmla="*/ 105 w 85"/>
                <a:gd name="T31" fmla="*/ 12 h 318"/>
                <a:gd name="T32" fmla="*/ 140 w 85"/>
                <a:gd name="T33" fmla="*/ 15 h 318"/>
                <a:gd name="T34" fmla="*/ 154 w 85"/>
                <a:gd name="T35" fmla="*/ 17 h 318"/>
                <a:gd name="T36" fmla="*/ 140 w 85"/>
                <a:gd name="T37" fmla="*/ 20 h 318"/>
                <a:gd name="T38" fmla="*/ 122 w 85"/>
                <a:gd name="T39" fmla="*/ 19 h 318"/>
                <a:gd name="T40" fmla="*/ 105 w 85"/>
                <a:gd name="T41" fmla="*/ 23 h 318"/>
                <a:gd name="T42" fmla="*/ 71 w 85"/>
                <a:gd name="T43" fmla="*/ 21 h 318"/>
                <a:gd name="T44" fmla="*/ 55 w 85"/>
                <a:gd name="T45" fmla="*/ 15 h 318"/>
                <a:gd name="T46" fmla="*/ 41 w 85"/>
                <a:gd name="T47" fmla="*/ 18 h 318"/>
                <a:gd name="T48" fmla="*/ 5 w 85"/>
                <a:gd name="T49" fmla="*/ 15 h 318"/>
                <a:gd name="T50" fmla="*/ 71 w 85"/>
                <a:gd name="T51" fmla="*/ 10 h 318"/>
                <a:gd name="T52" fmla="*/ 122 w 85"/>
                <a:gd name="T53" fmla="*/ 12 h 318"/>
                <a:gd name="T54" fmla="*/ 140 w 85"/>
                <a:gd name="T55" fmla="*/ 16 h 318"/>
                <a:gd name="T56" fmla="*/ 122 w 85"/>
                <a:gd name="T57" fmla="*/ 14 h 318"/>
                <a:gd name="T58" fmla="*/ 122 w 85"/>
                <a:gd name="T59" fmla="*/ 3 h 318"/>
                <a:gd name="T60" fmla="*/ 92 w 85"/>
                <a:gd name="T61" fmla="*/ 3 h 318"/>
                <a:gd name="T62" fmla="*/ 41 w 85"/>
                <a:gd name="T63" fmla="*/ 3 h 318"/>
                <a:gd name="T64" fmla="*/ 71 w 85"/>
                <a:gd name="T65" fmla="*/ 7 h 318"/>
                <a:gd name="T66" fmla="*/ 105 w 85"/>
                <a:gd name="T67" fmla="*/ 10 h 318"/>
                <a:gd name="T68" fmla="*/ 140 w 85"/>
                <a:gd name="T69" fmla="*/ 11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29080" name="Freeform 70"/>
            <p:cNvSpPr>
              <a:spLocks/>
            </p:cNvSpPr>
            <p:nvPr/>
          </p:nvSpPr>
          <p:spPr bwMode="auto">
            <a:xfrm>
              <a:off x="1635" y="2647"/>
              <a:ext cx="109" cy="309"/>
            </a:xfrm>
            <a:custGeom>
              <a:avLst/>
              <a:gdLst>
                <a:gd name="T0" fmla="*/ 1 w 105"/>
                <a:gd name="T1" fmla="*/ 0 h 354"/>
                <a:gd name="T2" fmla="*/ 189 w 105"/>
                <a:gd name="T3" fmla="*/ 3 h 354"/>
                <a:gd name="T4" fmla="*/ 147 w 105"/>
                <a:gd name="T5" fmla="*/ 3 h 354"/>
                <a:gd name="T6" fmla="*/ 170 w 105"/>
                <a:gd name="T7" fmla="*/ 4 h 354"/>
                <a:gd name="T8" fmla="*/ 170 w 105"/>
                <a:gd name="T9" fmla="*/ 11 h 354"/>
                <a:gd name="T10" fmla="*/ 197 w 105"/>
                <a:gd name="T11" fmla="*/ 13 h 354"/>
                <a:gd name="T12" fmla="*/ 197 w 105"/>
                <a:gd name="T13" fmla="*/ 18 h 354"/>
                <a:gd name="T14" fmla="*/ 170 w 105"/>
                <a:gd name="T15" fmla="*/ 25 h 354"/>
                <a:gd name="T16" fmla="*/ 140 w 105"/>
                <a:gd name="T17" fmla="*/ 27 h 354"/>
                <a:gd name="T18" fmla="*/ 33 w 105"/>
                <a:gd name="T19" fmla="*/ 24 h 354"/>
                <a:gd name="T20" fmla="*/ 12 w 105"/>
                <a:gd name="T21" fmla="*/ 21 h 354"/>
                <a:gd name="T22" fmla="*/ 33 w 105"/>
                <a:gd name="T23" fmla="*/ 18 h 354"/>
                <a:gd name="T24" fmla="*/ 9 w 105"/>
                <a:gd name="T25" fmla="*/ 8 h 354"/>
                <a:gd name="T26" fmla="*/ 39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29081" name="Freeform 71"/>
            <p:cNvSpPr>
              <a:spLocks/>
            </p:cNvSpPr>
            <p:nvPr/>
          </p:nvSpPr>
          <p:spPr bwMode="auto">
            <a:xfrm>
              <a:off x="3008" y="2583"/>
              <a:ext cx="155" cy="328"/>
            </a:xfrm>
            <a:custGeom>
              <a:avLst/>
              <a:gdLst>
                <a:gd name="T0" fmla="*/ 298 w 149"/>
                <a:gd name="T1" fmla="*/ 3 h 376"/>
                <a:gd name="T2" fmla="*/ 283 w 149"/>
                <a:gd name="T3" fmla="*/ 8 h 376"/>
                <a:gd name="T4" fmla="*/ 263 w 149"/>
                <a:gd name="T5" fmla="*/ 10 h 376"/>
                <a:gd name="T6" fmla="*/ 259 w 149"/>
                <a:gd name="T7" fmla="*/ 10 h 376"/>
                <a:gd name="T8" fmla="*/ 221 w 149"/>
                <a:gd name="T9" fmla="*/ 18 h 376"/>
                <a:gd name="T10" fmla="*/ 174 w 149"/>
                <a:gd name="T11" fmla="*/ 24 h 376"/>
                <a:gd name="T12" fmla="*/ 140 w 149"/>
                <a:gd name="T13" fmla="*/ 27 h 376"/>
                <a:gd name="T14" fmla="*/ 117 w 149"/>
                <a:gd name="T15" fmla="*/ 27 h 376"/>
                <a:gd name="T16" fmla="*/ 37 w 149"/>
                <a:gd name="T17" fmla="*/ 28 h 376"/>
                <a:gd name="T18" fmla="*/ 2 w 149"/>
                <a:gd name="T19" fmla="*/ 25 h 376"/>
                <a:gd name="T20" fmla="*/ 5 w 149"/>
                <a:gd name="T21" fmla="*/ 24 h 376"/>
                <a:gd name="T22" fmla="*/ 8 w 149"/>
                <a:gd name="T23" fmla="*/ 17 h 376"/>
                <a:gd name="T24" fmla="*/ 42 w 149"/>
                <a:gd name="T25" fmla="*/ 15 h 376"/>
                <a:gd name="T26" fmla="*/ 70 w 149"/>
                <a:gd name="T27" fmla="*/ 8 h 376"/>
                <a:gd name="T28" fmla="*/ 88 w 149"/>
                <a:gd name="T29" fmla="*/ 6 h 376"/>
                <a:gd name="T30" fmla="*/ 169 w 149"/>
                <a:gd name="T31" fmla="*/ 3 h 376"/>
                <a:gd name="T32" fmla="*/ 259 w 149"/>
                <a:gd name="T33" fmla="*/ 3 h 376"/>
                <a:gd name="T34" fmla="*/ 298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29082" name="Freeform 72"/>
            <p:cNvSpPr>
              <a:spLocks/>
            </p:cNvSpPr>
            <p:nvPr/>
          </p:nvSpPr>
          <p:spPr bwMode="auto">
            <a:xfrm>
              <a:off x="1714" y="1020"/>
              <a:ext cx="99" cy="440"/>
            </a:xfrm>
            <a:custGeom>
              <a:avLst/>
              <a:gdLst>
                <a:gd name="T0" fmla="*/ 45 w 96"/>
                <a:gd name="T1" fmla="*/ 37 h 504"/>
                <a:gd name="T2" fmla="*/ 108 w 96"/>
                <a:gd name="T3" fmla="*/ 38 h 504"/>
                <a:gd name="T4" fmla="*/ 129 w 96"/>
                <a:gd name="T5" fmla="*/ 34 h 504"/>
                <a:gd name="T6" fmla="*/ 129 w 96"/>
                <a:gd name="T7" fmla="*/ 24 h 504"/>
                <a:gd name="T8" fmla="*/ 157 w 96"/>
                <a:gd name="T9" fmla="*/ 16 h 504"/>
                <a:gd name="T10" fmla="*/ 171 w 96"/>
                <a:gd name="T11" fmla="*/ 13 h 504"/>
                <a:gd name="T12" fmla="*/ 157 w 96"/>
                <a:gd name="T13" fmla="*/ 3 h 504"/>
                <a:gd name="T14" fmla="*/ 138 w 96"/>
                <a:gd name="T15" fmla="*/ 3 h 504"/>
                <a:gd name="T16" fmla="*/ 48 w 96"/>
                <a:gd name="T17" fmla="*/ 3 h 504"/>
                <a:gd name="T18" fmla="*/ 45 w 96"/>
                <a:gd name="T19" fmla="*/ 9 h 504"/>
                <a:gd name="T20" fmla="*/ 54 w 96"/>
                <a:gd name="T21" fmla="*/ 27 h 504"/>
                <a:gd name="T22" fmla="*/ 70 w 96"/>
                <a:gd name="T23" fmla="*/ 31 h 504"/>
                <a:gd name="T24" fmla="*/ 43 w 96"/>
                <a:gd name="T25" fmla="*/ 36 h 504"/>
                <a:gd name="T26" fmla="*/ 45 w 96"/>
                <a:gd name="T27" fmla="*/ 3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29083" name="Freeform 73"/>
            <p:cNvSpPr>
              <a:spLocks/>
            </p:cNvSpPr>
            <p:nvPr/>
          </p:nvSpPr>
          <p:spPr bwMode="auto">
            <a:xfrm>
              <a:off x="3431" y="1007"/>
              <a:ext cx="156" cy="358"/>
            </a:xfrm>
            <a:custGeom>
              <a:avLst/>
              <a:gdLst>
                <a:gd name="T0" fmla="*/ 5 w 150"/>
                <a:gd name="T1" fmla="*/ 29 h 410"/>
                <a:gd name="T2" fmla="*/ 85 w 150"/>
                <a:gd name="T3" fmla="*/ 31 h 410"/>
                <a:gd name="T4" fmla="*/ 168 w 150"/>
                <a:gd name="T5" fmla="*/ 30 h 410"/>
                <a:gd name="T6" fmla="*/ 197 w 150"/>
                <a:gd name="T7" fmla="*/ 27 h 410"/>
                <a:gd name="T8" fmla="*/ 242 w 150"/>
                <a:gd name="T9" fmla="*/ 21 h 410"/>
                <a:gd name="T10" fmla="*/ 270 w 150"/>
                <a:gd name="T11" fmla="*/ 17 h 410"/>
                <a:gd name="T12" fmla="*/ 286 w 150"/>
                <a:gd name="T13" fmla="*/ 15 h 410"/>
                <a:gd name="T14" fmla="*/ 292 w 150"/>
                <a:gd name="T15" fmla="*/ 9 h 410"/>
                <a:gd name="T16" fmla="*/ 304 w 150"/>
                <a:gd name="T17" fmla="*/ 8 h 410"/>
                <a:gd name="T18" fmla="*/ 308 w 150"/>
                <a:gd name="T19" fmla="*/ 3 h 410"/>
                <a:gd name="T20" fmla="*/ 274 w 150"/>
                <a:gd name="T21" fmla="*/ 0 h 410"/>
                <a:gd name="T22" fmla="*/ 197 w 150"/>
                <a:gd name="T23" fmla="*/ 3 h 410"/>
                <a:gd name="T24" fmla="*/ 162 w 150"/>
                <a:gd name="T25" fmla="*/ 3 h 410"/>
                <a:gd name="T26" fmla="*/ 139 w 150"/>
                <a:gd name="T27" fmla="*/ 10 h 410"/>
                <a:gd name="T28" fmla="*/ 121 w 150"/>
                <a:gd name="T29" fmla="*/ 12 h 410"/>
                <a:gd name="T30" fmla="*/ 88 w 150"/>
                <a:gd name="T31" fmla="*/ 17 h 410"/>
                <a:gd name="T32" fmla="*/ 85 w 150"/>
                <a:gd name="T33" fmla="*/ 17 h 410"/>
                <a:gd name="T34" fmla="*/ 70 w 150"/>
                <a:gd name="T35" fmla="*/ 17 h 410"/>
                <a:gd name="T36" fmla="*/ 64 w 150"/>
                <a:gd name="T37" fmla="*/ 19 h 410"/>
                <a:gd name="T38" fmla="*/ 58 w 150"/>
                <a:gd name="T39" fmla="*/ 20 h 410"/>
                <a:gd name="T40" fmla="*/ 35 w 150"/>
                <a:gd name="T41" fmla="*/ 26 h 410"/>
                <a:gd name="T42" fmla="*/ 10 w 150"/>
                <a:gd name="T43" fmla="*/ 29 h 410"/>
                <a:gd name="T44" fmla="*/ 2 w 150"/>
                <a:gd name="T45" fmla="*/ 30 h 410"/>
                <a:gd name="T46" fmla="*/ 5 w 150"/>
                <a:gd name="T47" fmla="*/ 29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sp>
        <p:nvSpPr>
          <p:cNvPr id="103498" name="Rectangle 74"/>
          <p:cNvSpPr>
            <a:spLocks noChangeArrowheads="1"/>
          </p:cNvSpPr>
          <p:nvPr/>
        </p:nvSpPr>
        <p:spPr bwMode="auto">
          <a:xfrm>
            <a:off x="6072188" y="2428875"/>
            <a:ext cx="3071812" cy="81915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nSpc>
                <a:spcPct val="100000"/>
              </a:lnSpc>
              <a:spcBef>
                <a:spcPct val="0"/>
              </a:spcBef>
              <a:buFontTx/>
              <a:buNone/>
            </a:pPr>
            <a:r>
              <a:rPr kumimoji="0" lang="zh-CN" altLang="en-US" i="1">
                <a:latin typeface="Arial" charset="0"/>
                <a:ea typeface="SimSun" charset="0"/>
                <a:cs typeface="SimSun" charset="0"/>
              </a:rPr>
              <a:t>撒母耳书下</a:t>
            </a:r>
            <a:r>
              <a:rPr kumimoji="0" lang="en-US" altLang="ja-JP" i="1">
                <a:latin typeface="Arial" charset="0"/>
              </a:rPr>
              <a:t> 7: 4-16</a:t>
            </a:r>
          </a:p>
          <a:p>
            <a:pPr>
              <a:lnSpc>
                <a:spcPct val="100000"/>
              </a:lnSpc>
              <a:spcBef>
                <a:spcPct val="0"/>
              </a:spcBef>
              <a:buFontTx/>
              <a:buNone/>
            </a:pPr>
            <a:r>
              <a:rPr kumimoji="0" lang="zh-CN" altLang="en-US" i="1">
                <a:latin typeface="Arial" charset="0"/>
                <a:ea typeface="SimSun" charset="0"/>
                <a:cs typeface="SimSun" charset="0"/>
              </a:rPr>
              <a:t>历代志书下</a:t>
            </a:r>
            <a:r>
              <a:rPr kumimoji="0" lang="en-US" altLang="ja-JP" i="1">
                <a:latin typeface="Arial" charset="0"/>
              </a:rPr>
              <a:t> 17:3-15</a:t>
            </a:r>
            <a:endParaRPr kumimoji="0" lang="en-US" i="1">
              <a:latin typeface="Arial" charset="0"/>
            </a:endParaRPr>
          </a:p>
        </p:txBody>
      </p:sp>
      <p:grpSp>
        <p:nvGrpSpPr>
          <p:cNvPr id="129065" name="Group 75"/>
          <p:cNvGrpSpPr>
            <a:grpSpLocks/>
          </p:cNvGrpSpPr>
          <p:nvPr/>
        </p:nvGrpSpPr>
        <p:grpSpPr bwMode="auto">
          <a:xfrm>
            <a:off x="6385235" y="3404609"/>
            <a:ext cx="919814" cy="1010116"/>
            <a:chOff x="1557" y="1007"/>
            <a:chExt cx="2105" cy="1949"/>
          </a:xfrm>
        </p:grpSpPr>
        <p:grpSp>
          <p:nvGrpSpPr>
            <p:cNvPr id="129074" name="Group 77"/>
            <p:cNvGrpSpPr>
              <a:grpSpLocks/>
            </p:cNvGrpSpPr>
            <p:nvPr/>
          </p:nvGrpSpPr>
          <p:grpSpPr bwMode="auto">
            <a:xfrm>
              <a:off x="1557" y="1209"/>
              <a:ext cx="2105" cy="1421"/>
              <a:chOff x="578" y="2316"/>
              <a:chExt cx="2105" cy="1421"/>
            </a:xfrm>
          </p:grpSpPr>
          <p:sp>
            <p:nvSpPr>
              <p:cNvPr id="129076" name="Freeform 78"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884754731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129077" name="Freeform 79"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129069" name="Freeform 81"/>
            <p:cNvSpPr>
              <a:spLocks/>
            </p:cNvSpPr>
            <p:nvPr/>
          </p:nvSpPr>
          <p:spPr bwMode="auto">
            <a:xfrm>
              <a:off x="1616" y="2649"/>
              <a:ext cx="88" cy="277"/>
            </a:xfrm>
            <a:custGeom>
              <a:avLst/>
              <a:gdLst>
                <a:gd name="T0" fmla="*/ 140 w 85"/>
                <a:gd name="T1" fmla="*/ 11 h 318"/>
                <a:gd name="T2" fmla="*/ 122 w 85"/>
                <a:gd name="T3" fmla="*/ 5 h 318"/>
                <a:gd name="T4" fmla="*/ 92 w 85"/>
                <a:gd name="T5" fmla="*/ 3 h 318"/>
                <a:gd name="T6" fmla="*/ 105 w 85"/>
                <a:gd name="T7" fmla="*/ 5 h 318"/>
                <a:gd name="T8" fmla="*/ 122 w 85"/>
                <a:gd name="T9" fmla="*/ 3 h 318"/>
                <a:gd name="T10" fmla="*/ 71 w 85"/>
                <a:gd name="T11" fmla="*/ 3 h 318"/>
                <a:gd name="T12" fmla="*/ 71 w 85"/>
                <a:gd name="T13" fmla="*/ 3 h 318"/>
                <a:gd name="T14" fmla="*/ 92 w 85"/>
                <a:gd name="T15" fmla="*/ 14 h 318"/>
                <a:gd name="T16" fmla="*/ 55 w 85"/>
                <a:gd name="T17" fmla="*/ 11 h 318"/>
                <a:gd name="T18" fmla="*/ 71 w 85"/>
                <a:gd name="T19" fmla="*/ 9 h 318"/>
                <a:gd name="T20" fmla="*/ 92 w 85"/>
                <a:gd name="T21" fmla="*/ 11 h 318"/>
                <a:gd name="T22" fmla="*/ 71 w 85"/>
                <a:gd name="T23" fmla="*/ 8 h 318"/>
                <a:gd name="T24" fmla="*/ 92 w 85"/>
                <a:gd name="T25" fmla="*/ 11 h 318"/>
                <a:gd name="T26" fmla="*/ 71 w 85"/>
                <a:gd name="T27" fmla="*/ 9 h 318"/>
                <a:gd name="T28" fmla="*/ 92 w 85"/>
                <a:gd name="T29" fmla="*/ 10 h 318"/>
                <a:gd name="T30" fmla="*/ 105 w 85"/>
                <a:gd name="T31" fmla="*/ 12 h 318"/>
                <a:gd name="T32" fmla="*/ 140 w 85"/>
                <a:gd name="T33" fmla="*/ 15 h 318"/>
                <a:gd name="T34" fmla="*/ 154 w 85"/>
                <a:gd name="T35" fmla="*/ 17 h 318"/>
                <a:gd name="T36" fmla="*/ 140 w 85"/>
                <a:gd name="T37" fmla="*/ 20 h 318"/>
                <a:gd name="T38" fmla="*/ 122 w 85"/>
                <a:gd name="T39" fmla="*/ 19 h 318"/>
                <a:gd name="T40" fmla="*/ 105 w 85"/>
                <a:gd name="T41" fmla="*/ 23 h 318"/>
                <a:gd name="T42" fmla="*/ 71 w 85"/>
                <a:gd name="T43" fmla="*/ 21 h 318"/>
                <a:gd name="T44" fmla="*/ 55 w 85"/>
                <a:gd name="T45" fmla="*/ 15 h 318"/>
                <a:gd name="T46" fmla="*/ 41 w 85"/>
                <a:gd name="T47" fmla="*/ 18 h 318"/>
                <a:gd name="T48" fmla="*/ 5 w 85"/>
                <a:gd name="T49" fmla="*/ 15 h 318"/>
                <a:gd name="T50" fmla="*/ 71 w 85"/>
                <a:gd name="T51" fmla="*/ 10 h 318"/>
                <a:gd name="T52" fmla="*/ 122 w 85"/>
                <a:gd name="T53" fmla="*/ 12 h 318"/>
                <a:gd name="T54" fmla="*/ 140 w 85"/>
                <a:gd name="T55" fmla="*/ 16 h 318"/>
                <a:gd name="T56" fmla="*/ 122 w 85"/>
                <a:gd name="T57" fmla="*/ 14 h 318"/>
                <a:gd name="T58" fmla="*/ 122 w 85"/>
                <a:gd name="T59" fmla="*/ 3 h 318"/>
                <a:gd name="T60" fmla="*/ 92 w 85"/>
                <a:gd name="T61" fmla="*/ 3 h 318"/>
                <a:gd name="T62" fmla="*/ 41 w 85"/>
                <a:gd name="T63" fmla="*/ 3 h 318"/>
                <a:gd name="T64" fmla="*/ 71 w 85"/>
                <a:gd name="T65" fmla="*/ 7 h 318"/>
                <a:gd name="T66" fmla="*/ 105 w 85"/>
                <a:gd name="T67" fmla="*/ 10 h 318"/>
                <a:gd name="T68" fmla="*/ 140 w 85"/>
                <a:gd name="T69" fmla="*/ 11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29070" name="Freeform 82"/>
            <p:cNvSpPr>
              <a:spLocks/>
            </p:cNvSpPr>
            <p:nvPr/>
          </p:nvSpPr>
          <p:spPr bwMode="auto">
            <a:xfrm>
              <a:off x="1635" y="2647"/>
              <a:ext cx="109" cy="309"/>
            </a:xfrm>
            <a:custGeom>
              <a:avLst/>
              <a:gdLst>
                <a:gd name="T0" fmla="*/ 1 w 105"/>
                <a:gd name="T1" fmla="*/ 0 h 354"/>
                <a:gd name="T2" fmla="*/ 189 w 105"/>
                <a:gd name="T3" fmla="*/ 3 h 354"/>
                <a:gd name="T4" fmla="*/ 147 w 105"/>
                <a:gd name="T5" fmla="*/ 3 h 354"/>
                <a:gd name="T6" fmla="*/ 170 w 105"/>
                <a:gd name="T7" fmla="*/ 4 h 354"/>
                <a:gd name="T8" fmla="*/ 170 w 105"/>
                <a:gd name="T9" fmla="*/ 11 h 354"/>
                <a:gd name="T10" fmla="*/ 197 w 105"/>
                <a:gd name="T11" fmla="*/ 13 h 354"/>
                <a:gd name="T12" fmla="*/ 197 w 105"/>
                <a:gd name="T13" fmla="*/ 18 h 354"/>
                <a:gd name="T14" fmla="*/ 170 w 105"/>
                <a:gd name="T15" fmla="*/ 25 h 354"/>
                <a:gd name="T16" fmla="*/ 140 w 105"/>
                <a:gd name="T17" fmla="*/ 27 h 354"/>
                <a:gd name="T18" fmla="*/ 33 w 105"/>
                <a:gd name="T19" fmla="*/ 24 h 354"/>
                <a:gd name="T20" fmla="*/ 12 w 105"/>
                <a:gd name="T21" fmla="*/ 21 h 354"/>
                <a:gd name="T22" fmla="*/ 33 w 105"/>
                <a:gd name="T23" fmla="*/ 18 h 354"/>
                <a:gd name="T24" fmla="*/ 9 w 105"/>
                <a:gd name="T25" fmla="*/ 8 h 354"/>
                <a:gd name="T26" fmla="*/ 39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29071" name="Freeform 83"/>
            <p:cNvSpPr>
              <a:spLocks/>
            </p:cNvSpPr>
            <p:nvPr/>
          </p:nvSpPr>
          <p:spPr bwMode="auto">
            <a:xfrm>
              <a:off x="3008" y="2583"/>
              <a:ext cx="155" cy="328"/>
            </a:xfrm>
            <a:custGeom>
              <a:avLst/>
              <a:gdLst>
                <a:gd name="T0" fmla="*/ 298 w 149"/>
                <a:gd name="T1" fmla="*/ 3 h 376"/>
                <a:gd name="T2" fmla="*/ 283 w 149"/>
                <a:gd name="T3" fmla="*/ 8 h 376"/>
                <a:gd name="T4" fmla="*/ 263 w 149"/>
                <a:gd name="T5" fmla="*/ 10 h 376"/>
                <a:gd name="T6" fmla="*/ 259 w 149"/>
                <a:gd name="T7" fmla="*/ 10 h 376"/>
                <a:gd name="T8" fmla="*/ 221 w 149"/>
                <a:gd name="T9" fmla="*/ 18 h 376"/>
                <a:gd name="T10" fmla="*/ 174 w 149"/>
                <a:gd name="T11" fmla="*/ 24 h 376"/>
                <a:gd name="T12" fmla="*/ 140 w 149"/>
                <a:gd name="T13" fmla="*/ 27 h 376"/>
                <a:gd name="T14" fmla="*/ 117 w 149"/>
                <a:gd name="T15" fmla="*/ 27 h 376"/>
                <a:gd name="T16" fmla="*/ 37 w 149"/>
                <a:gd name="T17" fmla="*/ 28 h 376"/>
                <a:gd name="T18" fmla="*/ 2 w 149"/>
                <a:gd name="T19" fmla="*/ 25 h 376"/>
                <a:gd name="T20" fmla="*/ 5 w 149"/>
                <a:gd name="T21" fmla="*/ 24 h 376"/>
                <a:gd name="T22" fmla="*/ 8 w 149"/>
                <a:gd name="T23" fmla="*/ 17 h 376"/>
                <a:gd name="T24" fmla="*/ 42 w 149"/>
                <a:gd name="T25" fmla="*/ 15 h 376"/>
                <a:gd name="T26" fmla="*/ 70 w 149"/>
                <a:gd name="T27" fmla="*/ 8 h 376"/>
                <a:gd name="T28" fmla="*/ 88 w 149"/>
                <a:gd name="T29" fmla="*/ 6 h 376"/>
                <a:gd name="T30" fmla="*/ 169 w 149"/>
                <a:gd name="T31" fmla="*/ 3 h 376"/>
                <a:gd name="T32" fmla="*/ 259 w 149"/>
                <a:gd name="T33" fmla="*/ 3 h 376"/>
                <a:gd name="T34" fmla="*/ 298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29072" name="Freeform 84"/>
            <p:cNvSpPr>
              <a:spLocks/>
            </p:cNvSpPr>
            <p:nvPr/>
          </p:nvSpPr>
          <p:spPr bwMode="auto">
            <a:xfrm>
              <a:off x="1714" y="1020"/>
              <a:ext cx="99" cy="440"/>
            </a:xfrm>
            <a:custGeom>
              <a:avLst/>
              <a:gdLst>
                <a:gd name="T0" fmla="*/ 45 w 96"/>
                <a:gd name="T1" fmla="*/ 37 h 504"/>
                <a:gd name="T2" fmla="*/ 108 w 96"/>
                <a:gd name="T3" fmla="*/ 38 h 504"/>
                <a:gd name="T4" fmla="*/ 129 w 96"/>
                <a:gd name="T5" fmla="*/ 34 h 504"/>
                <a:gd name="T6" fmla="*/ 129 w 96"/>
                <a:gd name="T7" fmla="*/ 24 h 504"/>
                <a:gd name="T8" fmla="*/ 157 w 96"/>
                <a:gd name="T9" fmla="*/ 16 h 504"/>
                <a:gd name="T10" fmla="*/ 171 w 96"/>
                <a:gd name="T11" fmla="*/ 13 h 504"/>
                <a:gd name="T12" fmla="*/ 157 w 96"/>
                <a:gd name="T13" fmla="*/ 3 h 504"/>
                <a:gd name="T14" fmla="*/ 138 w 96"/>
                <a:gd name="T15" fmla="*/ 3 h 504"/>
                <a:gd name="T16" fmla="*/ 48 w 96"/>
                <a:gd name="T17" fmla="*/ 3 h 504"/>
                <a:gd name="T18" fmla="*/ 45 w 96"/>
                <a:gd name="T19" fmla="*/ 9 h 504"/>
                <a:gd name="T20" fmla="*/ 54 w 96"/>
                <a:gd name="T21" fmla="*/ 27 h 504"/>
                <a:gd name="T22" fmla="*/ 70 w 96"/>
                <a:gd name="T23" fmla="*/ 31 h 504"/>
                <a:gd name="T24" fmla="*/ 43 w 96"/>
                <a:gd name="T25" fmla="*/ 36 h 504"/>
                <a:gd name="T26" fmla="*/ 45 w 96"/>
                <a:gd name="T27" fmla="*/ 3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29073" name="Freeform 85"/>
            <p:cNvSpPr>
              <a:spLocks/>
            </p:cNvSpPr>
            <p:nvPr/>
          </p:nvSpPr>
          <p:spPr bwMode="auto">
            <a:xfrm>
              <a:off x="3431" y="1007"/>
              <a:ext cx="156" cy="358"/>
            </a:xfrm>
            <a:custGeom>
              <a:avLst/>
              <a:gdLst>
                <a:gd name="T0" fmla="*/ 5 w 150"/>
                <a:gd name="T1" fmla="*/ 29 h 410"/>
                <a:gd name="T2" fmla="*/ 85 w 150"/>
                <a:gd name="T3" fmla="*/ 31 h 410"/>
                <a:gd name="T4" fmla="*/ 168 w 150"/>
                <a:gd name="T5" fmla="*/ 30 h 410"/>
                <a:gd name="T6" fmla="*/ 197 w 150"/>
                <a:gd name="T7" fmla="*/ 27 h 410"/>
                <a:gd name="T8" fmla="*/ 242 w 150"/>
                <a:gd name="T9" fmla="*/ 21 h 410"/>
                <a:gd name="T10" fmla="*/ 270 w 150"/>
                <a:gd name="T11" fmla="*/ 17 h 410"/>
                <a:gd name="T12" fmla="*/ 286 w 150"/>
                <a:gd name="T13" fmla="*/ 15 h 410"/>
                <a:gd name="T14" fmla="*/ 292 w 150"/>
                <a:gd name="T15" fmla="*/ 9 h 410"/>
                <a:gd name="T16" fmla="*/ 304 w 150"/>
                <a:gd name="T17" fmla="*/ 8 h 410"/>
                <a:gd name="T18" fmla="*/ 308 w 150"/>
                <a:gd name="T19" fmla="*/ 3 h 410"/>
                <a:gd name="T20" fmla="*/ 274 w 150"/>
                <a:gd name="T21" fmla="*/ 0 h 410"/>
                <a:gd name="T22" fmla="*/ 197 w 150"/>
                <a:gd name="T23" fmla="*/ 3 h 410"/>
                <a:gd name="T24" fmla="*/ 162 w 150"/>
                <a:gd name="T25" fmla="*/ 3 h 410"/>
                <a:gd name="T26" fmla="*/ 139 w 150"/>
                <a:gd name="T27" fmla="*/ 10 h 410"/>
                <a:gd name="T28" fmla="*/ 121 w 150"/>
                <a:gd name="T29" fmla="*/ 12 h 410"/>
                <a:gd name="T30" fmla="*/ 88 w 150"/>
                <a:gd name="T31" fmla="*/ 17 h 410"/>
                <a:gd name="T32" fmla="*/ 85 w 150"/>
                <a:gd name="T33" fmla="*/ 17 h 410"/>
                <a:gd name="T34" fmla="*/ 70 w 150"/>
                <a:gd name="T35" fmla="*/ 17 h 410"/>
                <a:gd name="T36" fmla="*/ 64 w 150"/>
                <a:gd name="T37" fmla="*/ 19 h 410"/>
                <a:gd name="T38" fmla="*/ 58 w 150"/>
                <a:gd name="T39" fmla="*/ 20 h 410"/>
                <a:gd name="T40" fmla="*/ 35 w 150"/>
                <a:gd name="T41" fmla="*/ 26 h 410"/>
                <a:gd name="T42" fmla="*/ 10 w 150"/>
                <a:gd name="T43" fmla="*/ 29 h 410"/>
                <a:gd name="T44" fmla="*/ 2 w 150"/>
                <a:gd name="T45" fmla="*/ 30 h 410"/>
                <a:gd name="T46" fmla="*/ 5 w 150"/>
                <a:gd name="T47" fmla="*/ 29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sp>
        <p:nvSpPr>
          <p:cNvPr id="103510" name="Text Box 86"/>
          <p:cNvSpPr txBox="1">
            <a:spLocks noChangeArrowheads="1"/>
          </p:cNvSpPr>
          <p:nvPr/>
        </p:nvSpPr>
        <p:spPr bwMode="auto">
          <a:xfrm>
            <a:off x="6383338" y="1376363"/>
            <a:ext cx="863600" cy="701675"/>
          </a:xfrm>
          <a:prstGeom prst="rect">
            <a:avLst/>
          </a:prstGeom>
          <a:noFill/>
          <a:ln w="12700">
            <a:noFill/>
            <a:miter lim="800000"/>
            <a:headEnd/>
            <a:tailEnd/>
          </a:ln>
          <a:effectLst>
            <a:outerShdw blurRad="63500" dist="46662" dir="3284183" algn="ctr" rotWithShape="0">
              <a:schemeClr val="bg2">
                <a:alpha val="74997"/>
              </a:schemeClr>
            </a:outerShdw>
          </a:effectLst>
        </p:spPr>
        <p:txBody>
          <a:bodyPr>
            <a:spAutoFit/>
          </a:bodyPr>
          <a:lstStyle/>
          <a:p>
            <a:pPr>
              <a:lnSpc>
                <a:spcPct val="100000"/>
              </a:lnSpc>
              <a:spcBef>
                <a:spcPct val="50000"/>
              </a:spcBef>
              <a:buFontTx/>
              <a:buNone/>
              <a:defRPr/>
            </a:pPr>
            <a:r>
              <a:rPr kumimoji="0" lang="en-US" sz="4000" b="0" i="1" dirty="0">
                <a:latin typeface="Kosher-Normal" pitchFamily="-105" charset="0"/>
                <a:ea typeface="Times New Roman" pitchFamily="-105" charset="0"/>
                <a:cs typeface="Times New Roman" pitchFamily="-105" charset="0"/>
              </a:rPr>
              <a:t>DC</a:t>
            </a:r>
          </a:p>
        </p:txBody>
      </p:sp>
      <p:sp>
        <p:nvSpPr>
          <p:cNvPr id="103511" name="Rectangle 87"/>
          <p:cNvSpPr>
            <a:spLocks noChangeArrowheads="1"/>
          </p:cNvSpPr>
          <p:nvPr/>
        </p:nvSpPr>
        <p:spPr bwMode="auto">
          <a:xfrm>
            <a:off x="8513763" y="6480175"/>
            <a:ext cx="307975" cy="336550"/>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600">
                <a:effectLst>
                  <a:outerShdw blurRad="38100" dist="38100" dir="2700000" algn="tl">
                    <a:srgbClr val="000000"/>
                  </a:outerShdw>
                </a:effectLst>
                <a:latin typeface="Comic Sans MS" charset="0"/>
              </a:rPr>
              <a:t>4</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3459"/>
                                        </p:tgtEl>
                                        <p:attrNameLst>
                                          <p:attrName>style.visibility</p:attrName>
                                        </p:attrNameLst>
                                      </p:cBhvr>
                                      <p:to>
                                        <p:strVal val="visible"/>
                                      </p:to>
                                    </p:set>
                                    <p:animEffect transition="in" filter="dissolve">
                                      <p:cBhvr>
                                        <p:cTn id="7" dur="500"/>
                                        <p:tgtEl>
                                          <p:spTgt spid="103459"/>
                                        </p:tgtEl>
                                      </p:cBhvr>
                                    </p:animEffect>
                                  </p:childTnLst>
                                  <p:subTnLst>
                                    <p:set>
                                      <p:cBhvr override="childStyle">
                                        <p:cTn dur="1" fill="hold" display="0" masterRel="nextClick" afterEffect="1"/>
                                        <p:tgtEl>
                                          <p:spTgt spid="103459"/>
                                        </p:tgtEl>
                                        <p:attrNameLst>
                                          <p:attrName>style.visibility</p:attrName>
                                        </p:attrNameLst>
                                      </p:cBhvr>
                                      <p:to>
                                        <p:strVal val="hidden"/>
                                      </p:to>
                                    </p:set>
                                  </p:sub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3460"/>
                                        </p:tgtEl>
                                        <p:attrNameLst>
                                          <p:attrName>style.visibility</p:attrName>
                                        </p:attrNameLst>
                                      </p:cBhvr>
                                      <p:to>
                                        <p:strVal val="visible"/>
                                      </p:to>
                                    </p:set>
                                    <p:animEffect transition="in" filter="dissolve">
                                      <p:cBhvr>
                                        <p:cTn id="12" dur="500"/>
                                        <p:tgtEl>
                                          <p:spTgt spid="103460"/>
                                        </p:tgtEl>
                                      </p:cBhvr>
                                    </p:animEffect>
                                  </p:childTnLst>
                                  <p:subTnLst>
                                    <p:set>
                                      <p:cBhvr override="childStyle">
                                        <p:cTn dur="1" fill="hold" display="0" masterRel="nextClick" afterEffect="1"/>
                                        <p:tgtEl>
                                          <p:spTgt spid="103460"/>
                                        </p:tgtEl>
                                        <p:attrNameLst>
                                          <p:attrName>style.visibility</p:attrName>
                                        </p:attrNameLst>
                                      </p:cBhvr>
                                      <p:to>
                                        <p:strVal val="hidden"/>
                                      </p:to>
                                    </p:set>
                                  </p:sub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03461"/>
                                        </p:tgtEl>
                                        <p:attrNameLst>
                                          <p:attrName>style.visibility</p:attrName>
                                        </p:attrNameLst>
                                      </p:cBhvr>
                                      <p:to>
                                        <p:strVal val="visible"/>
                                      </p:to>
                                    </p:set>
                                    <p:animEffect transition="in" filter="dissolve">
                                      <p:cBhvr>
                                        <p:cTn id="17" dur="500"/>
                                        <p:tgtEl>
                                          <p:spTgt spid="10346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103483"/>
                                        </p:tgtEl>
                                        <p:attrNameLst>
                                          <p:attrName>style.visibility</p:attrName>
                                        </p:attrNameLst>
                                      </p:cBhvr>
                                      <p:to>
                                        <p:strVal val="visible"/>
                                      </p:to>
                                    </p:set>
                                    <p:animEffect transition="in" filter="dissolve">
                                      <p:cBhvr>
                                        <p:cTn id="22" dur="500"/>
                                        <p:tgtEl>
                                          <p:spTgt spid="103483"/>
                                        </p:tgtEl>
                                      </p:cBhvr>
                                    </p:animEffect>
                                  </p:childTnLst>
                                </p:cTn>
                              </p:par>
                            </p:childTnLst>
                          </p:cTn>
                        </p:par>
                        <p:par>
                          <p:cTn id="23" fill="hold" nodeType="afterGroup">
                            <p:stCondLst>
                              <p:cond delay="500"/>
                            </p:stCondLst>
                            <p:childTnLst>
                              <p:par>
                                <p:cTn id="24" presetID="9" presetClass="entr" presetSubtype="0" fill="hold" grpId="0" nodeType="afterEffect">
                                  <p:stCondLst>
                                    <p:cond delay="0"/>
                                  </p:stCondLst>
                                  <p:childTnLst>
                                    <p:set>
                                      <p:cBhvr>
                                        <p:cTn id="25" dur="1" fill="hold">
                                          <p:stCondLst>
                                            <p:cond delay="0"/>
                                          </p:stCondLst>
                                        </p:cTn>
                                        <p:tgtEl>
                                          <p:spTgt spid="103484"/>
                                        </p:tgtEl>
                                        <p:attrNameLst>
                                          <p:attrName>style.visibility</p:attrName>
                                        </p:attrNameLst>
                                      </p:cBhvr>
                                      <p:to>
                                        <p:strVal val="visible"/>
                                      </p:to>
                                    </p:set>
                                    <p:animEffect transition="in" filter="dissolve">
                                      <p:cBhvr>
                                        <p:cTn id="26" dur="500"/>
                                        <p:tgtEl>
                                          <p:spTgt spid="103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59" grpId="0" animBg="1"/>
      <p:bldP spid="103460" grpId="0" animBg="1"/>
      <p:bldP spid="103461" grpId="0" animBg="1"/>
      <p:bldP spid="103484" grpId="0" autoUpdateAnimBg="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33123"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33124"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3125" name="Rectangle 5"/>
          <p:cNvSpPr>
            <a:spLocks noChangeArrowheads="1"/>
          </p:cNvSpPr>
          <p:nvPr/>
        </p:nvSpPr>
        <p:spPr bwMode="auto">
          <a:xfrm>
            <a:off x="3059113" y="879475"/>
            <a:ext cx="17938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2800">
                <a:solidFill>
                  <a:schemeClr val="accent1"/>
                </a:solidFill>
                <a:latin typeface="Times" charset="0"/>
              </a:rPr>
              <a:t> </a:t>
            </a:r>
            <a:r>
              <a:rPr kumimoji="0" lang="en-US">
                <a:solidFill>
                  <a:schemeClr val="accent1"/>
                </a:solidFill>
                <a:latin typeface="Times" charset="0"/>
              </a:rPr>
              <a:t>ROYALTY</a:t>
            </a:r>
          </a:p>
        </p:txBody>
      </p:sp>
      <p:sp>
        <p:nvSpPr>
          <p:cNvPr id="133126"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5479"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53882" dir="2700000" algn="ctr" rotWithShape="0">
              <a:schemeClr val="bg2">
                <a:alpha val="74998"/>
              </a:schemeClr>
            </a:outerShdw>
          </a:effectLst>
        </p:spPr>
        <p:txBody>
          <a:bodyPr wrap="none" lIns="90487" tIns="44450" rIns="90487" bIns="44450">
            <a:spAutoFit/>
          </a:bodyPr>
          <a:lstStyle/>
          <a:p>
            <a:pPr>
              <a:lnSpc>
                <a:spcPct val="100000"/>
              </a:lnSpc>
              <a:spcBef>
                <a:spcPct val="50000"/>
              </a:spcBef>
              <a:buFontTx/>
              <a:buNone/>
              <a:defRPr/>
            </a:pPr>
            <a:r>
              <a:rPr kumimoji="0" lang="en-US" sz="2000">
                <a:solidFill>
                  <a:srgbClr val="003399"/>
                </a:solidFill>
                <a:latin typeface="Times" pitchFamily="-105" charset="0"/>
                <a:ea typeface="Times New Roman" pitchFamily="-105" charset="0"/>
                <a:cs typeface="Times New Roman" pitchFamily="-105" charset="0"/>
              </a:rPr>
              <a:t>ca. 1000 B.C.</a:t>
            </a:r>
          </a:p>
        </p:txBody>
      </p:sp>
      <p:sp>
        <p:nvSpPr>
          <p:cNvPr id="133128" name="Rectangle 8"/>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endParaRPr lang="en-US"/>
          </a:p>
        </p:txBody>
      </p:sp>
      <p:sp>
        <p:nvSpPr>
          <p:cNvPr id="133129" name="Rectangle 9"/>
          <p:cNvSpPr>
            <a:spLocks noChangeArrowheads="1"/>
          </p:cNvSpPr>
          <p:nvPr/>
        </p:nvSpPr>
        <p:spPr bwMode="auto">
          <a:xfrm>
            <a:off x="3846513" y="1387475"/>
            <a:ext cx="14255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2800">
                <a:solidFill>
                  <a:schemeClr val="accent1"/>
                </a:solidFill>
                <a:latin typeface="Times" charset="0"/>
              </a:rPr>
              <a:t>S - D - S</a:t>
            </a:r>
          </a:p>
        </p:txBody>
      </p:sp>
      <p:pic>
        <p:nvPicPr>
          <p:cNvPr id="133130" name="Picture 10"/>
          <p:cNvPicPr>
            <a:picLocks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223000" y="1003300"/>
            <a:ext cx="1320800" cy="154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105483" name="Rectangle 11"/>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05484" name="Oval 12"/>
          <p:cNvSpPr>
            <a:spLocks noChangeArrowheads="1"/>
          </p:cNvSpPr>
          <p:nvPr/>
        </p:nvSpPr>
        <p:spPr bwMode="auto">
          <a:xfrm>
            <a:off x="901700" y="2762250"/>
            <a:ext cx="1625600" cy="1606550"/>
          </a:xfrm>
          <a:prstGeom prst="ellipse">
            <a:avLst/>
          </a:prstGeom>
          <a:noFill/>
          <a:ln w="50800">
            <a:solidFill>
              <a:srgbClr val="003399"/>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33133" name="Freeform 13"/>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rgbClr val="003399"/>
            </a:solidFill>
            <a:round/>
            <a:headEnd/>
            <a:tailEnd/>
          </a:ln>
        </p:spPr>
        <p:txBody>
          <a:bodyPr/>
          <a:lstStyle/>
          <a:p>
            <a:endParaRPr lang="en-US"/>
          </a:p>
        </p:txBody>
      </p:sp>
      <p:sp>
        <p:nvSpPr>
          <p:cNvPr id="133134" name="Freeform 14"/>
          <p:cNvSpPr>
            <a:spLocks/>
          </p:cNvSpPr>
          <p:nvPr/>
        </p:nvSpPr>
        <p:spPr bwMode="auto">
          <a:xfrm>
            <a:off x="1625600" y="2603500"/>
            <a:ext cx="1258888" cy="1042988"/>
          </a:xfrm>
          <a:custGeom>
            <a:avLst/>
            <a:gdLst>
              <a:gd name="T0" fmla="*/ 2147483647 w 793"/>
              <a:gd name="T1" fmla="*/ 2147483647 h 657"/>
              <a:gd name="T2" fmla="*/ 2147483647 w 793"/>
              <a:gd name="T3" fmla="*/ 2147483647 h 657"/>
              <a:gd name="T4" fmla="*/ 2147483647 w 793"/>
              <a:gd name="T5" fmla="*/ 2147483647 h 657"/>
              <a:gd name="T6" fmla="*/ 2147483647 w 793"/>
              <a:gd name="T7" fmla="*/ 2147483647 h 657"/>
              <a:gd name="T8" fmla="*/ 2147483647 w 793"/>
              <a:gd name="T9" fmla="*/ 2147483647 h 657"/>
              <a:gd name="T10" fmla="*/ 2147483647 w 793"/>
              <a:gd name="T11" fmla="*/ 2147483647 h 657"/>
              <a:gd name="T12" fmla="*/ 2147483647 w 793"/>
              <a:gd name="T13" fmla="*/ 2147483647 h 657"/>
              <a:gd name="T14" fmla="*/ 2147483647 w 793"/>
              <a:gd name="T15" fmla="*/ 2147483647 h 657"/>
              <a:gd name="T16" fmla="*/ 2147483647 w 793"/>
              <a:gd name="T17" fmla="*/ 2147483647 h 657"/>
              <a:gd name="T18" fmla="*/ 2147483647 w 793"/>
              <a:gd name="T19" fmla="*/ 2147483647 h 657"/>
              <a:gd name="T20" fmla="*/ 2147483647 w 793"/>
              <a:gd name="T21" fmla="*/ 2147483647 h 657"/>
              <a:gd name="T22" fmla="*/ 2147483647 w 793"/>
              <a:gd name="T23" fmla="*/ 2147483647 h 657"/>
              <a:gd name="T24" fmla="*/ 2147483647 w 793"/>
              <a:gd name="T25" fmla="*/ 2147483647 h 657"/>
              <a:gd name="T26" fmla="*/ 2147483647 w 793"/>
              <a:gd name="T27" fmla="*/ 2147483647 h 657"/>
              <a:gd name="T28" fmla="*/ 2147483647 w 793"/>
              <a:gd name="T29" fmla="*/ 2147483647 h 657"/>
              <a:gd name="T30" fmla="*/ 2147483647 w 793"/>
              <a:gd name="T31" fmla="*/ 2147483647 h 657"/>
              <a:gd name="T32" fmla="*/ 2147483647 w 793"/>
              <a:gd name="T33" fmla="*/ 2147483647 h 657"/>
              <a:gd name="T34" fmla="*/ 2147483647 w 793"/>
              <a:gd name="T35" fmla="*/ 2147483647 h 657"/>
              <a:gd name="T36" fmla="*/ 2147483647 w 793"/>
              <a:gd name="T37" fmla="*/ 2147483647 h 657"/>
              <a:gd name="T38" fmla="*/ 2147483647 w 793"/>
              <a:gd name="T39" fmla="*/ 2147483647 h 657"/>
              <a:gd name="T40" fmla="*/ 2147483647 w 793"/>
              <a:gd name="T41" fmla="*/ 2147483647 h 657"/>
              <a:gd name="T42" fmla="*/ 2147483647 w 793"/>
              <a:gd name="T43" fmla="*/ 2147483647 h 657"/>
              <a:gd name="T44" fmla="*/ 2147483647 w 793"/>
              <a:gd name="T45" fmla="*/ 2147483647 h 657"/>
              <a:gd name="T46" fmla="*/ 2147483647 w 793"/>
              <a:gd name="T47" fmla="*/ 2147483647 h 657"/>
              <a:gd name="T48" fmla="*/ 2147483647 w 793"/>
              <a:gd name="T49" fmla="*/ 2147483647 h 657"/>
              <a:gd name="T50" fmla="*/ 2147483647 w 793"/>
              <a:gd name="T51" fmla="*/ 2147483647 h 657"/>
              <a:gd name="T52" fmla="*/ 2147483647 w 793"/>
              <a:gd name="T53" fmla="*/ 2147483647 h 657"/>
              <a:gd name="T54" fmla="*/ 2147483647 w 793"/>
              <a:gd name="T55" fmla="*/ 2147483647 h 657"/>
              <a:gd name="T56" fmla="*/ 2147483647 w 793"/>
              <a:gd name="T57" fmla="*/ 2147483647 h 657"/>
              <a:gd name="T58" fmla="*/ 2147483647 w 793"/>
              <a:gd name="T59" fmla="*/ 2147483647 h 657"/>
              <a:gd name="T60" fmla="*/ 2147483647 w 793"/>
              <a:gd name="T61" fmla="*/ 2147483647 h 657"/>
              <a:gd name="T62" fmla="*/ 2147483647 w 793"/>
              <a:gd name="T63" fmla="*/ 2147483647 h 657"/>
              <a:gd name="T64" fmla="*/ 2147483647 w 793"/>
              <a:gd name="T65" fmla="*/ 2147483647 h 657"/>
              <a:gd name="T66" fmla="*/ 2147483647 w 793"/>
              <a:gd name="T67" fmla="*/ 2147483647 h 657"/>
              <a:gd name="T68" fmla="*/ 2147483647 w 793"/>
              <a:gd name="T69" fmla="*/ 2147483647 h 657"/>
              <a:gd name="T70" fmla="*/ 2147483647 w 793"/>
              <a:gd name="T71" fmla="*/ 2147483647 h 657"/>
              <a:gd name="T72" fmla="*/ 2147483647 w 793"/>
              <a:gd name="T73" fmla="*/ 2147483647 h 657"/>
              <a:gd name="T74" fmla="*/ 2147483647 w 793"/>
              <a:gd name="T75" fmla="*/ 2147483647 h 657"/>
              <a:gd name="T76" fmla="*/ 2147483647 w 793"/>
              <a:gd name="T77" fmla="*/ 2147483647 h 657"/>
              <a:gd name="T78" fmla="*/ 2147483647 w 793"/>
              <a:gd name="T79" fmla="*/ 2147483647 h 657"/>
              <a:gd name="T80" fmla="*/ 2147483647 w 793"/>
              <a:gd name="T81" fmla="*/ 2147483647 h 657"/>
              <a:gd name="T82" fmla="*/ 2147483647 w 793"/>
              <a:gd name="T83" fmla="*/ 2147483647 h 657"/>
              <a:gd name="T84" fmla="*/ 2147483647 w 793"/>
              <a:gd name="T85" fmla="*/ 2147483647 h 657"/>
              <a:gd name="T86" fmla="*/ 2147483647 w 793"/>
              <a:gd name="T87" fmla="*/ 2147483647 h 657"/>
              <a:gd name="T88" fmla="*/ 2147483647 w 793"/>
              <a:gd name="T89" fmla="*/ 2147483647 h 657"/>
              <a:gd name="T90" fmla="*/ 2147483647 w 793"/>
              <a:gd name="T91" fmla="*/ 2147483647 h 657"/>
              <a:gd name="T92" fmla="*/ 2147483647 w 793"/>
              <a:gd name="T93" fmla="*/ 2147483647 h 657"/>
              <a:gd name="T94" fmla="*/ 2147483647 w 793"/>
              <a:gd name="T95" fmla="*/ 2147483647 h 657"/>
              <a:gd name="T96" fmla="*/ 2147483647 w 793"/>
              <a:gd name="T97" fmla="*/ 2147483647 h 657"/>
              <a:gd name="T98" fmla="*/ 2147483647 w 793"/>
              <a:gd name="T99" fmla="*/ 2147483647 h 657"/>
              <a:gd name="T100" fmla="*/ 2147483647 w 793"/>
              <a:gd name="T101" fmla="*/ 2147483647 h 657"/>
              <a:gd name="T102" fmla="*/ 2147483647 w 793"/>
              <a:gd name="T103" fmla="*/ 2147483647 h 657"/>
              <a:gd name="T104" fmla="*/ 2147483647 w 793"/>
              <a:gd name="T105" fmla="*/ 2147483647 h 657"/>
              <a:gd name="T106" fmla="*/ 2147483647 w 793"/>
              <a:gd name="T107" fmla="*/ 2147483647 h 657"/>
              <a:gd name="T108" fmla="*/ 2147483647 w 793"/>
              <a:gd name="T109" fmla="*/ 2147483647 h 657"/>
              <a:gd name="T110" fmla="*/ 2147483647 w 793"/>
              <a:gd name="T111" fmla="*/ 2147483647 h 657"/>
              <a:gd name="T112" fmla="*/ 2147483647 w 793"/>
              <a:gd name="T113" fmla="*/ 2147483647 h 657"/>
              <a:gd name="T114" fmla="*/ 0 w 793"/>
              <a:gd name="T115" fmla="*/ 2147483647 h 657"/>
              <a:gd name="T116" fmla="*/ 0 w 793"/>
              <a:gd name="T117" fmla="*/ 2147483647 h 657"/>
              <a:gd name="T118" fmla="*/ 0 w 793"/>
              <a:gd name="T119" fmla="*/ 2147483647 h 657"/>
              <a:gd name="T120" fmla="*/ 0 w 793"/>
              <a:gd name="T121" fmla="*/ 2147483647 h 657"/>
              <a:gd name="T122" fmla="*/ 2147483647 w 793"/>
              <a:gd name="T123" fmla="*/ 2147483647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105487" name="Rectangle 15"/>
          <p:cNvSpPr>
            <a:spLocks noChangeArrowheads="1"/>
          </p:cNvSpPr>
          <p:nvPr/>
        </p:nvSpPr>
        <p:spPr bwMode="auto">
          <a:xfrm>
            <a:off x="1258888" y="2765425"/>
            <a:ext cx="1844675"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nSpc>
                <a:spcPct val="100000"/>
              </a:lnSpc>
              <a:spcBef>
                <a:spcPct val="0"/>
              </a:spcBef>
              <a:buFontTx/>
              <a:buNone/>
              <a:defRPr/>
            </a:pPr>
            <a:r>
              <a:rPr kumimoji="0" lang="en-US" sz="3600" b="0">
                <a:solidFill>
                  <a:schemeClr val="accent1"/>
                </a:solidFill>
                <a:latin typeface="Times" pitchFamily="-105" charset="0"/>
                <a:ea typeface="Times New Roman" pitchFamily="-105" charset="0"/>
                <a:cs typeface="Times New Roman" pitchFamily="-105" charset="0"/>
              </a:rPr>
              <a:t>A </a:t>
            </a:r>
            <a:r>
              <a:rPr kumimoji="0" lang="en-US" sz="6000" b="0">
                <a:solidFill>
                  <a:schemeClr val="accent1"/>
                </a:solidFill>
                <a:latin typeface="Times" pitchFamily="-105" charset="0"/>
                <a:ea typeface="Times New Roman" pitchFamily="-105" charset="0"/>
                <a:cs typeface="Times New Roman" pitchFamily="-105" charset="0"/>
              </a:rPr>
              <a:t>R</a:t>
            </a:r>
            <a:r>
              <a:rPr kumimoji="0" lang="en-US" sz="3600" b="0">
                <a:solidFill>
                  <a:schemeClr val="accent1"/>
                </a:solidFill>
                <a:latin typeface="Times" pitchFamily="-105" charset="0"/>
                <a:ea typeface="Times New Roman" pitchFamily="-105" charset="0"/>
                <a:cs typeface="Times New Roman" pitchFamily="-105" charset="0"/>
              </a:rPr>
              <a:t> C</a:t>
            </a:r>
          </a:p>
        </p:txBody>
      </p:sp>
      <p:sp>
        <p:nvSpPr>
          <p:cNvPr id="133136" name="Line 16"/>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37" name="Line 17"/>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38" name="Line 18"/>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39" name="Line 19"/>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40" name="Line 20"/>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41" name="Line 21"/>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42" name="Line 22"/>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43" name="Line 23"/>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44" name="Line 24"/>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45" name="Rectangle 25"/>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3146" name="Rectangle 26"/>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3147" name="Rectangle 27"/>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3148" name="Rectangle 28"/>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5501" name="Rectangle 29"/>
          <p:cNvSpPr>
            <a:spLocks noChangeArrowheads="1"/>
          </p:cNvSpPr>
          <p:nvPr/>
        </p:nvSpPr>
        <p:spPr bwMode="auto">
          <a:xfrm>
            <a:off x="6575425" y="1270000"/>
            <a:ext cx="574675" cy="638175"/>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lnSpc>
                <a:spcPct val="100000"/>
              </a:lnSpc>
              <a:spcBef>
                <a:spcPct val="0"/>
              </a:spcBef>
              <a:buFontTx/>
              <a:buNone/>
            </a:pPr>
            <a:r>
              <a:rPr kumimoji="0" lang="en-US" sz="3600">
                <a:solidFill>
                  <a:schemeClr val="accent1"/>
                </a:solidFill>
                <a:latin typeface="Kosher-Normal" charset="0"/>
              </a:rPr>
              <a:t>DC</a:t>
            </a:r>
            <a:endParaRPr kumimoji="0" lang="en-US" sz="2800">
              <a:solidFill>
                <a:schemeClr val="accent1"/>
              </a:solidFill>
              <a:latin typeface="Times" charset="0"/>
            </a:endParaRPr>
          </a:p>
        </p:txBody>
      </p:sp>
      <p:sp>
        <p:nvSpPr>
          <p:cNvPr id="105502" name="Rectangle 30"/>
          <p:cNvSpPr>
            <a:spLocks noChangeArrowheads="1"/>
          </p:cNvSpPr>
          <p:nvPr/>
        </p:nvSpPr>
        <p:spPr bwMode="auto">
          <a:xfrm>
            <a:off x="6315075" y="2159000"/>
            <a:ext cx="2849563" cy="942975"/>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lnSpc>
                <a:spcPct val="100000"/>
              </a:lnSpc>
              <a:spcBef>
                <a:spcPct val="0"/>
              </a:spcBef>
              <a:buFontTx/>
              <a:buNone/>
              <a:defRPr/>
            </a:pPr>
            <a:r>
              <a:rPr kumimoji="0" lang="en-US" sz="2800" i="1">
                <a:solidFill>
                  <a:schemeClr val="accent1"/>
                </a:solidFill>
                <a:latin typeface="Helvetica" pitchFamily="-105" charset="0"/>
                <a:ea typeface="Times New Roman" pitchFamily="-105" charset="0"/>
                <a:cs typeface="Times New Roman" pitchFamily="-105" charset="0"/>
              </a:rPr>
              <a:t>2 Sam 7: 4-16</a:t>
            </a:r>
          </a:p>
          <a:p>
            <a:pPr>
              <a:lnSpc>
                <a:spcPct val="100000"/>
              </a:lnSpc>
              <a:spcBef>
                <a:spcPct val="0"/>
              </a:spcBef>
              <a:buFontTx/>
              <a:buNone/>
              <a:defRPr/>
            </a:pPr>
            <a:r>
              <a:rPr kumimoji="0" lang="en-US" sz="2800" i="1">
                <a:solidFill>
                  <a:schemeClr val="accent1"/>
                </a:solidFill>
                <a:latin typeface="Helvetica" pitchFamily="-105" charset="0"/>
                <a:ea typeface="Times New Roman" pitchFamily="-105" charset="0"/>
                <a:cs typeface="Times New Roman" pitchFamily="-105" charset="0"/>
              </a:rPr>
              <a:t>1 Chron 17:3-15</a:t>
            </a:r>
          </a:p>
        </p:txBody>
      </p:sp>
      <p:sp>
        <p:nvSpPr>
          <p:cNvPr id="105503" name="Rectangle 31"/>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nSpc>
                <a:spcPct val="100000"/>
              </a:lnSpc>
              <a:spcBef>
                <a:spcPct val="50000"/>
              </a:spcBef>
              <a:buFontTx/>
              <a:buNone/>
              <a:defRPr/>
            </a:pPr>
            <a:r>
              <a:rPr kumimoji="0" lang="en-US" sz="8800" b="0">
                <a:solidFill>
                  <a:schemeClr val="tx2"/>
                </a:solidFill>
                <a:latin typeface="Times" charset="0"/>
                <a:ea typeface="Times New Roman" charset="0"/>
              </a:rPr>
              <a:t>7</a:t>
            </a:r>
          </a:p>
        </p:txBody>
      </p:sp>
      <p:sp>
        <p:nvSpPr>
          <p:cNvPr id="105504" name="Line 32"/>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08" charset="0"/>
              <a:ea typeface="Times New Roman" pitchFamily="-108" charset="0"/>
              <a:cs typeface="Times New Roman" pitchFamily="-108" charset="0"/>
            </a:endParaRPr>
          </a:p>
        </p:txBody>
      </p:sp>
      <p:sp>
        <p:nvSpPr>
          <p:cNvPr id="105505" name="Text Box 33"/>
          <p:cNvSpPr txBox="1">
            <a:spLocks noChangeArrowheads="1"/>
          </p:cNvSpPr>
          <p:nvPr/>
        </p:nvSpPr>
        <p:spPr bwMode="auto">
          <a:xfrm>
            <a:off x="1524000" y="5395913"/>
            <a:ext cx="5740400" cy="91440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sz="5400" i="1">
                <a:solidFill>
                  <a:srgbClr val="FFFF00"/>
                </a:solidFill>
                <a:latin typeface="Comic Sans MS" charset="0"/>
                <a:ea typeface="SimSun" charset="0"/>
                <a:cs typeface="SimSun" charset="0"/>
              </a:rPr>
              <a:t>祭拜偶像</a:t>
            </a:r>
            <a:r>
              <a:rPr kumimoji="0" lang="en-US" altLang="ja-JP" sz="5400" i="1">
                <a:solidFill>
                  <a:srgbClr val="FFFF00"/>
                </a:solidFill>
                <a:latin typeface="Comic Sans MS" charset="0"/>
              </a:rPr>
              <a:t>!</a:t>
            </a:r>
            <a:endParaRPr kumimoji="0" lang="en-US" sz="5400" i="1">
              <a:solidFill>
                <a:srgbClr val="FFFF00"/>
              </a:solidFill>
              <a:latin typeface="Comic Sans MS" charset="0"/>
            </a:endParaRPr>
          </a:p>
        </p:txBody>
      </p:sp>
      <p:pic>
        <p:nvPicPr>
          <p:cNvPr id="105506" name="Picture 34"/>
          <p:cNvPicPr>
            <a:picLocks noChangeAspect="1" noChangeArrowheads="1"/>
          </p:cNvPicPr>
          <p:nvPr/>
        </p:nvPicPr>
        <p:blipFill>
          <a:blip r:embed="rId4"/>
          <a:srcRect l="29630" t="13441" b="19957"/>
          <a:stretch>
            <a:fillRect/>
          </a:stretch>
        </p:blipFill>
        <p:spPr bwMode="auto">
          <a:xfrm>
            <a:off x="901700" y="784225"/>
            <a:ext cx="7354888" cy="45529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105507" name="Text Box 35"/>
          <p:cNvSpPr txBox="1">
            <a:spLocks noChangeArrowheads="1"/>
          </p:cNvSpPr>
          <p:nvPr/>
        </p:nvSpPr>
        <p:spPr bwMode="auto">
          <a:xfrm>
            <a:off x="1778000" y="-12700"/>
            <a:ext cx="703421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1600">
                <a:latin typeface="Comic Sans MS" charset="0"/>
                <a:ea typeface="SimSun" charset="0"/>
                <a:cs typeface="SimSun" charset="0"/>
              </a:rPr>
              <a:t>列王纪上</a:t>
            </a:r>
            <a:r>
              <a:rPr kumimoji="0" lang="en-US" altLang="ja-JP" sz="1600">
                <a:latin typeface="Comic Sans MS" charset="0"/>
              </a:rPr>
              <a:t> 11:4-8</a:t>
            </a:r>
            <a:endParaRPr kumimoji="0" lang="en-US" sz="1600">
              <a:latin typeface="Comic Sans MS" charset="0"/>
            </a:endParaRPr>
          </a:p>
        </p:txBody>
      </p:sp>
      <p:grpSp>
        <p:nvGrpSpPr>
          <p:cNvPr id="2" name="Group 36"/>
          <p:cNvGrpSpPr>
            <a:grpSpLocks/>
          </p:cNvGrpSpPr>
          <p:nvPr/>
        </p:nvGrpSpPr>
        <p:grpSpPr bwMode="auto">
          <a:xfrm>
            <a:off x="2005013" y="819150"/>
            <a:ext cx="6208712" cy="1246188"/>
            <a:chOff x="1263" y="516"/>
            <a:chExt cx="3911" cy="785"/>
          </a:xfrm>
        </p:grpSpPr>
        <p:sp>
          <p:nvSpPr>
            <p:cNvPr id="105509" name="AutoShape 37"/>
            <p:cNvSpPr>
              <a:spLocks noChangeArrowheads="1"/>
            </p:cNvSpPr>
            <p:nvPr/>
          </p:nvSpPr>
          <p:spPr bwMode="auto">
            <a:xfrm>
              <a:off x="1263" y="745"/>
              <a:ext cx="2832" cy="556"/>
            </a:xfrm>
            <a:prstGeom prst="roundRect">
              <a:avLst>
                <a:gd name="adj" fmla="val 16667"/>
              </a:avLst>
            </a:prstGeom>
            <a:noFill/>
            <a:ln w="38100">
              <a:solidFill>
                <a:srgbClr val="FFFF00"/>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05510" name="Text Box 38"/>
            <p:cNvSpPr txBox="1">
              <a:spLocks noChangeArrowheads="1"/>
            </p:cNvSpPr>
            <p:nvPr/>
          </p:nvSpPr>
          <p:spPr bwMode="auto">
            <a:xfrm>
              <a:off x="3240" y="516"/>
              <a:ext cx="1934" cy="519"/>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4400">
                  <a:solidFill>
                    <a:srgbClr val="FFFF00"/>
                  </a:solidFill>
                  <a:latin typeface="Comic Sans MS" charset="0"/>
                  <a:ea typeface="SimSun" charset="0"/>
                  <a:cs typeface="SimSun" charset="0"/>
                </a:rPr>
                <a:t>橄榄</a:t>
              </a:r>
              <a:r>
                <a:rPr kumimoji="0" lang="zh-CN" altLang="en-US" sz="4800">
                  <a:solidFill>
                    <a:srgbClr val="FFFF00"/>
                  </a:solidFill>
                  <a:latin typeface="Comic Sans MS" charset="0"/>
                  <a:ea typeface="SimSun" charset="0"/>
                  <a:cs typeface="SimSun" charset="0"/>
                </a:rPr>
                <a:t>山</a:t>
              </a:r>
              <a:endParaRPr kumimoji="0" lang="en-US" sz="4800">
                <a:solidFill>
                  <a:srgbClr val="FFFF00"/>
                </a:solidFill>
                <a:latin typeface="Comic Sans MS" charset="0"/>
              </a:endParaRPr>
            </a:p>
          </p:txBody>
        </p:sp>
      </p:grpSp>
      <p:grpSp>
        <p:nvGrpSpPr>
          <p:cNvPr id="3" name="Group 39"/>
          <p:cNvGrpSpPr>
            <a:grpSpLocks/>
          </p:cNvGrpSpPr>
          <p:nvPr/>
        </p:nvGrpSpPr>
        <p:grpSpPr bwMode="auto">
          <a:xfrm>
            <a:off x="1481138" y="428625"/>
            <a:ext cx="1911350" cy="1452563"/>
            <a:chOff x="1960" y="1060"/>
            <a:chExt cx="1204" cy="915"/>
          </a:xfrm>
        </p:grpSpPr>
        <p:sp>
          <p:nvSpPr>
            <p:cNvPr id="105512" name="AutoShape 40"/>
            <p:cNvSpPr>
              <a:spLocks noChangeArrowheads="1"/>
            </p:cNvSpPr>
            <p:nvPr/>
          </p:nvSpPr>
          <p:spPr bwMode="auto">
            <a:xfrm rot="16245125">
              <a:off x="2625" y="1089"/>
              <a:ext cx="229" cy="848"/>
            </a:xfrm>
            <a:prstGeom prst="curvedLeftArrow">
              <a:avLst>
                <a:gd name="adj1" fmla="val 74061"/>
                <a:gd name="adj2" fmla="val 148122"/>
                <a:gd name="adj3" fmla="val 33333"/>
              </a:avLst>
            </a:prstGeom>
            <a:solidFill>
              <a:srgbClr val="F8131B"/>
            </a:solidFill>
            <a:ln w="1270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pic>
          <p:nvPicPr>
            <p:cNvPr id="105513" name="Picture 41"/>
            <p:cNvPicPr>
              <a:picLocks noChangeAspect="1" noChangeArrowheads="1"/>
            </p:cNvPicPr>
            <p:nvPr/>
          </p:nvPicPr>
          <p:blipFill>
            <a:blip r:embed="rId5"/>
            <a:srcRect/>
            <a:stretch>
              <a:fillRect/>
            </a:stretch>
          </p:blipFill>
          <p:spPr bwMode="auto">
            <a:xfrm>
              <a:off x="1960" y="1060"/>
              <a:ext cx="403" cy="915"/>
            </a:xfrm>
            <a:prstGeom prst="rect">
              <a:avLst/>
            </a:prstGeom>
            <a:noFill/>
            <a:ln w="76200">
              <a:solidFill>
                <a:schemeClr val="accent2"/>
              </a:solidFill>
              <a:miter lim="800000"/>
              <a:headEnd/>
              <a:tailEnd/>
            </a:ln>
            <a:effectLst>
              <a:outerShdw blurRad="63500" dist="125724" dir="2700000" algn="ctr" rotWithShape="0">
                <a:schemeClr val="bg2">
                  <a:alpha val="74998"/>
                </a:schemeClr>
              </a:outerShdw>
            </a:effectLst>
          </p:spPr>
        </p:pic>
      </p:grpSp>
      <p:sp>
        <p:nvSpPr>
          <p:cNvPr id="133158" name="Text Box 42"/>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grpSp>
        <p:nvGrpSpPr>
          <p:cNvPr id="4" name="Group 43"/>
          <p:cNvGrpSpPr>
            <a:grpSpLocks/>
          </p:cNvGrpSpPr>
          <p:nvPr/>
        </p:nvGrpSpPr>
        <p:grpSpPr bwMode="auto">
          <a:xfrm>
            <a:off x="5499100" y="1962150"/>
            <a:ext cx="3479800" cy="1870075"/>
            <a:chOff x="471" y="2694"/>
            <a:chExt cx="1518" cy="727"/>
          </a:xfrm>
        </p:grpSpPr>
        <p:sp>
          <p:nvSpPr>
            <p:cNvPr id="105516" name="AutoShape 44"/>
            <p:cNvSpPr>
              <a:spLocks noChangeArrowheads="1"/>
            </p:cNvSpPr>
            <p:nvPr/>
          </p:nvSpPr>
          <p:spPr bwMode="auto">
            <a:xfrm rot="5681612">
              <a:off x="779" y="2792"/>
              <a:ext cx="321" cy="937"/>
            </a:xfrm>
            <a:prstGeom prst="curvedLeftArrow">
              <a:avLst>
                <a:gd name="adj1" fmla="val 58380"/>
                <a:gd name="adj2" fmla="val 116760"/>
                <a:gd name="adj3" fmla="val 33333"/>
              </a:avLst>
            </a:prstGeom>
            <a:solidFill>
              <a:srgbClr val="F8131B"/>
            </a:solidFill>
            <a:ln w="12700">
              <a:solidFill>
                <a:schemeClr val="tx1"/>
              </a:solidFill>
              <a:miter lim="800000"/>
              <a:headEnd/>
              <a:tailEnd/>
            </a:ln>
            <a:effectLst>
              <a:outerShdw blurRad="63500" dist="99190" dir="2388334"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pic>
          <p:nvPicPr>
            <p:cNvPr id="105517" name="Picture 45"/>
            <p:cNvPicPr>
              <a:picLocks noChangeAspect="1" noChangeArrowheads="1"/>
            </p:cNvPicPr>
            <p:nvPr/>
          </p:nvPicPr>
          <p:blipFill>
            <a:blip r:embed="rId6"/>
            <a:srcRect/>
            <a:stretch>
              <a:fillRect/>
            </a:stretch>
          </p:blipFill>
          <p:spPr bwMode="auto">
            <a:xfrm>
              <a:off x="1199" y="2694"/>
              <a:ext cx="790" cy="632"/>
            </a:xfrm>
            <a:prstGeom prst="rect">
              <a:avLst/>
            </a:prstGeom>
            <a:noFill/>
            <a:ln w="76200">
              <a:solidFill>
                <a:schemeClr val="accent2"/>
              </a:solidFill>
              <a:miter lim="800000"/>
              <a:headEnd/>
              <a:tailEnd/>
            </a:ln>
            <a:effectLst>
              <a:outerShdw blurRad="63500" dist="99190" dir="2388334" algn="ctr" rotWithShape="0">
                <a:schemeClr val="bg2">
                  <a:alpha val="74998"/>
                </a:schemeClr>
              </a:outerShdw>
            </a:effectLst>
          </p:spPr>
        </p:pic>
      </p:grpSp>
      <p:sp>
        <p:nvSpPr>
          <p:cNvPr id="105518" name="Rectangle 46"/>
          <p:cNvSpPr>
            <a:spLocks noChangeArrowheads="1"/>
          </p:cNvSpPr>
          <p:nvPr/>
        </p:nvSpPr>
        <p:spPr bwMode="auto">
          <a:xfrm>
            <a:off x="8075613" y="6538913"/>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37</a:t>
            </a:r>
          </a:p>
        </p:txBody>
      </p:sp>
      <p:sp>
        <p:nvSpPr>
          <p:cNvPr id="133161" name="Text Box 47"/>
          <p:cNvSpPr txBox="1">
            <a:spLocks noChangeArrowheads="1"/>
          </p:cNvSpPr>
          <p:nvPr/>
        </p:nvSpPr>
        <p:spPr bwMode="auto">
          <a:xfrm>
            <a:off x="8594725" y="6424613"/>
            <a:ext cx="3238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800">
                <a:latin typeface="Comic Sans MS" charset="0"/>
              </a:rPr>
              <a:t>3</a:t>
            </a:r>
            <a:endParaRPr kumimoji="0" lang="en-US" sz="2000" b="0">
              <a:solidFill>
                <a:srgbClr val="FFA27C"/>
              </a:solidFill>
              <a:latin typeface="B VAG Rounded Bold" charset="0"/>
            </a:endParaRPr>
          </a:p>
        </p:txBody>
      </p:sp>
      <p:sp>
        <p:nvSpPr>
          <p:cNvPr id="133162" name="Text Box 48"/>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grpSp>
        <p:nvGrpSpPr>
          <p:cNvPr id="133163" name="Group 49"/>
          <p:cNvGrpSpPr>
            <a:grpSpLocks/>
          </p:cNvGrpSpPr>
          <p:nvPr/>
        </p:nvGrpSpPr>
        <p:grpSpPr bwMode="auto">
          <a:xfrm>
            <a:off x="8018463" y="3436938"/>
            <a:ext cx="981075" cy="1843087"/>
            <a:chOff x="5051" y="2165"/>
            <a:chExt cx="618" cy="1161"/>
          </a:xfrm>
        </p:grpSpPr>
        <p:grpSp>
          <p:nvGrpSpPr>
            <p:cNvPr id="133164" name="Group 50"/>
            <p:cNvGrpSpPr>
              <a:grpSpLocks/>
            </p:cNvGrpSpPr>
            <p:nvPr/>
          </p:nvGrpSpPr>
          <p:grpSpPr bwMode="auto">
            <a:xfrm>
              <a:off x="5051" y="2165"/>
              <a:ext cx="618" cy="1161"/>
              <a:chOff x="5051" y="2165"/>
              <a:chExt cx="618" cy="1161"/>
            </a:xfrm>
          </p:grpSpPr>
          <p:sp>
            <p:nvSpPr>
              <p:cNvPr id="133166" name="Freeform 51"/>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133167" name="AutoShape 52"/>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p>
            </p:txBody>
          </p:sp>
          <p:sp>
            <p:nvSpPr>
              <p:cNvPr id="133168" name="Rectangle 53"/>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p>
            </p:txBody>
          </p:sp>
          <p:sp>
            <p:nvSpPr>
              <p:cNvPr id="133169" name="Line 54"/>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70" name="Rectangle 55"/>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3171" name="Rectangle 56"/>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3172" name="Line 57"/>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73" name="Line 58"/>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74" name="Line 59"/>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75" name="Line 60"/>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76" name="Line 61"/>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77" name="Line 62"/>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78" name="Line 63"/>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79" name="Line 64"/>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80" name="Line 65"/>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81" name="Line 66"/>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182" name="Rectangle 67"/>
              <p:cNvSpPr>
                <a:spLocks noChangeArrowheads="1"/>
              </p:cNvSpPr>
              <p:nvPr/>
            </p:nvSpPr>
            <p:spPr bwMode="auto">
              <a:xfrm>
                <a:off x="5051" y="2165"/>
                <a:ext cx="527" cy="1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zh-CN" altLang="en-US" sz="1000">
                    <a:solidFill>
                      <a:srgbClr val="000000"/>
                    </a:solidFill>
                    <a:latin typeface="Chicago" charset="0"/>
                    <a:ea typeface="SimSun" charset="0"/>
                    <a:cs typeface="SimSun" charset="0"/>
                  </a:rPr>
                  <a:t>   皇权</a:t>
                </a:r>
                <a:endParaRPr kumimoji="0" lang="en-US" sz="1000">
                  <a:solidFill>
                    <a:srgbClr val="000000"/>
                  </a:solidFill>
                  <a:latin typeface="Chicago" charset="0"/>
                </a:endParaRPr>
              </a:p>
            </p:txBody>
          </p:sp>
        </p:grpSp>
        <p:sp>
          <p:nvSpPr>
            <p:cNvPr id="133165" name="Rectangle 68"/>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05505"/>
                                        </p:tgtEl>
                                        <p:attrNameLst>
                                          <p:attrName>style.visibility</p:attrName>
                                        </p:attrNameLst>
                                      </p:cBhvr>
                                      <p:to>
                                        <p:strVal val="visible"/>
                                      </p:to>
                                    </p:set>
                                    <p:anim calcmode="lin" valueType="num">
                                      <p:cBhvr additive="base">
                                        <p:cTn id="7" dur="500" fill="hold"/>
                                        <p:tgtEl>
                                          <p:spTgt spid="105505"/>
                                        </p:tgtEl>
                                        <p:attrNameLst>
                                          <p:attrName>ppt_x</p:attrName>
                                        </p:attrNameLst>
                                      </p:cBhvr>
                                      <p:tavLst>
                                        <p:tav tm="0">
                                          <p:val>
                                            <p:strVal val="0-#ppt_w/2"/>
                                          </p:val>
                                        </p:tav>
                                        <p:tav tm="100000">
                                          <p:val>
                                            <p:strVal val="#ppt_x"/>
                                          </p:val>
                                        </p:tav>
                                      </p:tavLst>
                                    </p:anim>
                                    <p:anim calcmode="lin" valueType="num">
                                      <p:cBhvr additive="base">
                                        <p:cTn id="8" dur="500" fill="hold"/>
                                        <p:tgtEl>
                                          <p:spTgt spid="10550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9" presetClass="entr" presetSubtype="0" fill="hold" nodeType="afterEffect">
                                  <p:stCondLst>
                                    <p:cond delay="100"/>
                                  </p:stCondLst>
                                  <p:childTnLst>
                                    <p:set>
                                      <p:cBhvr>
                                        <p:cTn id="11" dur="1" fill="hold">
                                          <p:stCondLst>
                                            <p:cond delay="0"/>
                                          </p:stCondLst>
                                        </p:cTn>
                                        <p:tgtEl>
                                          <p:spTgt spid="105506"/>
                                        </p:tgtEl>
                                        <p:attrNameLst>
                                          <p:attrName>style.visibility</p:attrName>
                                        </p:attrNameLst>
                                      </p:cBhvr>
                                      <p:to>
                                        <p:strVal val="visible"/>
                                      </p:to>
                                    </p:set>
                                    <p:animEffect transition="in" filter="dissolve">
                                      <p:cBhvr>
                                        <p:cTn id="12" dur="500"/>
                                        <p:tgtEl>
                                          <p:spTgt spid="10550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ssolve">
                                      <p:cBhvr>
                                        <p:cTn id="17" dur="500"/>
                                        <p:tgtEl>
                                          <p:spTgt spid="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left)">
                                      <p:cBhvr>
                                        <p:cTn id="2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505" grpId="0" autoUpdateAnimBg="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Title 1"/>
          <p:cNvSpPr>
            <a:spLocks noGrp="1"/>
          </p:cNvSpPr>
          <p:nvPr>
            <p:ph type="title"/>
          </p:nvPr>
        </p:nvSpPr>
        <p:spPr>
          <a:xfrm>
            <a:off x="0" y="-4763"/>
            <a:ext cx="7740650" cy="841376"/>
          </a:xfrm>
        </p:spPr>
        <p:txBody>
          <a:bodyPr/>
          <a:lstStyle/>
          <a:p>
            <a:r>
              <a:rPr lang="zh-CN" altLang="en-US" sz="3600" b="1" dirty="0">
                <a:solidFill>
                  <a:srgbClr val="FFFFFF"/>
                </a:solidFill>
                <a:latin typeface="Arial" charset="0"/>
                <a:ea typeface="ＭＳ Ｐゴシック" charset="0"/>
              </a:rPr>
              <a:t>给君王的警告</a:t>
            </a:r>
            <a:r>
              <a:rPr lang="en-US" sz="3600" b="1" dirty="0">
                <a:solidFill>
                  <a:srgbClr val="FFFFFF"/>
                </a:solidFill>
                <a:latin typeface="Arial" charset="0"/>
                <a:ea typeface="ＭＳ Ｐゴシック" charset="0"/>
              </a:rPr>
              <a:t> (</a:t>
            </a:r>
            <a:r>
              <a:rPr lang="zh-CN" altLang="en-US" sz="3600" b="1" dirty="0">
                <a:solidFill>
                  <a:srgbClr val="FFFFFF"/>
                </a:solidFill>
                <a:latin typeface="Arial" charset="0"/>
                <a:ea typeface="ＭＳ Ｐゴシック" charset="0"/>
              </a:rPr>
              <a:t>主前</a:t>
            </a:r>
            <a:r>
              <a:rPr lang="en-US" sz="3600" b="1" dirty="0">
                <a:solidFill>
                  <a:srgbClr val="FFFFFF"/>
                </a:solidFill>
                <a:latin typeface="Arial" charset="0"/>
                <a:ea typeface="ＭＳ Ｐゴシック" charset="0"/>
              </a:rPr>
              <a:t>1400)</a:t>
            </a:r>
          </a:p>
        </p:txBody>
      </p:sp>
      <p:sp>
        <p:nvSpPr>
          <p:cNvPr id="3" name="Title 1"/>
          <p:cNvSpPr txBox="1">
            <a:spLocks/>
          </p:cNvSpPr>
          <p:nvPr/>
        </p:nvSpPr>
        <p:spPr bwMode="auto">
          <a:xfrm>
            <a:off x="0" y="908720"/>
            <a:ext cx="5400600" cy="5805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a:t>
            </a:r>
            <a:r>
              <a:rPr kumimoji="0" lang="zh-CN" altLang="en-US" sz="2800" dirty="0">
                <a:solidFill>
                  <a:srgbClr val="FFFFFF"/>
                </a:solidFill>
                <a:effectLst>
                  <a:glow rad="228600">
                    <a:srgbClr val="000000"/>
                  </a:glow>
                </a:effectLst>
              </a:rPr>
              <a:t>你进了耶和华你的　神赐给你的地，占领了那地，居住在那里的时候，如果你说：‘我要立一位君王治理我，像我四围的列国一样。’ </a:t>
            </a:r>
            <a:r>
              <a:rPr kumimoji="0" lang="en-US" altLang="zh-CN" sz="2800" baseline="30000" dirty="0">
                <a:solidFill>
                  <a:srgbClr val="FFFFFF"/>
                </a:solidFill>
                <a:effectLst>
                  <a:glow rad="228600">
                    <a:srgbClr val="000000"/>
                  </a:glow>
                </a:effectLst>
              </a:rPr>
              <a:t>15</a:t>
            </a:r>
            <a:r>
              <a:rPr kumimoji="0" lang="en-US" altLang="zh-CN" sz="2800" dirty="0">
                <a:solidFill>
                  <a:srgbClr val="FFFFFF"/>
                </a:solidFill>
                <a:effectLst>
                  <a:glow rad="228600">
                    <a:srgbClr val="000000"/>
                  </a:glow>
                </a:effectLst>
              </a:rPr>
              <a:t> </a:t>
            </a:r>
            <a:r>
              <a:rPr kumimoji="0" lang="zh-CN" altLang="en-US" sz="2800" dirty="0">
                <a:solidFill>
                  <a:srgbClr val="FFFFFF"/>
                </a:solidFill>
                <a:effectLst>
                  <a:glow rad="228600">
                    <a:srgbClr val="000000"/>
                  </a:glow>
                </a:effectLst>
              </a:rPr>
              <a:t>你总要立耶和华你的　神拣选的人作君王管理你；你要从你的兄弟中立一位作你的君王；不可立你的兄弟以外的人作王管理你。</a:t>
            </a:r>
            <a:r>
              <a:rPr kumimoji="0" lang="en-SG" sz="2800" dirty="0">
                <a:solidFill>
                  <a:srgbClr val="FFFFFF"/>
                </a:solidFill>
                <a:effectLst>
                  <a:glow rad="228600">
                    <a:srgbClr val="000000"/>
                  </a:glow>
                </a:effectLst>
              </a:rPr>
              <a:t>” </a:t>
            </a:r>
            <a:br>
              <a:rPr kumimoji="0" lang="en-SG" sz="2800" dirty="0">
                <a:solidFill>
                  <a:srgbClr val="FFFFFF"/>
                </a:solidFill>
                <a:effectLst>
                  <a:glow rad="228600">
                    <a:srgbClr val="000000"/>
                  </a:glow>
                </a:effectLst>
              </a:rPr>
            </a:br>
            <a:r>
              <a:rPr kumimoji="0" lang="en-SG" sz="2800" dirty="0">
                <a:solidFill>
                  <a:srgbClr val="FFFFFF"/>
                </a:solidFill>
                <a:effectLst>
                  <a:glow rad="228600">
                    <a:srgbClr val="000000"/>
                  </a:glow>
                </a:effectLst>
              </a:rPr>
              <a:t>(</a:t>
            </a:r>
            <a:r>
              <a:rPr kumimoji="0" lang="zh-CN" altLang="en-US" sz="2800" dirty="0">
                <a:solidFill>
                  <a:srgbClr val="FFFFFF"/>
                </a:solidFill>
                <a:effectLst>
                  <a:glow rad="228600">
                    <a:srgbClr val="000000"/>
                  </a:glow>
                </a:effectLst>
              </a:rPr>
              <a:t>申</a:t>
            </a:r>
            <a:r>
              <a:rPr kumimoji="0" lang="en-SG" sz="2800" dirty="0">
                <a:solidFill>
                  <a:srgbClr val="FFFFFF"/>
                </a:solidFill>
                <a:effectLst>
                  <a:glow rad="228600">
                    <a:srgbClr val="000000"/>
                  </a:glow>
                </a:effectLst>
              </a:rPr>
              <a:t> 17:14-15 </a:t>
            </a:r>
            <a:r>
              <a:rPr kumimoji="0" lang="en-US" altLang="zh-CN" sz="2400" dirty="0">
                <a:solidFill>
                  <a:srgbClr val="FFFFFF"/>
                </a:solidFill>
                <a:effectLst>
                  <a:glow rad="228600">
                    <a:srgbClr val="000000"/>
                  </a:glow>
                </a:effectLst>
              </a:rPr>
              <a:t>CNVS</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pic>
        <p:nvPicPr>
          <p:cNvPr id="2" name="Picture 1"/>
          <p:cNvPicPr>
            <a:picLocks noChangeAspect="1"/>
          </p:cNvPicPr>
          <p:nvPr/>
        </p:nvPicPr>
        <p:blipFill>
          <a:blip r:embed="rId2"/>
          <a:stretch>
            <a:fillRect/>
          </a:stretch>
        </p:blipFill>
        <p:spPr>
          <a:xfrm>
            <a:off x="5470539" y="1340768"/>
            <a:ext cx="3390613" cy="3744416"/>
          </a:xfrm>
          <a:prstGeom prst="rect">
            <a:avLst/>
          </a:prstGeom>
        </p:spPr>
      </p:pic>
    </p:spTree>
    <p:extLst>
      <p:ext uri="{BB962C8B-B14F-4D97-AF65-F5344CB8AC3E}">
        <p14:creationId xmlns:p14="http://schemas.microsoft.com/office/powerpoint/2010/main" val="390642761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a:ex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help us be </a:t>
            </a:r>
            <a:r>
              <a:rPr lang="en-US" sz="5400" b="1" dirty="0">
                <a:solidFill>
                  <a:srgbClr val="FFFF00"/>
                </a:solidFill>
                <a:effectLst>
                  <a:glow rad="127000">
                    <a:schemeClr val="tx1"/>
                  </a:glow>
                </a:effectLst>
                <a:latin typeface="Arial" charset="0"/>
                <a:ea typeface="ＭＳ Ｐゴシック" charset="0"/>
                <a:cs typeface="ＭＳ Ｐゴシック" charset="0"/>
              </a:rPr>
              <a:t>secure</a:t>
            </a:r>
            <a:r>
              <a:rPr lang="en-US" sz="5400"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a:off x="12515" y="5595359"/>
            <a:ext cx="9144000" cy="124116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en-US" sz="6600" dirty="0">
                <a:solidFill>
                  <a:srgbClr val="FFFFFF"/>
                </a:solidFill>
                <a:effectLst>
                  <a:glow rad="127000">
                    <a:srgbClr val="000000"/>
                  </a:glow>
                </a:effectLst>
                <a:latin typeface="Arial" charset="0"/>
                <a:ea typeface="ＭＳ Ｐゴシック" charset="0"/>
                <a:cs typeface="ＭＳ Ｐゴシック" charset="0"/>
              </a:rPr>
              <a:t>2 ways</a:t>
            </a:r>
          </a:p>
        </p:txBody>
      </p:sp>
    </p:spTree>
    <p:extLst>
      <p:ext uri="{BB962C8B-B14F-4D97-AF65-F5344CB8AC3E}">
        <p14:creationId xmlns:p14="http://schemas.microsoft.com/office/powerpoint/2010/main" val="205478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Title 1"/>
          <p:cNvSpPr>
            <a:spLocks noGrp="1"/>
          </p:cNvSpPr>
          <p:nvPr>
            <p:ph type="title"/>
          </p:nvPr>
        </p:nvSpPr>
        <p:spPr>
          <a:xfrm>
            <a:off x="0" y="-4763"/>
            <a:ext cx="7740650" cy="841376"/>
          </a:xfrm>
        </p:spPr>
        <p:txBody>
          <a:bodyPr/>
          <a:lstStyle/>
          <a:p>
            <a:r>
              <a:rPr lang="zh-CN" altLang="en-US" sz="3600" b="1" dirty="0">
                <a:solidFill>
                  <a:srgbClr val="FFFFFF"/>
                </a:solidFill>
                <a:latin typeface="Arial" charset="0"/>
                <a:ea typeface="ＭＳ Ｐゴシック" charset="0"/>
              </a:rPr>
              <a:t>给君王的警告 </a:t>
            </a:r>
            <a:r>
              <a:rPr lang="en-US" sz="3600" b="1" dirty="0">
                <a:solidFill>
                  <a:srgbClr val="FFFFFF"/>
                </a:solidFill>
                <a:latin typeface="Arial" charset="0"/>
                <a:ea typeface="ＭＳ Ｐゴシック" charset="0"/>
              </a:rPr>
              <a:t>(</a:t>
            </a:r>
            <a:r>
              <a:rPr lang="zh-CN" altLang="en-US" sz="3600" b="1" dirty="0">
                <a:solidFill>
                  <a:srgbClr val="FFFFFF"/>
                </a:solidFill>
                <a:latin typeface="Arial" charset="0"/>
                <a:ea typeface="ＭＳ Ｐゴシック" charset="0"/>
              </a:rPr>
              <a:t>主前</a:t>
            </a:r>
            <a:r>
              <a:rPr lang="en-US" sz="3600" b="1" dirty="0">
                <a:solidFill>
                  <a:srgbClr val="FFFFFF"/>
                </a:solidFill>
                <a:latin typeface="Arial" charset="0"/>
                <a:ea typeface="ＭＳ Ｐゴシック" charset="0"/>
              </a:rPr>
              <a:t>1400)</a:t>
            </a:r>
          </a:p>
        </p:txBody>
      </p:sp>
      <p:sp>
        <p:nvSpPr>
          <p:cNvPr id="3" name="Title 1"/>
          <p:cNvSpPr txBox="1">
            <a:spLocks/>
          </p:cNvSpPr>
          <p:nvPr/>
        </p:nvSpPr>
        <p:spPr bwMode="auto">
          <a:xfrm>
            <a:off x="179512" y="1268760"/>
            <a:ext cx="3888432" cy="49685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SG" sz="2800" dirty="0">
                <a:solidFill>
                  <a:srgbClr val="FFFFFF"/>
                </a:solidFill>
                <a:effectLst>
                  <a:glow rad="228600">
                    <a:srgbClr val="000000"/>
                  </a:glow>
                </a:effectLst>
              </a:rPr>
              <a:t>“</a:t>
            </a:r>
            <a:r>
              <a:rPr kumimoji="0" lang="zh-CN" altLang="en-US" sz="2800" dirty="0">
                <a:solidFill>
                  <a:srgbClr val="FFFFFF"/>
                </a:solidFill>
                <a:effectLst>
                  <a:glow rad="228600">
                    <a:srgbClr val="000000"/>
                  </a:glow>
                </a:effectLst>
              </a:rPr>
              <a:t>只是君王不可为自己加添马匹，也不可使人民回埃及去，为要加添马匹，因为耶和华曾经对你们说过：‘你们不可再回到那条路去。</a:t>
            </a:r>
            <a:r>
              <a:rPr kumimoji="0" lang="fr-FR" sz="2800" dirty="0">
                <a:solidFill>
                  <a:srgbClr val="FFFFFF"/>
                </a:solidFill>
                <a:effectLst>
                  <a:glow rad="228600">
                    <a:srgbClr val="000000"/>
                  </a:glow>
                </a:effectLst>
              </a:rPr>
              <a:t>”</a:t>
            </a:r>
            <a:r>
              <a:rPr kumimoji="0" lang="en-SG" sz="2800" dirty="0">
                <a:solidFill>
                  <a:srgbClr val="FFFFFF"/>
                </a:solidFill>
                <a:effectLst>
                  <a:glow rad="228600">
                    <a:srgbClr val="000000"/>
                  </a:glow>
                </a:effectLst>
              </a:rPr>
              <a:t> </a:t>
            </a:r>
            <a:br>
              <a:rPr kumimoji="0" lang="en-SG" sz="2800" dirty="0">
                <a:solidFill>
                  <a:srgbClr val="FFFFFF"/>
                </a:solidFill>
                <a:effectLst>
                  <a:glow rad="228600">
                    <a:srgbClr val="000000"/>
                  </a:glow>
                </a:effectLst>
              </a:rPr>
            </a:br>
            <a:r>
              <a:rPr kumimoji="0" lang="en-SG" sz="2800" dirty="0">
                <a:solidFill>
                  <a:srgbClr val="FFFFFF"/>
                </a:solidFill>
                <a:effectLst>
                  <a:glow rad="228600">
                    <a:srgbClr val="000000"/>
                  </a:glow>
                </a:effectLst>
              </a:rPr>
              <a:t>(</a:t>
            </a:r>
            <a:r>
              <a:rPr kumimoji="0" lang="zh-CN" altLang="en-US" sz="2800" dirty="0">
                <a:solidFill>
                  <a:srgbClr val="FFFFFF"/>
                </a:solidFill>
                <a:effectLst>
                  <a:glow rad="228600">
                    <a:srgbClr val="000000"/>
                  </a:glow>
                </a:effectLst>
              </a:rPr>
              <a:t>申 </a:t>
            </a:r>
            <a:r>
              <a:rPr kumimoji="0" lang="en-SG" sz="2800" dirty="0">
                <a:solidFill>
                  <a:srgbClr val="FFFFFF"/>
                </a:solidFill>
                <a:effectLst>
                  <a:glow rad="228600">
                    <a:srgbClr val="000000"/>
                  </a:glow>
                </a:effectLst>
              </a:rPr>
              <a:t>17:16 </a:t>
            </a:r>
            <a:r>
              <a:rPr kumimoji="0" lang="en-US" altLang="zh-CN" sz="2800" dirty="0">
                <a:solidFill>
                  <a:srgbClr val="FFFFFF"/>
                </a:solidFill>
                <a:effectLst>
                  <a:glow rad="228600">
                    <a:srgbClr val="000000"/>
                  </a:glow>
                </a:effectLst>
              </a:rPr>
              <a:t>CNVS</a:t>
            </a:r>
            <a:r>
              <a:rPr kumimoji="0" lang="en-SG" sz="2800" dirty="0">
                <a:solidFill>
                  <a:srgbClr val="FFFFFF"/>
                </a:solidFill>
                <a:effectLst>
                  <a:glow rad="228600">
                    <a:srgbClr val="000000"/>
                  </a:glow>
                </a:effectLst>
              </a:rPr>
              <a:t>).</a:t>
            </a:r>
            <a:endParaRPr kumimoji="0" lang="en-US" sz="2800" dirty="0">
              <a:solidFill>
                <a:srgbClr val="FFFFFF"/>
              </a:solidFill>
              <a:effectLst>
                <a:glow rad="228600">
                  <a:srgbClr val="000000"/>
                </a:glow>
              </a:effectLst>
            </a:endParaRPr>
          </a:p>
        </p:txBody>
      </p:sp>
      <p:pic>
        <p:nvPicPr>
          <p:cNvPr id="2" name="Picture 1"/>
          <p:cNvPicPr>
            <a:picLocks noChangeAspect="1"/>
          </p:cNvPicPr>
          <p:nvPr/>
        </p:nvPicPr>
        <p:blipFill>
          <a:blip r:embed="rId2"/>
          <a:stretch>
            <a:fillRect/>
          </a:stretch>
        </p:blipFill>
        <p:spPr>
          <a:xfrm>
            <a:off x="4025900" y="1052736"/>
            <a:ext cx="5118100" cy="5130800"/>
          </a:xfrm>
          <a:prstGeom prst="rect">
            <a:avLst/>
          </a:prstGeom>
        </p:spPr>
      </p:pic>
    </p:spTree>
    <p:extLst>
      <p:ext uri="{BB962C8B-B14F-4D97-AF65-F5344CB8AC3E}">
        <p14:creationId xmlns:p14="http://schemas.microsoft.com/office/powerpoint/2010/main" val="3376644559"/>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883111"/>
            <a:ext cx="9144000" cy="5989319"/>
          </a:xfrm>
          <a:prstGeom prst="rect">
            <a:avLst/>
          </a:prstGeom>
        </p:spPr>
      </p:pic>
      <p:sp>
        <p:nvSpPr>
          <p:cNvPr id="92161" name="Title 1"/>
          <p:cNvSpPr>
            <a:spLocks noGrp="1"/>
          </p:cNvSpPr>
          <p:nvPr>
            <p:ph type="title"/>
          </p:nvPr>
        </p:nvSpPr>
        <p:spPr>
          <a:xfrm>
            <a:off x="0" y="-4763"/>
            <a:ext cx="7740650" cy="841376"/>
          </a:xfrm>
        </p:spPr>
        <p:txBody>
          <a:bodyPr/>
          <a:lstStyle/>
          <a:p>
            <a:r>
              <a:rPr lang="zh-CN" altLang="en-US" sz="3600" b="1" dirty="0">
                <a:solidFill>
                  <a:srgbClr val="FFFFFF"/>
                </a:solidFill>
                <a:latin typeface="Arial" charset="0"/>
                <a:ea typeface="ＭＳ Ｐゴシック" charset="0"/>
              </a:rPr>
              <a:t>给君王的警告 </a:t>
            </a:r>
            <a:r>
              <a:rPr lang="en-US" sz="3600" b="1" dirty="0">
                <a:solidFill>
                  <a:srgbClr val="FFFFFF"/>
                </a:solidFill>
                <a:latin typeface="Arial" charset="0"/>
                <a:ea typeface="ＭＳ Ｐゴシック" charset="0"/>
              </a:rPr>
              <a:t>(</a:t>
            </a:r>
            <a:r>
              <a:rPr lang="zh-CN" altLang="en-US" sz="3600" b="1" dirty="0">
                <a:solidFill>
                  <a:srgbClr val="FFFFFF"/>
                </a:solidFill>
                <a:latin typeface="Arial" charset="0"/>
                <a:ea typeface="ＭＳ Ｐゴシック" charset="0"/>
              </a:rPr>
              <a:t>主前</a:t>
            </a:r>
            <a:r>
              <a:rPr lang="en-US" sz="3600" b="1" dirty="0">
                <a:solidFill>
                  <a:srgbClr val="FFFFFF"/>
                </a:solidFill>
                <a:latin typeface="Arial" charset="0"/>
                <a:ea typeface="ＭＳ Ｐゴシック" charset="0"/>
              </a:rPr>
              <a:t>1400)</a:t>
            </a:r>
          </a:p>
        </p:txBody>
      </p:sp>
      <p:sp>
        <p:nvSpPr>
          <p:cNvPr id="3" name="Title 1"/>
          <p:cNvSpPr txBox="1">
            <a:spLocks/>
          </p:cNvSpPr>
          <p:nvPr/>
        </p:nvSpPr>
        <p:spPr bwMode="auto">
          <a:xfrm>
            <a:off x="0" y="5517232"/>
            <a:ext cx="9144000"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defPPr>
              <a:defRPr lang="en-US"/>
            </a:defPPr>
            <a:lvl1pPr eaLnBrk="0" hangingPunct="0">
              <a:defRPr>
                <a:solidFill>
                  <a:srgbClr val="FFFFFF"/>
                </a:solidFill>
                <a:effectLst>
                  <a:glow rad="228600">
                    <a:schemeClr val="tx1"/>
                  </a:glow>
                </a:effectLst>
                <a:latin typeface="Arial"/>
                <a:ea typeface="ＭＳ Ｐゴシック" pitchFamily="-112" charset="-128"/>
                <a:cs typeface="Arial"/>
              </a:defRPr>
            </a:lvl1pPr>
            <a:lvl2pPr eaLnBrk="0" hangingPunct="0">
              <a:defRPr sz="4400">
                <a:solidFill>
                  <a:schemeClr val="tx2"/>
                </a:solidFill>
                <a:latin typeface="Arial" charset="0"/>
                <a:ea typeface="ＭＳ Ｐゴシック" pitchFamily="-112" charset="-128"/>
                <a:cs typeface="ＭＳ Ｐゴシック" pitchFamily="-112" charset="-128"/>
              </a:defRPr>
            </a:lvl2pPr>
            <a:lvl3pPr eaLnBrk="0" hangingPunct="0">
              <a:defRPr sz="4400">
                <a:solidFill>
                  <a:schemeClr val="tx2"/>
                </a:solidFill>
                <a:latin typeface="Arial" charset="0"/>
                <a:ea typeface="ＭＳ Ｐゴシック" pitchFamily="-112" charset="-128"/>
                <a:cs typeface="ＭＳ Ｐゴシック" pitchFamily="-112" charset="-128"/>
              </a:defRPr>
            </a:lvl3pPr>
            <a:lvl4pPr eaLnBrk="0" hangingPunct="0">
              <a:defRPr sz="4400">
                <a:solidFill>
                  <a:schemeClr val="tx2"/>
                </a:solidFill>
                <a:latin typeface="Arial" charset="0"/>
                <a:ea typeface="ＭＳ Ｐゴシック" pitchFamily="-112" charset="-128"/>
                <a:cs typeface="ＭＳ Ｐゴシック" pitchFamily="-112" charset="-128"/>
              </a:defRPr>
            </a:lvl4pPr>
            <a:lvl5pPr eaLnBrk="0" hangingPunct="0">
              <a:defRPr sz="4400">
                <a:solidFill>
                  <a:schemeClr val="tx2"/>
                </a:solidFill>
                <a:latin typeface="Arial" charset="0"/>
                <a:ea typeface="ＭＳ Ｐゴシック" pitchFamily="-112" charset="-128"/>
                <a:cs typeface="ＭＳ Ｐゴシック" pitchFamily="-112" charset="-128"/>
              </a:defRPr>
            </a:lvl5pPr>
            <a:lvl6pPr marL="457200" algn="ctr" fontAlgn="base">
              <a:spcBef>
                <a:spcPct val="0"/>
              </a:spcBef>
              <a:spcAft>
                <a:spcPct val="0"/>
              </a:spcAft>
              <a:defRPr sz="4400">
                <a:solidFill>
                  <a:schemeClr val="tx2"/>
                </a:solidFill>
                <a:latin typeface="Times New Roman" pitchFamily="-112" charset="0"/>
              </a:defRPr>
            </a:lvl6pPr>
            <a:lvl7pPr marL="914400" algn="ctr" fontAlgn="base">
              <a:spcBef>
                <a:spcPct val="0"/>
              </a:spcBef>
              <a:spcAft>
                <a:spcPct val="0"/>
              </a:spcAft>
              <a:defRPr sz="4400">
                <a:solidFill>
                  <a:schemeClr val="tx2"/>
                </a:solidFill>
                <a:latin typeface="Times New Roman" pitchFamily="-112" charset="0"/>
              </a:defRPr>
            </a:lvl7pPr>
            <a:lvl8pPr marL="1371600" algn="ctr" fontAlgn="base">
              <a:spcBef>
                <a:spcPct val="0"/>
              </a:spcBef>
              <a:spcAft>
                <a:spcPct val="0"/>
              </a:spcAft>
              <a:defRPr sz="4400">
                <a:solidFill>
                  <a:schemeClr val="tx2"/>
                </a:solidFill>
                <a:latin typeface="Times New Roman" pitchFamily="-112" charset="0"/>
              </a:defRPr>
            </a:lvl8pPr>
            <a:lvl9pPr marL="1828800" algn="ctr" fontAlgn="base">
              <a:spcBef>
                <a:spcPct val="0"/>
              </a:spcBef>
              <a:spcAft>
                <a:spcPct val="0"/>
              </a:spcAft>
              <a:defRPr sz="4400">
                <a:solidFill>
                  <a:schemeClr val="tx2"/>
                </a:solidFill>
                <a:latin typeface="Times New Roman" pitchFamily="-112" charset="0"/>
              </a:defRPr>
            </a:lvl9pPr>
          </a:lstStyle>
          <a:p>
            <a:pPr algn="ctr">
              <a:lnSpc>
                <a:spcPct val="100000"/>
              </a:lnSpc>
              <a:spcBef>
                <a:spcPct val="0"/>
              </a:spcBef>
              <a:buFontTx/>
              <a:buNone/>
              <a:defRPr/>
            </a:pPr>
            <a:r>
              <a:rPr kumimoji="0" lang="en-SG" sz="2800" dirty="0">
                <a:effectLst>
                  <a:glow rad="228600">
                    <a:srgbClr val="000000"/>
                  </a:glow>
                </a:effectLst>
              </a:rPr>
              <a:t>“</a:t>
            </a:r>
            <a:r>
              <a:rPr kumimoji="0" lang="zh-CN" altLang="en-US" sz="2800" dirty="0">
                <a:effectLst>
                  <a:glow rad="228600">
                    <a:srgbClr val="000000"/>
                  </a:glow>
                </a:effectLst>
              </a:rPr>
              <a:t>他也不可为自己加添妃嫔，恐怕他的心偏离了耶和华</a:t>
            </a:r>
            <a:r>
              <a:rPr kumimoji="0" lang="en-SG" sz="2800" dirty="0">
                <a:effectLst>
                  <a:glow rad="228600">
                    <a:srgbClr val="000000"/>
                  </a:glow>
                </a:effectLst>
              </a:rPr>
              <a:t>” </a:t>
            </a:r>
            <a:br>
              <a:rPr kumimoji="0" lang="en-SG" sz="2800" dirty="0">
                <a:effectLst>
                  <a:glow rad="228600">
                    <a:srgbClr val="000000"/>
                  </a:glow>
                </a:effectLst>
              </a:rPr>
            </a:br>
            <a:r>
              <a:rPr kumimoji="0" lang="en-SG" sz="2800" dirty="0">
                <a:effectLst>
                  <a:glow rad="228600">
                    <a:srgbClr val="000000"/>
                  </a:glow>
                </a:effectLst>
              </a:rPr>
              <a:t>(</a:t>
            </a:r>
            <a:r>
              <a:rPr kumimoji="0" lang="zh-CN" altLang="en-US" sz="2800" dirty="0">
                <a:effectLst>
                  <a:glow rad="228600">
                    <a:srgbClr val="000000"/>
                  </a:glow>
                </a:effectLst>
              </a:rPr>
              <a:t>申 </a:t>
            </a:r>
            <a:r>
              <a:rPr kumimoji="0" lang="en-SG" sz="2800" dirty="0">
                <a:effectLst>
                  <a:glow rad="228600">
                    <a:srgbClr val="000000"/>
                  </a:glow>
                </a:effectLst>
              </a:rPr>
              <a:t>17:17a </a:t>
            </a:r>
            <a:r>
              <a:rPr kumimoji="0" lang="en-US" altLang="zh-CN" dirty="0">
                <a:effectLst>
                  <a:glow rad="228600">
                    <a:srgbClr val="000000"/>
                  </a:glow>
                </a:effectLst>
              </a:rPr>
              <a:t>CNVS</a:t>
            </a:r>
            <a:r>
              <a:rPr kumimoji="0" lang="en-SG" sz="2800" dirty="0">
                <a:effectLst>
                  <a:glow rad="228600">
                    <a:srgbClr val="000000"/>
                  </a:glow>
                </a:effectLst>
              </a:rPr>
              <a:t>).</a:t>
            </a:r>
            <a:endParaRPr kumimoji="0" lang="en-US" sz="2800" dirty="0">
              <a:effectLst>
                <a:glow rad="228600">
                  <a:srgbClr val="000000"/>
                </a:glow>
              </a:effectLst>
            </a:endParaRPr>
          </a:p>
        </p:txBody>
      </p:sp>
    </p:spTree>
    <p:extLst>
      <p:ext uri="{BB962C8B-B14F-4D97-AF65-F5344CB8AC3E}">
        <p14:creationId xmlns:p14="http://schemas.microsoft.com/office/powerpoint/2010/main" val="1313872895"/>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11</a:t>
            </a:r>
          </a:p>
        </p:txBody>
      </p:sp>
    </p:spTree>
    <p:extLst>
      <p:ext uri="{BB962C8B-B14F-4D97-AF65-F5344CB8AC3E}">
        <p14:creationId xmlns:p14="http://schemas.microsoft.com/office/powerpoint/2010/main" val="3248589974"/>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12</a:t>
            </a:r>
          </a:p>
        </p:txBody>
      </p:sp>
    </p:spTree>
    <p:extLst>
      <p:ext uri="{BB962C8B-B14F-4D97-AF65-F5344CB8AC3E}">
        <p14:creationId xmlns:p14="http://schemas.microsoft.com/office/powerpoint/2010/main" val="2377370234"/>
      </p:ext>
    </p:extLst>
  </p:cSld>
  <p:clrMapOvr>
    <a:overrideClrMapping bg1="lt1" tx1="dk1" bg2="lt2" tx2="dk2" accent1="accent1" accent2="accent2" accent3="accent3" accent4="accent4" accent5="accent5" accent6="accent6" hlink="hlink" folHlink="folHlink"/>
  </p:clrMapOvr>
</p:sld>
</file>

<file path=ppt/slides/slide1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29469"/>
            <a:ext cx="9144000" cy="1542493"/>
          </a:xfrm>
          <a:effectLst>
            <a:outerShdw blurRad="63500" dist="35921" dir="2700000" algn="ctr" rotWithShape="0">
              <a:schemeClr val="tx2">
                <a:alpha val="74998"/>
              </a:schemeClr>
            </a:outerShdw>
          </a:effectLst>
          <a:extLst/>
        </p:spPr>
        <p:txBody>
          <a:bodyPr anchor="ctr"/>
          <a:lstStyle/>
          <a:p>
            <a:pPr>
              <a:defRPr/>
            </a:pPr>
            <a:r>
              <a:rPr lang="en-US" sz="4000" b="1" dirty="0">
                <a:effectLst>
                  <a:glow rad="127000">
                    <a:schemeClr val="tx1"/>
                  </a:glow>
                </a:effectLst>
                <a:latin typeface="Arial" charset="0"/>
                <a:ea typeface="ＭＳ Ｐゴシック" charset="0"/>
                <a:cs typeface="ＭＳ Ｐゴシック" charset="0"/>
              </a:rPr>
              <a:t>The kings fell into four basic types.</a:t>
            </a:r>
          </a:p>
        </p:txBody>
      </p:sp>
      <p:pic>
        <p:nvPicPr>
          <p:cNvPr id="2" name="Picture 1"/>
          <p:cNvPicPr>
            <a:picLocks noChangeAspect="1"/>
          </p:cNvPicPr>
          <p:nvPr/>
        </p:nvPicPr>
        <p:blipFill>
          <a:blip r:embed="rId3"/>
          <a:stretch>
            <a:fillRect/>
          </a:stretch>
        </p:blipFill>
        <p:spPr>
          <a:xfrm>
            <a:off x="0" y="1571962"/>
            <a:ext cx="9207160" cy="3837606"/>
          </a:xfrm>
          <a:prstGeom prst="rect">
            <a:avLst/>
          </a:prstGeom>
        </p:spPr>
      </p:pic>
    </p:spTree>
    <p:extLst>
      <p:ext uri="{BB962C8B-B14F-4D97-AF65-F5344CB8AC3E}">
        <p14:creationId xmlns:p14="http://schemas.microsoft.com/office/powerpoint/2010/main" val="242994122"/>
      </p:ext>
    </p:extLst>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show="0">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zh-CN" altLang="en-US" sz="3600">
                <a:latin typeface="Times New Roman" charset="0"/>
                <a:ea typeface="MS PGothic" charset="0"/>
                <a:cs typeface="MS PGothic" charset="0"/>
              </a:rPr>
              <a:t>王权规则的范例</a:t>
            </a:r>
            <a:r>
              <a:rPr lang="en-US" altLang="zh-CN" sz="3600" b="1">
                <a:latin typeface="Times" charset="0"/>
                <a:ea typeface="SimSun" charset="0"/>
                <a:cs typeface="SimSun" charset="0"/>
              </a:rPr>
              <a:t>     </a:t>
            </a:r>
            <a:br>
              <a:rPr lang="en-US" altLang="zh-CN" sz="3600">
                <a:latin typeface="Times" charset="0"/>
                <a:ea typeface="SimSun" charset="0"/>
                <a:cs typeface="SimSun" charset="0"/>
              </a:rPr>
            </a:br>
            <a:r>
              <a:rPr lang="zh-CN" altLang="en-US" sz="1600" b="1">
                <a:latin typeface="Arial Black" charset="0"/>
                <a:ea typeface="SimSun" charset="0"/>
                <a:cs typeface="SimSun" charset="0"/>
              </a:rPr>
              <a:t>黄萨民</a:t>
            </a:r>
            <a:r>
              <a:rPr lang="en-US" altLang="zh-CN" sz="1600" b="1">
                <a:latin typeface="Arial Black" charset="0"/>
                <a:ea typeface="SimSun" charset="0"/>
                <a:cs typeface="SimSun" charset="0"/>
              </a:rPr>
              <a:t>, </a:t>
            </a:r>
            <a:r>
              <a:rPr lang="zh-CN" altLang="en-US" sz="1600" b="1">
                <a:latin typeface="Arial Black" charset="0"/>
                <a:ea typeface="SimSun" charset="0"/>
                <a:cs typeface="SimSun" charset="0"/>
              </a:rPr>
              <a:t>新加</a:t>
            </a:r>
            <a:r>
              <a:rPr lang="zh-CN" altLang="en-US" sz="1600" b="1">
                <a:latin typeface="Times New Roman" charset="0"/>
                <a:ea typeface="MS PGothic" charset="0"/>
                <a:cs typeface="MS PGothic" charset="0"/>
              </a:rPr>
              <a:t>坡神学院</a:t>
            </a:r>
            <a:endParaRPr lang="en-US" sz="1600" dirty="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6985301" y="6324712"/>
            <a:ext cx="1899879" cy="286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zh-CN" altLang="en-US" sz="1400" dirty="0">
                <a:solidFill>
                  <a:srgbClr val="FFFFFF"/>
                </a:solidFill>
                <a:latin typeface="Arial" charset="0"/>
                <a:cs typeface="Arial" charset="0"/>
              </a:rPr>
              <a:t>黄萨民</a:t>
            </a:r>
            <a:r>
              <a:rPr lang="en-US" altLang="zh-CN" sz="1400" dirty="0">
                <a:solidFill>
                  <a:srgbClr val="FFFFFF"/>
                </a:solidFill>
                <a:latin typeface="Arial" charset="0"/>
                <a:cs typeface="Arial" charset="0"/>
              </a:rPr>
              <a:t>, </a:t>
            </a:r>
            <a:r>
              <a:rPr lang="zh-CN" altLang="en-US" sz="1400" dirty="0">
                <a:solidFill>
                  <a:srgbClr val="FFFFFF"/>
                </a:solidFill>
                <a:latin typeface="Arial" charset="0"/>
                <a:cs typeface="Arial" charset="0"/>
              </a:rPr>
              <a:t>新加坡神学院</a:t>
            </a:r>
            <a:endParaRPr lang="en-US" sz="1400" dirty="0">
              <a:solidFill>
                <a:srgbClr val="FFFFFF"/>
              </a:solidFill>
              <a:latin typeface="Arial" charset="0"/>
              <a:cs typeface="Arial" charset="0"/>
            </a:endParaRPr>
          </a:p>
        </p:txBody>
      </p:sp>
      <p:grpSp>
        <p:nvGrpSpPr>
          <p:cNvPr id="7" name="Group 6"/>
          <p:cNvGrpSpPr>
            <a:grpSpLocks/>
          </p:cNvGrpSpPr>
          <p:nvPr/>
        </p:nvGrpSpPr>
        <p:grpSpPr bwMode="auto">
          <a:xfrm>
            <a:off x="1239838" y="703263"/>
            <a:ext cx="2971800" cy="2628900"/>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1800" u="sng">
                  <a:solidFill>
                    <a:srgbClr val="000090"/>
                  </a:solidFill>
                  <a:latin typeface="Arial" charset="0"/>
                  <a:ea typeface="ÇlÇr ñæí©" charset="0"/>
                  <a:cs typeface="ÇlÇr ñæí©" charset="0"/>
                </a:rPr>
                <a:t>Good with a Bad End (8)</a:t>
              </a:r>
            </a:p>
            <a:p>
              <a:pPr algn="ctr">
                <a:buFontTx/>
                <a:buNone/>
              </a:pPr>
              <a:r>
                <a:rPr lang="en-US" sz="1400">
                  <a:solidFill>
                    <a:srgbClr val="000090"/>
                  </a:solidFill>
                  <a:latin typeface="Arial" charset="0"/>
                  <a:ea typeface="ÇlÇr ñæí©" charset="0"/>
                  <a:cs typeface="ÇlÇr ñæí©" charset="0"/>
                </a:rPr>
                <a:t>Solomon* (1:1), Asa (14:2), Jehoshaphat (17:3; 20:37), Joash (24:22), Amaziah (25:19, 27), Uzziah (26:16), Hezekiah (32:25), Josiah (34:1–36:1)</a:t>
              </a:r>
              <a:endParaRPr lang="en-US">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grpSp>
        <p:nvGrpSpPr>
          <p:cNvPr id="13" name="Group 12"/>
          <p:cNvGrpSpPr>
            <a:grpSpLocks/>
          </p:cNvGrpSpPr>
          <p:nvPr/>
        </p:nvGrpSpPr>
        <p:grpSpPr bwMode="auto">
          <a:xfrm>
            <a:off x="4356100" y="703263"/>
            <a:ext cx="2971800" cy="2628900"/>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1800" u="sng">
                  <a:solidFill>
                    <a:srgbClr val="000090"/>
                  </a:solidFill>
                  <a:latin typeface="Arial" charset="0"/>
                  <a:ea typeface="ÇlÇr ñæí©" charset="0"/>
                  <a:cs typeface="ÇlÇr ñæí©" charset="0"/>
                </a:rPr>
                <a:t>Bad with a Good End (3)</a:t>
              </a:r>
            </a:p>
            <a:p>
              <a:pPr algn="ctr">
                <a:buFontTx/>
                <a:buNone/>
              </a:pPr>
              <a:r>
                <a:rPr lang="en-US" sz="1400">
                  <a:solidFill>
                    <a:srgbClr val="000090"/>
                  </a:solidFill>
                  <a:latin typeface="Arial" charset="0"/>
                  <a:ea typeface="ÇlÇr ñæí©" charset="0"/>
                  <a:cs typeface="ÇlÇr ñæí©" charset="0"/>
                </a:rPr>
                <a:t>Rehoboam (12:6-7, 12), Abijah** (=Abijam; 13:10; 1 Kings 15:3), Manasseh (33:12, 19)</a:t>
              </a:r>
              <a:endParaRPr lang="en-US">
                <a:solidFill>
                  <a:srgbClr val="000090"/>
                </a:solidFill>
                <a:latin typeface="Arial" charset="0"/>
                <a:cs typeface="Arial"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grpSp>
        <p:nvGrpSpPr>
          <p:cNvPr id="18" name="Group 17"/>
          <p:cNvGrpSpPr>
            <a:grpSpLocks/>
          </p:cNvGrpSpPr>
          <p:nvPr/>
        </p:nvGrpSpPr>
        <p:grpSpPr bwMode="auto">
          <a:xfrm>
            <a:off x="1239838" y="3500438"/>
            <a:ext cx="2971800" cy="2687637"/>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1800" u="sng">
                  <a:solidFill>
                    <a:srgbClr val="000090"/>
                  </a:solidFill>
                  <a:latin typeface="Arial" charset="0"/>
                  <a:ea typeface="ÇlÇr ñæí©" charset="0"/>
                  <a:cs typeface="ÇlÇr ñæí©" charset="0"/>
                </a:rPr>
                <a:t>Good to Better (2)</a:t>
              </a:r>
            </a:p>
            <a:p>
              <a:pPr algn="ctr">
                <a:buFontTx/>
                <a:buNone/>
              </a:pPr>
              <a:r>
                <a:rPr lang="en-US" sz="1400">
                  <a:solidFill>
                    <a:srgbClr val="000090"/>
                  </a:solidFill>
                  <a:latin typeface="Arial" charset="0"/>
                  <a:ea typeface="ÇlÇr ñæí©" charset="0"/>
                  <a:cs typeface="ÇlÇr ñæí©" charset="0"/>
                </a:rPr>
                <a:t>David (1 Kings 3:6), </a:t>
              </a:r>
              <a:br>
                <a:rPr lang="en-US" sz="1400">
                  <a:solidFill>
                    <a:srgbClr val="000090"/>
                  </a:solidFill>
                  <a:latin typeface="Arial" charset="0"/>
                  <a:ea typeface="ÇlÇr ñæí©" charset="0"/>
                  <a:cs typeface="ÇlÇr ñæí©" charset="0"/>
                </a:rPr>
              </a:br>
              <a:r>
                <a:rPr lang="en-US" sz="1400">
                  <a:solidFill>
                    <a:srgbClr val="000090"/>
                  </a:solidFill>
                  <a:latin typeface="Arial" charset="0"/>
                  <a:ea typeface="ÇlÇr ñæí©" charset="0"/>
                  <a:cs typeface="ÇlÇr ñæí©" charset="0"/>
                </a:rPr>
                <a:t>Jotham (27:6)</a:t>
              </a:r>
            </a:p>
            <a:p>
              <a:pPr algn="ctr">
                <a:buFontTx/>
                <a:buNone/>
              </a:pPr>
              <a:endParaRPr lang="en-US">
                <a:solidFill>
                  <a:srgbClr val="000090"/>
                </a:solidFill>
                <a:latin typeface="Arial" charset="0"/>
                <a:cs typeface="Arial"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grpSp>
        <p:nvGrpSpPr>
          <p:cNvPr id="27" name="Group 26"/>
          <p:cNvGrpSpPr>
            <a:grpSpLocks/>
          </p:cNvGrpSpPr>
          <p:nvPr/>
        </p:nvGrpSpPr>
        <p:grpSpPr bwMode="auto">
          <a:xfrm>
            <a:off x="4356100" y="3500438"/>
            <a:ext cx="2971800" cy="2628900"/>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1800" u="sng">
                  <a:solidFill>
                    <a:srgbClr val="000090"/>
                  </a:solidFill>
                  <a:latin typeface="Arial" charset="0"/>
                  <a:ea typeface="ÇlÇr ñæí©" charset="0"/>
                  <a:cs typeface="ÇlÇr ñæí©" charset="0"/>
                </a:rPr>
                <a:t>Bad to Worse (9)</a:t>
              </a:r>
            </a:p>
            <a:p>
              <a:pPr algn="ctr">
                <a:buFontTx/>
                <a:buNone/>
              </a:pPr>
              <a:r>
                <a:rPr lang="en-US" sz="1400">
                  <a:solidFill>
                    <a:srgbClr val="000090"/>
                  </a:solidFill>
                  <a:latin typeface="Arial" charset="0"/>
                  <a:ea typeface="ÇlÇr ñæí©" charset="0"/>
                  <a:cs typeface="ÇlÇr ñæí©" charset="0"/>
                </a:rPr>
                <a:t>Jehoram (21:6, 11-12), Ahaziah (20:35; 22:3), Athaliah (22:10), Ahaz (28:22), Amon (33:20-25), Jehoahaz (36:1; cf. 2 Kings 13:2), Jehoiakim (36:5), Jehoiachin (36:9), Zedekiah (36:12)</a:t>
              </a:r>
              <a:endParaRPr lang="en-US">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6953524" y="85605"/>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pic>
        <p:nvPicPr>
          <p:cNvPr id="28" name="Picture 8"/>
          <p:cNvPicPr>
            <a:picLocks noChangeAspect="1" noChangeArrowheads="1"/>
          </p:cNvPicPr>
          <p:nvPr/>
        </p:nvPicPr>
        <p:blipFill>
          <a:blip r:embed="rId2" cstate="screen">
            <a:clrChange>
              <a:clrFrom>
                <a:srgbClr val="000000"/>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899592" y="6987231"/>
            <a:ext cx="7858125" cy="493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 name="Rectangle 4"/>
          <p:cNvSpPr>
            <a:spLocks noChangeArrowheads="1"/>
          </p:cNvSpPr>
          <p:nvPr/>
        </p:nvSpPr>
        <p:spPr bwMode="auto">
          <a:xfrm>
            <a:off x="1471092" y="6853881"/>
            <a:ext cx="7072312" cy="5072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2075" tIns="46038" rIns="92075" bIns="46038"/>
          <a:lstStyle/>
          <a:p>
            <a:pPr marL="342900" indent="-571500"/>
            <a:endParaRPr lang="en-US">
              <a:solidFill>
                <a:srgbClr val="FFFFFF"/>
              </a:solidFill>
            </a:endParaRPr>
          </a:p>
        </p:txBody>
      </p:sp>
      <p:cxnSp>
        <p:nvCxnSpPr>
          <p:cNvPr id="30" name="Straight Connector 7"/>
          <p:cNvCxnSpPr>
            <a:cxnSpLocks noChangeShapeType="1"/>
          </p:cNvCxnSpPr>
          <p:nvPr/>
        </p:nvCxnSpPr>
        <p:spPr bwMode="auto">
          <a:xfrm>
            <a:off x="1328217" y="7068194"/>
            <a:ext cx="6715125" cy="1587"/>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9525">
                <a:solidFill>
                  <a:srgbClr val="000000"/>
                </a:solidFill>
                <a:round/>
                <a:headEnd/>
                <a:tailEnd/>
              </a14:hiddenLine>
            </a:ext>
          </a:extLst>
        </p:spPr>
      </p:cxnSp>
      <p:cxnSp>
        <p:nvCxnSpPr>
          <p:cNvPr id="31" name="Straight Connector 9"/>
          <p:cNvCxnSpPr>
            <a:cxnSpLocks noChangeShapeType="1"/>
          </p:cNvCxnSpPr>
          <p:nvPr/>
        </p:nvCxnSpPr>
        <p:spPr bwMode="auto">
          <a:xfrm rot="10800000" flipV="1">
            <a:off x="7328967" y="7068194"/>
            <a:ext cx="714375" cy="28575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9525">
                <a:solidFill>
                  <a:srgbClr val="000000"/>
                </a:solidFill>
                <a:round/>
                <a:headEnd/>
                <a:tailEnd/>
              </a14:hiddenLine>
            </a:ext>
          </a:extLst>
        </p:spPr>
      </p:cxnSp>
      <p:cxnSp>
        <p:nvCxnSpPr>
          <p:cNvPr id="32" name="Straight Connector 11"/>
          <p:cNvCxnSpPr>
            <a:cxnSpLocks noChangeShapeType="1"/>
          </p:cNvCxnSpPr>
          <p:nvPr/>
        </p:nvCxnSpPr>
        <p:spPr bwMode="auto">
          <a:xfrm rot="16200000" flipH="1">
            <a:off x="256654" y="8997007"/>
            <a:ext cx="4429125" cy="57150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9525">
                <a:solidFill>
                  <a:srgbClr val="000000"/>
                </a:solidFill>
                <a:round/>
                <a:headEnd/>
                <a:tailEnd/>
              </a14:hiddenLine>
            </a:ext>
          </a:extLst>
        </p:spPr>
      </p:cxnSp>
      <p:sp>
        <p:nvSpPr>
          <p:cNvPr id="33" name="TextBox 8"/>
          <p:cNvSpPr txBox="1">
            <a:spLocks noChangeArrowheads="1"/>
          </p:cNvSpPr>
          <p:nvPr/>
        </p:nvSpPr>
        <p:spPr bwMode="auto">
          <a:xfrm>
            <a:off x="1256779" y="7253931"/>
            <a:ext cx="3429000" cy="3175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buFontTx/>
              <a:buNone/>
            </a:pPr>
            <a:r>
              <a:rPr lang="zh-CN" altLang="en-US" sz="1600">
                <a:solidFill>
                  <a:srgbClr val="000000"/>
                </a:solidFill>
                <a:ea typeface="SimSun" charset="0"/>
                <a:cs typeface="SimSun" charset="0"/>
              </a:rPr>
              <a:t>   </a:t>
            </a:r>
            <a:r>
              <a:rPr lang="zh-CN" altLang="en-US" sz="1400">
                <a:solidFill>
                  <a:srgbClr val="000000"/>
                </a:solidFill>
                <a:ea typeface="SimSun" charset="0"/>
                <a:cs typeface="SimSun" charset="0"/>
              </a:rPr>
              <a:t>罗波安</a:t>
            </a:r>
            <a:r>
              <a:rPr lang="zh-CN" altLang="en-US" sz="1600">
                <a:solidFill>
                  <a:srgbClr val="000000"/>
                </a:solidFill>
                <a:ea typeface="SimSun" charset="0"/>
                <a:cs typeface="SimSun" charset="0"/>
              </a:rPr>
              <a:t>      </a:t>
            </a:r>
            <a:r>
              <a:rPr lang="zh-CN" altLang="en-US" sz="1400">
                <a:solidFill>
                  <a:srgbClr val="000000"/>
                </a:solidFill>
                <a:ea typeface="SimSun" charset="0"/>
                <a:cs typeface="SimSun" charset="0"/>
              </a:rPr>
              <a:t>玛那西</a:t>
            </a:r>
            <a:endParaRPr lang="en-US" sz="1400">
              <a:solidFill>
                <a:srgbClr val="000000"/>
              </a:solidFill>
            </a:endParaRPr>
          </a:p>
        </p:txBody>
      </p:sp>
      <p:sp>
        <p:nvSpPr>
          <p:cNvPr id="34" name="TextBox 9"/>
          <p:cNvSpPr txBox="1">
            <a:spLocks noChangeArrowheads="1"/>
          </p:cNvSpPr>
          <p:nvPr/>
        </p:nvSpPr>
        <p:spPr bwMode="auto">
          <a:xfrm>
            <a:off x="5042967" y="7568256"/>
            <a:ext cx="2214562" cy="425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endParaRPr lang="en-US">
              <a:solidFill>
                <a:srgbClr val="FFFFFF"/>
              </a:solidFill>
            </a:endParaRPr>
          </a:p>
        </p:txBody>
      </p:sp>
      <p:sp>
        <p:nvSpPr>
          <p:cNvPr id="35" name="TextBox 12"/>
          <p:cNvSpPr txBox="1">
            <a:spLocks noChangeArrowheads="1"/>
          </p:cNvSpPr>
          <p:nvPr/>
        </p:nvSpPr>
        <p:spPr bwMode="auto">
          <a:xfrm>
            <a:off x="1399654" y="9639944"/>
            <a:ext cx="1357313" cy="28575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buFontTx/>
              <a:buNone/>
            </a:pPr>
            <a:r>
              <a:rPr lang="zh-CN" altLang="en-US" sz="1400">
                <a:solidFill>
                  <a:srgbClr val="000000"/>
                </a:solidFill>
                <a:ea typeface="SimSun" charset="0"/>
                <a:cs typeface="SimSun" charset="0"/>
              </a:rPr>
              <a:t>    约坦</a:t>
            </a:r>
            <a:endParaRPr lang="en-US" sz="1400">
              <a:solidFill>
                <a:srgbClr val="000000"/>
              </a:solidFill>
            </a:endParaRPr>
          </a:p>
        </p:txBody>
      </p:sp>
      <p:sp>
        <p:nvSpPr>
          <p:cNvPr id="36" name="TextBox 13"/>
          <p:cNvSpPr txBox="1">
            <a:spLocks noChangeArrowheads="1"/>
          </p:cNvSpPr>
          <p:nvPr/>
        </p:nvSpPr>
        <p:spPr bwMode="auto">
          <a:xfrm>
            <a:off x="5114404" y="9639944"/>
            <a:ext cx="2466975" cy="261937"/>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buFontTx/>
              <a:buNone/>
            </a:pPr>
            <a:r>
              <a:rPr lang="zh-CN" altLang="en-US" sz="1200">
                <a:solidFill>
                  <a:srgbClr val="000000"/>
                </a:solidFill>
                <a:ea typeface="SimSun" charset="0"/>
                <a:cs typeface="SimSun" charset="0"/>
              </a:rPr>
              <a:t>亚哈斯        西底家   </a:t>
            </a:r>
            <a:endParaRPr lang="en-US" sz="2000">
              <a:solidFill>
                <a:srgbClr val="FFFFFF"/>
              </a:solidFill>
            </a:endParaRPr>
          </a:p>
        </p:txBody>
      </p:sp>
      <p:sp>
        <p:nvSpPr>
          <p:cNvPr id="37" name="TextBox 19"/>
          <p:cNvSpPr txBox="1">
            <a:spLocks noChangeArrowheads="1"/>
          </p:cNvSpPr>
          <p:nvPr/>
        </p:nvSpPr>
        <p:spPr bwMode="auto">
          <a:xfrm>
            <a:off x="5042967" y="7353944"/>
            <a:ext cx="3605212" cy="404812"/>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ts val="1200"/>
              </a:lnSpc>
              <a:spcBef>
                <a:spcPct val="0"/>
              </a:spcBef>
              <a:buFontTx/>
              <a:buNone/>
            </a:pPr>
            <a:r>
              <a:rPr lang="zh-CN" altLang="en-US" sz="1200">
                <a:solidFill>
                  <a:srgbClr val="000000"/>
                </a:solidFill>
                <a:ea typeface="SimSun" charset="0"/>
                <a:cs typeface="SimSun" charset="0"/>
              </a:rPr>
              <a:t>亚撒     约阿施     亚玛谢</a:t>
            </a:r>
            <a:endParaRPr lang="en-US" altLang="zh-CN" sz="1200">
              <a:solidFill>
                <a:srgbClr val="000000"/>
              </a:solidFill>
              <a:ea typeface="SimSun" charset="0"/>
              <a:cs typeface="SimSun" charset="0"/>
            </a:endParaRPr>
          </a:p>
          <a:p>
            <a:pPr>
              <a:lnSpc>
                <a:spcPts val="1200"/>
              </a:lnSpc>
              <a:spcBef>
                <a:spcPct val="0"/>
              </a:spcBef>
              <a:buFontTx/>
              <a:buNone/>
            </a:pPr>
            <a:r>
              <a:rPr lang="zh-CN" altLang="en-US" sz="1200">
                <a:solidFill>
                  <a:srgbClr val="000000"/>
                </a:solidFill>
                <a:ea typeface="SimSun" charset="0"/>
                <a:cs typeface="SimSun" charset="0"/>
              </a:rPr>
              <a:t>乌西雅      希西家     约西雅</a:t>
            </a:r>
            <a:endParaRPr lang="en-US" sz="1200">
              <a:solidFill>
                <a:srgbClr val="000000"/>
              </a:solidFill>
            </a:endParaRPr>
          </a:p>
        </p:txBody>
      </p:sp>
      <p:sp>
        <p:nvSpPr>
          <p:cNvPr id="38" name="TextBox 20"/>
          <p:cNvSpPr txBox="1">
            <a:spLocks noChangeArrowheads="1"/>
          </p:cNvSpPr>
          <p:nvPr/>
        </p:nvSpPr>
        <p:spPr bwMode="auto">
          <a:xfrm>
            <a:off x="2828404" y="8711256"/>
            <a:ext cx="500063" cy="258763"/>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buFontTx/>
              <a:buNone/>
            </a:pPr>
            <a:r>
              <a:rPr lang="zh-CN" altLang="en-US" sz="1200">
                <a:solidFill>
                  <a:srgbClr val="000000"/>
                </a:solidFill>
                <a:ea typeface="SimSun" charset="0"/>
                <a:cs typeface="SimSun" charset="0"/>
              </a:rPr>
              <a:t>好</a:t>
            </a:r>
            <a:endParaRPr lang="en-US" sz="1200">
              <a:solidFill>
                <a:srgbClr val="000000"/>
              </a:solidFill>
            </a:endParaRPr>
          </a:p>
        </p:txBody>
      </p:sp>
      <p:sp>
        <p:nvSpPr>
          <p:cNvPr id="39" name="TextBox 22"/>
          <p:cNvSpPr txBox="1">
            <a:spLocks noChangeArrowheads="1"/>
          </p:cNvSpPr>
          <p:nvPr/>
        </p:nvSpPr>
        <p:spPr bwMode="auto">
          <a:xfrm>
            <a:off x="1685404" y="8639819"/>
            <a:ext cx="357188" cy="258762"/>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buFontTx/>
              <a:buNone/>
            </a:pPr>
            <a:r>
              <a:rPr lang="zh-CN" altLang="en-US" sz="1200">
                <a:solidFill>
                  <a:srgbClr val="000000"/>
                </a:solidFill>
                <a:ea typeface="SimSun" charset="0"/>
                <a:cs typeface="SimSun" charset="0"/>
              </a:rPr>
              <a:t>怀</a:t>
            </a:r>
            <a:endParaRPr lang="en-US" sz="1200">
              <a:solidFill>
                <a:srgbClr val="000000"/>
              </a:solidFill>
            </a:endParaRPr>
          </a:p>
        </p:txBody>
      </p:sp>
      <p:sp>
        <p:nvSpPr>
          <p:cNvPr id="40" name="TextBox 23"/>
          <p:cNvSpPr txBox="1">
            <a:spLocks noChangeArrowheads="1"/>
          </p:cNvSpPr>
          <p:nvPr/>
        </p:nvSpPr>
        <p:spPr bwMode="auto">
          <a:xfrm>
            <a:off x="2328342" y="8354069"/>
            <a:ext cx="273050" cy="425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endParaRPr lang="en-US">
              <a:solidFill>
                <a:srgbClr val="FFFFFF"/>
              </a:solidFill>
            </a:endParaRPr>
          </a:p>
        </p:txBody>
      </p:sp>
      <p:sp>
        <p:nvSpPr>
          <p:cNvPr id="41" name="TextBox 24"/>
          <p:cNvSpPr txBox="1">
            <a:spLocks noChangeArrowheads="1"/>
          </p:cNvSpPr>
          <p:nvPr/>
        </p:nvSpPr>
        <p:spPr bwMode="auto">
          <a:xfrm>
            <a:off x="5890692" y="8584256"/>
            <a:ext cx="398462" cy="258763"/>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buFontTx/>
              <a:buNone/>
            </a:pPr>
            <a:r>
              <a:rPr lang="zh-CN" altLang="en-US" sz="1200">
                <a:solidFill>
                  <a:srgbClr val="000000"/>
                </a:solidFill>
                <a:ea typeface="SimSun" charset="0"/>
                <a:cs typeface="SimSun" charset="0"/>
              </a:rPr>
              <a:t>好</a:t>
            </a:r>
            <a:endParaRPr lang="en-US" sz="1200">
              <a:solidFill>
                <a:srgbClr val="000000"/>
              </a:solidFill>
            </a:endParaRPr>
          </a:p>
        </p:txBody>
      </p:sp>
      <p:sp>
        <p:nvSpPr>
          <p:cNvPr id="42" name="TextBox 26"/>
          <p:cNvSpPr txBox="1">
            <a:spLocks noChangeArrowheads="1"/>
          </p:cNvSpPr>
          <p:nvPr/>
        </p:nvSpPr>
        <p:spPr bwMode="auto">
          <a:xfrm>
            <a:off x="6828904" y="7996881"/>
            <a:ext cx="642938" cy="258763"/>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buFontTx/>
              <a:buNone/>
            </a:pPr>
            <a:r>
              <a:rPr lang="zh-CN" altLang="en-US" sz="1200">
                <a:solidFill>
                  <a:srgbClr val="000000"/>
                </a:solidFill>
                <a:ea typeface="SimSun" charset="0"/>
                <a:cs typeface="SimSun" charset="0"/>
              </a:rPr>
              <a:t>坏</a:t>
            </a:r>
            <a:endParaRPr lang="en-US" sz="1200">
              <a:solidFill>
                <a:srgbClr val="000000"/>
              </a:solidFill>
            </a:endParaRPr>
          </a:p>
        </p:txBody>
      </p:sp>
      <p:sp>
        <p:nvSpPr>
          <p:cNvPr id="43" name="TextBox 27"/>
          <p:cNvSpPr txBox="1">
            <a:spLocks noChangeArrowheads="1"/>
          </p:cNvSpPr>
          <p:nvPr/>
        </p:nvSpPr>
        <p:spPr bwMode="auto">
          <a:xfrm>
            <a:off x="2399779" y="10782944"/>
            <a:ext cx="928688" cy="244475"/>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buFontTx/>
              <a:buNone/>
            </a:pPr>
            <a:r>
              <a:rPr lang="zh-CN" altLang="en-US" sz="1100">
                <a:solidFill>
                  <a:srgbClr val="000000"/>
                </a:solidFill>
                <a:ea typeface="SimSun" charset="0"/>
                <a:cs typeface="SimSun" charset="0"/>
              </a:rPr>
              <a:t>更好</a:t>
            </a:r>
            <a:endParaRPr lang="en-US" sz="1100">
              <a:solidFill>
                <a:srgbClr val="000000"/>
              </a:solidFill>
            </a:endParaRPr>
          </a:p>
        </p:txBody>
      </p:sp>
      <p:sp>
        <p:nvSpPr>
          <p:cNvPr id="44" name="TextBox 35"/>
          <p:cNvSpPr txBox="1">
            <a:spLocks noChangeArrowheads="1"/>
          </p:cNvSpPr>
          <p:nvPr/>
        </p:nvSpPr>
        <p:spPr bwMode="auto">
          <a:xfrm>
            <a:off x="5685904" y="10854381"/>
            <a:ext cx="571500" cy="230188"/>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buFontTx/>
              <a:buNone/>
            </a:pPr>
            <a:r>
              <a:rPr lang="zh-CN" altLang="en-US" sz="1000">
                <a:solidFill>
                  <a:srgbClr val="000000"/>
                </a:solidFill>
                <a:ea typeface="SimSun" charset="0"/>
                <a:cs typeface="SimSun" charset="0"/>
              </a:rPr>
              <a:t>   更坏</a:t>
            </a:r>
            <a:endParaRPr lang="en-US" sz="1000">
              <a:solidFill>
                <a:srgbClr val="FFFFFF"/>
              </a:solidFill>
            </a:endParaRPr>
          </a:p>
        </p:txBody>
      </p:sp>
      <p:sp>
        <p:nvSpPr>
          <p:cNvPr id="45" name="TextBox 10"/>
          <p:cNvSpPr txBox="1">
            <a:spLocks noChangeArrowheads="1"/>
          </p:cNvSpPr>
          <p:nvPr/>
        </p:nvSpPr>
        <p:spPr bwMode="auto">
          <a:xfrm>
            <a:off x="7471842" y="7211069"/>
            <a:ext cx="928687" cy="258762"/>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buFontTx/>
              <a:buNone/>
            </a:pPr>
            <a:r>
              <a:rPr lang="zh-CN" altLang="en-US" sz="1200">
                <a:solidFill>
                  <a:srgbClr val="000000"/>
                </a:solidFill>
                <a:ea typeface="SimSun" charset="0"/>
                <a:cs typeface="SimSun" charset="0"/>
              </a:rPr>
              <a:t>所罗门</a:t>
            </a:r>
            <a:endParaRPr lang="en-US" sz="1200">
              <a:solidFill>
                <a:srgbClr val="000000"/>
              </a:solidFill>
            </a:endParaRPr>
          </a:p>
        </p:txBody>
      </p:sp>
    </p:spTree>
    <p:extLst>
      <p:ext uri="{BB962C8B-B14F-4D97-AF65-F5344CB8AC3E}">
        <p14:creationId xmlns:p14="http://schemas.microsoft.com/office/powerpoint/2010/main" val="15176864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blinds(horizontal)">
                                      <p:cBhvr>
                                        <p:cTn id="12" dur="500"/>
                                        <p:tgtEl>
                                          <p:spTgt spid="1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blinds(horizontal)">
                                      <p:cBhvr>
                                        <p:cTn id="17" dur="500"/>
                                        <p:tgtEl>
                                          <p:spTgt spid="1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blinds(horizontal)">
                                      <p:cBhvr>
                                        <p:cTn id="22" dur="5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1" fill="hold" grpId="0" nodeType="click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additive="base">
                                        <p:cTn id="27" dur="500" fill="hold"/>
                                        <p:tgtEl>
                                          <p:spTgt spid="2"/>
                                        </p:tgtEl>
                                        <p:attrNameLst>
                                          <p:attrName>ppt_x</p:attrName>
                                        </p:attrNameLst>
                                      </p:cBhvr>
                                      <p:tavLst>
                                        <p:tav tm="0">
                                          <p:val>
                                            <p:strVal val="#ppt_x"/>
                                          </p:val>
                                        </p:tav>
                                        <p:tav tm="100000">
                                          <p:val>
                                            <p:strVal val="#ppt_x"/>
                                          </p:val>
                                        </p:tav>
                                      </p:tavLst>
                                    </p:anim>
                                    <p:anim calcmode="lin" valueType="num">
                                      <p:cBhvr additive="base">
                                        <p:cTn id="2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46.xml><?xml version="1.0" encoding="utf-8"?>
<p:sld xmlns:a="http://schemas.openxmlformats.org/drawingml/2006/main" xmlns:r="http://schemas.openxmlformats.org/officeDocument/2006/relationships" xmlns:p="http://schemas.openxmlformats.org/presentationml/2006/main" show="0">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Bad with a Good End (3)</a:t>
              </a:r>
            </a:p>
            <a:p>
              <a:pPr algn="ctr">
                <a:buFontTx/>
                <a:buNone/>
              </a:pPr>
              <a:r>
                <a:rPr lang="en-US" sz="3200">
                  <a:solidFill>
                    <a:srgbClr val="FF0000"/>
                  </a:solidFill>
                  <a:latin typeface="Arial" charset="0"/>
                  <a:ea typeface="ÇlÇr ñæí©" charset="0"/>
                  <a:cs typeface="ÇlÇr ñæí©" charset="0"/>
                </a:rPr>
                <a:t>Rehoboam (12:6-7, 12)</a:t>
              </a:r>
              <a:r>
                <a:rPr lang="en-US" sz="3200">
                  <a:solidFill>
                    <a:srgbClr val="000090"/>
                  </a:solidFill>
                  <a:latin typeface="Arial" charset="0"/>
                  <a:ea typeface="ÇlÇr ñæí©" charset="0"/>
                  <a:cs typeface="ÇlÇr ñæí©" charset="0"/>
                </a:rPr>
                <a:t>, Abijah** (=Abijam; 13:10; 1 Kings 15:3), Manasseh (33:12, 19)</a:t>
              </a:r>
              <a:endParaRPr lang="en-US" sz="4800">
                <a:solidFill>
                  <a:srgbClr val="000090"/>
                </a:solidFill>
                <a:latin typeface="Arial" charset="0"/>
                <a:cs typeface="Arial"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cs typeface="ＭＳ Ｐゴシック"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cs typeface="ＭＳ Ｐゴシック"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cs typeface="ＭＳ Ｐゴシック"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cs typeface="ＭＳ Ｐゴシック" charset="0"/>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765762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2641" name="Rectangle 2" descr="Green marble"/>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Arial" charset="0"/>
              <a:cs typeface="Arial" charset="0"/>
            </a:endParaRPr>
          </a:p>
        </p:txBody>
      </p:sp>
      <p:sp>
        <p:nvSpPr>
          <p:cNvPr id="101379" name="Text Box 3"/>
          <p:cNvSpPr txBox="1">
            <a:spLocks noChangeArrowheads="1"/>
          </p:cNvSpPr>
          <p:nvPr/>
        </p:nvSpPr>
        <p:spPr bwMode="auto">
          <a:xfrm>
            <a:off x="838200" y="304800"/>
            <a:ext cx="8534400" cy="65595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en-US" sz="3600">
                <a:solidFill>
                  <a:srgbClr val="FFFFFF"/>
                </a:solidFill>
                <a:latin typeface="Arial"/>
                <a:cs typeface="Arial"/>
              </a:rPr>
              <a:t>Rehoboam 11-12</a:t>
            </a:r>
          </a:p>
          <a:p>
            <a:pPr eaLnBrk="1" hangingPunct="1">
              <a:lnSpc>
                <a:spcPct val="85000"/>
              </a:lnSpc>
              <a:spcBef>
                <a:spcPct val="50000"/>
              </a:spcBef>
              <a:buFontTx/>
              <a:buNone/>
              <a:defRPr/>
            </a:pPr>
            <a:r>
              <a:rPr kumimoji="0" lang="en-US" sz="3600">
                <a:solidFill>
                  <a:srgbClr val="FFFFFF"/>
                </a:solidFill>
                <a:latin typeface="Arial"/>
                <a:cs typeface="Arial"/>
              </a:rPr>
              <a:t>Abijah 13</a:t>
            </a:r>
          </a:p>
          <a:p>
            <a:pPr eaLnBrk="1" hangingPunct="1">
              <a:lnSpc>
                <a:spcPct val="85000"/>
              </a:lnSpc>
              <a:spcBef>
                <a:spcPct val="50000"/>
              </a:spcBef>
              <a:buFontTx/>
              <a:buNone/>
              <a:defRPr/>
            </a:pPr>
            <a:r>
              <a:rPr kumimoji="0" lang="en-US" sz="3600">
                <a:solidFill>
                  <a:srgbClr val="FFFFFF"/>
                </a:solidFill>
                <a:latin typeface="Arial"/>
                <a:cs typeface="Arial"/>
              </a:rPr>
              <a:t>Asa 14-16 **</a:t>
            </a:r>
          </a:p>
          <a:p>
            <a:pPr eaLnBrk="1" hangingPunct="1">
              <a:lnSpc>
                <a:spcPct val="85000"/>
              </a:lnSpc>
              <a:spcBef>
                <a:spcPct val="50000"/>
              </a:spcBef>
              <a:buFontTx/>
              <a:buNone/>
              <a:defRPr/>
            </a:pPr>
            <a:r>
              <a:rPr kumimoji="0" lang="en-US" sz="3600">
                <a:solidFill>
                  <a:srgbClr val="FFFFFF"/>
                </a:solidFill>
                <a:latin typeface="Arial"/>
                <a:cs typeface="Arial"/>
              </a:rPr>
              <a:t>Jehoshaphat  17-20  **</a:t>
            </a:r>
          </a:p>
          <a:p>
            <a:pPr eaLnBrk="1" hangingPunct="1">
              <a:lnSpc>
                <a:spcPct val="85000"/>
              </a:lnSpc>
              <a:spcBef>
                <a:spcPct val="50000"/>
              </a:spcBef>
              <a:buFontTx/>
              <a:buNone/>
              <a:defRPr/>
            </a:pPr>
            <a:r>
              <a:rPr kumimoji="0" lang="en-US" sz="3600">
                <a:solidFill>
                  <a:srgbClr val="FFFFFF"/>
                </a:solidFill>
                <a:latin typeface="Arial"/>
                <a:cs typeface="Arial"/>
              </a:rPr>
              <a:t>Jehoram 21</a:t>
            </a:r>
          </a:p>
          <a:p>
            <a:pPr eaLnBrk="1" hangingPunct="1">
              <a:lnSpc>
                <a:spcPct val="85000"/>
              </a:lnSpc>
              <a:spcBef>
                <a:spcPct val="50000"/>
              </a:spcBef>
              <a:buFontTx/>
              <a:buNone/>
              <a:defRPr/>
            </a:pPr>
            <a:r>
              <a:rPr kumimoji="0" lang="en-US" sz="3600">
                <a:solidFill>
                  <a:srgbClr val="FFFFFF"/>
                </a:solidFill>
                <a:latin typeface="Arial"/>
                <a:cs typeface="Arial"/>
              </a:rPr>
              <a:t>Ahaziah 22</a:t>
            </a:r>
          </a:p>
          <a:p>
            <a:pPr eaLnBrk="1" hangingPunct="1">
              <a:lnSpc>
                <a:spcPct val="85000"/>
              </a:lnSpc>
              <a:spcBef>
                <a:spcPct val="50000"/>
              </a:spcBef>
              <a:buFontTx/>
              <a:buNone/>
              <a:defRPr/>
            </a:pPr>
            <a:r>
              <a:rPr kumimoji="0" lang="en-US" sz="3600">
                <a:solidFill>
                  <a:srgbClr val="FFFFFF"/>
                </a:solidFill>
                <a:latin typeface="Arial"/>
                <a:cs typeface="Arial"/>
              </a:rPr>
              <a:t>Athaliah 23</a:t>
            </a:r>
          </a:p>
          <a:p>
            <a:pPr eaLnBrk="1" hangingPunct="1">
              <a:lnSpc>
                <a:spcPct val="85000"/>
              </a:lnSpc>
              <a:spcBef>
                <a:spcPct val="50000"/>
              </a:spcBef>
              <a:buFontTx/>
              <a:buNone/>
              <a:defRPr/>
            </a:pPr>
            <a:r>
              <a:rPr kumimoji="0" lang="en-US" sz="3600">
                <a:solidFill>
                  <a:srgbClr val="FFFFFF"/>
                </a:solidFill>
                <a:latin typeface="Arial"/>
                <a:cs typeface="Arial"/>
              </a:rPr>
              <a:t>Joash 24**</a:t>
            </a:r>
          </a:p>
          <a:p>
            <a:pPr eaLnBrk="1" hangingPunct="1">
              <a:lnSpc>
                <a:spcPct val="85000"/>
              </a:lnSpc>
              <a:spcBef>
                <a:spcPct val="50000"/>
              </a:spcBef>
              <a:buFontTx/>
              <a:buNone/>
              <a:defRPr/>
            </a:pPr>
            <a:endParaRPr kumimoji="0" lang="en-US" sz="3600">
              <a:solidFill>
                <a:srgbClr val="FFFFFF"/>
              </a:solidFill>
              <a:latin typeface="Arial"/>
              <a:cs typeface="Arial"/>
            </a:endParaRPr>
          </a:p>
        </p:txBody>
      </p:sp>
      <p:sp>
        <p:nvSpPr>
          <p:cNvPr id="112643" name="Title 3"/>
          <p:cNvSpPr>
            <a:spLocks noGrp="1"/>
          </p:cNvSpPr>
          <p:nvPr>
            <p:ph type="title" idx="4294967295"/>
          </p:nvPr>
        </p:nvSpPr>
        <p:spPr>
          <a:xfrm>
            <a:off x="5334000" y="0"/>
            <a:ext cx="4114800" cy="2438400"/>
          </a:xfrm>
          <a:solidFill>
            <a:schemeClr val="tx1"/>
          </a:solidFill>
        </p:spPr>
        <p:txBody>
          <a:bodyPr/>
          <a:lstStyle/>
          <a:p>
            <a:r>
              <a:rPr lang="en-US">
                <a:solidFill>
                  <a:schemeClr val="bg1"/>
                </a:solidFill>
                <a:latin typeface="Arial" charset="0"/>
                <a:ea typeface="ＭＳ Ｐゴシック" charset="0"/>
                <a:cs typeface="Arial" charset="0"/>
              </a:rPr>
              <a:t>Kings of Judah in </a:t>
            </a:r>
            <a:r>
              <a:rPr lang="zh-TW" altLang="en-US">
                <a:solidFill>
                  <a:schemeClr val="bg1"/>
                </a:solidFill>
                <a:latin typeface="Arial" charset="0"/>
                <a:ea typeface="ＭＳ Ｐゴシック" charset="0"/>
                <a:cs typeface="Arial" charset="0"/>
              </a:rPr>
              <a:t>历代志下</a:t>
            </a:r>
            <a:r>
              <a:rPr lang="en-US">
                <a:solidFill>
                  <a:schemeClr val="bg1"/>
                </a:solidFill>
                <a:latin typeface="Arial" charset="0"/>
                <a:ea typeface="ＭＳ Ｐゴシック" charset="0"/>
                <a:cs typeface="Arial" charset="0"/>
              </a:rPr>
              <a:t> 11–24</a:t>
            </a:r>
          </a:p>
        </p:txBody>
      </p:sp>
    </p:spTree>
    <p:extLst>
      <p:ext uri="{BB962C8B-B14F-4D97-AF65-F5344CB8AC3E}">
        <p14:creationId xmlns:p14="http://schemas.microsoft.com/office/powerpoint/2010/main" val="3109017114"/>
      </p:ext>
    </p:extLst>
  </p:cSld>
  <p:clrMapOvr>
    <a:masterClrMapping/>
  </p:clrMapOvr>
  <p:transition spd="med">
    <p:randomBar dir="vert"/>
  </p:transition>
</p:sld>
</file>

<file path=ppt/slides/slide1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4689" name="Rectangle 2" descr="Green marble"/>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Arial" charset="0"/>
              <a:cs typeface="Arial" charset="0"/>
            </a:endParaRPr>
          </a:p>
        </p:txBody>
      </p:sp>
      <p:sp>
        <p:nvSpPr>
          <p:cNvPr id="102403" name="Text Box 3"/>
          <p:cNvSpPr txBox="1">
            <a:spLocks noChangeArrowheads="1"/>
          </p:cNvSpPr>
          <p:nvPr/>
        </p:nvSpPr>
        <p:spPr bwMode="auto">
          <a:xfrm>
            <a:off x="838200" y="304800"/>
            <a:ext cx="8534400" cy="58118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en-US" sz="3600">
                <a:solidFill>
                  <a:srgbClr val="FFFFFF"/>
                </a:solidFill>
                <a:latin typeface="Arial"/>
                <a:cs typeface="Arial"/>
              </a:rPr>
              <a:t>Amaziah 25 *</a:t>
            </a:r>
          </a:p>
          <a:p>
            <a:pPr eaLnBrk="1" hangingPunct="1">
              <a:lnSpc>
                <a:spcPct val="85000"/>
              </a:lnSpc>
              <a:spcBef>
                <a:spcPct val="50000"/>
              </a:spcBef>
              <a:buFontTx/>
              <a:buNone/>
              <a:defRPr/>
            </a:pPr>
            <a:r>
              <a:rPr kumimoji="0" lang="en-US" sz="3600">
                <a:solidFill>
                  <a:srgbClr val="FFFFFF"/>
                </a:solidFill>
                <a:latin typeface="Arial"/>
                <a:cs typeface="Arial"/>
              </a:rPr>
              <a:t>Uzziah 26 *</a:t>
            </a:r>
          </a:p>
          <a:p>
            <a:pPr eaLnBrk="1" hangingPunct="1">
              <a:lnSpc>
                <a:spcPct val="85000"/>
              </a:lnSpc>
              <a:spcBef>
                <a:spcPct val="50000"/>
              </a:spcBef>
              <a:buFontTx/>
              <a:buNone/>
              <a:defRPr/>
            </a:pPr>
            <a:r>
              <a:rPr kumimoji="0" lang="en-US" sz="3600">
                <a:solidFill>
                  <a:srgbClr val="FFFFFF"/>
                </a:solidFill>
                <a:latin typeface="Arial"/>
                <a:cs typeface="Arial"/>
              </a:rPr>
              <a:t>Jotham  27 *</a:t>
            </a:r>
          </a:p>
          <a:p>
            <a:pPr eaLnBrk="1" hangingPunct="1">
              <a:lnSpc>
                <a:spcPct val="85000"/>
              </a:lnSpc>
              <a:spcBef>
                <a:spcPct val="50000"/>
              </a:spcBef>
              <a:buFontTx/>
              <a:buNone/>
              <a:defRPr/>
            </a:pPr>
            <a:r>
              <a:rPr kumimoji="0" lang="en-US" sz="3600">
                <a:solidFill>
                  <a:srgbClr val="FFFFFF"/>
                </a:solidFill>
                <a:latin typeface="Arial"/>
                <a:cs typeface="Arial"/>
              </a:rPr>
              <a:t>Ahaz 28</a:t>
            </a:r>
          </a:p>
          <a:p>
            <a:pPr eaLnBrk="1" hangingPunct="1">
              <a:lnSpc>
                <a:spcPct val="85000"/>
              </a:lnSpc>
              <a:spcBef>
                <a:spcPct val="50000"/>
              </a:spcBef>
              <a:buFontTx/>
              <a:buNone/>
              <a:defRPr/>
            </a:pPr>
            <a:r>
              <a:rPr kumimoji="0" lang="en-US" sz="3600">
                <a:solidFill>
                  <a:srgbClr val="FFFFFF"/>
                </a:solidFill>
                <a:latin typeface="Arial"/>
                <a:cs typeface="Arial"/>
              </a:rPr>
              <a:t>Hezekiah 29-32 **</a:t>
            </a:r>
          </a:p>
          <a:p>
            <a:pPr eaLnBrk="1" hangingPunct="1">
              <a:lnSpc>
                <a:spcPct val="85000"/>
              </a:lnSpc>
              <a:spcBef>
                <a:spcPct val="50000"/>
              </a:spcBef>
              <a:buFontTx/>
              <a:buNone/>
              <a:defRPr/>
            </a:pPr>
            <a:r>
              <a:rPr kumimoji="0" lang="en-US" sz="3600">
                <a:solidFill>
                  <a:srgbClr val="FFFFFF"/>
                </a:solidFill>
                <a:latin typeface="Arial"/>
                <a:cs typeface="Arial"/>
              </a:rPr>
              <a:t>Manasseh 33</a:t>
            </a:r>
          </a:p>
          <a:p>
            <a:pPr eaLnBrk="1" hangingPunct="1">
              <a:lnSpc>
                <a:spcPct val="85000"/>
              </a:lnSpc>
              <a:spcBef>
                <a:spcPct val="50000"/>
              </a:spcBef>
              <a:buFontTx/>
              <a:buNone/>
              <a:defRPr/>
            </a:pPr>
            <a:r>
              <a:rPr kumimoji="0" lang="en-US" sz="3600">
                <a:solidFill>
                  <a:srgbClr val="FFFFFF"/>
                </a:solidFill>
                <a:latin typeface="Arial"/>
                <a:cs typeface="Arial"/>
              </a:rPr>
              <a:t>Josiah 34-35 **</a:t>
            </a:r>
          </a:p>
          <a:p>
            <a:pPr eaLnBrk="1" hangingPunct="1">
              <a:lnSpc>
                <a:spcPct val="85000"/>
              </a:lnSpc>
              <a:spcBef>
                <a:spcPct val="50000"/>
              </a:spcBef>
              <a:buFontTx/>
              <a:buNone/>
              <a:defRPr/>
            </a:pPr>
            <a:endParaRPr kumimoji="0" lang="en-US" sz="3600">
              <a:solidFill>
                <a:srgbClr val="FFFFFF"/>
              </a:solidFill>
              <a:latin typeface="Arial"/>
              <a:cs typeface="Arial"/>
            </a:endParaRPr>
          </a:p>
        </p:txBody>
      </p:sp>
      <p:sp>
        <p:nvSpPr>
          <p:cNvPr id="114691" name="Title 3"/>
          <p:cNvSpPr>
            <a:spLocks noGrp="1"/>
          </p:cNvSpPr>
          <p:nvPr>
            <p:ph type="title" idx="4294967295"/>
          </p:nvPr>
        </p:nvSpPr>
        <p:spPr>
          <a:xfrm>
            <a:off x="5334000" y="0"/>
            <a:ext cx="4114800" cy="2438400"/>
          </a:xfrm>
          <a:solidFill>
            <a:schemeClr val="tx1"/>
          </a:solidFill>
        </p:spPr>
        <p:txBody>
          <a:bodyPr/>
          <a:lstStyle/>
          <a:p>
            <a:r>
              <a:rPr lang="en-US">
                <a:solidFill>
                  <a:schemeClr val="bg1"/>
                </a:solidFill>
                <a:latin typeface="Arial" charset="0"/>
                <a:ea typeface="ＭＳ Ｐゴシック" charset="0"/>
                <a:cs typeface="Arial" charset="0"/>
              </a:rPr>
              <a:t>Kings of Judah in </a:t>
            </a:r>
            <a:r>
              <a:rPr lang="zh-TW" altLang="en-US">
                <a:solidFill>
                  <a:schemeClr val="bg1"/>
                </a:solidFill>
                <a:latin typeface="Arial" charset="0"/>
                <a:ea typeface="ＭＳ Ｐゴシック" charset="0"/>
                <a:cs typeface="Arial" charset="0"/>
              </a:rPr>
              <a:t>历代志下</a:t>
            </a:r>
            <a:r>
              <a:rPr lang="en-US">
                <a:solidFill>
                  <a:schemeClr val="bg1"/>
                </a:solidFill>
                <a:latin typeface="Arial" charset="0"/>
                <a:ea typeface="ＭＳ Ｐゴシック" charset="0"/>
                <a:cs typeface="Arial" charset="0"/>
              </a:rPr>
              <a:t> 25–35</a:t>
            </a:r>
          </a:p>
        </p:txBody>
      </p:sp>
    </p:spTree>
    <p:extLst>
      <p:ext uri="{BB962C8B-B14F-4D97-AF65-F5344CB8AC3E}">
        <p14:creationId xmlns:p14="http://schemas.microsoft.com/office/powerpoint/2010/main" val="1006093692"/>
      </p:ext>
    </p:extLst>
  </p:cSld>
  <p:clrMapOvr>
    <a:masterClrMapping/>
  </p:clrMapOvr>
  <p:transition spd="med">
    <p:randomBar dir="vert"/>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13</a:t>
            </a:r>
          </a:p>
        </p:txBody>
      </p:sp>
    </p:spTree>
    <p:extLst>
      <p:ext uri="{BB962C8B-B14F-4D97-AF65-F5344CB8AC3E}">
        <p14:creationId xmlns:p14="http://schemas.microsoft.com/office/powerpoint/2010/main" val="189609599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a:ex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blesses</a:t>
            </a:r>
            <a:r>
              <a:rPr lang="en-US" sz="4800" b="1" dirty="0">
                <a:effectLst>
                  <a:glow rad="127000">
                    <a:schemeClr val="tx1"/>
                  </a:glow>
                </a:effectLst>
                <a:latin typeface="Arial" charset="0"/>
                <a:ea typeface="ＭＳ Ｐゴシック" charset="0"/>
                <a:cs typeface="ＭＳ Ｐゴシック" charset="0"/>
              </a:rPr>
              <a:t> our worship.</a:t>
            </a: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zh-TW" altLang="en-US" sz="4800" dirty="0">
                <a:solidFill>
                  <a:srgbClr val="FFFFFF"/>
                </a:solidFill>
                <a:effectLst>
                  <a:glow rad="127000">
                    <a:srgbClr val="000000"/>
                  </a:glow>
                </a:effectLst>
                <a:latin typeface="Arial" charset="0"/>
                <a:ea typeface="ＭＳ Ｐゴシック" charset="0"/>
                <a:cs typeface="ＭＳ Ｐゴシック" charset="0"/>
              </a:rPr>
              <a:t>历代志下</a:t>
            </a:r>
            <a:r>
              <a:rPr kumimoji="0" lang="en-US" sz="4800" dirty="0">
                <a:solidFill>
                  <a:srgbClr val="FFFFFF"/>
                </a:solidFill>
                <a:effectLst>
                  <a:glow rad="127000">
                    <a:srgbClr val="000000"/>
                  </a:glow>
                </a:effectLst>
                <a:latin typeface="Arial" charset="0"/>
                <a:ea typeface="ＭＳ Ｐゴシック" charset="0"/>
                <a:cs typeface="ＭＳ Ｐゴシック" charset="0"/>
              </a:rPr>
              <a:t> 1–9</a:t>
            </a:r>
          </a:p>
        </p:txBody>
      </p:sp>
    </p:spTree>
    <p:extLst>
      <p:ext uri="{BB962C8B-B14F-4D97-AF65-F5344CB8AC3E}">
        <p14:creationId xmlns:p14="http://schemas.microsoft.com/office/powerpoint/2010/main" val="16896193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0.xml><?xml version="1.0" encoding="utf-8"?>
<p:sld xmlns:a="http://schemas.openxmlformats.org/drawingml/2006/main" xmlns:r="http://schemas.openxmlformats.org/officeDocument/2006/relationships" xmlns:p="http://schemas.openxmlformats.org/presentationml/2006/main" show="0">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Bad with a Good End (3)</a:t>
              </a:r>
            </a:p>
            <a:p>
              <a:pPr algn="ctr">
                <a:buFontTx/>
                <a:buNone/>
              </a:pPr>
              <a:r>
                <a:rPr lang="en-US" sz="3200">
                  <a:solidFill>
                    <a:srgbClr val="000090"/>
                  </a:solidFill>
                  <a:latin typeface="Arial" charset="0"/>
                  <a:ea typeface="ÇlÇr ñæí©" charset="0"/>
                  <a:cs typeface="ÇlÇr ñæí©" charset="0"/>
                </a:rPr>
                <a:t>Rehoboam (12:6-7, 12),</a:t>
              </a:r>
              <a:r>
                <a:rPr lang="en-US" sz="3200">
                  <a:solidFill>
                    <a:srgbClr val="FF0000"/>
                  </a:solidFill>
                  <a:latin typeface="Arial" charset="0"/>
                  <a:ea typeface="ÇlÇr ñæí©" charset="0"/>
                  <a:cs typeface="ÇlÇr ñæí©" charset="0"/>
                </a:rPr>
                <a:t> Abijah** (=Abijam; 13:10</a:t>
              </a:r>
              <a:r>
                <a:rPr lang="en-US" sz="3200">
                  <a:solidFill>
                    <a:srgbClr val="000090"/>
                  </a:solidFill>
                  <a:latin typeface="Arial" charset="0"/>
                  <a:ea typeface="ÇlÇr ñæí©" charset="0"/>
                  <a:cs typeface="ÇlÇr ñæí©" charset="0"/>
                </a:rPr>
                <a:t>; 1 Kings 15:3), Manasseh (33:12, 19)</a:t>
              </a:r>
              <a:endParaRPr lang="en-US" sz="4800">
                <a:solidFill>
                  <a:srgbClr val="000090"/>
                </a:solidFill>
                <a:latin typeface="Arial" charset="0"/>
                <a:cs typeface="Arial"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cs typeface="ＭＳ Ｐゴシック"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cs typeface="ＭＳ Ｐゴシック"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cs typeface="ＭＳ Ｐゴシック"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cs typeface="ＭＳ Ｐゴシック" charset="0"/>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77587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51.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en-US" b="0">
                <a:solidFill>
                  <a:srgbClr val="FFFFFF"/>
                </a:solidFill>
                <a:latin typeface="Arial" charset="0"/>
                <a:cs typeface="Arial" charset="0"/>
              </a:rPr>
              <a:t>267a</a:t>
            </a:r>
          </a:p>
        </p:txBody>
      </p:sp>
      <p:sp>
        <p:nvSpPr>
          <p:cNvPr id="49" name="Cloud 48"/>
          <p:cNvSpPr/>
          <p:nvPr/>
        </p:nvSpPr>
        <p:spPr bwMode="auto">
          <a:xfrm>
            <a:off x="4355976" y="748763"/>
            <a:ext cx="4896544"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b="0">
              <a:solidFill>
                <a:srgbClr val="000000"/>
              </a:solidFill>
              <a:latin typeface="Times New Roman" pitchFamily="-105" charset="0"/>
            </a:endParaRPr>
          </a:p>
        </p:txBody>
      </p:sp>
      <p:sp>
        <p:nvSpPr>
          <p:cNvPr id="51" name="Rectangle 2"/>
          <p:cNvSpPr txBox="1">
            <a:spLocks noChangeArrowheads="1"/>
          </p:cNvSpPr>
          <p:nvPr/>
        </p:nvSpPr>
        <p:spPr bwMode="auto">
          <a:xfrm>
            <a:off x="152400" y="76200"/>
            <a:ext cx="7467600" cy="762000"/>
          </a:xfrm>
          <a:prstGeom prst="rect">
            <a:avLst/>
          </a:prstGeom>
          <a:solidFill>
            <a:srgbClr val="000000"/>
          </a:solidFill>
          <a:ln>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eaLnBrk="1" hangingPunct="1">
              <a:lnSpc>
                <a:spcPct val="100000"/>
              </a:lnSpc>
              <a:buFontTx/>
              <a:buNone/>
              <a:defRPr/>
            </a:pPr>
            <a:r>
              <a:rPr kumimoji="0" lang="zh-CN" altLang="en-US" sz="4000" kern="0">
                <a:solidFill>
                  <a:srgbClr val="FFFFFF"/>
                </a:solidFill>
                <a:latin typeface="Arial Black" charset="0"/>
                <a:ea typeface="宋体" charset="0"/>
                <a:cs typeface="宋体" charset="0"/>
              </a:rPr>
              <a:t>历代志 </a:t>
            </a:r>
            <a:r>
              <a:rPr kumimoji="0" lang="zh-CN" altLang="en-US" sz="3200" kern="0">
                <a:solidFill>
                  <a:srgbClr val="FFFFFF"/>
                </a:solidFill>
                <a:latin typeface="Arial Black" charset="0"/>
                <a:ea typeface="宋体" charset="0"/>
                <a:cs typeface="宋体" charset="0"/>
              </a:rPr>
              <a:t>对比</a:t>
            </a:r>
            <a:r>
              <a:rPr kumimoji="0" lang="zh-CN" altLang="en-US" sz="4000" kern="0">
                <a:solidFill>
                  <a:srgbClr val="FFFFFF"/>
                </a:solidFill>
                <a:latin typeface="Arial Black" charset="0"/>
                <a:ea typeface="宋体" charset="0"/>
                <a:cs typeface="宋体" charset="0"/>
              </a:rPr>
              <a:t> 撒母耳记 </a:t>
            </a:r>
            <a:r>
              <a:rPr kumimoji="0" lang="en-US" altLang="zh-CN" sz="4000" kern="0">
                <a:solidFill>
                  <a:srgbClr val="FFFFFF"/>
                </a:solidFill>
                <a:latin typeface="Arial Black" charset="0"/>
                <a:ea typeface="宋体" charset="0"/>
                <a:cs typeface="宋体" charset="0"/>
              </a:rPr>
              <a:t>/ </a:t>
            </a:r>
            <a:r>
              <a:rPr kumimoji="0" lang="zh-CN" altLang="en-US" sz="4000" kern="0">
                <a:solidFill>
                  <a:srgbClr val="FFFFFF"/>
                </a:solidFill>
                <a:latin typeface="Arial Black" charset="0"/>
                <a:ea typeface="宋体" charset="0"/>
                <a:cs typeface="宋体" charset="0"/>
              </a:rPr>
              <a:t>列王纪</a:t>
            </a:r>
          </a:p>
        </p:txBody>
      </p:sp>
      <p:grpSp>
        <p:nvGrpSpPr>
          <p:cNvPr id="52" name="Group 95"/>
          <p:cNvGrpSpPr>
            <a:grpSpLocks/>
          </p:cNvGrpSpPr>
          <p:nvPr/>
        </p:nvGrpSpPr>
        <p:grpSpPr bwMode="auto">
          <a:xfrm>
            <a:off x="0" y="914400"/>
            <a:ext cx="9144000" cy="5943600"/>
            <a:chOff x="-4" y="-4"/>
            <a:chExt cx="3976" cy="5474"/>
          </a:xfrm>
        </p:grpSpPr>
        <p:grpSp>
          <p:nvGrpSpPr>
            <p:cNvPr id="53" name="Group 93"/>
            <p:cNvGrpSpPr>
              <a:grpSpLocks/>
            </p:cNvGrpSpPr>
            <p:nvPr/>
          </p:nvGrpSpPr>
          <p:grpSpPr bwMode="auto">
            <a:xfrm>
              <a:off x="0" y="0"/>
              <a:ext cx="3968" cy="5466"/>
              <a:chOff x="0" y="0"/>
              <a:chExt cx="3968" cy="5466"/>
            </a:xfrm>
          </p:grpSpPr>
          <p:grpSp>
            <p:nvGrpSpPr>
              <p:cNvPr id="55" name="Group 66"/>
              <p:cNvGrpSpPr>
                <a:grpSpLocks/>
              </p:cNvGrpSpPr>
              <p:nvPr/>
            </p:nvGrpSpPr>
            <p:grpSpPr bwMode="auto">
              <a:xfrm>
                <a:off x="0" y="0"/>
                <a:ext cx="1984" cy="748"/>
                <a:chOff x="0" y="0"/>
                <a:chExt cx="1984" cy="748"/>
              </a:xfrm>
            </p:grpSpPr>
            <p:sp>
              <p:nvSpPr>
                <p:cNvPr id="95" name="Rectangle 51"/>
                <p:cNvSpPr>
                  <a:spLocks noChangeArrowheads="1"/>
                </p:cNvSpPr>
                <p:nvPr/>
              </p:nvSpPr>
              <p:spPr bwMode="auto">
                <a:xfrm>
                  <a:off x="43" y="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扫罗的追杀</a:t>
                  </a:r>
                  <a:endParaRPr kumimoji="0" lang="en-US" altLang="zh-CN" sz="2000" kern="0">
                    <a:solidFill>
                      <a:srgbClr val="000000"/>
                    </a:solidFill>
                    <a:ea typeface="宋体" charset="0"/>
                  </a:endParaRPr>
                </a:p>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a:t>
                  </a:r>
                  <a:r>
                    <a:rPr kumimoji="0" lang="zh-CN" altLang="en-US" sz="2000" kern="0">
                      <a:solidFill>
                        <a:srgbClr val="000000"/>
                      </a:solidFill>
                      <a:ea typeface="宋体" charset="0"/>
                    </a:rPr>
                    <a:t>撒母耳记上</a:t>
                  </a:r>
                  <a:r>
                    <a:rPr kumimoji="0" lang="en-US" altLang="zh-CN" sz="2000" kern="0">
                      <a:solidFill>
                        <a:srgbClr val="000000"/>
                      </a:solidFill>
                      <a:ea typeface="宋体" charset="0"/>
                    </a:rPr>
                    <a:t> 21:1-14)</a:t>
                  </a:r>
                </a:p>
              </p:txBody>
            </p:sp>
            <p:sp>
              <p:nvSpPr>
                <p:cNvPr id="96" name="Rectangle 65"/>
                <p:cNvSpPr>
                  <a:spLocks noChangeArrowheads="1"/>
                </p:cNvSpPr>
                <p:nvPr/>
              </p:nvSpPr>
              <p:spPr bwMode="auto">
                <a:xfrm>
                  <a:off x="0" y="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6" name="Group 68"/>
              <p:cNvGrpSpPr>
                <a:grpSpLocks/>
              </p:cNvGrpSpPr>
              <p:nvPr/>
            </p:nvGrpSpPr>
            <p:grpSpPr bwMode="auto">
              <a:xfrm>
                <a:off x="1984" y="0"/>
                <a:ext cx="1984" cy="748"/>
                <a:chOff x="1984" y="0"/>
                <a:chExt cx="1984" cy="748"/>
              </a:xfrm>
            </p:grpSpPr>
            <p:sp>
              <p:nvSpPr>
                <p:cNvPr id="93" name="Rectangle 52"/>
                <p:cNvSpPr>
                  <a:spLocks noChangeArrowheads="1"/>
                </p:cNvSpPr>
                <p:nvPr/>
              </p:nvSpPr>
              <p:spPr bwMode="auto">
                <a:xfrm>
                  <a:off x="2027" y="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cs typeface="宋体" charset="0"/>
                    </a:rPr>
                    <a:t>犹大的亚比雅因为荣耀圣殿而打败了以色列的耶罗波安 </a:t>
                  </a:r>
                  <a:r>
                    <a:rPr kumimoji="0" lang="en-US" altLang="zh-CN" sz="2000" kern="0">
                      <a:solidFill>
                        <a:srgbClr val="000000"/>
                      </a:solidFill>
                      <a:ea typeface="宋体" charset="0"/>
                    </a:rPr>
                    <a:t>(</a:t>
                  </a:r>
                  <a:r>
                    <a:rPr kumimoji="0" lang="zh-CN" altLang="en-US" sz="2000" kern="0">
                      <a:solidFill>
                        <a:srgbClr val="000000"/>
                      </a:solidFill>
                      <a:ea typeface="宋体" charset="0"/>
                      <a:cs typeface="宋体" charset="0"/>
                    </a:rPr>
                    <a:t>历代志下</a:t>
                  </a:r>
                  <a:r>
                    <a:rPr kumimoji="0" lang="en-US" altLang="zh-CN" sz="2000" kern="0">
                      <a:solidFill>
                        <a:srgbClr val="000000"/>
                      </a:solidFill>
                      <a:ea typeface="宋体" charset="0"/>
                      <a:cs typeface="宋体" charset="0"/>
                    </a:rPr>
                    <a:t>13:3-21)</a:t>
                  </a:r>
                </a:p>
              </p:txBody>
            </p:sp>
            <p:sp>
              <p:nvSpPr>
                <p:cNvPr id="94" name="Rectangle 67"/>
                <p:cNvSpPr>
                  <a:spLocks noChangeArrowheads="1"/>
                </p:cNvSpPr>
                <p:nvPr/>
              </p:nvSpPr>
              <p:spPr bwMode="auto">
                <a:xfrm>
                  <a:off x="1984" y="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7" name="Group 70"/>
              <p:cNvGrpSpPr>
                <a:grpSpLocks/>
              </p:cNvGrpSpPr>
              <p:nvPr/>
            </p:nvGrpSpPr>
            <p:grpSpPr bwMode="auto">
              <a:xfrm>
                <a:off x="0" y="748"/>
                <a:ext cx="1984" cy="748"/>
                <a:chOff x="0" y="748"/>
                <a:chExt cx="1984" cy="748"/>
              </a:xfrm>
            </p:grpSpPr>
            <p:sp>
              <p:nvSpPr>
                <p:cNvPr id="91" name="Rectangle 53"/>
                <p:cNvSpPr>
                  <a:spLocks noChangeArrowheads="1"/>
                </p:cNvSpPr>
                <p:nvPr/>
              </p:nvSpPr>
              <p:spPr bwMode="auto">
                <a:xfrm>
                  <a:off x="43" y="74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亚多尼雅反叛他的父亲大卫</a:t>
                  </a:r>
                  <a:r>
                    <a:rPr kumimoji="0" lang="en-US" altLang="zh-CN" sz="2000" kern="0">
                      <a:solidFill>
                        <a:srgbClr val="000000"/>
                      </a:solidFill>
                      <a:ea typeface="宋体" charset="0"/>
                    </a:rPr>
                    <a:t> </a:t>
                  </a:r>
                  <a:br>
                    <a:rPr kumimoji="0" lang="en-US" altLang="zh-CN" sz="2000" kern="0">
                      <a:solidFill>
                        <a:srgbClr val="000000"/>
                      </a:solidFill>
                      <a:ea typeface="宋体" charset="0"/>
                    </a:rPr>
                  </a:br>
                  <a:r>
                    <a:rPr kumimoji="0" lang="en-US" altLang="zh-CN" sz="2000" kern="0">
                      <a:solidFill>
                        <a:srgbClr val="000000"/>
                      </a:solidFill>
                      <a:ea typeface="宋体" charset="0"/>
                    </a:rPr>
                    <a:t>(</a:t>
                  </a:r>
                  <a:r>
                    <a:rPr kumimoji="0" lang="zh-CN" altLang="en-US" sz="2000" kern="0">
                      <a:solidFill>
                        <a:srgbClr val="000000"/>
                      </a:solidFill>
                      <a:ea typeface="宋体" charset="0"/>
                    </a:rPr>
                    <a:t>列王记上第一章</a:t>
                  </a:r>
                  <a:r>
                    <a:rPr kumimoji="0" lang="en-US" altLang="zh-CN" sz="2000" kern="0">
                      <a:solidFill>
                        <a:srgbClr val="000000"/>
                      </a:solidFill>
                      <a:ea typeface="宋体" charset="0"/>
                    </a:rPr>
                    <a:t>)</a:t>
                  </a:r>
                </a:p>
              </p:txBody>
            </p:sp>
            <p:sp>
              <p:nvSpPr>
                <p:cNvPr id="92" name="Rectangle 69"/>
                <p:cNvSpPr>
                  <a:spLocks noChangeArrowheads="1"/>
                </p:cNvSpPr>
                <p:nvPr/>
              </p:nvSpPr>
              <p:spPr bwMode="auto">
                <a:xfrm>
                  <a:off x="0" y="74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8" name="Group 72"/>
              <p:cNvGrpSpPr>
                <a:grpSpLocks/>
              </p:cNvGrpSpPr>
              <p:nvPr/>
            </p:nvGrpSpPr>
            <p:grpSpPr bwMode="auto">
              <a:xfrm>
                <a:off x="1984" y="748"/>
                <a:ext cx="1984" cy="748"/>
                <a:chOff x="1984" y="748"/>
                <a:chExt cx="1984" cy="748"/>
              </a:xfrm>
            </p:grpSpPr>
            <p:sp>
              <p:nvSpPr>
                <p:cNvPr id="89" name="Rectangle 54"/>
                <p:cNvSpPr>
                  <a:spLocks noChangeArrowheads="1"/>
                </p:cNvSpPr>
                <p:nvPr/>
              </p:nvSpPr>
              <p:spPr bwMode="auto">
                <a:xfrm>
                  <a:off x="2027" y="74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犹大国六个王朝，都是大卫的“儿子”</a:t>
                  </a:r>
                  <a:endParaRPr kumimoji="0" lang="en-US" altLang="zh-CN" sz="2000" kern="0">
                    <a:solidFill>
                      <a:srgbClr val="000000"/>
                    </a:solidFill>
                    <a:ea typeface="宋体" charset="0"/>
                  </a:endParaRPr>
                </a:p>
              </p:txBody>
            </p:sp>
            <p:sp>
              <p:nvSpPr>
                <p:cNvPr id="90" name="Rectangle 71"/>
                <p:cNvSpPr>
                  <a:spLocks noChangeArrowheads="1"/>
                </p:cNvSpPr>
                <p:nvPr/>
              </p:nvSpPr>
              <p:spPr bwMode="auto">
                <a:xfrm>
                  <a:off x="1984" y="74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9" name="Group 74"/>
              <p:cNvGrpSpPr>
                <a:grpSpLocks/>
              </p:cNvGrpSpPr>
              <p:nvPr/>
            </p:nvGrpSpPr>
            <p:grpSpPr bwMode="auto">
              <a:xfrm>
                <a:off x="0" y="1496"/>
                <a:ext cx="1984" cy="748"/>
                <a:chOff x="0" y="1496"/>
                <a:chExt cx="1984" cy="748"/>
              </a:xfrm>
            </p:grpSpPr>
            <p:sp>
              <p:nvSpPr>
                <p:cNvPr id="87" name="Rectangle 55"/>
                <p:cNvSpPr>
                  <a:spLocks noChangeArrowheads="1"/>
                </p:cNvSpPr>
                <p:nvPr/>
              </p:nvSpPr>
              <p:spPr bwMode="auto">
                <a:xfrm>
                  <a:off x="43" y="1496"/>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大卫对所罗门的教训要他对敌对他的人进行报复</a:t>
                  </a:r>
                  <a:r>
                    <a:rPr kumimoji="0" lang="en-US" altLang="zh-CN" sz="2000" kern="0">
                      <a:solidFill>
                        <a:srgbClr val="000000"/>
                      </a:solidFill>
                      <a:ea typeface="宋体" charset="0"/>
                    </a:rPr>
                    <a:t> (</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 2:1-9)</a:t>
                  </a:r>
                </a:p>
              </p:txBody>
            </p:sp>
            <p:sp>
              <p:nvSpPr>
                <p:cNvPr id="88" name="Rectangle 73"/>
                <p:cNvSpPr>
                  <a:spLocks noChangeArrowheads="1"/>
                </p:cNvSpPr>
                <p:nvPr/>
              </p:nvSpPr>
              <p:spPr bwMode="auto">
                <a:xfrm>
                  <a:off x="0" y="1496"/>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0" name="Group 76"/>
              <p:cNvGrpSpPr>
                <a:grpSpLocks/>
              </p:cNvGrpSpPr>
              <p:nvPr/>
            </p:nvGrpSpPr>
            <p:grpSpPr bwMode="auto">
              <a:xfrm>
                <a:off x="1984" y="1496"/>
                <a:ext cx="1984" cy="748"/>
                <a:chOff x="1984" y="1496"/>
                <a:chExt cx="1984" cy="748"/>
              </a:xfrm>
            </p:grpSpPr>
            <p:sp>
              <p:nvSpPr>
                <p:cNvPr id="85" name="Rectangle 56"/>
                <p:cNvSpPr>
                  <a:spLocks noChangeArrowheads="1"/>
                </p:cNvSpPr>
                <p:nvPr/>
              </p:nvSpPr>
              <p:spPr bwMode="auto">
                <a:xfrm>
                  <a:off x="2027" y="1496"/>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cs typeface="宋体" charset="0"/>
                    </a:rPr>
                    <a:t>大卫对所罗门的教训要他修建圣殿</a:t>
                  </a:r>
                  <a:r>
                    <a:rPr kumimoji="0" lang="en-US" altLang="zh-CN" sz="2000" kern="0">
                      <a:solidFill>
                        <a:srgbClr val="000000"/>
                      </a:solidFill>
                      <a:ea typeface="宋体" charset="0"/>
                    </a:rPr>
                    <a:t> </a:t>
                  </a:r>
                  <a:br>
                    <a:rPr kumimoji="0" lang="en-US" altLang="zh-CN" sz="2000" kern="0">
                      <a:solidFill>
                        <a:srgbClr val="000000"/>
                      </a:solidFill>
                      <a:ea typeface="宋体" charset="0"/>
                    </a:rPr>
                  </a:br>
                  <a:r>
                    <a:rPr kumimoji="0" lang="en-US" altLang="zh-CN" sz="2000" kern="0">
                      <a:solidFill>
                        <a:srgbClr val="000000"/>
                      </a:solidFill>
                      <a:ea typeface="宋体" charset="0"/>
                    </a:rPr>
                    <a:t>(</a:t>
                  </a:r>
                  <a:r>
                    <a:rPr kumimoji="0" lang="zh-CN" altLang="en-US" sz="2000" kern="0">
                      <a:solidFill>
                        <a:srgbClr val="000000"/>
                      </a:solidFill>
                      <a:ea typeface="宋体" charset="0"/>
                      <a:cs typeface="宋体" charset="0"/>
                    </a:rPr>
                    <a:t>历代志上</a:t>
                  </a:r>
                  <a:r>
                    <a:rPr kumimoji="0" lang="en-US" altLang="zh-CN" sz="2000" kern="0">
                      <a:solidFill>
                        <a:srgbClr val="000000"/>
                      </a:solidFill>
                      <a:ea typeface="宋体" charset="0"/>
                      <a:cs typeface="宋体" charset="0"/>
                    </a:rPr>
                    <a:t> 22:2-19)</a:t>
                  </a:r>
                </a:p>
              </p:txBody>
            </p:sp>
            <p:sp>
              <p:nvSpPr>
                <p:cNvPr id="86" name="Rectangle 75"/>
                <p:cNvSpPr>
                  <a:spLocks noChangeArrowheads="1"/>
                </p:cNvSpPr>
                <p:nvPr/>
              </p:nvSpPr>
              <p:spPr bwMode="auto">
                <a:xfrm>
                  <a:off x="1984" y="1496"/>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1" name="Group 78"/>
              <p:cNvGrpSpPr>
                <a:grpSpLocks/>
              </p:cNvGrpSpPr>
              <p:nvPr/>
            </p:nvGrpSpPr>
            <p:grpSpPr bwMode="auto">
              <a:xfrm>
                <a:off x="0" y="2244"/>
                <a:ext cx="1984" cy="863"/>
                <a:chOff x="0" y="2244"/>
                <a:chExt cx="1984" cy="863"/>
              </a:xfrm>
            </p:grpSpPr>
            <p:sp>
              <p:nvSpPr>
                <p:cNvPr id="83" name="Rectangle 57"/>
                <p:cNvSpPr>
                  <a:spLocks noChangeArrowheads="1"/>
                </p:cNvSpPr>
                <p:nvPr/>
              </p:nvSpPr>
              <p:spPr bwMode="auto">
                <a:xfrm>
                  <a:off x="43" y="2244"/>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有关以色列诸王的负面的记载</a:t>
                  </a:r>
                  <a:r>
                    <a:rPr kumimoji="0" lang="en-US" altLang="zh-CN" sz="2000" kern="0">
                      <a:solidFill>
                        <a:srgbClr val="000000"/>
                      </a:solidFill>
                      <a:ea typeface="宋体" charset="0"/>
                    </a:rPr>
                    <a:t> (</a:t>
                  </a:r>
                  <a:r>
                    <a:rPr kumimoji="0" lang="zh-CN" altLang="en-US" sz="2000" kern="0">
                      <a:solidFill>
                        <a:srgbClr val="000000"/>
                      </a:solidFill>
                      <a:ea typeface="宋体" charset="0"/>
                    </a:rPr>
                    <a:t>例如列王记上</a:t>
                  </a:r>
                  <a:r>
                    <a:rPr kumimoji="0" lang="en-US" altLang="zh-CN" sz="2000" kern="0">
                      <a:solidFill>
                        <a:srgbClr val="000000"/>
                      </a:solidFill>
                      <a:ea typeface="宋体" charset="0"/>
                    </a:rPr>
                    <a:t>13:1–14:20</a:t>
                  </a:r>
                  <a:r>
                    <a:rPr kumimoji="0" lang="zh-CN" altLang="en-US" sz="2000" kern="0">
                      <a:solidFill>
                        <a:srgbClr val="000000"/>
                      </a:solidFill>
                      <a:ea typeface="宋体" charset="0"/>
                    </a:rPr>
                    <a:t>对耶罗波安的记载</a:t>
                  </a:r>
                  <a:r>
                    <a:rPr kumimoji="0" lang="en-US" altLang="zh-CN" sz="2000" kern="0">
                      <a:solidFill>
                        <a:srgbClr val="000000"/>
                      </a:solidFill>
                      <a:ea typeface="宋体" charset="0"/>
                    </a:rPr>
                    <a:t> ;</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15:25–21:29</a:t>
                  </a:r>
                  <a:r>
                    <a:rPr kumimoji="0" lang="zh-CN" altLang="en-US" sz="2000" kern="0">
                      <a:solidFill>
                        <a:srgbClr val="000000"/>
                      </a:solidFill>
                      <a:ea typeface="宋体" charset="0"/>
                    </a:rPr>
                    <a:t>别的王的记载</a:t>
                  </a:r>
                  <a:r>
                    <a:rPr kumimoji="0" lang="en-US" altLang="zh-CN" sz="2000" kern="0">
                      <a:solidFill>
                        <a:srgbClr val="000000"/>
                      </a:solidFill>
                      <a:ea typeface="宋体" charset="0"/>
                    </a:rPr>
                    <a:t>)</a:t>
                  </a:r>
                </a:p>
              </p:txBody>
            </p:sp>
            <p:sp>
              <p:nvSpPr>
                <p:cNvPr id="84" name="Rectangle 77"/>
                <p:cNvSpPr>
                  <a:spLocks noChangeArrowheads="1"/>
                </p:cNvSpPr>
                <p:nvPr/>
              </p:nvSpPr>
              <p:spPr bwMode="auto">
                <a:xfrm>
                  <a:off x="0" y="2244"/>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2" name="Group 80"/>
              <p:cNvGrpSpPr>
                <a:grpSpLocks/>
              </p:cNvGrpSpPr>
              <p:nvPr/>
            </p:nvGrpSpPr>
            <p:grpSpPr bwMode="auto">
              <a:xfrm>
                <a:off x="1984" y="2244"/>
                <a:ext cx="1984" cy="863"/>
                <a:chOff x="1984" y="2244"/>
                <a:chExt cx="1984" cy="863"/>
              </a:xfrm>
            </p:grpSpPr>
            <p:sp>
              <p:nvSpPr>
                <p:cNvPr id="81" name="Rectangle 58"/>
                <p:cNvSpPr>
                  <a:spLocks noChangeArrowheads="1"/>
                </p:cNvSpPr>
                <p:nvPr/>
              </p:nvSpPr>
              <p:spPr bwMode="auto">
                <a:xfrm>
                  <a:off x="2027" y="2244"/>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1800" kern="0">
                      <a:solidFill>
                        <a:srgbClr val="000000"/>
                      </a:solidFill>
                      <a:ea typeface="宋体" charset="0"/>
                    </a:rPr>
                    <a:t>有关犹大诸王的正面的记载：例如亚撒</a:t>
                  </a:r>
                  <a:r>
                    <a:rPr kumimoji="0" lang="en-US" altLang="zh-CN" sz="1900" kern="0">
                      <a:solidFill>
                        <a:srgbClr val="000000"/>
                      </a:solidFill>
                      <a:ea typeface="宋体" charset="0"/>
                    </a:rPr>
                    <a:t> (</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14:6–15:15), </a:t>
                  </a:r>
                  <a:r>
                    <a:rPr kumimoji="0" lang="zh-CN" altLang="en-US" sz="1900" kern="0">
                      <a:solidFill>
                        <a:srgbClr val="000000"/>
                      </a:solidFill>
                      <a:ea typeface="宋体" charset="0"/>
                    </a:rPr>
                    <a:t>约沙法</a:t>
                  </a:r>
                  <a:r>
                    <a:rPr kumimoji="0" lang="en-US" altLang="zh-CN" sz="1900" kern="0">
                      <a:solidFill>
                        <a:srgbClr val="000000"/>
                      </a:solidFill>
                      <a:ea typeface="宋体" charset="0"/>
                    </a:rPr>
                    <a:t>(</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17:1-19), </a:t>
                  </a:r>
                  <a:r>
                    <a:rPr kumimoji="0" lang="zh-CN" altLang="en-US" sz="1900" kern="0">
                      <a:solidFill>
                        <a:srgbClr val="000000"/>
                      </a:solidFill>
                      <a:ea typeface="宋体" charset="0"/>
                    </a:rPr>
                    <a:t>希西家</a:t>
                  </a:r>
                  <a:r>
                    <a:rPr kumimoji="0" lang="en-US" altLang="zh-CN" sz="1900" kern="0">
                      <a:solidFill>
                        <a:srgbClr val="000000"/>
                      </a:solidFill>
                      <a:ea typeface="宋体" charset="0"/>
                    </a:rPr>
                    <a:t>(</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32:27-30), </a:t>
                  </a:r>
                  <a:r>
                    <a:rPr kumimoji="0" lang="zh-CN" altLang="en-US" sz="1900" kern="0">
                      <a:solidFill>
                        <a:srgbClr val="000000"/>
                      </a:solidFill>
                      <a:ea typeface="宋体" charset="0"/>
                    </a:rPr>
                    <a:t>等等</a:t>
                  </a:r>
                  <a:endParaRPr kumimoji="0" lang="en-US" altLang="zh-CN" sz="1900" kern="0">
                    <a:solidFill>
                      <a:srgbClr val="000000"/>
                    </a:solidFill>
                    <a:ea typeface="宋体" charset="0"/>
                  </a:endParaRPr>
                </a:p>
              </p:txBody>
            </p:sp>
            <p:sp>
              <p:nvSpPr>
                <p:cNvPr id="82" name="Rectangle 79"/>
                <p:cNvSpPr>
                  <a:spLocks noChangeArrowheads="1"/>
                </p:cNvSpPr>
                <p:nvPr/>
              </p:nvSpPr>
              <p:spPr bwMode="auto">
                <a:xfrm>
                  <a:off x="1984" y="2244"/>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3" name="Group 82"/>
              <p:cNvGrpSpPr>
                <a:grpSpLocks/>
              </p:cNvGrpSpPr>
              <p:nvPr/>
            </p:nvGrpSpPr>
            <p:grpSpPr bwMode="auto">
              <a:xfrm>
                <a:off x="0" y="3107"/>
                <a:ext cx="1984" cy="863"/>
                <a:chOff x="0" y="3107"/>
                <a:chExt cx="1984" cy="863"/>
              </a:xfrm>
            </p:grpSpPr>
            <p:sp>
              <p:nvSpPr>
                <p:cNvPr id="79" name="Rectangle 59"/>
                <p:cNvSpPr>
                  <a:spLocks noChangeArrowheads="1"/>
                </p:cNvSpPr>
                <p:nvPr/>
              </p:nvSpPr>
              <p:spPr bwMode="auto">
                <a:xfrm>
                  <a:off x="43" y="3107"/>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以利亚的故事</a:t>
                  </a:r>
                  <a:r>
                    <a:rPr kumimoji="0" lang="en-US" altLang="zh-CN" sz="2000" kern="0">
                      <a:solidFill>
                        <a:srgbClr val="000000"/>
                      </a:solidFill>
                      <a:ea typeface="宋体" charset="0"/>
                    </a:rPr>
                    <a:t>(</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15:25–21:29)</a:t>
                  </a:r>
                  <a:r>
                    <a:rPr kumimoji="0" lang="zh-CN" altLang="en-US" sz="2000" kern="0">
                      <a:solidFill>
                        <a:srgbClr val="000000"/>
                      </a:solidFill>
                      <a:ea typeface="宋体" charset="0"/>
                    </a:rPr>
                    <a:t>和以利沙的故事</a:t>
                  </a:r>
                  <a:r>
                    <a:rPr kumimoji="0" lang="en-US" altLang="zh-CN" sz="2000" kern="0">
                      <a:solidFill>
                        <a:srgbClr val="000000"/>
                      </a:solidFill>
                      <a:ea typeface="宋体" charset="0"/>
                    </a:rPr>
                    <a:t>(</a:t>
                  </a:r>
                  <a:r>
                    <a:rPr kumimoji="0" lang="zh-CN" altLang="en-US" sz="2000" kern="0">
                      <a:solidFill>
                        <a:srgbClr val="000000"/>
                      </a:solidFill>
                      <a:ea typeface="宋体" charset="0"/>
                    </a:rPr>
                    <a:t>列王记下</a:t>
                  </a:r>
                  <a:r>
                    <a:rPr kumimoji="0" lang="en-US" altLang="zh-CN" sz="2000" kern="0">
                      <a:solidFill>
                        <a:srgbClr val="000000"/>
                      </a:solidFill>
                      <a:ea typeface="宋体" charset="0"/>
                    </a:rPr>
                    <a:t>2:1–8:15; 13:14-25)</a:t>
                  </a:r>
                  <a:r>
                    <a:rPr kumimoji="0" lang="zh-CN" altLang="en-US" sz="2000" kern="0">
                      <a:solidFill>
                        <a:srgbClr val="000000"/>
                      </a:solidFill>
                      <a:ea typeface="宋体" charset="0"/>
                    </a:rPr>
                    <a:t>，因为主要是在以色列事奉</a:t>
                  </a:r>
                  <a:endParaRPr kumimoji="0" lang="en-US" altLang="zh-CN" sz="2000" kern="0">
                    <a:solidFill>
                      <a:srgbClr val="000000"/>
                    </a:solidFill>
                    <a:ea typeface="宋体" charset="0"/>
                  </a:endParaRPr>
                </a:p>
              </p:txBody>
            </p:sp>
            <p:sp>
              <p:nvSpPr>
                <p:cNvPr id="80" name="Rectangle 81"/>
                <p:cNvSpPr>
                  <a:spLocks noChangeArrowheads="1"/>
                </p:cNvSpPr>
                <p:nvPr/>
              </p:nvSpPr>
              <p:spPr bwMode="auto">
                <a:xfrm>
                  <a:off x="0" y="3107"/>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4" name="Group 84"/>
              <p:cNvGrpSpPr>
                <a:grpSpLocks/>
              </p:cNvGrpSpPr>
              <p:nvPr/>
            </p:nvGrpSpPr>
            <p:grpSpPr bwMode="auto">
              <a:xfrm>
                <a:off x="1984" y="3107"/>
                <a:ext cx="1984" cy="863"/>
                <a:chOff x="1984" y="3107"/>
                <a:chExt cx="1984" cy="863"/>
              </a:xfrm>
            </p:grpSpPr>
            <p:sp>
              <p:nvSpPr>
                <p:cNvPr id="77" name="Rectangle 60"/>
                <p:cNvSpPr>
                  <a:spLocks noChangeArrowheads="1"/>
                </p:cNvSpPr>
                <p:nvPr/>
              </p:nvSpPr>
              <p:spPr bwMode="auto">
                <a:xfrm>
                  <a:off x="2027" y="3107"/>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上帝用瘟疫和外敌入侵对犹大的约兰恶行施行惩罚</a:t>
                  </a:r>
                  <a:r>
                    <a:rPr kumimoji="0" lang="en-US" altLang="zh-CN" sz="2000" kern="0">
                      <a:solidFill>
                        <a:srgbClr val="000000"/>
                      </a:solidFill>
                      <a:ea typeface="宋体" charset="0"/>
                    </a:rPr>
                    <a:t> (</a:t>
                  </a:r>
                  <a:r>
                    <a:rPr kumimoji="0" lang="zh-CN" altLang="en-US" sz="2000" kern="0">
                      <a:solidFill>
                        <a:srgbClr val="000000"/>
                      </a:solidFill>
                      <a:ea typeface="宋体" charset="0"/>
                    </a:rPr>
                    <a:t>历代志上</a:t>
                  </a:r>
                  <a:r>
                    <a:rPr kumimoji="0" lang="en-US" altLang="zh-CN" sz="2000" kern="0">
                      <a:solidFill>
                        <a:srgbClr val="000000"/>
                      </a:solidFill>
                      <a:ea typeface="宋体" charset="0"/>
                    </a:rPr>
                    <a:t> 21:11-20)</a:t>
                  </a:r>
                </a:p>
              </p:txBody>
            </p:sp>
            <p:sp>
              <p:nvSpPr>
                <p:cNvPr id="78" name="Rectangle 83"/>
                <p:cNvSpPr>
                  <a:spLocks noChangeArrowheads="1"/>
                </p:cNvSpPr>
                <p:nvPr/>
              </p:nvSpPr>
              <p:spPr bwMode="auto">
                <a:xfrm>
                  <a:off x="1984" y="3107"/>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5" name="Group 86"/>
              <p:cNvGrpSpPr>
                <a:grpSpLocks/>
              </p:cNvGrpSpPr>
              <p:nvPr/>
            </p:nvGrpSpPr>
            <p:grpSpPr bwMode="auto">
              <a:xfrm>
                <a:off x="0" y="3970"/>
                <a:ext cx="1984" cy="748"/>
                <a:chOff x="0" y="3970"/>
                <a:chExt cx="1984" cy="748"/>
              </a:xfrm>
            </p:grpSpPr>
            <p:sp>
              <p:nvSpPr>
                <p:cNvPr id="75" name="Rectangle 61"/>
                <p:cNvSpPr>
                  <a:spLocks noChangeArrowheads="1"/>
                </p:cNvSpPr>
                <p:nvPr/>
              </p:nvSpPr>
              <p:spPr bwMode="auto">
                <a:xfrm>
                  <a:off x="43" y="397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犹大灭国之后的负面记载</a:t>
                  </a:r>
                  <a:r>
                    <a:rPr kumimoji="0" lang="en-US" altLang="zh-CN" sz="2000" kern="0">
                      <a:solidFill>
                        <a:srgbClr val="000000"/>
                      </a:solidFill>
                      <a:ea typeface="宋体" charset="0"/>
                    </a:rPr>
                    <a:t> </a:t>
                  </a:r>
                </a:p>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a:t>
                  </a:r>
                  <a:r>
                    <a:rPr kumimoji="0" lang="zh-CN" altLang="en-US" sz="2000" kern="0">
                      <a:solidFill>
                        <a:srgbClr val="000000"/>
                      </a:solidFill>
                      <a:ea typeface="宋体" charset="0"/>
                    </a:rPr>
                    <a:t>列王记下</a:t>
                  </a:r>
                  <a:r>
                    <a:rPr kumimoji="0" lang="en-US" altLang="zh-CN" sz="2000" kern="0">
                      <a:solidFill>
                        <a:srgbClr val="000000"/>
                      </a:solidFill>
                      <a:ea typeface="宋体" charset="0"/>
                    </a:rPr>
                    <a:t>25)</a:t>
                  </a:r>
                </a:p>
              </p:txBody>
            </p:sp>
            <p:sp>
              <p:nvSpPr>
                <p:cNvPr id="76" name="Rectangle 85"/>
                <p:cNvSpPr>
                  <a:spLocks noChangeArrowheads="1"/>
                </p:cNvSpPr>
                <p:nvPr/>
              </p:nvSpPr>
              <p:spPr bwMode="auto">
                <a:xfrm>
                  <a:off x="0" y="397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6" name="Group 88"/>
              <p:cNvGrpSpPr>
                <a:grpSpLocks/>
              </p:cNvGrpSpPr>
              <p:nvPr/>
            </p:nvGrpSpPr>
            <p:grpSpPr bwMode="auto">
              <a:xfrm>
                <a:off x="1984" y="3970"/>
                <a:ext cx="1984" cy="748"/>
                <a:chOff x="1984" y="3970"/>
                <a:chExt cx="1984" cy="748"/>
              </a:xfrm>
            </p:grpSpPr>
            <p:sp>
              <p:nvSpPr>
                <p:cNvPr id="73" name="Rectangle 62"/>
                <p:cNvSpPr>
                  <a:spLocks noChangeArrowheads="1"/>
                </p:cNvSpPr>
                <p:nvPr/>
              </p:nvSpPr>
              <p:spPr bwMode="auto">
                <a:xfrm>
                  <a:off x="2027" y="397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恢复逾越节</a:t>
                  </a:r>
                  <a:r>
                    <a:rPr kumimoji="0" lang="en-US" altLang="zh-CN" sz="2000" kern="0">
                      <a:solidFill>
                        <a:srgbClr val="000000"/>
                      </a:solidFill>
                      <a:ea typeface="宋体" charset="0"/>
                    </a:rPr>
                    <a:t>(</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30) </a:t>
                  </a:r>
                  <a:r>
                    <a:rPr kumimoji="0" lang="zh-CN" altLang="en-US" sz="2000" kern="0">
                      <a:solidFill>
                        <a:srgbClr val="000000"/>
                      </a:solidFill>
                      <a:ea typeface="宋体" charset="0"/>
                    </a:rPr>
                    <a:t>和别的崇拜方面的改革</a:t>
                  </a:r>
                  <a:r>
                    <a:rPr kumimoji="0" lang="en-US" altLang="zh-CN" sz="2000" kern="0">
                      <a:solidFill>
                        <a:srgbClr val="000000"/>
                      </a:solidFill>
                      <a:ea typeface="宋体" charset="0"/>
                    </a:rPr>
                    <a:t>(</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31)</a:t>
                  </a:r>
                </a:p>
              </p:txBody>
            </p:sp>
            <p:sp>
              <p:nvSpPr>
                <p:cNvPr id="74" name="Rectangle 87"/>
                <p:cNvSpPr>
                  <a:spLocks noChangeArrowheads="1"/>
                </p:cNvSpPr>
                <p:nvPr/>
              </p:nvSpPr>
              <p:spPr bwMode="auto">
                <a:xfrm>
                  <a:off x="1984" y="397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7" name="Group 90"/>
              <p:cNvGrpSpPr>
                <a:grpSpLocks/>
              </p:cNvGrpSpPr>
              <p:nvPr/>
            </p:nvGrpSpPr>
            <p:grpSpPr bwMode="auto">
              <a:xfrm>
                <a:off x="0" y="4718"/>
                <a:ext cx="1984" cy="748"/>
                <a:chOff x="0" y="4718"/>
                <a:chExt cx="1984" cy="748"/>
              </a:xfrm>
            </p:grpSpPr>
            <p:sp>
              <p:nvSpPr>
                <p:cNvPr id="71" name="Rectangle 63"/>
                <p:cNvSpPr>
                  <a:spLocks noChangeArrowheads="1"/>
                </p:cNvSpPr>
                <p:nvPr/>
              </p:nvSpPr>
              <p:spPr bwMode="auto">
                <a:xfrm>
                  <a:off x="43" y="471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以色列的两次灭国</a:t>
                  </a:r>
                  <a:r>
                    <a:rPr kumimoji="0" lang="en-US" altLang="zh-CN" sz="2000" kern="0">
                      <a:solidFill>
                        <a:srgbClr val="000000"/>
                      </a:solidFill>
                      <a:ea typeface="宋体" charset="0"/>
                    </a:rPr>
                    <a:t>(</a:t>
                  </a:r>
                  <a:r>
                    <a:rPr kumimoji="0" lang="zh-CN" altLang="en-US" sz="2000" kern="0">
                      <a:solidFill>
                        <a:srgbClr val="000000"/>
                      </a:solidFill>
                      <a:ea typeface="宋体" charset="0"/>
                    </a:rPr>
                    <a:t>列王纪下 </a:t>
                  </a:r>
                  <a:r>
                    <a:rPr kumimoji="0" lang="en-US" altLang="zh-CN" sz="2000" kern="0">
                      <a:solidFill>
                        <a:srgbClr val="000000"/>
                      </a:solidFill>
                      <a:ea typeface="宋体" charset="0"/>
                    </a:rPr>
                    <a:t>17:1-41 &amp; 17:5-6; 18:9-12)</a:t>
                  </a:r>
                </a:p>
              </p:txBody>
            </p:sp>
            <p:sp>
              <p:nvSpPr>
                <p:cNvPr id="72" name="Rectangle 89"/>
                <p:cNvSpPr>
                  <a:spLocks noChangeArrowheads="1"/>
                </p:cNvSpPr>
                <p:nvPr/>
              </p:nvSpPr>
              <p:spPr bwMode="auto">
                <a:xfrm>
                  <a:off x="0" y="471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8" name="Group 92"/>
              <p:cNvGrpSpPr>
                <a:grpSpLocks/>
              </p:cNvGrpSpPr>
              <p:nvPr/>
            </p:nvGrpSpPr>
            <p:grpSpPr bwMode="auto">
              <a:xfrm>
                <a:off x="1984" y="4718"/>
                <a:ext cx="1984" cy="748"/>
                <a:chOff x="1984" y="4718"/>
                <a:chExt cx="1984" cy="748"/>
              </a:xfrm>
            </p:grpSpPr>
            <p:sp>
              <p:nvSpPr>
                <p:cNvPr id="69" name="Rectangle 64"/>
                <p:cNvSpPr>
                  <a:spLocks noChangeArrowheads="1"/>
                </p:cNvSpPr>
                <p:nvPr/>
              </p:nvSpPr>
              <p:spPr bwMode="auto">
                <a:xfrm>
                  <a:off x="2027" y="471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犹大被放逐的结尾</a:t>
                  </a:r>
                  <a:r>
                    <a:rPr kumimoji="0" lang="en-US" altLang="zh-CN" sz="2000" kern="0">
                      <a:solidFill>
                        <a:srgbClr val="000000"/>
                      </a:solidFill>
                      <a:ea typeface="宋体" charset="0"/>
                    </a:rPr>
                    <a:t> (</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36:22-23)</a:t>
                  </a:r>
                </a:p>
              </p:txBody>
            </p:sp>
            <p:sp>
              <p:nvSpPr>
                <p:cNvPr id="70" name="Rectangle 91"/>
                <p:cNvSpPr>
                  <a:spLocks noChangeArrowheads="1"/>
                </p:cNvSpPr>
                <p:nvPr/>
              </p:nvSpPr>
              <p:spPr bwMode="auto">
                <a:xfrm>
                  <a:off x="1984" y="471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sp>
          <p:nvSpPr>
            <p:cNvPr id="54" name="Rectangle 94"/>
            <p:cNvSpPr>
              <a:spLocks noChangeArrowheads="1"/>
            </p:cNvSpPr>
            <p:nvPr/>
          </p:nvSpPr>
          <p:spPr bwMode="auto">
            <a:xfrm>
              <a:off x="-4" y="-4"/>
              <a:ext cx="3976" cy="5474"/>
            </a:xfrm>
            <a:prstGeom prst="rect">
              <a:avLst/>
            </a:prstGeom>
            <a:noFill/>
            <a:ln w="1428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spTree>
    <p:extLst>
      <p:ext uri="{BB962C8B-B14F-4D97-AF65-F5344CB8AC3E}">
        <p14:creationId xmlns:p14="http://schemas.microsoft.com/office/powerpoint/2010/main" val="4091298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14</a:t>
            </a:r>
          </a:p>
        </p:txBody>
      </p:sp>
    </p:spTree>
    <p:extLst>
      <p:ext uri="{BB962C8B-B14F-4D97-AF65-F5344CB8AC3E}">
        <p14:creationId xmlns:p14="http://schemas.microsoft.com/office/powerpoint/2010/main" val="538838822"/>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Good with a Bad End (8)</a:t>
              </a:r>
            </a:p>
            <a:p>
              <a:pPr algn="ctr">
                <a:buFontTx/>
                <a:buNone/>
              </a:pPr>
              <a:r>
                <a:rPr lang="en-US" sz="3200">
                  <a:solidFill>
                    <a:srgbClr val="000090"/>
                  </a:solidFill>
                  <a:latin typeface="Arial" charset="0"/>
                  <a:ea typeface="ÇlÇr ñæí©" charset="0"/>
                  <a:cs typeface="ÇlÇr ñæí©" charset="0"/>
                </a:rPr>
                <a:t>Solomon* (1:1)</a:t>
              </a:r>
              <a:r>
                <a:rPr lang="en-US" sz="3200">
                  <a:solidFill>
                    <a:srgbClr val="FF0000"/>
                  </a:solidFill>
                  <a:latin typeface="Arial" charset="0"/>
                  <a:ea typeface="ÇlÇr ñæí©" charset="0"/>
                  <a:cs typeface="ÇlÇr ñæí©" charset="0"/>
                </a:rPr>
                <a:t>, Asa (14:2)</a:t>
              </a:r>
              <a:r>
                <a:rPr lang="en-US" sz="3200">
                  <a:solidFill>
                    <a:srgbClr val="000090"/>
                  </a:solidFill>
                  <a:latin typeface="Arial" charset="0"/>
                  <a:ea typeface="ÇlÇr ñæí©" charset="0"/>
                  <a:cs typeface="ÇlÇr ñæí©" charset="0"/>
                </a:rPr>
                <a:t>, Jehoshaphat (17:3; 20:37), Joash (24:22), Amaziah (25:19, 27), Uzziah (26:16), Hezekiah (32:25), Josiah (34:1–36:1)</a:t>
              </a:r>
              <a:endParaRPr lang="en-US" sz="3200">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902816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indent="-571500" algn="ct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47459" name="Rectangle 2"/>
          <p:cNvSpPr>
            <a:spLocks noGrp="1" noChangeArrowheads="1"/>
          </p:cNvSpPr>
          <p:nvPr>
            <p:ph type="title"/>
          </p:nvPr>
        </p:nvSpPr>
        <p:spPr>
          <a:xfrm>
            <a:off x="685800" y="260648"/>
            <a:ext cx="7772400" cy="1600200"/>
          </a:xfrm>
        </p:spPr>
        <p:txBody>
          <a:bodyPr/>
          <a:lstStyle/>
          <a:p>
            <a:r>
              <a:rPr lang="zh-CN" altLang="en-US" sz="4800">
                <a:latin typeface="Times New Roman" charset="0"/>
                <a:ea typeface="MS PGothic" charset="0"/>
                <a:cs typeface="MS PGothic" charset="0"/>
              </a:rPr>
              <a:t>王国的</a:t>
            </a:r>
            <a:r>
              <a:rPr lang="zh-CN" altLang="en-US" sz="4800" b="1">
                <a:latin typeface="Times New Roman" charset="0"/>
                <a:ea typeface="MS PGothic" charset="0"/>
                <a:cs typeface="MS PGothic" charset="0"/>
              </a:rPr>
              <a:t>沦</a:t>
            </a:r>
            <a:r>
              <a:rPr lang="zh-CN" altLang="en-US" sz="4800">
                <a:latin typeface="Times New Roman" charset="0"/>
                <a:ea typeface="MS PGothic" charset="0"/>
                <a:cs typeface="MS PGothic" charset="0"/>
              </a:rPr>
              <a:t>落</a:t>
            </a:r>
            <a:br>
              <a:rPr lang="en-US" altLang="zh-CN">
                <a:latin typeface="Arial Black" charset="0"/>
                <a:ea typeface="SimSun" charset="0"/>
                <a:cs typeface="SimSun" charset="0"/>
              </a:rPr>
            </a:br>
            <a:r>
              <a:rPr lang="zh-CN" altLang="en-US" sz="2000" b="1">
                <a:latin typeface="Arial Black" charset="0"/>
                <a:ea typeface="SimSun" charset="0"/>
                <a:cs typeface="SimSun" charset="0"/>
              </a:rPr>
              <a:t>黄萨民</a:t>
            </a:r>
            <a:r>
              <a:rPr lang="en-US" altLang="zh-CN" sz="2000" b="1">
                <a:latin typeface="Arial Black" charset="0"/>
                <a:ea typeface="SimSun" charset="0"/>
                <a:cs typeface="SimSun" charset="0"/>
              </a:rPr>
              <a:t>, </a:t>
            </a:r>
            <a:r>
              <a:rPr lang="zh-CN" altLang="en-US" sz="2000" b="1">
                <a:latin typeface="Arial Black" charset="0"/>
                <a:ea typeface="SimSun" charset="0"/>
                <a:cs typeface="SimSun" charset="0"/>
              </a:rPr>
              <a:t>新加</a:t>
            </a:r>
            <a:r>
              <a:rPr lang="zh-CN" altLang="en-US" sz="2000" b="1">
                <a:latin typeface="Times New Roman" charset="0"/>
                <a:ea typeface="MS PGothic" charset="0"/>
                <a:cs typeface="MS PGothic" charset="0"/>
              </a:rPr>
              <a:t>坡神学院</a:t>
            </a:r>
            <a:endParaRPr lang="en-US" sz="2400">
              <a:latin typeface="Arial Black" charset="0"/>
              <a:ea typeface="SimSun" charset="0"/>
              <a:cs typeface="SimSun" charset="0"/>
            </a:endParaRPr>
          </a:p>
        </p:txBody>
      </p:sp>
      <p:sp>
        <p:nvSpPr>
          <p:cNvPr id="147460"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eaLnBrk="0" hangingPunct="0">
              <a:spcBef>
                <a:spcPct val="50000"/>
              </a:spcBef>
            </a:pPr>
            <a:r>
              <a:rPr kumimoji="0" lang="en-US" b="0">
                <a:solidFill>
                  <a:srgbClr val="FFFFFF"/>
                </a:solidFill>
                <a:latin typeface="Times New Roman" charset="0"/>
              </a:rPr>
              <a:t>278</a:t>
            </a:r>
          </a:p>
        </p:txBody>
      </p:sp>
      <p:sp>
        <p:nvSpPr>
          <p:cNvPr id="147461"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eaLnBrk="0" hangingPunct="0">
              <a:lnSpc>
                <a:spcPct val="90000"/>
              </a:lnSpc>
              <a:spcBef>
                <a:spcPct val="20000"/>
              </a:spcBef>
              <a:buFontTx/>
              <a:buChar char="•"/>
            </a:pPr>
            <a:endParaRPr lang="en-US">
              <a:solidFill>
                <a:srgbClr val="FFFFFF"/>
              </a:solidFill>
            </a:endParaRPr>
          </a:p>
        </p:txBody>
      </p:sp>
      <p:sp>
        <p:nvSpPr>
          <p:cNvPr id="35862" name="WordArt 22"/>
          <p:cNvSpPr>
            <a:spLocks noChangeArrowheads="1" noChangeShapeType="1" noTextEdit="1"/>
          </p:cNvSpPr>
          <p:nvPr/>
        </p:nvSpPr>
        <p:spPr bwMode="auto">
          <a:xfrm>
            <a:off x="1524000" y="3357563"/>
            <a:ext cx="1524000" cy="57150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eaLnBrk="0" hangingPunct="0">
              <a:lnSpc>
                <a:spcPct val="90000"/>
              </a:lnSpc>
              <a:spcBef>
                <a:spcPct val="20000"/>
              </a:spcBef>
            </a:pPr>
            <a:r>
              <a:rPr kumimoji="1" lang="en-US" sz="36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rPr>
              <a:t>萝波安</a:t>
            </a:r>
          </a:p>
        </p:txBody>
      </p:sp>
      <p:sp>
        <p:nvSpPr>
          <p:cNvPr id="35863" name="WordArt 23"/>
          <p:cNvSpPr>
            <a:spLocks noChangeArrowheads="1" noChangeShapeType="1" noTextEdit="1"/>
          </p:cNvSpPr>
          <p:nvPr/>
        </p:nvSpPr>
        <p:spPr bwMode="auto">
          <a:xfrm>
            <a:off x="6019800" y="5929313"/>
            <a:ext cx="1524000" cy="547687"/>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eaLnBrk="0" hangingPunct="0">
              <a:lnSpc>
                <a:spcPct val="90000"/>
              </a:lnSpc>
              <a:spcBef>
                <a:spcPct val="20000"/>
              </a:spcBef>
            </a:pPr>
            <a:r>
              <a:rPr kumimoji="1" lang="ja-JP" altLang="en-US" sz="36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rPr>
              <a:t>西底家</a:t>
            </a:r>
            <a:endParaRPr kumimoji="1" lang="en-US" sz="36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endParaRPr>
          </a:p>
        </p:txBody>
      </p:sp>
      <p:sp>
        <p:nvSpPr>
          <p:cNvPr id="35864" name="WordArt 24"/>
          <p:cNvSpPr>
            <a:spLocks noChangeArrowheads="1" noChangeShapeType="1" noTextEdit="1"/>
          </p:cNvSpPr>
          <p:nvPr/>
        </p:nvSpPr>
        <p:spPr bwMode="auto">
          <a:xfrm>
            <a:off x="2857500" y="4214813"/>
            <a:ext cx="1500188" cy="714375"/>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eaLnBrk="0" hangingPunct="0">
              <a:lnSpc>
                <a:spcPct val="90000"/>
              </a:lnSpc>
              <a:spcBef>
                <a:spcPct val="20000"/>
              </a:spcBef>
            </a:pPr>
            <a:r>
              <a:rPr kumimoji="1" lang="zh-TW" altLang="en-US" sz="36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rPr>
              <a:t>亚他利亚</a:t>
            </a:r>
            <a:endParaRPr kumimoji="1" lang="en-US" sz="36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endParaRPr>
          </a:p>
        </p:txBody>
      </p:sp>
      <p:sp>
        <p:nvSpPr>
          <p:cNvPr id="35865" name="WordArt 25"/>
          <p:cNvSpPr>
            <a:spLocks noChangeArrowheads="1" noChangeShapeType="1" noTextEdit="1"/>
          </p:cNvSpPr>
          <p:nvPr/>
        </p:nvSpPr>
        <p:spPr bwMode="auto">
          <a:xfrm>
            <a:off x="4419600" y="5214938"/>
            <a:ext cx="1524000" cy="500062"/>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eaLnBrk="0" hangingPunct="0">
              <a:lnSpc>
                <a:spcPct val="90000"/>
              </a:lnSpc>
              <a:spcBef>
                <a:spcPct val="20000"/>
              </a:spcBef>
            </a:pPr>
            <a:r>
              <a:rPr kumimoji="1" lang="zh-TW" altLang="en-US" sz="44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rPr>
              <a:t>玛拿西</a:t>
            </a:r>
            <a:endParaRPr kumimoji="1" lang="en-US" sz="4400" b="1"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Narrow" charset="0"/>
              <a:cs typeface="Times New Roman" charset="0"/>
            </a:endParaRPr>
          </a:p>
        </p:txBody>
      </p:sp>
      <p:sp>
        <p:nvSpPr>
          <p:cNvPr id="35866" name="WordArt 26"/>
          <p:cNvSpPr>
            <a:spLocks noChangeArrowheads="1" noChangeShapeType="1" noTextEdit="1"/>
          </p:cNvSpPr>
          <p:nvPr/>
        </p:nvSpPr>
        <p:spPr bwMode="auto">
          <a:xfrm>
            <a:off x="3124200" y="1785938"/>
            <a:ext cx="1090613" cy="538162"/>
          </a:xfrm>
          <a:prstGeom prst="rect">
            <a:avLst/>
          </a:prstGeom>
        </p:spPr>
        <p:txBody>
          <a:bodyPr wrap="none" fromWordArt="1">
            <a:prstTxWarp prst="textPlain">
              <a:avLst>
                <a:gd name="adj" fmla="val 50000"/>
              </a:avLst>
            </a:prstTxWarp>
          </a:bodyPr>
          <a:lstStyle/>
          <a:p>
            <a:pPr algn="ctr" eaLnBrk="0" hangingPunct="0">
              <a:lnSpc>
                <a:spcPct val="90000"/>
              </a:lnSpc>
              <a:spcBef>
                <a:spcPct val="20000"/>
              </a:spcBef>
            </a:pPr>
            <a:r>
              <a:rPr kumimoji="1" lang="zh-TW" altLang="en-US" sz="54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rPr>
              <a:t>亚撒</a:t>
            </a:r>
            <a:endParaRPr kumimoji="1" lang="en-US" sz="54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endParaRPr>
          </a:p>
        </p:txBody>
      </p:sp>
      <p:sp>
        <p:nvSpPr>
          <p:cNvPr id="35867" name="WordArt 27"/>
          <p:cNvSpPr>
            <a:spLocks noChangeArrowheads="1" noChangeShapeType="1" noTextEdit="1"/>
          </p:cNvSpPr>
          <p:nvPr/>
        </p:nvSpPr>
        <p:spPr bwMode="auto">
          <a:xfrm>
            <a:off x="4267200" y="2571750"/>
            <a:ext cx="1590675" cy="590550"/>
          </a:xfrm>
          <a:prstGeom prst="rect">
            <a:avLst/>
          </a:prstGeom>
        </p:spPr>
        <p:txBody>
          <a:bodyPr wrap="none" fromWordArt="1">
            <a:prstTxWarp prst="textPlain">
              <a:avLst>
                <a:gd name="adj" fmla="val 50000"/>
              </a:avLst>
            </a:prstTxWarp>
          </a:bodyPr>
          <a:lstStyle/>
          <a:p>
            <a:pPr algn="ctr" eaLnBrk="0" hangingPunct="0">
              <a:lnSpc>
                <a:spcPct val="90000"/>
              </a:lnSpc>
              <a:spcBef>
                <a:spcPct val="20000"/>
              </a:spcBef>
            </a:pPr>
            <a:r>
              <a:rPr kumimoji="1" lang="zh-TW" altLang="en-US" sz="48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rPr>
              <a:t>希西家</a:t>
            </a:r>
            <a:endParaRPr kumimoji="1" lang="en-US" sz="48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endParaRPr>
          </a:p>
        </p:txBody>
      </p:sp>
      <p:sp>
        <p:nvSpPr>
          <p:cNvPr id="35868" name="WordArt 28"/>
          <p:cNvSpPr>
            <a:spLocks noChangeArrowheads="1" noChangeShapeType="1" noTextEdit="1"/>
          </p:cNvSpPr>
          <p:nvPr/>
        </p:nvSpPr>
        <p:spPr bwMode="auto">
          <a:xfrm>
            <a:off x="5943600" y="3581400"/>
            <a:ext cx="1524000" cy="495300"/>
          </a:xfrm>
          <a:prstGeom prst="rect">
            <a:avLst/>
          </a:prstGeom>
        </p:spPr>
        <p:txBody>
          <a:bodyPr wrap="none" fromWordArt="1">
            <a:prstTxWarp prst="textPlain">
              <a:avLst>
                <a:gd name="adj" fmla="val 50000"/>
              </a:avLst>
            </a:prstTxWarp>
          </a:bodyPr>
          <a:lstStyle/>
          <a:p>
            <a:pPr algn="ctr" eaLnBrk="0" hangingPunct="0">
              <a:lnSpc>
                <a:spcPct val="90000"/>
              </a:lnSpc>
              <a:spcBef>
                <a:spcPct val="20000"/>
              </a:spcBef>
            </a:pPr>
            <a:r>
              <a:rPr kumimoji="1" lang="zh-TW" altLang="en-US" sz="36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rPr>
              <a:t>约西亚</a:t>
            </a:r>
            <a:endParaRPr kumimoji="1" lang="en-US" sz="36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Arial Narrow" charset="0"/>
              <a:cs typeface="Times New Roman" charset="0"/>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Tree>
    <p:extLst>
      <p:ext uri="{BB962C8B-B14F-4D97-AF65-F5344CB8AC3E}">
        <p14:creationId xmlns:p14="http://schemas.microsoft.com/office/powerpoint/2010/main" val="4461989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animBg="1"/>
      <p:bldP spid="35867" grpId="0" animBg="1"/>
      <p:bldP spid="35868" grpId="0" animBg="1"/>
      <p:bldP spid="35869" grpId="0" animBg="1"/>
      <p:bldP spid="35870" grpId="0" animBg="1"/>
      <p:bldP spid="35871" grpId="0" animBg="1"/>
      <p:bldP spid="35872" grpId="0" animBg="1"/>
      <p:bldP spid="35873" grpId="0" animBg="1"/>
      <p:bldP spid="35874"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15</a:t>
            </a:r>
          </a:p>
        </p:txBody>
      </p:sp>
    </p:spTree>
    <p:extLst>
      <p:ext uri="{BB962C8B-B14F-4D97-AF65-F5344CB8AC3E}">
        <p14:creationId xmlns:p14="http://schemas.microsoft.com/office/powerpoint/2010/main" val="3569717827"/>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zh-CN" altLang="en-US" b="1" dirty="0">
                <a:latin typeface="Arial Black" charset="0"/>
                <a:ea typeface="SimSun" charset="0"/>
                <a:cs typeface="SimSun" charset="0"/>
              </a:rPr>
              <a:t>历代志下的复兴</a:t>
            </a:r>
            <a:endParaRPr lang="en-US" b="1" dirty="0">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复兴</a:t>
                    </a:r>
                    <a:r>
                      <a:rPr kumimoji="0" lang="en-US" altLang="zh-CN" sz="2000" dirty="0">
                        <a:solidFill>
                          <a:srgbClr val="FFFFFF"/>
                        </a:solidFill>
                        <a:ea typeface="SimSun" charset="0"/>
                        <a:cs typeface="SimSun" charset="0"/>
                      </a:rPr>
                      <a:t>#</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dirty="0">
                      <a:solidFill>
                        <a:srgbClr val="FFFFFF"/>
                      </a:solidFill>
                      <a:ea typeface="SimSun" charset="0"/>
                      <a:cs typeface="SimSun" charset="0"/>
                    </a:rPr>
                    <a:t> </a:t>
                  </a:r>
                  <a:r>
                    <a:rPr kumimoji="0" lang="zh-CN" altLang="en-US" sz="2200" dirty="0">
                      <a:solidFill>
                        <a:srgbClr val="FFFFFF"/>
                      </a:solidFill>
                      <a:ea typeface="SimSun" charset="0"/>
                      <a:cs typeface="SimSun" charset="0"/>
                    </a:rPr>
                    <a:t>章节</a:t>
                  </a:r>
                  <a:endParaRPr kumimoji="0" lang="en-US" altLang="zh-CN" sz="2200" dirty="0">
                    <a:solidFill>
                      <a:srgbClr val="FFFFFF"/>
                    </a:solidFill>
                    <a:ea typeface="SimSun" charset="0"/>
                    <a:cs typeface="SimSun"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国王</a:t>
                  </a:r>
                  <a:endParaRPr kumimoji="0" lang="en-US" altLang="zh-CN" dirty="0">
                    <a:solidFill>
                      <a:srgbClr val="FFFFFF"/>
                    </a:solidFill>
                    <a:ea typeface="SimSun" charset="0"/>
                    <a:cs typeface="SimSun"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 亚撒</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 </a:t>
                  </a:r>
                  <a:r>
                    <a:rPr kumimoji="0" lang="zh-CN" altLang="en-US" sz="1600" dirty="0">
                      <a:solidFill>
                        <a:srgbClr val="FFFFFF"/>
                      </a:solidFill>
                      <a:ea typeface="SimSun" charset="0"/>
                      <a:cs typeface="SimSun" charset="0"/>
                    </a:rPr>
                    <a:t> 越沙法</a:t>
                  </a:r>
                </a:p>
                <a:p>
                  <a:pPr algn="ctr" eaLnBrk="1" hangingPunct="1">
                    <a:lnSpc>
                      <a:spcPct val="100000"/>
                    </a:lnSpc>
                    <a:spcBef>
                      <a:spcPct val="0"/>
                    </a:spcBef>
                    <a:buFontTx/>
                    <a:buNone/>
                  </a:pPr>
                  <a:endParaRPr kumimoji="0" lang="en-US" altLang="zh-CN" sz="1600" dirty="0">
                    <a:solidFill>
                      <a:srgbClr val="FFFFFF"/>
                    </a:solidFill>
                    <a:ea typeface="SimSun" charset="0"/>
                    <a:cs typeface="SimSun"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sz="1600" dirty="0">
                      <a:solidFill>
                        <a:srgbClr val="FFFFFF"/>
                      </a:solidFill>
                      <a:ea typeface="SimSun" charset="0"/>
                      <a:cs typeface="SimSun" charset="0"/>
                    </a:rPr>
                    <a:t>约阿施</a:t>
                  </a:r>
                </a:p>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a:t>
                  </a:r>
                  <a:r>
                    <a:rPr kumimoji="0" lang="zh-CN" altLang="en-US" sz="1600" dirty="0">
                      <a:solidFill>
                        <a:srgbClr val="FFFFFF"/>
                      </a:solidFill>
                      <a:ea typeface="SimSun" charset="0"/>
                      <a:cs typeface="SimSun" charset="0"/>
                    </a:rPr>
                    <a:t>对耶和耶大</a:t>
                  </a:r>
                  <a:r>
                    <a:rPr kumimoji="0" lang="en-US" altLang="zh-CN" sz="1600" dirty="0">
                      <a:solidFill>
                        <a:srgbClr val="FFFFFF"/>
                      </a:solidFill>
                      <a:ea typeface="SimSun" charset="0"/>
                      <a:cs typeface="SimSun"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亚玛谢</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希西家</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 约西雅</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作为</a:t>
                  </a:r>
                  <a:endParaRPr kumimoji="0" lang="en-US" altLang="zh-CN" dirty="0">
                    <a:solidFill>
                      <a:srgbClr val="FFFFFF"/>
                    </a:solidFill>
                    <a:ea typeface="SimSun" charset="0"/>
                    <a:cs typeface="SimSun"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成绩</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1403648" y="1556792"/>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7317605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16</a:t>
            </a:r>
          </a:p>
        </p:txBody>
      </p:sp>
    </p:spTree>
    <p:extLst>
      <p:ext uri="{BB962C8B-B14F-4D97-AF65-F5344CB8AC3E}">
        <p14:creationId xmlns:p14="http://schemas.microsoft.com/office/powerpoint/2010/main" val="129355481"/>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17</a:t>
            </a:r>
          </a:p>
        </p:txBody>
      </p:sp>
    </p:spTree>
    <p:extLst>
      <p:ext uri="{BB962C8B-B14F-4D97-AF65-F5344CB8AC3E}">
        <p14:creationId xmlns:p14="http://schemas.microsoft.com/office/powerpoint/2010/main" val="1847106104"/>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show="0">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Good with a Bad End (8)</a:t>
              </a:r>
            </a:p>
            <a:p>
              <a:pPr algn="ctr">
                <a:buFontTx/>
                <a:buNone/>
              </a:pPr>
              <a:r>
                <a:rPr lang="en-US" sz="3200">
                  <a:solidFill>
                    <a:srgbClr val="000090"/>
                  </a:solidFill>
                  <a:latin typeface="Arial" charset="0"/>
                  <a:ea typeface="ÇlÇr ñæí©" charset="0"/>
                  <a:cs typeface="ÇlÇr ñæí©" charset="0"/>
                </a:rPr>
                <a:t>Solomon* (1:1), Asa (14:2), </a:t>
              </a:r>
              <a:r>
                <a:rPr lang="en-US" sz="3200">
                  <a:solidFill>
                    <a:srgbClr val="FF0000"/>
                  </a:solidFill>
                  <a:latin typeface="Arial" charset="0"/>
                  <a:ea typeface="ÇlÇr ñæí©" charset="0"/>
                  <a:cs typeface="ÇlÇr ñæí©" charset="0"/>
                </a:rPr>
                <a:t>Jehoshaphat (17:3; 20:37)</a:t>
              </a:r>
              <a:r>
                <a:rPr lang="en-US" sz="3200">
                  <a:solidFill>
                    <a:srgbClr val="000090"/>
                  </a:solidFill>
                  <a:latin typeface="Arial" charset="0"/>
                  <a:ea typeface="ÇlÇr ñæí©" charset="0"/>
                  <a:cs typeface="ÇlÇr ñæí©" charset="0"/>
                </a:rPr>
                <a:t>, Joash (24:22), Amaziah (25:19, 27), Uzziah (26:16), Hezekiah (32:25), Josiah (34:1–36:1)</a:t>
              </a:r>
              <a:endParaRPr lang="en-US" sz="3200">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964091721"/>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6" name="Picture 5" descr="Worship Background For Church Service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567"/>
            <a:ext cx="9144000" cy="685643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cs typeface="ＭＳ Ｐゴシック" charset="0"/>
            </a:endParaRPr>
          </a:p>
        </p:txBody>
      </p:sp>
      <p:sp>
        <p:nvSpPr>
          <p:cNvPr id="900098" name="Rectangle 2"/>
          <p:cNvSpPr>
            <a:spLocks noGrp="1" noChangeArrowheads="1"/>
          </p:cNvSpPr>
          <p:nvPr>
            <p:ph type="ctrTitle"/>
          </p:nvPr>
        </p:nvSpPr>
        <p:spPr>
          <a:xfrm>
            <a:off x="0" y="49784"/>
            <a:ext cx="9144000" cy="2227088"/>
          </a:xfrm>
          <a:effectLst>
            <a:outerShdw blurRad="63500" dist="35921" dir="2700000" algn="ctr" rotWithShape="0">
              <a:schemeClr val="tx2">
                <a:alpha val="74998"/>
              </a:schemeClr>
            </a:outerShdw>
          </a:effectLst>
          <a:ex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preserves</a:t>
            </a:r>
            <a:r>
              <a:rPr lang="en-US" sz="4800" b="1" dirty="0">
                <a:effectLst>
                  <a:glow rad="127000">
                    <a:schemeClr val="tx1"/>
                  </a:glow>
                </a:effectLst>
                <a:latin typeface="Arial" charset="0"/>
                <a:ea typeface="ＭＳ Ｐゴシック" charset="0"/>
                <a:cs typeface="ＭＳ Ｐゴシック" charset="0"/>
              </a:rPr>
              <a:t> us even in discipline.</a:t>
            </a: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zh-TW" altLang="en-US" sz="4800" dirty="0">
                <a:solidFill>
                  <a:srgbClr val="FFFFFF"/>
                </a:solidFill>
                <a:effectLst>
                  <a:glow rad="127000">
                    <a:srgbClr val="000000"/>
                  </a:glow>
                </a:effectLst>
                <a:latin typeface="Arial" charset="0"/>
                <a:ea typeface="ＭＳ Ｐゴシック" charset="0"/>
                <a:cs typeface="ＭＳ Ｐゴシック" charset="0"/>
              </a:rPr>
              <a:t>历代志下</a:t>
            </a:r>
            <a:r>
              <a:rPr kumimoji="0" lang="en-US" sz="4800" dirty="0">
                <a:solidFill>
                  <a:srgbClr val="FFFFFF"/>
                </a:solidFill>
                <a:effectLst>
                  <a:glow rad="127000">
                    <a:srgbClr val="000000"/>
                  </a:glow>
                </a:effectLst>
                <a:latin typeface="Arial" charset="0"/>
                <a:ea typeface="ＭＳ Ｐゴシック" charset="0"/>
                <a:cs typeface="ＭＳ Ｐゴシック" charset="0"/>
              </a:rPr>
              <a:t> 10–36</a:t>
            </a:r>
          </a:p>
        </p:txBody>
      </p:sp>
    </p:spTree>
    <p:extLst>
      <p:ext uri="{BB962C8B-B14F-4D97-AF65-F5344CB8AC3E}">
        <p14:creationId xmlns:p14="http://schemas.microsoft.com/office/powerpoint/2010/main" val="29446101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0.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en-US" b="0">
                <a:solidFill>
                  <a:srgbClr val="FFFFFF"/>
                </a:solidFill>
                <a:latin typeface="Arial" charset="0"/>
                <a:cs typeface="Arial" charset="0"/>
              </a:rPr>
              <a:t>267a</a:t>
            </a:r>
          </a:p>
        </p:txBody>
      </p:sp>
      <p:sp>
        <p:nvSpPr>
          <p:cNvPr id="49" name="Cloud 48"/>
          <p:cNvSpPr/>
          <p:nvPr/>
        </p:nvSpPr>
        <p:spPr bwMode="auto">
          <a:xfrm>
            <a:off x="4405128" y="3202818"/>
            <a:ext cx="4896544"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b="0">
              <a:solidFill>
                <a:srgbClr val="000000"/>
              </a:solidFill>
              <a:latin typeface="Times New Roman" pitchFamily="-105" charset="0"/>
            </a:endParaRPr>
          </a:p>
        </p:txBody>
      </p:sp>
      <p:sp>
        <p:nvSpPr>
          <p:cNvPr id="51" name="Rectangle 2"/>
          <p:cNvSpPr txBox="1">
            <a:spLocks noChangeArrowheads="1"/>
          </p:cNvSpPr>
          <p:nvPr/>
        </p:nvSpPr>
        <p:spPr bwMode="auto">
          <a:xfrm>
            <a:off x="152400" y="76200"/>
            <a:ext cx="7467600" cy="762000"/>
          </a:xfrm>
          <a:prstGeom prst="rect">
            <a:avLst/>
          </a:prstGeom>
          <a:solidFill>
            <a:srgbClr val="000000"/>
          </a:solidFill>
          <a:ln>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eaLnBrk="1" hangingPunct="1">
              <a:lnSpc>
                <a:spcPct val="100000"/>
              </a:lnSpc>
              <a:buFontTx/>
              <a:buNone/>
              <a:defRPr/>
            </a:pPr>
            <a:r>
              <a:rPr kumimoji="0" lang="zh-CN" altLang="en-US" sz="4000" kern="0">
                <a:solidFill>
                  <a:srgbClr val="FFFFFF"/>
                </a:solidFill>
                <a:latin typeface="Arial Black" charset="0"/>
                <a:ea typeface="宋体" charset="0"/>
                <a:cs typeface="宋体" charset="0"/>
              </a:rPr>
              <a:t>历代志 </a:t>
            </a:r>
            <a:r>
              <a:rPr kumimoji="0" lang="zh-CN" altLang="en-US" sz="3200" kern="0">
                <a:solidFill>
                  <a:srgbClr val="FFFFFF"/>
                </a:solidFill>
                <a:latin typeface="Arial Black" charset="0"/>
                <a:ea typeface="宋体" charset="0"/>
                <a:cs typeface="宋体" charset="0"/>
              </a:rPr>
              <a:t>对比</a:t>
            </a:r>
            <a:r>
              <a:rPr kumimoji="0" lang="zh-CN" altLang="en-US" sz="4000" kern="0">
                <a:solidFill>
                  <a:srgbClr val="FFFFFF"/>
                </a:solidFill>
                <a:latin typeface="Arial Black" charset="0"/>
                <a:ea typeface="宋体" charset="0"/>
                <a:cs typeface="宋体" charset="0"/>
              </a:rPr>
              <a:t> 撒母耳记 </a:t>
            </a:r>
            <a:r>
              <a:rPr kumimoji="0" lang="en-US" altLang="zh-CN" sz="4000" kern="0">
                <a:solidFill>
                  <a:srgbClr val="FFFFFF"/>
                </a:solidFill>
                <a:latin typeface="Arial Black" charset="0"/>
                <a:ea typeface="宋体" charset="0"/>
                <a:cs typeface="宋体" charset="0"/>
              </a:rPr>
              <a:t>/ </a:t>
            </a:r>
            <a:r>
              <a:rPr kumimoji="0" lang="zh-CN" altLang="en-US" sz="4000" kern="0">
                <a:solidFill>
                  <a:srgbClr val="FFFFFF"/>
                </a:solidFill>
                <a:latin typeface="Arial Black" charset="0"/>
                <a:ea typeface="宋体" charset="0"/>
                <a:cs typeface="宋体" charset="0"/>
              </a:rPr>
              <a:t>列王纪</a:t>
            </a:r>
          </a:p>
        </p:txBody>
      </p:sp>
      <p:grpSp>
        <p:nvGrpSpPr>
          <p:cNvPr id="52" name="Group 95"/>
          <p:cNvGrpSpPr>
            <a:grpSpLocks/>
          </p:cNvGrpSpPr>
          <p:nvPr/>
        </p:nvGrpSpPr>
        <p:grpSpPr bwMode="auto">
          <a:xfrm>
            <a:off x="0" y="914400"/>
            <a:ext cx="9144000" cy="5943600"/>
            <a:chOff x="-4" y="-4"/>
            <a:chExt cx="3976" cy="5474"/>
          </a:xfrm>
        </p:grpSpPr>
        <p:grpSp>
          <p:nvGrpSpPr>
            <p:cNvPr id="53" name="Group 93"/>
            <p:cNvGrpSpPr>
              <a:grpSpLocks/>
            </p:cNvGrpSpPr>
            <p:nvPr/>
          </p:nvGrpSpPr>
          <p:grpSpPr bwMode="auto">
            <a:xfrm>
              <a:off x="0" y="0"/>
              <a:ext cx="3968" cy="5466"/>
              <a:chOff x="0" y="0"/>
              <a:chExt cx="3968" cy="5466"/>
            </a:xfrm>
          </p:grpSpPr>
          <p:grpSp>
            <p:nvGrpSpPr>
              <p:cNvPr id="55" name="Group 66"/>
              <p:cNvGrpSpPr>
                <a:grpSpLocks/>
              </p:cNvGrpSpPr>
              <p:nvPr/>
            </p:nvGrpSpPr>
            <p:grpSpPr bwMode="auto">
              <a:xfrm>
                <a:off x="0" y="0"/>
                <a:ext cx="1984" cy="748"/>
                <a:chOff x="0" y="0"/>
                <a:chExt cx="1984" cy="748"/>
              </a:xfrm>
            </p:grpSpPr>
            <p:sp>
              <p:nvSpPr>
                <p:cNvPr id="95" name="Rectangle 51"/>
                <p:cNvSpPr>
                  <a:spLocks noChangeArrowheads="1"/>
                </p:cNvSpPr>
                <p:nvPr/>
              </p:nvSpPr>
              <p:spPr bwMode="auto">
                <a:xfrm>
                  <a:off x="43" y="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扫罗的追杀</a:t>
                  </a:r>
                  <a:endParaRPr kumimoji="0" lang="en-US" altLang="zh-CN" sz="2000" kern="0">
                    <a:solidFill>
                      <a:srgbClr val="000000"/>
                    </a:solidFill>
                    <a:ea typeface="宋体" charset="0"/>
                  </a:endParaRPr>
                </a:p>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a:t>
                  </a:r>
                  <a:r>
                    <a:rPr kumimoji="0" lang="zh-CN" altLang="en-US" sz="2000" kern="0">
                      <a:solidFill>
                        <a:srgbClr val="000000"/>
                      </a:solidFill>
                      <a:ea typeface="宋体" charset="0"/>
                    </a:rPr>
                    <a:t>撒母耳记上</a:t>
                  </a:r>
                  <a:r>
                    <a:rPr kumimoji="0" lang="en-US" altLang="zh-CN" sz="2000" kern="0">
                      <a:solidFill>
                        <a:srgbClr val="000000"/>
                      </a:solidFill>
                      <a:ea typeface="宋体" charset="0"/>
                    </a:rPr>
                    <a:t> 21:1-14)</a:t>
                  </a:r>
                </a:p>
              </p:txBody>
            </p:sp>
            <p:sp>
              <p:nvSpPr>
                <p:cNvPr id="96" name="Rectangle 65"/>
                <p:cNvSpPr>
                  <a:spLocks noChangeArrowheads="1"/>
                </p:cNvSpPr>
                <p:nvPr/>
              </p:nvSpPr>
              <p:spPr bwMode="auto">
                <a:xfrm>
                  <a:off x="0" y="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6" name="Group 68"/>
              <p:cNvGrpSpPr>
                <a:grpSpLocks/>
              </p:cNvGrpSpPr>
              <p:nvPr/>
            </p:nvGrpSpPr>
            <p:grpSpPr bwMode="auto">
              <a:xfrm>
                <a:off x="1984" y="0"/>
                <a:ext cx="1984" cy="748"/>
                <a:chOff x="1984" y="0"/>
                <a:chExt cx="1984" cy="748"/>
              </a:xfrm>
            </p:grpSpPr>
            <p:sp>
              <p:nvSpPr>
                <p:cNvPr id="93" name="Rectangle 52"/>
                <p:cNvSpPr>
                  <a:spLocks noChangeArrowheads="1"/>
                </p:cNvSpPr>
                <p:nvPr/>
              </p:nvSpPr>
              <p:spPr bwMode="auto">
                <a:xfrm>
                  <a:off x="2027" y="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cs typeface="宋体" charset="0"/>
                    </a:rPr>
                    <a:t>犹大的亚比雅因为荣耀圣殿而打败了以色列的耶罗波安 </a:t>
                  </a:r>
                  <a:r>
                    <a:rPr kumimoji="0" lang="en-US" altLang="zh-CN" sz="2000" kern="0">
                      <a:solidFill>
                        <a:srgbClr val="000000"/>
                      </a:solidFill>
                      <a:ea typeface="宋体" charset="0"/>
                    </a:rPr>
                    <a:t>(</a:t>
                  </a:r>
                  <a:r>
                    <a:rPr kumimoji="0" lang="zh-CN" altLang="en-US" sz="2000" kern="0">
                      <a:solidFill>
                        <a:srgbClr val="000000"/>
                      </a:solidFill>
                      <a:ea typeface="宋体" charset="0"/>
                      <a:cs typeface="宋体" charset="0"/>
                    </a:rPr>
                    <a:t>历代志下</a:t>
                  </a:r>
                  <a:r>
                    <a:rPr kumimoji="0" lang="en-US" altLang="zh-CN" sz="2000" kern="0">
                      <a:solidFill>
                        <a:srgbClr val="000000"/>
                      </a:solidFill>
                      <a:ea typeface="宋体" charset="0"/>
                      <a:cs typeface="宋体" charset="0"/>
                    </a:rPr>
                    <a:t>13:3-21)</a:t>
                  </a:r>
                </a:p>
              </p:txBody>
            </p:sp>
            <p:sp>
              <p:nvSpPr>
                <p:cNvPr id="94" name="Rectangle 67"/>
                <p:cNvSpPr>
                  <a:spLocks noChangeArrowheads="1"/>
                </p:cNvSpPr>
                <p:nvPr/>
              </p:nvSpPr>
              <p:spPr bwMode="auto">
                <a:xfrm>
                  <a:off x="1984" y="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7" name="Group 70"/>
              <p:cNvGrpSpPr>
                <a:grpSpLocks/>
              </p:cNvGrpSpPr>
              <p:nvPr/>
            </p:nvGrpSpPr>
            <p:grpSpPr bwMode="auto">
              <a:xfrm>
                <a:off x="0" y="748"/>
                <a:ext cx="1984" cy="748"/>
                <a:chOff x="0" y="748"/>
                <a:chExt cx="1984" cy="748"/>
              </a:xfrm>
            </p:grpSpPr>
            <p:sp>
              <p:nvSpPr>
                <p:cNvPr id="91" name="Rectangle 53"/>
                <p:cNvSpPr>
                  <a:spLocks noChangeArrowheads="1"/>
                </p:cNvSpPr>
                <p:nvPr/>
              </p:nvSpPr>
              <p:spPr bwMode="auto">
                <a:xfrm>
                  <a:off x="43" y="74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亚多尼雅反叛他的父亲大卫</a:t>
                  </a:r>
                  <a:r>
                    <a:rPr kumimoji="0" lang="en-US" altLang="zh-CN" sz="2000" kern="0">
                      <a:solidFill>
                        <a:srgbClr val="000000"/>
                      </a:solidFill>
                      <a:ea typeface="宋体" charset="0"/>
                    </a:rPr>
                    <a:t> </a:t>
                  </a:r>
                  <a:br>
                    <a:rPr kumimoji="0" lang="en-US" altLang="zh-CN" sz="2000" kern="0">
                      <a:solidFill>
                        <a:srgbClr val="000000"/>
                      </a:solidFill>
                      <a:ea typeface="宋体" charset="0"/>
                    </a:rPr>
                  </a:br>
                  <a:r>
                    <a:rPr kumimoji="0" lang="en-US" altLang="zh-CN" sz="2000" kern="0">
                      <a:solidFill>
                        <a:srgbClr val="000000"/>
                      </a:solidFill>
                      <a:ea typeface="宋体" charset="0"/>
                    </a:rPr>
                    <a:t>(</a:t>
                  </a:r>
                  <a:r>
                    <a:rPr kumimoji="0" lang="zh-CN" altLang="en-US" sz="2000" kern="0">
                      <a:solidFill>
                        <a:srgbClr val="000000"/>
                      </a:solidFill>
                      <a:ea typeface="宋体" charset="0"/>
                    </a:rPr>
                    <a:t>列王记上第一章</a:t>
                  </a:r>
                  <a:r>
                    <a:rPr kumimoji="0" lang="en-US" altLang="zh-CN" sz="2000" kern="0">
                      <a:solidFill>
                        <a:srgbClr val="000000"/>
                      </a:solidFill>
                      <a:ea typeface="宋体" charset="0"/>
                    </a:rPr>
                    <a:t>)</a:t>
                  </a:r>
                </a:p>
              </p:txBody>
            </p:sp>
            <p:sp>
              <p:nvSpPr>
                <p:cNvPr id="92" name="Rectangle 69"/>
                <p:cNvSpPr>
                  <a:spLocks noChangeArrowheads="1"/>
                </p:cNvSpPr>
                <p:nvPr/>
              </p:nvSpPr>
              <p:spPr bwMode="auto">
                <a:xfrm>
                  <a:off x="0" y="74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8" name="Group 72"/>
              <p:cNvGrpSpPr>
                <a:grpSpLocks/>
              </p:cNvGrpSpPr>
              <p:nvPr/>
            </p:nvGrpSpPr>
            <p:grpSpPr bwMode="auto">
              <a:xfrm>
                <a:off x="1984" y="748"/>
                <a:ext cx="1984" cy="748"/>
                <a:chOff x="1984" y="748"/>
                <a:chExt cx="1984" cy="748"/>
              </a:xfrm>
            </p:grpSpPr>
            <p:sp>
              <p:nvSpPr>
                <p:cNvPr id="89" name="Rectangle 54"/>
                <p:cNvSpPr>
                  <a:spLocks noChangeArrowheads="1"/>
                </p:cNvSpPr>
                <p:nvPr/>
              </p:nvSpPr>
              <p:spPr bwMode="auto">
                <a:xfrm>
                  <a:off x="2027" y="74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犹大国六个王朝，都是大卫的“儿子”</a:t>
                  </a:r>
                  <a:endParaRPr kumimoji="0" lang="en-US" altLang="zh-CN" sz="2000" kern="0">
                    <a:solidFill>
                      <a:srgbClr val="000000"/>
                    </a:solidFill>
                    <a:ea typeface="宋体" charset="0"/>
                  </a:endParaRPr>
                </a:p>
              </p:txBody>
            </p:sp>
            <p:sp>
              <p:nvSpPr>
                <p:cNvPr id="90" name="Rectangle 71"/>
                <p:cNvSpPr>
                  <a:spLocks noChangeArrowheads="1"/>
                </p:cNvSpPr>
                <p:nvPr/>
              </p:nvSpPr>
              <p:spPr bwMode="auto">
                <a:xfrm>
                  <a:off x="1984" y="74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9" name="Group 74"/>
              <p:cNvGrpSpPr>
                <a:grpSpLocks/>
              </p:cNvGrpSpPr>
              <p:nvPr/>
            </p:nvGrpSpPr>
            <p:grpSpPr bwMode="auto">
              <a:xfrm>
                <a:off x="0" y="1496"/>
                <a:ext cx="1984" cy="748"/>
                <a:chOff x="0" y="1496"/>
                <a:chExt cx="1984" cy="748"/>
              </a:xfrm>
            </p:grpSpPr>
            <p:sp>
              <p:nvSpPr>
                <p:cNvPr id="87" name="Rectangle 55"/>
                <p:cNvSpPr>
                  <a:spLocks noChangeArrowheads="1"/>
                </p:cNvSpPr>
                <p:nvPr/>
              </p:nvSpPr>
              <p:spPr bwMode="auto">
                <a:xfrm>
                  <a:off x="43" y="1496"/>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大卫对所罗门的教训要他对敌对他的人进行报复</a:t>
                  </a:r>
                  <a:r>
                    <a:rPr kumimoji="0" lang="en-US" altLang="zh-CN" sz="2000" kern="0">
                      <a:solidFill>
                        <a:srgbClr val="000000"/>
                      </a:solidFill>
                      <a:ea typeface="宋体" charset="0"/>
                    </a:rPr>
                    <a:t> (</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 2:1-9)</a:t>
                  </a:r>
                </a:p>
              </p:txBody>
            </p:sp>
            <p:sp>
              <p:nvSpPr>
                <p:cNvPr id="88" name="Rectangle 73"/>
                <p:cNvSpPr>
                  <a:spLocks noChangeArrowheads="1"/>
                </p:cNvSpPr>
                <p:nvPr/>
              </p:nvSpPr>
              <p:spPr bwMode="auto">
                <a:xfrm>
                  <a:off x="0" y="1496"/>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0" name="Group 76"/>
              <p:cNvGrpSpPr>
                <a:grpSpLocks/>
              </p:cNvGrpSpPr>
              <p:nvPr/>
            </p:nvGrpSpPr>
            <p:grpSpPr bwMode="auto">
              <a:xfrm>
                <a:off x="1984" y="1496"/>
                <a:ext cx="1984" cy="748"/>
                <a:chOff x="1984" y="1496"/>
                <a:chExt cx="1984" cy="748"/>
              </a:xfrm>
            </p:grpSpPr>
            <p:sp>
              <p:nvSpPr>
                <p:cNvPr id="85" name="Rectangle 56"/>
                <p:cNvSpPr>
                  <a:spLocks noChangeArrowheads="1"/>
                </p:cNvSpPr>
                <p:nvPr/>
              </p:nvSpPr>
              <p:spPr bwMode="auto">
                <a:xfrm>
                  <a:off x="2027" y="1496"/>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cs typeface="宋体" charset="0"/>
                    </a:rPr>
                    <a:t>大卫对所罗门的教训要他修建圣殿</a:t>
                  </a:r>
                  <a:r>
                    <a:rPr kumimoji="0" lang="en-US" altLang="zh-CN" sz="2000" kern="0">
                      <a:solidFill>
                        <a:srgbClr val="000000"/>
                      </a:solidFill>
                      <a:ea typeface="宋体" charset="0"/>
                    </a:rPr>
                    <a:t> </a:t>
                  </a:r>
                  <a:br>
                    <a:rPr kumimoji="0" lang="en-US" altLang="zh-CN" sz="2000" kern="0">
                      <a:solidFill>
                        <a:srgbClr val="000000"/>
                      </a:solidFill>
                      <a:ea typeface="宋体" charset="0"/>
                    </a:rPr>
                  </a:br>
                  <a:r>
                    <a:rPr kumimoji="0" lang="en-US" altLang="zh-CN" sz="2000" kern="0">
                      <a:solidFill>
                        <a:srgbClr val="000000"/>
                      </a:solidFill>
                      <a:ea typeface="宋体" charset="0"/>
                    </a:rPr>
                    <a:t>(</a:t>
                  </a:r>
                  <a:r>
                    <a:rPr kumimoji="0" lang="zh-CN" altLang="en-US" sz="2000" kern="0">
                      <a:solidFill>
                        <a:srgbClr val="000000"/>
                      </a:solidFill>
                      <a:ea typeface="宋体" charset="0"/>
                      <a:cs typeface="宋体" charset="0"/>
                    </a:rPr>
                    <a:t>历代志上</a:t>
                  </a:r>
                  <a:r>
                    <a:rPr kumimoji="0" lang="en-US" altLang="zh-CN" sz="2000" kern="0">
                      <a:solidFill>
                        <a:srgbClr val="000000"/>
                      </a:solidFill>
                      <a:ea typeface="宋体" charset="0"/>
                      <a:cs typeface="宋体" charset="0"/>
                    </a:rPr>
                    <a:t> 22:2-19)</a:t>
                  </a:r>
                </a:p>
              </p:txBody>
            </p:sp>
            <p:sp>
              <p:nvSpPr>
                <p:cNvPr id="86" name="Rectangle 75"/>
                <p:cNvSpPr>
                  <a:spLocks noChangeArrowheads="1"/>
                </p:cNvSpPr>
                <p:nvPr/>
              </p:nvSpPr>
              <p:spPr bwMode="auto">
                <a:xfrm>
                  <a:off x="1984" y="1496"/>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1" name="Group 78"/>
              <p:cNvGrpSpPr>
                <a:grpSpLocks/>
              </p:cNvGrpSpPr>
              <p:nvPr/>
            </p:nvGrpSpPr>
            <p:grpSpPr bwMode="auto">
              <a:xfrm>
                <a:off x="0" y="2244"/>
                <a:ext cx="1984" cy="863"/>
                <a:chOff x="0" y="2244"/>
                <a:chExt cx="1984" cy="863"/>
              </a:xfrm>
            </p:grpSpPr>
            <p:sp>
              <p:nvSpPr>
                <p:cNvPr id="83" name="Rectangle 57"/>
                <p:cNvSpPr>
                  <a:spLocks noChangeArrowheads="1"/>
                </p:cNvSpPr>
                <p:nvPr/>
              </p:nvSpPr>
              <p:spPr bwMode="auto">
                <a:xfrm>
                  <a:off x="43" y="2244"/>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有关以色列诸王的负面的记载</a:t>
                  </a:r>
                  <a:r>
                    <a:rPr kumimoji="0" lang="en-US" altLang="zh-CN" sz="2000" kern="0">
                      <a:solidFill>
                        <a:srgbClr val="000000"/>
                      </a:solidFill>
                      <a:ea typeface="宋体" charset="0"/>
                    </a:rPr>
                    <a:t> (</a:t>
                  </a:r>
                  <a:r>
                    <a:rPr kumimoji="0" lang="zh-CN" altLang="en-US" sz="2000" kern="0">
                      <a:solidFill>
                        <a:srgbClr val="000000"/>
                      </a:solidFill>
                      <a:ea typeface="宋体" charset="0"/>
                    </a:rPr>
                    <a:t>例如列王记上</a:t>
                  </a:r>
                  <a:r>
                    <a:rPr kumimoji="0" lang="en-US" altLang="zh-CN" sz="2000" kern="0">
                      <a:solidFill>
                        <a:srgbClr val="000000"/>
                      </a:solidFill>
                      <a:ea typeface="宋体" charset="0"/>
                    </a:rPr>
                    <a:t>13:1–14:20</a:t>
                  </a:r>
                  <a:r>
                    <a:rPr kumimoji="0" lang="zh-CN" altLang="en-US" sz="2000" kern="0">
                      <a:solidFill>
                        <a:srgbClr val="000000"/>
                      </a:solidFill>
                      <a:ea typeface="宋体" charset="0"/>
                    </a:rPr>
                    <a:t>对耶罗波安的记载</a:t>
                  </a:r>
                  <a:r>
                    <a:rPr kumimoji="0" lang="en-US" altLang="zh-CN" sz="2000" kern="0">
                      <a:solidFill>
                        <a:srgbClr val="000000"/>
                      </a:solidFill>
                      <a:ea typeface="宋体" charset="0"/>
                    </a:rPr>
                    <a:t> ;</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15:25–21:29</a:t>
                  </a:r>
                  <a:r>
                    <a:rPr kumimoji="0" lang="zh-CN" altLang="en-US" sz="2000" kern="0">
                      <a:solidFill>
                        <a:srgbClr val="000000"/>
                      </a:solidFill>
                      <a:ea typeface="宋体" charset="0"/>
                    </a:rPr>
                    <a:t>别的王的记载</a:t>
                  </a:r>
                  <a:r>
                    <a:rPr kumimoji="0" lang="en-US" altLang="zh-CN" sz="2000" kern="0">
                      <a:solidFill>
                        <a:srgbClr val="000000"/>
                      </a:solidFill>
                      <a:ea typeface="宋体" charset="0"/>
                    </a:rPr>
                    <a:t>)</a:t>
                  </a:r>
                </a:p>
              </p:txBody>
            </p:sp>
            <p:sp>
              <p:nvSpPr>
                <p:cNvPr id="84" name="Rectangle 77"/>
                <p:cNvSpPr>
                  <a:spLocks noChangeArrowheads="1"/>
                </p:cNvSpPr>
                <p:nvPr/>
              </p:nvSpPr>
              <p:spPr bwMode="auto">
                <a:xfrm>
                  <a:off x="0" y="2244"/>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2" name="Group 80"/>
              <p:cNvGrpSpPr>
                <a:grpSpLocks/>
              </p:cNvGrpSpPr>
              <p:nvPr/>
            </p:nvGrpSpPr>
            <p:grpSpPr bwMode="auto">
              <a:xfrm>
                <a:off x="1984" y="2244"/>
                <a:ext cx="1984" cy="863"/>
                <a:chOff x="1984" y="2244"/>
                <a:chExt cx="1984" cy="863"/>
              </a:xfrm>
            </p:grpSpPr>
            <p:sp>
              <p:nvSpPr>
                <p:cNvPr id="81" name="Rectangle 58"/>
                <p:cNvSpPr>
                  <a:spLocks noChangeArrowheads="1"/>
                </p:cNvSpPr>
                <p:nvPr/>
              </p:nvSpPr>
              <p:spPr bwMode="auto">
                <a:xfrm>
                  <a:off x="2027" y="2244"/>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1800" kern="0">
                      <a:solidFill>
                        <a:srgbClr val="000000"/>
                      </a:solidFill>
                      <a:ea typeface="宋体" charset="0"/>
                    </a:rPr>
                    <a:t>有关犹大诸王的正面的记载：例如亚撒</a:t>
                  </a:r>
                  <a:r>
                    <a:rPr kumimoji="0" lang="en-US" altLang="zh-CN" sz="1900" kern="0">
                      <a:solidFill>
                        <a:srgbClr val="000000"/>
                      </a:solidFill>
                      <a:ea typeface="宋体" charset="0"/>
                    </a:rPr>
                    <a:t> (</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14:6–15:15), </a:t>
                  </a:r>
                  <a:r>
                    <a:rPr kumimoji="0" lang="zh-CN" altLang="en-US" sz="1900" kern="0">
                      <a:solidFill>
                        <a:srgbClr val="000000"/>
                      </a:solidFill>
                      <a:ea typeface="宋体" charset="0"/>
                    </a:rPr>
                    <a:t>约沙法</a:t>
                  </a:r>
                  <a:r>
                    <a:rPr kumimoji="0" lang="en-US" altLang="zh-CN" sz="1900" kern="0">
                      <a:solidFill>
                        <a:srgbClr val="000000"/>
                      </a:solidFill>
                      <a:ea typeface="宋体" charset="0"/>
                    </a:rPr>
                    <a:t>(</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17:1-19), </a:t>
                  </a:r>
                  <a:r>
                    <a:rPr kumimoji="0" lang="zh-CN" altLang="en-US" sz="1900" kern="0">
                      <a:solidFill>
                        <a:srgbClr val="000000"/>
                      </a:solidFill>
                      <a:ea typeface="宋体" charset="0"/>
                    </a:rPr>
                    <a:t>希西家</a:t>
                  </a:r>
                  <a:r>
                    <a:rPr kumimoji="0" lang="en-US" altLang="zh-CN" sz="1900" kern="0">
                      <a:solidFill>
                        <a:srgbClr val="000000"/>
                      </a:solidFill>
                      <a:ea typeface="宋体" charset="0"/>
                    </a:rPr>
                    <a:t>(</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32:27-30), </a:t>
                  </a:r>
                  <a:r>
                    <a:rPr kumimoji="0" lang="zh-CN" altLang="en-US" sz="1900" kern="0">
                      <a:solidFill>
                        <a:srgbClr val="000000"/>
                      </a:solidFill>
                      <a:ea typeface="宋体" charset="0"/>
                    </a:rPr>
                    <a:t>等等</a:t>
                  </a:r>
                  <a:endParaRPr kumimoji="0" lang="en-US" altLang="zh-CN" sz="1900" kern="0">
                    <a:solidFill>
                      <a:srgbClr val="000000"/>
                    </a:solidFill>
                    <a:ea typeface="宋体" charset="0"/>
                  </a:endParaRPr>
                </a:p>
              </p:txBody>
            </p:sp>
            <p:sp>
              <p:nvSpPr>
                <p:cNvPr id="82" name="Rectangle 79"/>
                <p:cNvSpPr>
                  <a:spLocks noChangeArrowheads="1"/>
                </p:cNvSpPr>
                <p:nvPr/>
              </p:nvSpPr>
              <p:spPr bwMode="auto">
                <a:xfrm>
                  <a:off x="1984" y="2244"/>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3" name="Group 82"/>
              <p:cNvGrpSpPr>
                <a:grpSpLocks/>
              </p:cNvGrpSpPr>
              <p:nvPr/>
            </p:nvGrpSpPr>
            <p:grpSpPr bwMode="auto">
              <a:xfrm>
                <a:off x="0" y="3107"/>
                <a:ext cx="1984" cy="863"/>
                <a:chOff x="0" y="3107"/>
                <a:chExt cx="1984" cy="863"/>
              </a:xfrm>
            </p:grpSpPr>
            <p:sp>
              <p:nvSpPr>
                <p:cNvPr id="79" name="Rectangle 59"/>
                <p:cNvSpPr>
                  <a:spLocks noChangeArrowheads="1"/>
                </p:cNvSpPr>
                <p:nvPr/>
              </p:nvSpPr>
              <p:spPr bwMode="auto">
                <a:xfrm>
                  <a:off x="43" y="3107"/>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以利亚的故事</a:t>
                  </a:r>
                  <a:r>
                    <a:rPr kumimoji="0" lang="en-US" altLang="zh-CN" sz="2000" kern="0">
                      <a:solidFill>
                        <a:srgbClr val="000000"/>
                      </a:solidFill>
                      <a:ea typeface="宋体" charset="0"/>
                    </a:rPr>
                    <a:t>(</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15:25–21:29)</a:t>
                  </a:r>
                  <a:r>
                    <a:rPr kumimoji="0" lang="zh-CN" altLang="en-US" sz="2000" kern="0">
                      <a:solidFill>
                        <a:srgbClr val="000000"/>
                      </a:solidFill>
                      <a:ea typeface="宋体" charset="0"/>
                    </a:rPr>
                    <a:t>和以利沙的故事</a:t>
                  </a:r>
                  <a:r>
                    <a:rPr kumimoji="0" lang="en-US" altLang="zh-CN" sz="2000" kern="0">
                      <a:solidFill>
                        <a:srgbClr val="000000"/>
                      </a:solidFill>
                      <a:ea typeface="宋体" charset="0"/>
                    </a:rPr>
                    <a:t>(</a:t>
                  </a:r>
                  <a:r>
                    <a:rPr kumimoji="0" lang="zh-CN" altLang="en-US" sz="2000" kern="0">
                      <a:solidFill>
                        <a:srgbClr val="000000"/>
                      </a:solidFill>
                      <a:ea typeface="宋体" charset="0"/>
                    </a:rPr>
                    <a:t>列王记下</a:t>
                  </a:r>
                  <a:r>
                    <a:rPr kumimoji="0" lang="en-US" altLang="zh-CN" sz="2000" kern="0">
                      <a:solidFill>
                        <a:srgbClr val="000000"/>
                      </a:solidFill>
                      <a:ea typeface="宋体" charset="0"/>
                    </a:rPr>
                    <a:t>2:1–8:15; 13:14-25)</a:t>
                  </a:r>
                  <a:r>
                    <a:rPr kumimoji="0" lang="zh-CN" altLang="en-US" sz="2000" kern="0">
                      <a:solidFill>
                        <a:srgbClr val="000000"/>
                      </a:solidFill>
                      <a:ea typeface="宋体" charset="0"/>
                    </a:rPr>
                    <a:t>，因为主要是在以色列事奉</a:t>
                  </a:r>
                  <a:endParaRPr kumimoji="0" lang="en-US" altLang="zh-CN" sz="2000" kern="0">
                    <a:solidFill>
                      <a:srgbClr val="000000"/>
                    </a:solidFill>
                    <a:ea typeface="宋体" charset="0"/>
                  </a:endParaRPr>
                </a:p>
              </p:txBody>
            </p:sp>
            <p:sp>
              <p:nvSpPr>
                <p:cNvPr id="80" name="Rectangle 81"/>
                <p:cNvSpPr>
                  <a:spLocks noChangeArrowheads="1"/>
                </p:cNvSpPr>
                <p:nvPr/>
              </p:nvSpPr>
              <p:spPr bwMode="auto">
                <a:xfrm>
                  <a:off x="0" y="3107"/>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4" name="Group 84"/>
              <p:cNvGrpSpPr>
                <a:grpSpLocks/>
              </p:cNvGrpSpPr>
              <p:nvPr/>
            </p:nvGrpSpPr>
            <p:grpSpPr bwMode="auto">
              <a:xfrm>
                <a:off x="1984" y="3107"/>
                <a:ext cx="1984" cy="863"/>
                <a:chOff x="1984" y="3107"/>
                <a:chExt cx="1984" cy="863"/>
              </a:xfrm>
            </p:grpSpPr>
            <p:sp>
              <p:nvSpPr>
                <p:cNvPr id="77" name="Rectangle 60"/>
                <p:cNvSpPr>
                  <a:spLocks noChangeArrowheads="1"/>
                </p:cNvSpPr>
                <p:nvPr/>
              </p:nvSpPr>
              <p:spPr bwMode="auto">
                <a:xfrm>
                  <a:off x="2027" y="3107"/>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上帝用瘟疫和外敌入侵对犹大的约兰恶行施行惩罚</a:t>
                  </a:r>
                  <a:r>
                    <a:rPr kumimoji="0" lang="en-US" altLang="zh-CN" sz="2000" kern="0">
                      <a:solidFill>
                        <a:srgbClr val="000000"/>
                      </a:solidFill>
                      <a:ea typeface="宋体" charset="0"/>
                    </a:rPr>
                    <a:t> (</a:t>
                  </a:r>
                  <a:r>
                    <a:rPr kumimoji="0" lang="zh-CN" altLang="en-US" sz="2000" kern="0">
                      <a:solidFill>
                        <a:srgbClr val="000000"/>
                      </a:solidFill>
                      <a:ea typeface="宋体" charset="0"/>
                    </a:rPr>
                    <a:t>历代志上</a:t>
                  </a:r>
                  <a:r>
                    <a:rPr kumimoji="0" lang="en-US" altLang="zh-CN" sz="2000" kern="0">
                      <a:solidFill>
                        <a:srgbClr val="000000"/>
                      </a:solidFill>
                      <a:ea typeface="宋体" charset="0"/>
                    </a:rPr>
                    <a:t> 21:11-20)</a:t>
                  </a:r>
                </a:p>
              </p:txBody>
            </p:sp>
            <p:sp>
              <p:nvSpPr>
                <p:cNvPr id="78" name="Rectangle 83"/>
                <p:cNvSpPr>
                  <a:spLocks noChangeArrowheads="1"/>
                </p:cNvSpPr>
                <p:nvPr/>
              </p:nvSpPr>
              <p:spPr bwMode="auto">
                <a:xfrm>
                  <a:off x="1984" y="3107"/>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5" name="Group 86"/>
              <p:cNvGrpSpPr>
                <a:grpSpLocks/>
              </p:cNvGrpSpPr>
              <p:nvPr/>
            </p:nvGrpSpPr>
            <p:grpSpPr bwMode="auto">
              <a:xfrm>
                <a:off x="0" y="3970"/>
                <a:ext cx="1984" cy="748"/>
                <a:chOff x="0" y="3970"/>
                <a:chExt cx="1984" cy="748"/>
              </a:xfrm>
            </p:grpSpPr>
            <p:sp>
              <p:nvSpPr>
                <p:cNvPr id="75" name="Rectangle 61"/>
                <p:cNvSpPr>
                  <a:spLocks noChangeArrowheads="1"/>
                </p:cNvSpPr>
                <p:nvPr/>
              </p:nvSpPr>
              <p:spPr bwMode="auto">
                <a:xfrm>
                  <a:off x="43" y="397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犹大灭国之后的负面记载</a:t>
                  </a:r>
                  <a:r>
                    <a:rPr kumimoji="0" lang="en-US" altLang="zh-CN" sz="2000" kern="0">
                      <a:solidFill>
                        <a:srgbClr val="000000"/>
                      </a:solidFill>
                      <a:ea typeface="宋体" charset="0"/>
                    </a:rPr>
                    <a:t> </a:t>
                  </a:r>
                </a:p>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a:t>
                  </a:r>
                  <a:r>
                    <a:rPr kumimoji="0" lang="zh-CN" altLang="en-US" sz="2000" kern="0">
                      <a:solidFill>
                        <a:srgbClr val="000000"/>
                      </a:solidFill>
                      <a:ea typeface="宋体" charset="0"/>
                    </a:rPr>
                    <a:t>列王记下</a:t>
                  </a:r>
                  <a:r>
                    <a:rPr kumimoji="0" lang="en-US" altLang="zh-CN" sz="2000" kern="0">
                      <a:solidFill>
                        <a:srgbClr val="000000"/>
                      </a:solidFill>
                      <a:ea typeface="宋体" charset="0"/>
                    </a:rPr>
                    <a:t>25)</a:t>
                  </a:r>
                </a:p>
              </p:txBody>
            </p:sp>
            <p:sp>
              <p:nvSpPr>
                <p:cNvPr id="76" name="Rectangle 85"/>
                <p:cNvSpPr>
                  <a:spLocks noChangeArrowheads="1"/>
                </p:cNvSpPr>
                <p:nvPr/>
              </p:nvSpPr>
              <p:spPr bwMode="auto">
                <a:xfrm>
                  <a:off x="0" y="397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6" name="Group 88"/>
              <p:cNvGrpSpPr>
                <a:grpSpLocks/>
              </p:cNvGrpSpPr>
              <p:nvPr/>
            </p:nvGrpSpPr>
            <p:grpSpPr bwMode="auto">
              <a:xfrm>
                <a:off x="1984" y="3970"/>
                <a:ext cx="1984" cy="748"/>
                <a:chOff x="1984" y="3970"/>
                <a:chExt cx="1984" cy="748"/>
              </a:xfrm>
            </p:grpSpPr>
            <p:sp>
              <p:nvSpPr>
                <p:cNvPr id="73" name="Rectangle 62"/>
                <p:cNvSpPr>
                  <a:spLocks noChangeArrowheads="1"/>
                </p:cNvSpPr>
                <p:nvPr/>
              </p:nvSpPr>
              <p:spPr bwMode="auto">
                <a:xfrm>
                  <a:off x="2027" y="397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恢复逾越节</a:t>
                  </a:r>
                  <a:r>
                    <a:rPr kumimoji="0" lang="en-US" altLang="zh-CN" sz="2000" kern="0">
                      <a:solidFill>
                        <a:srgbClr val="000000"/>
                      </a:solidFill>
                      <a:ea typeface="宋体" charset="0"/>
                    </a:rPr>
                    <a:t>(</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30) </a:t>
                  </a:r>
                  <a:r>
                    <a:rPr kumimoji="0" lang="zh-CN" altLang="en-US" sz="2000" kern="0">
                      <a:solidFill>
                        <a:srgbClr val="000000"/>
                      </a:solidFill>
                      <a:ea typeface="宋体" charset="0"/>
                    </a:rPr>
                    <a:t>和别的崇拜方面的改革</a:t>
                  </a:r>
                  <a:r>
                    <a:rPr kumimoji="0" lang="en-US" altLang="zh-CN" sz="2000" kern="0">
                      <a:solidFill>
                        <a:srgbClr val="000000"/>
                      </a:solidFill>
                      <a:ea typeface="宋体" charset="0"/>
                    </a:rPr>
                    <a:t>(</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31)</a:t>
                  </a:r>
                </a:p>
              </p:txBody>
            </p:sp>
            <p:sp>
              <p:nvSpPr>
                <p:cNvPr id="74" name="Rectangle 87"/>
                <p:cNvSpPr>
                  <a:spLocks noChangeArrowheads="1"/>
                </p:cNvSpPr>
                <p:nvPr/>
              </p:nvSpPr>
              <p:spPr bwMode="auto">
                <a:xfrm>
                  <a:off x="1984" y="397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7" name="Group 90"/>
              <p:cNvGrpSpPr>
                <a:grpSpLocks/>
              </p:cNvGrpSpPr>
              <p:nvPr/>
            </p:nvGrpSpPr>
            <p:grpSpPr bwMode="auto">
              <a:xfrm>
                <a:off x="0" y="4718"/>
                <a:ext cx="1984" cy="748"/>
                <a:chOff x="0" y="4718"/>
                <a:chExt cx="1984" cy="748"/>
              </a:xfrm>
            </p:grpSpPr>
            <p:sp>
              <p:nvSpPr>
                <p:cNvPr id="71" name="Rectangle 63"/>
                <p:cNvSpPr>
                  <a:spLocks noChangeArrowheads="1"/>
                </p:cNvSpPr>
                <p:nvPr/>
              </p:nvSpPr>
              <p:spPr bwMode="auto">
                <a:xfrm>
                  <a:off x="43" y="471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以色列的两次灭国</a:t>
                  </a:r>
                  <a:r>
                    <a:rPr kumimoji="0" lang="en-US" altLang="zh-CN" sz="2000" kern="0">
                      <a:solidFill>
                        <a:srgbClr val="000000"/>
                      </a:solidFill>
                      <a:ea typeface="宋体" charset="0"/>
                    </a:rPr>
                    <a:t>(</a:t>
                  </a:r>
                  <a:r>
                    <a:rPr kumimoji="0" lang="zh-CN" altLang="en-US" sz="2000" kern="0">
                      <a:solidFill>
                        <a:srgbClr val="000000"/>
                      </a:solidFill>
                      <a:ea typeface="宋体" charset="0"/>
                    </a:rPr>
                    <a:t>列王纪下 </a:t>
                  </a:r>
                  <a:r>
                    <a:rPr kumimoji="0" lang="en-US" altLang="zh-CN" sz="2000" kern="0">
                      <a:solidFill>
                        <a:srgbClr val="000000"/>
                      </a:solidFill>
                      <a:ea typeface="宋体" charset="0"/>
                    </a:rPr>
                    <a:t>17:1-41 &amp; 17:5-6; 18:9-12)</a:t>
                  </a:r>
                </a:p>
              </p:txBody>
            </p:sp>
            <p:sp>
              <p:nvSpPr>
                <p:cNvPr id="72" name="Rectangle 89"/>
                <p:cNvSpPr>
                  <a:spLocks noChangeArrowheads="1"/>
                </p:cNvSpPr>
                <p:nvPr/>
              </p:nvSpPr>
              <p:spPr bwMode="auto">
                <a:xfrm>
                  <a:off x="0" y="471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8" name="Group 92"/>
              <p:cNvGrpSpPr>
                <a:grpSpLocks/>
              </p:cNvGrpSpPr>
              <p:nvPr/>
            </p:nvGrpSpPr>
            <p:grpSpPr bwMode="auto">
              <a:xfrm>
                <a:off x="1984" y="4718"/>
                <a:ext cx="1984" cy="748"/>
                <a:chOff x="1984" y="4718"/>
                <a:chExt cx="1984" cy="748"/>
              </a:xfrm>
            </p:grpSpPr>
            <p:sp>
              <p:nvSpPr>
                <p:cNvPr id="69" name="Rectangle 64"/>
                <p:cNvSpPr>
                  <a:spLocks noChangeArrowheads="1"/>
                </p:cNvSpPr>
                <p:nvPr/>
              </p:nvSpPr>
              <p:spPr bwMode="auto">
                <a:xfrm>
                  <a:off x="2027" y="471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犹大被放逐的结尾</a:t>
                  </a:r>
                  <a:r>
                    <a:rPr kumimoji="0" lang="en-US" altLang="zh-CN" sz="2000" kern="0">
                      <a:solidFill>
                        <a:srgbClr val="000000"/>
                      </a:solidFill>
                      <a:ea typeface="宋体" charset="0"/>
                    </a:rPr>
                    <a:t> (</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36:22-23)</a:t>
                  </a:r>
                </a:p>
              </p:txBody>
            </p:sp>
            <p:sp>
              <p:nvSpPr>
                <p:cNvPr id="70" name="Rectangle 91"/>
                <p:cNvSpPr>
                  <a:spLocks noChangeArrowheads="1"/>
                </p:cNvSpPr>
                <p:nvPr/>
              </p:nvSpPr>
              <p:spPr bwMode="auto">
                <a:xfrm>
                  <a:off x="1984" y="471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sp>
          <p:nvSpPr>
            <p:cNvPr id="54" name="Rectangle 94"/>
            <p:cNvSpPr>
              <a:spLocks noChangeArrowheads="1"/>
            </p:cNvSpPr>
            <p:nvPr/>
          </p:nvSpPr>
          <p:spPr bwMode="auto">
            <a:xfrm>
              <a:off x="-4" y="-4"/>
              <a:ext cx="3976" cy="5474"/>
            </a:xfrm>
            <a:prstGeom prst="rect">
              <a:avLst/>
            </a:prstGeom>
            <a:noFill/>
            <a:ln w="1428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spTree>
    <p:extLst>
      <p:ext uri="{BB962C8B-B14F-4D97-AF65-F5344CB8AC3E}">
        <p14:creationId xmlns:p14="http://schemas.microsoft.com/office/powerpoint/2010/main" val="4091298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35171"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endParaRPr lang="en-US"/>
          </a:p>
        </p:txBody>
      </p:sp>
      <p:sp>
        <p:nvSpPr>
          <p:cNvPr id="135172"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endParaRPr lang="en-US"/>
          </a:p>
        </p:txBody>
      </p:sp>
      <p:sp>
        <p:nvSpPr>
          <p:cNvPr id="135173" name="Rectangle 5"/>
          <p:cNvSpPr>
            <a:spLocks noChangeArrowheads="1"/>
          </p:cNvSpPr>
          <p:nvPr/>
        </p:nvSpPr>
        <p:spPr bwMode="auto">
          <a:xfrm>
            <a:off x="3059113" y="879475"/>
            <a:ext cx="1352550" cy="576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2800">
                <a:solidFill>
                  <a:schemeClr val="accent2"/>
                </a:solidFill>
                <a:latin typeface="Times" charset="0"/>
              </a:rPr>
              <a:t>    </a:t>
            </a:r>
            <a:r>
              <a:rPr kumimoji="0" lang="zh-CN" altLang="en-US" sz="3200">
                <a:solidFill>
                  <a:schemeClr val="accent2"/>
                </a:solidFill>
                <a:latin typeface="Times" charset="0"/>
                <a:ea typeface="SimSun" charset="0"/>
                <a:cs typeface="SimSun" charset="0"/>
              </a:rPr>
              <a:t>皇室</a:t>
            </a:r>
            <a:endParaRPr kumimoji="0" lang="en-US">
              <a:solidFill>
                <a:schemeClr val="accent2"/>
              </a:solidFill>
              <a:latin typeface="Times" charset="0"/>
            </a:endParaRPr>
          </a:p>
        </p:txBody>
      </p:sp>
      <p:sp>
        <p:nvSpPr>
          <p:cNvPr id="135174"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6503" name="Rectangle 7"/>
          <p:cNvSpPr>
            <a:spLocks noChangeArrowheads="1"/>
          </p:cNvSpPr>
          <p:nvPr/>
        </p:nvSpPr>
        <p:spPr bwMode="auto">
          <a:xfrm>
            <a:off x="4786313" y="928688"/>
            <a:ext cx="1598612" cy="3937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nSpc>
                <a:spcPct val="100000"/>
              </a:lnSpc>
              <a:spcBef>
                <a:spcPct val="50000"/>
              </a:spcBef>
              <a:buFontTx/>
              <a:buNone/>
              <a:defRPr/>
            </a:pPr>
            <a:r>
              <a:rPr kumimoji="0" lang="en-US" sz="2000" dirty="0">
                <a:solidFill>
                  <a:srgbClr val="FAFD00"/>
                </a:solidFill>
                <a:latin typeface="Times" pitchFamily="-105" charset="0"/>
                <a:ea typeface="Times New Roman" pitchFamily="-105" charset="0"/>
                <a:cs typeface="Times New Roman" pitchFamily="-105" charset="0"/>
              </a:rPr>
              <a:t>ca. 1000 B.C.</a:t>
            </a:r>
          </a:p>
        </p:txBody>
      </p:sp>
      <p:sp>
        <p:nvSpPr>
          <p:cNvPr id="135176" name="Rectangle 8"/>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5177" name="Rectangle 9"/>
          <p:cNvSpPr>
            <a:spLocks noChangeArrowheads="1"/>
          </p:cNvSpPr>
          <p:nvPr/>
        </p:nvSpPr>
        <p:spPr bwMode="auto">
          <a:xfrm>
            <a:off x="3846513" y="1387475"/>
            <a:ext cx="14255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2800">
                <a:solidFill>
                  <a:schemeClr val="bg2"/>
                </a:solidFill>
                <a:latin typeface="Times" charset="0"/>
              </a:rPr>
              <a:t>S - D - S</a:t>
            </a:r>
          </a:p>
        </p:txBody>
      </p:sp>
      <p:sp>
        <p:nvSpPr>
          <p:cNvPr id="106506" name="Rectangle 10"/>
          <p:cNvSpPr>
            <a:spLocks noChangeArrowheads="1"/>
          </p:cNvSpPr>
          <p:nvPr/>
        </p:nvSpPr>
        <p:spPr bwMode="auto">
          <a:xfrm>
            <a:off x="3643313" y="3216275"/>
            <a:ext cx="1870075"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2800">
                <a:solidFill>
                  <a:schemeClr val="accent2"/>
                </a:solidFill>
                <a:latin typeface="Times" charset="0"/>
              </a:rPr>
              <a:t>10             2</a:t>
            </a:r>
          </a:p>
        </p:txBody>
      </p:sp>
      <p:sp>
        <p:nvSpPr>
          <p:cNvPr id="106507" name="Rectangle 11"/>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grpSp>
        <p:nvGrpSpPr>
          <p:cNvPr id="135180" name="Group 12"/>
          <p:cNvGrpSpPr>
            <a:grpSpLocks/>
          </p:cNvGrpSpPr>
          <p:nvPr/>
        </p:nvGrpSpPr>
        <p:grpSpPr bwMode="auto">
          <a:xfrm>
            <a:off x="901700" y="2603500"/>
            <a:ext cx="2201863" cy="1765300"/>
            <a:chOff x="568" y="1640"/>
            <a:chExt cx="1387" cy="1112"/>
          </a:xfrm>
        </p:grpSpPr>
        <p:grpSp>
          <p:nvGrpSpPr>
            <p:cNvPr id="135259" name="Group 13"/>
            <p:cNvGrpSpPr>
              <a:grpSpLocks/>
            </p:cNvGrpSpPr>
            <p:nvPr/>
          </p:nvGrpSpPr>
          <p:grpSpPr bwMode="auto">
            <a:xfrm>
              <a:off x="568" y="1640"/>
              <a:ext cx="1249" cy="1112"/>
              <a:chOff x="568" y="1640"/>
              <a:chExt cx="1249" cy="1112"/>
            </a:xfrm>
          </p:grpSpPr>
          <p:sp>
            <p:nvSpPr>
              <p:cNvPr id="106510" name="Oval 14"/>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35262" name="Freeform 15"/>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a:p>
            </p:txBody>
          </p:sp>
          <p:sp>
            <p:nvSpPr>
              <p:cNvPr id="135263" name="Freeform 16"/>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grpSp>
        <p:sp>
          <p:nvSpPr>
            <p:cNvPr id="106513" name="Rectangle 17"/>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nSpc>
                  <a:spcPct val="100000"/>
                </a:lnSpc>
                <a:spcBef>
                  <a:spcPct val="0"/>
                </a:spcBef>
                <a:buFontTx/>
                <a:buNone/>
                <a:defRPr/>
              </a:pPr>
              <a:r>
                <a:rPr kumimoji="0" lang="en-US" sz="3600" b="0">
                  <a:solidFill>
                    <a:schemeClr val="tx2"/>
                  </a:solidFill>
                  <a:latin typeface="Times" pitchFamily="-105" charset="0"/>
                  <a:ea typeface="Times New Roman" pitchFamily="-105" charset="0"/>
                  <a:cs typeface="Times New Roman" pitchFamily="-105" charset="0"/>
                </a:rPr>
                <a:t>A </a:t>
              </a:r>
              <a:r>
                <a:rPr kumimoji="0" lang="en-US" sz="6000" b="0">
                  <a:solidFill>
                    <a:srgbClr val="51DC00"/>
                  </a:solidFill>
                  <a:latin typeface="Times" pitchFamily="-105" charset="0"/>
                  <a:ea typeface="Times New Roman" pitchFamily="-105" charset="0"/>
                  <a:cs typeface="Times New Roman" pitchFamily="-105" charset="0"/>
                </a:rPr>
                <a:t>R</a:t>
              </a:r>
              <a:r>
                <a:rPr kumimoji="0" lang="en-US" sz="3600" b="0">
                  <a:solidFill>
                    <a:schemeClr val="tx2"/>
                  </a:solidFill>
                  <a:latin typeface="Times" pitchFamily="-105" charset="0"/>
                  <a:ea typeface="Times New Roman" pitchFamily="-105" charset="0"/>
                  <a:cs typeface="Times New Roman" pitchFamily="-105" charset="0"/>
                </a:rPr>
                <a:t> C</a:t>
              </a:r>
            </a:p>
          </p:txBody>
        </p:sp>
      </p:grpSp>
      <p:sp>
        <p:nvSpPr>
          <p:cNvPr id="106514" name="Rectangle 18"/>
          <p:cNvSpPr>
            <a:spLocks noChangeArrowheads="1"/>
          </p:cNvSpPr>
          <p:nvPr/>
        </p:nvSpPr>
        <p:spPr bwMode="auto">
          <a:xfrm>
            <a:off x="3033713" y="2246313"/>
            <a:ext cx="3898900" cy="576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2800">
                <a:solidFill>
                  <a:schemeClr val="accent2"/>
                </a:solidFill>
                <a:latin typeface="Times" charset="0"/>
              </a:rPr>
              <a:t>      </a:t>
            </a:r>
            <a:r>
              <a:rPr kumimoji="0" lang="zh-CN" altLang="en-US" sz="3200">
                <a:solidFill>
                  <a:schemeClr val="accent2"/>
                </a:solidFill>
                <a:latin typeface="Times" charset="0"/>
                <a:ea typeface="SimSun" charset="0"/>
                <a:cs typeface="SimSun" charset="0"/>
              </a:rPr>
              <a:t>北</a:t>
            </a:r>
            <a:r>
              <a:rPr kumimoji="0" lang="en-US" altLang="ja-JP" sz="3200">
                <a:solidFill>
                  <a:schemeClr val="accent2"/>
                </a:solidFill>
                <a:latin typeface="Times" charset="0"/>
              </a:rPr>
              <a:t>         </a:t>
            </a:r>
            <a:r>
              <a:rPr kumimoji="0" lang="zh-CN" altLang="en-US" sz="3200">
                <a:solidFill>
                  <a:schemeClr val="accent2"/>
                </a:solidFill>
                <a:latin typeface="Times" charset="0"/>
                <a:ea typeface="SimSun" charset="0"/>
                <a:cs typeface="SimSun" charset="0"/>
              </a:rPr>
              <a:t>南 </a:t>
            </a:r>
            <a:endParaRPr kumimoji="0" lang="en-US" sz="2800">
              <a:solidFill>
                <a:schemeClr val="accent2"/>
              </a:solidFill>
              <a:latin typeface="Times" charset="0"/>
            </a:endParaRPr>
          </a:p>
        </p:txBody>
      </p:sp>
      <p:sp>
        <p:nvSpPr>
          <p:cNvPr id="106515" name="Rectangle 19"/>
          <p:cNvSpPr>
            <a:spLocks noChangeArrowheads="1"/>
          </p:cNvSpPr>
          <p:nvPr/>
        </p:nvSpPr>
        <p:spPr bwMode="auto">
          <a:xfrm>
            <a:off x="3143250" y="2746375"/>
            <a:ext cx="2589213" cy="51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zh-CN" altLang="en-US" sz="2800">
                <a:solidFill>
                  <a:schemeClr val="accent2"/>
                </a:solidFill>
                <a:latin typeface="Times" charset="0"/>
                <a:ea typeface="SimSun" charset="0"/>
                <a:cs typeface="SimSun" charset="0"/>
              </a:rPr>
              <a:t> 以色列  </a:t>
            </a:r>
            <a:r>
              <a:rPr kumimoji="0" lang="en-US" sz="2800">
                <a:solidFill>
                  <a:schemeClr val="accent2"/>
                </a:solidFill>
                <a:latin typeface="Times" charset="0"/>
              </a:rPr>
              <a:t>    </a:t>
            </a:r>
            <a:r>
              <a:rPr kumimoji="0" lang="zh-CN" altLang="en-US" sz="2800">
                <a:solidFill>
                  <a:schemeClr val="accent2"/>
                </a:solidFill>
                <a:latin typeface="Times" charset="0"/>
                <a:ea typeface="SimSun" charset="0"/>
                <a:cs typeface="SimSun" charset="0"/>
              </a:rPr>
              <a:t>犹大</a:t>
            </a:r>
            <a:endParaRPr kumimoji="0" lang="en-US" sz="2800">
              <a:solidFill>
                <a:schemeClr val="accent2"/>
              </a:solidFill>
              <a:latin typeface="Times" charset="0"/>
            </a:endParaRPr>
          </a:p>
        </p:txBody>
      </p:sp>
      <p:sp>
        <p:nvSpPr>
          <p:cNvPr id="135183" name="Rectangle 20"/>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5184" name="Line 21"/>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185" name="Line 22"/>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186" name="Line 23"/>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187" name="Line 24"/>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188" name="Line 25"/>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189" name="Line 26"/>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190" name="Line 27"/>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191" name="Line 28"/>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192" name="Line 29"/>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193" name="Rectangle 30"/>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5194" name="Rectangle 31"/>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5195" name="Rectangle 32"/>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5196" name="Rectangle 33"/>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6531" name="Rectangle 35"/>
          <p:cNvSpPr>
            <a:spLocks noChangeArrowheads="1"/>
          </p:cNvSpPr>
          <p:nvPr/>
        </p:nvSpPr>
        <p:spPr bwMode="auto">
          <a:xfrm>
            <a:off x="3173413" y="1781175"/>
            <a:ext cx="2698750" cy="515938"/>
          </a:xfrm>
          <a:prstGeom prst="rect">
            <a:avLst/>
          </a:prstGeom>
          <a:noFill/>
          <a:ln w="12700">
            <a:noFill/>
            <a:miter lim="800000"/>
            <a:headEnd/>
            <a:tailEnd/>
          </a:ln>
          <a:effectLst/>
        </p:spPr>
        <p:txBody>
          <a:bodyPr wrap="none" lIns="90487" tIns="44450" rIns="90487" bIns="44450">
            <a:spAutoFit/>
          </a:bodyPr>
          <a:lstStyle/>
          <a:p>
            <a:pPr>
              <a:lnSpc>
                <a:spcPct val="100000"/>
              </a:lnSpc>
              <a:spcBef>
                <a:spcPct val="0"/>
              </a:spcBef>
              <a:buFontTx/>
              <a:buNone/>
            </a:pPr>
            <a:r>
              <a:rPr kumimoji="0" lang="en-US" sz="2800">
                <a:solidFill>
                  <a:schemeClr val="accent1"/>
                </a:solidFill>
                <a:effectLst>
                  <a:outerShdw blurRad="38100" dist="38100" dir="2700000" algn="tl">
                    <a:srgbClr val="000000"/>
                  </a:outerShdw>
                </a:effectLst>
                <a:latin typeface="Times" charset="0"/>
              </a:rPr>
              <a:t>&lt;&lt;&lt;&lt; </a:t>
            </a:r>
            <a:r>
              <a:rPr kumimoji="0" lang="zh-CN" altLang="en-US" sz="2800" i="1">
                <a:solidFill>
                  <a:schemeClr val="accent1"/>
                </a:solidFill>
                <a:effectLst>
                  <a:outerShdw blurRad="38100" dist="38100" dir="2700000" algn="tl">
                    <a:srgbClr val="000000"/>
                  </a:outerShdw>
                </a:effectLst>
                <a:latin typeface="Times" charset="0"/>
                <a:ea typeface="SimSun" charset="0"/>
                <a:cs typeface="SimSun" charset="0"/>
              </a:rPr>
              <a:t>决裂</a:t>
            </a:r>
            <a:r>
              <a:rPr kumimoji="0" lang="en-US" altLang="ja-JP" sz="2800">
                <a:solidFill>
                  <a:schemeClr val="accent1"/>
                </a:solidFill>
                <a:effectLst>
                  <a:outerShdw blurRad="38100" dist="38100" dir="2700000" algn="tl">
                    <a:srgbClr val="000000"/>
                  </a:outerShdw>
                </a:effectLst>
                <a:latin typeface="Times" charset="0"/>
              </a:rPr>
              <a:t> &gt;&gt;&gt;&gt;</a:t>
            </a:r>
            <a:endParaRPr kumimoji="0" lang="en-US" sz="2800">
              <a:solidFill>
                <a:schemeClr val="accent1"/>
              </a:solidFill>
              <a:effectLst>
                <a:outerShdw blurRad="38100" dist="38100" dir="2700000" algn="tl">
                  <a:srgbClr val="000000"/>
                </a:outerShdw>
              </a:effectLst>
              <a:latin typeface="Times" charset="0"/>
            </a:endParaRPr>
          </a:p>
        </p:txBody>
      </p:sp>
      <p:sp>
        <p:nvSpPr>
          <p:cNvPr id="135198" name="Line 36"/>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6533" name="Rectangle 37"/>
          <p:cNvSpPr>
            <a:spLocks noChangeArrowheads="1"/>
          </p:cNvSpPr>
          <p:nvPr/>
        </p:nvSpPr>
        <p:spPr bwMode="auto">
          <a:xfrm>
            <a:off x="357188" y="160338"/>
            <a:ext cx="1574800"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nSpc>
                <a:spcPct val="100000"/>
              </a:lnSpc>
              <a:spcBef>
                <a:spcPct val="50000"/>
              </a:spcBef>
              <a:buFontTx/>
              <a:buNone/>
            </a:pPr>
            <a:r>
              <a:rPr kumimoji="0" lang="zh-CN" altLang="en-US" sz="8800" b="0">
                <a:solidFill>
                  <a:schemeClr val="tx2"/>
                </a:solidFill>
                <a:latin typeface="Times" charset="0"/>
                <a:ea typeface="SimSun" charset="0"/>
                <a:cs typeface="SimSun" charset="0"/>
              </a:rPr>
              <a:t>七</a:t>
            </a:r>
            <a:endParaRPr kumimoji="0" lang="en-US" sz="8800" b="0">
              <a:solidFill>
                <a:schemeClr val="tx2"/>
              </a:solidFill>
              <a:latin typeface="Times" charset="0"/>
            </a:endParaRPr>
          </a:p>
        </p:txBody>
      </p:sp>
      <p:sp>
        <p:nvSpPr>
          <p:cNvPr id="106534" name="Line 38"/>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08" charset="0"/>
              <a:ea typeface="Times New Roman" pitchFamily="-108" charset="0"/>
              <a:cs typeface="Times New Roman" pitchFamily="-108" charset="0"/>
            </a:endParaRPr>
          </a:p>
        </p:txBody>
      </p:sp>
      <p:sp>
        <p:nvSpPr>
          <p:cNvPr id="106535" name="Line 39"/>
          <p:cNvSpPr>
            <a:spLocks noChangeShapeType="1"/>
          </p:cNvSpPr>
          <p:nvPr/>
        </p:nvSpPr>
        <p:spPr bwMode="auto">
          <a:xfrm>
            <a:off x="4614863" y="2298700"/>
            <a:ext cx="0" cy="3327400"/>
          </a:xfrm>
          <a:prstGeom prst="line">
            <a:avLst/>
          </a:prstGeom>
          <a:noFill/>
          <a:ln w="50800">
            <a:solidFill>
              <a:srgbClr val="FC0128"/>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6536" name="Text Box 40"/>
          <p:cNvSpPr txBox="1">
            <a:spLocks noChangeArrowheads="1"/>
          </p:cNvSpPr>
          <p:nvPr/>
        </p:nvSpPr>
        <p:spPr bwMode="auto">
          <a:xfrm>
            <a:off x="1765300" y="-9525"/>
            <a:ext cx="703421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1600">
                <a:latin typeface="Comic Sans MS" charset="0"/>
                <a:ea typeface="SimSun" charset="0"/>
                <a:cs typeface="SimSun" charset="0"/>
              </a:rPr>
              <a:t>列王纪上</a:t>
            </a:r>
            <a:r>
              <a:rPr kumimoji="0" lang="en-US" altLang="ja-JP" sz="1600">
                <a:latin typeface="Comic Sans MS" charset="0"/>
              </a:rPr>
              <a:t> 12:25-14:20; 14:21-31</a:t>
            </a:r>
            <a:endParaRPr kumimoji="0" lang="en-US" sz="1600">
              <a:latin typeface="Comic Sans MS" charset="0"/>
            </a:endParaRPr>
          </a:p>
        </p:txBody>
      </p:sp>
      <p:sp>
        <p:nvSpPr>
          <p:cNvPr id="106537" name="Line 41"/>
          <p:cNvSpPr>
            <a:spLocks noChangeShapeType="1"/>
          </p:cNvSpPr>
          <p:nvPr/>
        </p:nvSpPr>
        <p:spPr bwMode="auto">
          <a:xfrm>
            <a:off x="4905375" y="1333500"/>
            <a:ext cx="301625" cy="603250"/>
          </a:xfrm>
          <a:prstGeom prst="line">
            <a:avLst/>
          </a:prstGeom>
          <a:noFill/>
          <a:ln w="76200">
            <a:solidFill>
              <a:srgbClr val="FF0000"/>
            </a:solidFill>
            <a:round/>
            <a:headEnd/>
            <a:tailEnd/>
          </a:ln>
          <a:effectLst>
            <a:outerShdw blurRad="63500" dist="135003" dir="2471156" algn="ctr" rotWithShape="0">
              <a:schemeClr val="bg2">
                <a:alpha val="74998"/>
              </a:schemeClr>
            </a:outerShdw>
          </a:effectLst>
        </p:spPr>
        <p:txBody>
          <a:bodyPr wrap="none" anchor="ctr"/>
          <a:lstStyle/>
          <a:p>
            <a:pPr>
              <a:defRPr/>
            </a:pPr>
            <a:endParaRPr lang="en-US">
              <a:latin typeface="Arial Narrow" pitchFamily="-108" charset="0"/>
              <a:ea typeface="Times New Roman" pitchFamily="-108" charset="0"/>
              <a:cs typeface="Times New Roman" pitchFamily="-108" charset="0"/>
            </a:endParaRPr>
          </a:p>
        </p:txBody>
      </p:sp>
      <p:sp>
        <p:nvSpPr>
          <p:cNvPr id="106538" name="Line 42"/>
          <p:cNvSpPr>
            <a:spLocks noChangeShapeType="1"/>
          </p:cNvSpPr>
          <p:nvPr/>
        </p:nvSpPr>
        <p:spPr bwMode="auto">
          <a:xfrm flipH="1">
            <a:off x="4803775" y="1343025"/>
            <a:ext cx="460375" cy="619125"/>
          </a:xfrm>
          <a:prstGeom prst="line">
            <a:avLst/>
          </a:prstGeom>
          <a:noFill/>
          <a:ln w="76200">
            <a:solidFill>
              <a:srgbClr val="FF0000"/>
            </a:solidFill>
            <a:round/>
            <a:headEnd/>
            <a:tailEnd/>
          </a:ln>
          <a:effectLst>
            <a:outerShdw blurRad="63500" dist="135003" dir="2471156" algn="ctr" rotWithShape="0">
              <a:schemeClr val="bg2">
                <a:alpha val="74998"/>
              </a:schemeClr>
            </a:outerShdw>
          </a:effectLst>
        </p:spPr>
        <p:txBody>
          <a:bodyPr wrap="none" anchor="ctr"/>
          <a:lstStyle/>
          <a:p>
            <a:pPr>
              <a:defRPr/>
            </a:pPr>
            <a:endParaRPr lang="en-US">
              <a:latin typeface="Arial Narrow" pitchFamily="-108" charset="0"/>
              <a:ea typeface="Times New Roman" pitchFamily="-108" charset="0"/>
              <a:cs typeface="Times New Roman" pitchFamily="-108" charset="0"/>
            </a:endParaRPr>
          </a:p>
        </p:txBody>
      </p:sp>
      <p:grpSp>
        <p:nvGrpSpPr>
          <p:cNvPr id="135205" name="Group 43"/>
          <p:cNvGrpSpPr>
            <a:grpSpLocks/>
          </p:cNvGrpSpPr>
          <p:nvPr/>
        </p:nvGrpSpPr>
        <p:grpSpPr bwMode="auto">
          <a:xfrm>
            <a:off x="8018463" y="3436938"/>
            <a:ext cx="981075" cy="1843087"/>
            <a:chOff x="5051" y="2165"/>
            <a:chExt cx="618" cy="1161"/>
          </a:xfrm>
        </p:grpSpPr>
        <p:grpSp>
          <p:nvGrpSpPr>
            <p:cNvPr id="135240" name="Group 44"/>
            <p:cNvGrpSpPr>
              <a:grpSpLocks/>
            </p:cNvGrpSpPr>
            <p:nvPr/>
          </p:nvGrpSpPr>
          <p:grpSpPr bwMode="auto">
            <a:xfrm>
              <a:off x="5051" y="2165"/>
              <a:ext cx="618" cy="1161"/>
              <a:chOff x="5051" y="2165"/>
              <a:chExt cx="618" cy="1161"/>
            </a:xfrm>
          </p:grpSpPr>
          <p:sp>
            <p:nvSpPr>
              <p:cNvPr id="135242" name="Freeform 45"/>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135243" name="AutoShape 46"/>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p>
            </p:txBody>
          </p:sp>
          <p:sp>
            <p:nvSpPr>
              <p:cNvPr id="135244" name="Rectangle 47"/>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p>
            </p:txBody>
          </p:sp>
          <p:sp>
            <p:nvSpPr>
              <p:cNvPr id="135245" name="Line 48"/>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246" name="Rectangle 49"/>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5247" name="Rectangle 50"/>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5248" name="Line 51"/>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249" name="Line 52"/>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250" name="Line 53"/>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251" name="Line 54"/>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252" name="Line 55"/>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253" name="Line 56"/>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254" name="Line 57"/>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255" name="Line 58"/>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256" name="Line 59"/>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257" name="Line 60"/>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5258" name="Rectangle 61"/>
              <p:cNvSpPr>
                <a:spLocks noChangeArrowheads="1"/>
              </p:cNvSpPr>
              <p:nvPr/>
            </p:nvSpPr>
            <p:spPr bwMode="auto">
              <a:xfrm>
                <a:off x="5051" y="2165"/>
                <a:ext cx="527" cy="1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a:solidFill>
                      <a:srgbClr val="000000"/>
                    </a:solidFill>
                    <a:latin typeface="Chicago" charset="0"/>
                  </a:rPr>
                  <a:t>     </a:t>
                </a:r>
                <a:r>
                  <a:rPr kumimoji="0" lang="zh-CN" altLang="en-US" sz="1000">
                    <a:solidFill>
                      <a:srgbClr val="000000"/>
                    </a:solidFill>
                    <a:latin typeface="Chicago" charset="0"/>
                    <a:ea typeface="SimSun" charset="0"/>
                    <a:cs typeface="SimSun" charset="0"/>
                  </a:rPr>
                  <a:t>皇室</a:t>
                </a:r>
                <a:endParaRPr kumimoji="0" lang="en-US" sz="1000">
                  <a:solidFill>
                    <a:srgbClr val="000000"/>
                  </a:solidFill>
                  <a:latin typeface="Chicago" charset="0"/>
                </a:endParaRPr>
              </a:p>
            </p:txBody>
          </p:sp>
        </p:grpSp>
        <p:sp>
          <p:nvSpPr>
            <p:cNvPr id="135241" name="Rectangle 62"/>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106559" name="Rectangle 63"/>
          <p:cNvSpPr>
            <a:spLocks noChangeArrowheads="1"/>
          </p:cNvSpPr>
          <p:nvPr/>
        </p:nvSpPr>
        <p:spPr bwMode="auto">
          <a:xfrm>
            <a:off x="8051800" y="3789363"/>
            <a:ext cx="871538" cy="225425"/>
          </a:xfrm>
          <a:prstGeom prst="rect">
            <a:avLst/>
          </a:prstGeom>
          <a:noFill/>
          <a:ln w="12700">
            <a:noFill/>
            <a:miter lim="800000"/>
            <a:headEnd/>
            <a:tailEnd/>
          </a:ln>
          <a:effectLst/>
        </p:spPr>
        <p:txBody>
          <a:bodyPr wrap="none" lIns="90487" tIns="44450" rIns="90487" bIns="44450">
            <a:spAutoFit/>
          </a:bodyPr>
          <a:lstStyle/>
          <a:p>
            <a:pPr>
              <a:lnSpc>
                <a:spcPct val="100000"/>
              </a:lnSpc>
              <a:spcBef>
                <a:spcPct val="0"/>
              </a:spcBef>
              <a:buFontTx/>
              <a:buNone/>
            </a:pPr>
            <a:r>
              <a:rPr kumimoji="0" lang="en-US" sz="900">
                <a:solidFill>
                  <a:srgbClr val="000000"/>
                </a:solidFill>
                <a:effectLst>
                  <a:outerShdw blurRad="38100" dist="38100" dir="2700000" algn="tl">
                    <a:srgbClr val="FFFFFF"/>
                  </a:outerShdw>
                </a:effectLst>
                <a:latin typeface="Helvetica" charset="0"/>
              </a:rPr>
              <a:t> ••• SPLIT ••• </a:t>
            </a:r>
          </a:p>
        </p:txBody>
      </p:sp>
      <p:sp>
        <p:nvSpPr>
          <p:cNvPr id="135207" name="Rectangle 64"/>
          <p:cNvSpPr>
            <a:spLocks noChangeArrowheads="1"/>
          </p:cNvSpPr>
          <p:nvPr/>
        </p:nvSpPr>
        <p:spPr bwMode="auto">
          <a:xfrm>
            <a:off x="8032750" y="3973513"/>
            <a:ext cx="936625" cy="21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800">
                <a:solidFill>
                  <a:srgbClr val="000000"/>
                </a:solidFill>
                <a:latin typeface="Helvetica" charset="0"/>
              </a:rPr>
              <a:t>North       South</a:t>
            </a:r>
          </a:p>
        </p:txBody>
      </p:sp>
      <p:grpSp>
        <p:nvGrpSpPr>
          <p:cNvPr id="135208" name="Group 65"/>
          <p:cNvGrpSpPr>
            <a:grpSpLocks/>
          </p:cNvGrpSpPr>
          <p:nvPr/>
        </p:nvGrpSpPr>
        <p:grpSpPr bwMode="auto">
          <a:xfrm>
            <a:off x="8061325" y="4151313"/>
            <a:ext cx="931863" cy="377825"/>
            <a:chOff x="5078" y="2615"/>
            <a:chExt cx="587" cy="238"/>
          </a:xfrm>
        </p:grpSpPr>
        <p:sp>
          <p:nvSpPr>
            <p:cNvPr id="135237" name="Rectangle 66"/>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800">
                  <a:solidFill>
                    <a:srgbClr val="000000"/>
                  </a:solidFill>
                  <a:latin typeface="Helvetica" charset="0"/>
                </a:rPr>
                <a:t>Israel</a:t>
              </a:r>
            </a:p>
          </p:txBody>
        </p:sp>
        <p:sp>
          <p:nvSpPr>
            <p:cNvPr id="135238" name="Rectangle 67"/>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800">
                  <a:solidFill>
                    <a:srgbClr val="000000"/>
                  </a:solidFill>
                  <a:latin typeface="Helvetica" charset="0"/>
                </a:rPr>
                <a:t>  Judah</a:t>
              </a:r>
            </a:p>
          </p:txBody>
        </p:sp>
        <p:sp>
          <p:nvSpPr>
            <p:cNvPr id="135239" name="Rectangle 68"/>
            <p:cNvSpPr>
              <a:spLocks noChangeArrowheads="1"/>
            </p:cNvSpPr>
            <p:nvPr/>
          </p:nvSpPr>
          <p:spPr bwMode="auto">
            <a:xfrm>
              <a:off x="5105" y="2720"/>
              <a:ext cx="470"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800">
                  <a:solidFill>
                    <a:srgbClr val="000000"/>
                  </a:solidFill>
                  <a:latin typeface="Helvetica" charset="0"/>
                </a:rPr>
                <a:t>10              2</a:t>
              </a:r>
            </a:p>
          </p:txBody>
        </p:sp>
      </p:grpSp>
      <p:sp>
        <p:nvSpPr>
          <p:cNvPr id="135209" name="Text Box 69"/>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135210" name="Text Box 70"/>
          <p:cNvSpPr txBox="1">
            <a:spLocks noChangeArrowheads="1"/>
          </p:cNvSpPr>
          <p:nvPr/>
        </p:nvSpPr>
        <p:spPr bwMode="auto">
          <a:xfrm>
            <a:off x="8594725" y="6424613"/>
            <a:ext cx="3238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800">
                <a:latin typeface="Comic Sans MS" charset="0"/>
              </a:rPr>
              <a:t>4</a:t>
            </a:r>
            <a:endParaRPr kumimoji="0" lang="en-US" sz="2000" b="0">
              <a:solidFill>
                <a:srgbClr val="FFA27C"/>
              </a:solidFill>
              <a:latin typeface="B VAG Rounded Bold" charset="0"/>
            </a:endParaRPr>
          </a:p>
        </p:txBody>
      </p:sp>
      <p:sp>
        <p:nvSpPr>
          <p:cNvPr id="106567" name="Rectangle 71"/>
          <p:cNvSpPr>
            <a:spLocks noChangeArrowheads="1"/>
          </p:cNvSpPr>
          <p:nvPr/>
        </p:nvSpPr>
        <p:spPr bwMode="auto">
          <a:xfrm>
            <a:off x="8075613" y="6538913"/>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38</a:t>
            </a:r>
          </a:p>
        </p:txBody>
      </p:sp>
      <p:sp>
        <p:nvSpPr>
          <p:cNvPr id="135212" name="Text Box 72"/>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grpSp>
        <p:nvGrpSpPr>
          <p:cNvPr id="135213" name="Group 73"/>
          <p:cNvGrpSpPr>
            <a:grpSpLocks/>
          </p:cNvGrpSpPr>
          <p:nvPr/>
        </p:nvGrpSpPr>
        <p:grpSpPr bwMode="auto">
          <a:xfrm>
            <a:off x="6289985" y="1328159"/>
            <a:ext cx="919814" cy="1010116"/>
            <a:chOff x="1557" y="1007"/>
            <a:chExt cx="2105" cy="1949"/>
          </a:xfrm>
        </p:grpSpPr>
        <p:grpSp>
          <p:nvGrpSpPr>
            <p:cNvPr id="135233" name="Group 75"/>
            <p:cNvGrpSpPr>
              <a:grpSpLocks/>
            </p:cNvGrpSpPr>
            <p:nvPr/>
          </p:nvGrpSpPr>
          <p:grpSpPr bwMode="auto">
            <a:xfrm>
              <a:off x="1557" y="1209"/>
              <a:ext cx="2105" cy="1421"/>
              <a:chOff x="578" y="2316"/>
              <a:chExt cx="2105" cy="1421"/>
            </a:xfrm>
          </p:grpSpPr>
          <p:sp>
            <p:nvSpPr>
              <p:cNvPr id="135235"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884754731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135236"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135228" name="Freeform 79"/>
            <p:cNvSpPr>
              <a:spLocks/>
            </p:cNvSpPr>
            <p:nvPr/>
          </p:nvSpPr>
          <p:spPr bwMode="auto">
            <a:xfrm>
              <a:off x="1616" y="2649"/>
              <a:ext cx="88" cy="277"/>
            </a:xfrm>
            <a:custGeom>
              <a:avLst/>
              <a:gdLst>
                <a:gd name="T0" fmla="*/ 140 w 85"/>
                <a:gd name="T1" fmla="*/ 11 h 318"/>
                <a:gd name="T2" fmla="*/ 122 w 85"/>
                <a:gd name="T3" fmla="*/ 5 h 318"/>
                <a:gd name="T4" fmla="*/ 92 w 85"/>
                <a:gd name="T5" fmla="*/ 3 h 318"/>
                <a:gd name="T6" fmla="*/ 105 w 85"/>
                <a:gd name="T7" fmla="*/ 5 h 318"/>
                <a:gd name="T8" fmla="*/ 122 w 85"/>
                <a:gd name="T9" fmla="*/ 3 h 318"/>
                <a:gd name="T10" fmla="*/ 71 w 85"/>
                <a:gd name="T11" fmla="*/ 3 h 318"/>
                <a:gd name="T12" fmla="*/ 71 w 85"/>
                <a:gd name="T13" fmla="*/ 3 h 318"/>
                <a:gd name="T14" fmla="*/ 92 w 85"/>
                <a:gd name="T15" fmla="*/ 14 h 318"/>
                <a:gd name="T16" fmla="*/ 55 w 85"/>
                <a:gd name="T17" fmla="*/ 11 h 318"/>
                <a:gd name="T18" fmla="*/ 71 w 85"/>
                <a:gd name="T19" fmla="*/ 9 h 318"/>
                <a:gd name="T20" fmla="*/ 92 w 85"/>
                <a:gd name="T21" fmla="*/ 11 h 318"/>
                <a:gd name="T22" fmla="*/ 71 w 85"/>
                <a:gd name="T23" fmla="*/ 8 h 318"/>
                <a:gd name="T24" fmla="*/ 92 w 85"/>
                <a:gd name="T25" fmla="*/ 11 h 318"/>
                <a:gd name="T26" fmla="*/ 71 w 85"/>
                <a:gd name="T27" fmla="*/ 9 h 318"/>
                <a:gd name="T28" fmla="*/ 92 w 85"/>
                <a:gd name="T29" fmla="*/ 10 h 318"/>
                <a:gd name="T30" fmla="*/ 105 w 85"/>
                <a:gd name="T31" fmla="*/ 12 h 318"/>
                <a:gd name="T32" fmla="*/ 140 w 85"/>
                <a:gd name="T33" fmla="*/ 15 h 318"/>
                <a:gd name="T34" fmla="*/ 154 w 85"/>
                <a:gd name="T35" fmla="*/ 17 h 318"/>
                <a:gd name="T36" fmla="*/ 140 w 85"/>
                <a:gd name="T37" fmla="*/ 20 h 318"/>
                <a:gd name="T38" fmla="*/ 122 w 85"/>
                <a:gd name="T39" fmla="*/ 19 h 318"/>
                <a:gd name="T40" fmla="*/ 105 w 85"/>
                <a:gd name="T41" fmla="*/ 23 h 318"/>
                <a:gd name="T42" fmla="*/ 71 w 85"/>
                <a:gd name="T43" fmla="*/ 21 h 318"/>
                <a:gd name="T44" fmla="*/ 55 w 85"/>
                <a:gd name="T45" fmla="*/ 15 h 318"/>
                <a:gd name="T46" fmla="*/ 41 w 85"/>
                <a:gd name="T47" fmla="*/ 18 h 318"/>
                <a:gd name="T48" fmla="*/ 5 w 85"/>
                <a:gd name="T49" fmla="*/ 15 h 318"/>
                <a:gd name="T50" fmla="*/ 71 w 85"/>
                <a:gd name="T51" fmla="*/ 10 h 318"/>
                <a:gd name="T52" fmla="*/ 122 w 85"/>
                <a:gd name="T53" fmla="*/ 12 h 318"/>
                <a:gd name="T54" fmla="*/ 140 w 85"/>
                <a:gd name="T55" fmla="*/ 16 h 318"/>
                <a:gd name="T56" fmla="*/ 122 w 85"/>
                <a:gd name="T57" fmla="*/ 14 h 318"/>
                <a:gd name="T58" fmla="*/ 122 w 85"/>
                <a:gd name="T59" fmla="*/ 3 h 318"/>
                <a:gd name="T60" fmla="*/ 92 w 85"/>
                <a:gd name="T61" fmla="*/ 3 h 318"/>
                <a:gd name="T62" fmla="*/ 41 w 85"/>
                <a:gd name="T63" fmla="*/ 3 h 318"/>
                <a:gd name="T64" fmla="*/ 71 w 85"/>
                <a:gd name="T65" fmla="*/ 7 h 318"/>
                <a:gd name="T66" fmla="*/ 105 w 85"/>
                <a:gd name="T67" fmla="*/ 10 h 318"/>
                <a:gd name="T68" fmla="*/ 140 w 85"/>
                <a:gd name="T69" fmla="*/ 11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35229" name="Freeform 80"/>
            <p:cNvSpPr>
              <a:spLocks/>
            </p:cNvSpPr>
            <p:nvPr/>
          </p:nvSpPr>
          <p:spPr bwMode="auto">
            <a:xfrm>
              <a:off x="1635" y="2647"/>
              <a:ext cx="109" cy="309"/>
            </a:xfrm>
            <a:custGeom>
              <a:avLst/>
              <a:gdLst>
                <a:gd name="T0" fmla="*/ 1 w 105"/>
                <a:gd name="T1" fmla="*/ 0 h 354"/>
                <a:gd name="T2" fmla="*/ 189 w 105"/>
                <a:gd name="T3" fmla="*/ 3 h 354"/>
                <a:gd name="T4" fmla="*/ 147 w 105"/>
                <a:gd name="T5" fmla="*/ 3 h 354"/>
                <a:gd name="T6" fmla="*/ 170 w 105"/>
                <a:gd name="T7" fmla="*/ 4 h 354"/>
                <a:gd name="T8" fmla="*/ 170 w 105"/>
                <a:gd name="T9" fmla="*/ 11 h 354"/>
                <a:gd name="T10" fmla="*/ 197 w 105"/>
                <a:gd name="T11" fmla="*/ 13 h 354"/>
                <a:gd name="T12" fmla="*/ 197 w 105"/>
                <a:gd name="T13" fmla="*/ 18 h 354"/>
                <a:gd name="T14" fmla="*/ 170 w 105"/>
                <a:gd name="T15" fmla="*/ 25 h 354"/>
                <a:gd name="T16" fmla="*/ 140 w 105"/>
                <a:gd name="T17" fmla="*/ 27 h 354"/>
                <a:gd name="T18" fmla="*/ 33 w 105"/>
                <a:gd name="T19" fmla="*/ 24 h 354"/>
                <a:gd name="T20" fmla="*/ 12 w 105"/>
                <a:gd name="T21" fmla="*/ 21 h 354"/>
                <a:gd name="T22" fmla="*/ 33 w 105"/>
                <a:gd name="T23" fmla="*/ 18 h 354"/>
                <a:gd name="T24" fmla="*/ 9 w 105"/>
                <a:gd name="T25" fmla="*/ 8 h 354"/>
                <a:gd name="T26" fmla="*/ 39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35230" name="Freeform 81"/>
            <p:cNvSpPr>
              <a:spLocks/>
            </p:cNvSpPr>
            <p:nvPr/>
          </p:nvSpPr>
          <p:spPr bwMode="auto">
            <a:xfrm>
              <a:off x="3008" y="2583"/>
              <a:ext cx="155" cy="328"/>
            </a:xfrm>
            <a:custGeom>
              <a:avLst/>
              <a:gdLst>
                <a:gd name="T0" fmla="*/ 298 w 149"/>
                <a:gd name="T1" fmla="*/ 3 h 376"/>
                <a:gd name="T2" fmla="*/ 283 w 149"/>
                <a:gd name="T3" fmla="*/ 8 h 376"/>
                <a:gd name="T4" fmla="*/ 263 w 149"/>
                <a:gd name="T5" fmla="*/ 10 h 376"/>
                <a:gd name="T6" fmla="*/ 259 w 149"/>
                <a:gd name="T7" fmla="*/ 10 h 376"/>
                <a:gd name="T8" fmla="*/ 221 w 149"/>
                <a:gd name="T9" fmla="*/ 18 h 376"/>
                <a:gd name="T10" fmla="*/ 174 w 149"/>
                <a:gd name="T11" fmla="*/ 24 h 376"/>
                <a:gd name="T12" fmla="*/ 140 w 149"/>
                <a:gd name="T13" fmla="*/ 27 h 376"/>
                <a:gd name="T14" fmla="*/ 117 w 149"/>
                <a:gd name="T15" fmla="*/ 27 h 376"/>
                <a:gd name="T16" fmla="*/ 37 w 149"/>
                <a:gd name="T17" fmla="*/ 28 h 376"/>
                <a:gd name="T18" fmla="*/ 2 w 149"/>
                <a:gd name="T19" fmla="*/ 25 h 376"/>
                <a:gd name="T20" fmla="*/ 5 w 149"/>
                <a:gd name="T21" fmla="*/ 24 h 376"/>
                <a:gd name="T22" fmla="*/ 8 w 149"/>
                <a:gd name="T23" fmla="*/ 17 h 376"/>
                <a:gd name="T24" fmla="*/ 42 w 149"/>
                <a:gd name="T25" fmla="*/ 15 h 376"/>
                <a:gd name="T26" fmla="*/ 70 w 149"/>
                <a:gd name="T27" fmla="*/ 8 h 376"/>
                <a:gd name="T28" fmla="*/ 88 w 149"/>
                <a:gd name="T29" fmla="*/ 6 h 376"/>
                <a:gd name="T30" fmla="*/ 169 w 149"/>
                <a:gd name="T31" fmla="*/ 3 h 376"/>
                <a:gd name="T32" fmla="*/ 259 w 149"/>
                <a:gd name="T33" fmla="*/ 3 h 376"/>
                <a:gd name="T34" fmla="*/ 298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35231" name="Freeform 82"/>
            <p:cNvSpPr>
              <a:spLocks/>
            </p:cNvSpPr>
            <p:nvPr/>
          </p:nvSpPr>
          <p:spPr bwMode="auto">
            <a:xfrm>
              <a:off x="1714" y="1020"/>
              <a:ext cx="99" cy="440"/>
            </a:xfrm>
            <a:custGeom>
              <a:avLst/>
              <a:gdLst>
                <a:gd name="T0" fmla="*/ 45 w 96"/>
                <a:gd name="T1" fmla="*/ 37 h 504"/>
                <a:gd name="T2" fmla="*/ 108 w 96"/>
                <a:gd name="T3" fmla="*/ 38 h 504"/>
                <a:gd name="T4" fmla="*/ 129 w 96"/>
                <a:gd name="T5" fmla="*/ 34 h 504"/>
                <a:gd name="T6" fmla="*/ 129 w 96"/>
                <a:gd name="T7" fmla="*/ 24 h 504"/>
                <a:gd name="T8" fmla="*/ 157 w 96"/>
                <a:gd name="T9" fmla="*/ 16 h 504"/>
                <a:gd name="T10" fmla="*/ 171 w 96"/>
                <a:gd name="T11" fmla="*/ 13 h 504"/>
                <a:gd name="T12" fmla="*/ 157 w 96"/>
                <a:gd name="T13" fmla="*/ 3 h 504"/>
                <a:gd name="T14" fmla="*/ 138 w 96"/>
                <a:gd name="T15" fmla="*/ 3 h 504"/>
                <a:gd name="T16" fmla="*/ 48 w 96"/>
                <a:gd name="T17" fmla="*/ 3 h 504"/>
                <a:gd name="T18" fmla="*/ 45 w 96"/>
                <a:gd name="T19" fmla="*/ 9 h 504"/>
                <a:gd name="T20" fmla="*/ 54 w 96"/>
                <a:gd name="T21" fmla="*/ 27 h 504"/>
                <a:gd name="T22" fmla="*/ 70 w 96"/>
                <a:gd name="T23" fmla="*/ 31 h 504"/>
                <a:gd name="T24" fmla="*/ 43 w 96"/>
                <a:gd name="T25" fmla="*/ 36 h 504"/>
                <a:gd name="T26" fmla="*/ 45 w 96"/>
                <a:gd name="T27" fmla="*/ 3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35232" name="Freeform 83"/>
            <p:cNvSpPr>
              <a:spLocks/>
            </p:cNvSpPr>
            <p:nvPr/>
          </p:nvSpPr>
          <p:spPr bwMode="auto">
            <a:xfrm>
              <a:off x="3431" y="1007"/>
              <a:ext cx="156" cy="358"/>
            </a:xfrm>
            <a:custGeom>
              <a:avLst/>
              <a:gdLst>
                <a:gd name="T0" fmla="*/ 5 w 150"/>
                <a:gd name="T1" fmla="*/ 29 h 410"/>
                <a:gd name="T2" fmla="*/ 85 w 150"/>
                <a:gd name="T3" fmla="*/ 31 h 410"/>
                <a:gd name="T4" fmla="*/ 168 w 150"/>
                <a:gd name="T5" fmla="*/ 30 h 410"/>
                <a:gd name="T6" fmla="*/ 197 w 150"/>
                <a:gd name="T7" fmla="*/ 27 h 410"/>
                <a:gd name="T8" fmla="*/ 242 w 150"/>
                <a:gd name="T9" fmla="*/ 21 h 410"/>
                <a:gd name="T10" fmla="*/ 270 w 150"/>
                <a:gd name="T11" fmla="*/ 17 h 410"/>
                <a:gd name="T12" fmla="*/ 286 w 150"/>
                <a:gd name="T13" fmla="*/ 15 h 410"/>
                <a:gd name="T14" fmla="*/ 292 w 150"/>
                <a:gd name="T15" fmla="*/ 9 h 410"/>
                <a:gd name="T16" fmla="*/ 304 w 150"/>
                <a:gd name="T17" fmla="*/ 8 h 410"/>
                <a:gd name="T18" fmla="*/ 308 w 150"/>
                <a:gd name="T19" fmla="*/ 3 h 410"/>
                <a:gd name="T20" fmla="*/ 274 w 150"/>
                <a:gd name="T21" fmla="*/ 0 h 410"/>
                <a:gd name="T22" fmla="*/ 197 w 150"/>
                <a:gd name="T23" fmla="*/ 3 h 410"/>
                <a:gd name="T24" fmla="*/ 162 w 150"/>
                <a:gd name="T25" fmla="*/ 3 h 410"/>
                <a:gd name="T26" fmla="*/ 139 w 150"/>
                <a:gd name="T27" fmla="*/ 10 h 410"/>
                <a:gd name="T28" fmla="*/ 121 w 150"/>
                <a:gd name="T29" fmla="*/ 12 h 410"/>
                <a:gd name="T30" fmla="*/ 88 w 150"/>
                <a:gd name="T31" fmla="*/ 17 h 410"/>
                <a:gd name="T32" fmla="*/ 85 w 150"/>
                <a:gd name="T33" fmla="*/ 17 h 410"/>
                <a:gd name="T34" fmla="*/ 70 w 150"/>
                <a:gd name="T35" fmla="*/ 17 h 410"/>
                <a:gd name="T36" fmla="*/ 64 w 150"/>
                <a:gd name="T37" fmla="*/ 19 h 410"/>
                <a:gd name="T38" fmla="*/ 58 w 150"/>
                <a:gd name="T39" fmla="*/ 20 h 410"/>
                <a:gd name="T40" fmla="*/ 35 w 150"/>
                <a:gd name="T41" fmla="*/ 26 h 410"/>
                <a:gd name="T42" fmla="*/ 10 w 150"/>
                <a:gd name="T43" fmla="*/ 29 h 410"/>
                <a:gd name="T44" fmla="*/ 2 w 150"/>
                <a:gd name="T45" fmla="*/ 30 h 410"/>
                <a:gd name="T46" fmla="*/ 5 w 150"/>
                <a:gd name="T47" fmla="*/ 29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grpSp>
        <p:nvGrpSpPr>
          <p:cNvPr id="135214" name="Group 84"/>
          <p:cNvGrpSpPr>
            <a:grpSpLocks/>
          </p:cNvGrpSpPr>
          <p:nvPr/>
        </p:nvGrpSpPr>
        <p:grpSpPr bwMode="auto">
          <a:xfrm>
            <a:off x="6283635" y="3404609"/>
            <a:ext cx="919814" cy="1010116"/>
            <a:chOff x="1557" y="1007"/>
            <a:chExt cx="2105" cy="1949"/>
          </a:xfrm>
        </p:grpSpPr>
        <p:grpSp>
          <p:nvGrpSpPr>
            <p:cNvPr id="135223" name="Group 86"/>
            <p:cNvGrpSpPr>
              <a:grpSpLocks/>
            </p:cNvGrpSpPr>
            <p:nvPr/>
          </p:nvGrpSpPr>
          <p:grpSpPr bwMode="auto">
            <a:xfrm>
              <a:off x="1557" y="1209"/>
              <a:ext cx="2105" cy="1421"/>
              <a:chOff x="578" y="2316"/>
              <a:chExt cx="2105" cy="1421"/>
            </a:xfrm>
          </p:grpSpPr>
          <p:sp>
            <p:nvSpPr>
              <p:cNvPr id="135225" name="Freeform 87"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884754731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sp>
            <p:nvSpPr>
              <p:cNvPr id="135226" name="Freeform 88"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a:p>
            </p:txBody>
          </p:sp>
        </p:grpSp>
        <p:sp>
          <p:nvSpPr>
            <p:cNvPr id="135218" name="Freeform 90"/>
            <p:cNvSpPr>
              <a:spLocks/>
            </p:cNvSpPr>
            <p:nvPr/>
          </p:nvSpPr>
          <p:spPr bwMode="auto">
            <a:xfrm>
              <a:off x="1616" y="2649"/>
              <a:ext cx="88" cy="277"/>
            </a:xfrm>
            <a:custGeom>
              <a:avLst/>
              <a:gdLst>
                <a:gd name="T0" fmla="*/ 140 w 85"/>
                <a:gd name="T1" fmla="*/ 11 h 318"/>
                <a:gd name="T2" fmla="*/ 122 w 85"/>
                <a:gd name="T3" fmla="*/ 5 h 318"/>
                <a:gd name="T4" fmla="*/ 92 w 85"/>
                <a:gd name="T5" fmla="*/ 3 h 318"/>
                <a:gd name="T6" fmla="*/ 105 w 85"/>
                <a:gd name="T7" fmla="*/ 5 h 318"/>
                <a:gd name="T8" fmla="*/ 122 w 85"/>
                <a:gd name="T9" fmla="*/ 3 h 318"/>
                <a:gd name="T10" fmla="*/ 71 w 85"/>
                <a:gd name="T11" fmla="*/ 3 h 318"/>
                <a:gd name="T12" fmla="*/ 71 w 85"/>
                <a:gd name="T13" fmla="*/ 3 h 318"/>
                <a:gd name="T14" fmla="*/ 92 w 85"/>
                <a:gd name="T15" fmla="*/ 14 h 318"/>
                <a:gd name="T16" fmla="*/ 55 w 85"/>
                <a:gd name="T17" fmla="*/ 11 h 318"/>
                <a:gd name="T18" fmla="*/ 71 w 85"/>
                <a:gd name="T19" fmla="*/ 9 h 318"/>
                <a:gd name="T20" fmla="*/ 92 w 85"/>
                <a:gd name="T21" fmla="*/ 11 h 318"/>
                <a:gd name="T22" fmla="*/ 71 w 85"/>
                <a:gd name="T23" fmla="*/ 8 h 318"/>
                <a:gd name="T24" fmla="*/ 92 w 85"/>
                <a:gd name="T25" fmla="*/ 11 h 318"/>
                <a:gd name="T26" fmla="*/ 71 w 85"/>
                <a:gd name="T27" fmla="*/ 9 h 318"/>
                <a:gd name="T28" fmla="*/ 92 w 85"/>
                <a:gd name="T29" fmla="*/ 10 h 318"/>
                <a:gd name="T30" fmla="*/ 105 w 85"/>
                <a:gd name="T31" fmla="*/ 12 h 318"/>
                <a:gd name="T32" fmla="*/ 140 w 85"/>
                <a:gd name="T33" fmla="*/ 15 h 318"/>
                <a:gd name="T34" fmla="*/ 154 w 85"/>
                <a:gd name="T35" fmla="*/ 17 h 318"/>
                <a:gd name="T36" fmla="*/ 140 w 85"/>
                <a:gd name="T37" fmla="*/ 20 h 318"/>
                <a:gd name="T38" fmla="*/ 122 w 85"/>
                <a:gd name="T39" fmla="*/ 19 h 318"/>
                <a:gd name="T40" fmla="*/ 105 w 85"/>
                <a:gd name="T41" fmla="*/ 23 h 318"/>
                <a:gd name="T42" fmla="*/ 71 w 85"/>
                <a:gd name="T43" fmla="*/ 21 h 318"/>
                <a:gd name="T44" fmla="*/ 55 w 85"/>
                <a:gd name="T45" fmla="*/ 15 h 318"/>
                <a:gd name="T46" fmla="*/ 41 w 85"/>
                <a:gd name="T47" fmla="*/ 18 h 318"/>
                <a:gd name="T48" fmla="*/ 5 w 85"/>
                <a:gd name="T49" fmla="*/ 15 h 318"/>
                <a:gd name="T50" fmla="*/ 71 w 85"/>
                <a:gd name="T51" fmla="*/ 10 h 318"/>
                <a:gd name="T52" fmla="*/ 122 w 85"/>
                <a:gd name="T53" fmla="*/ 12 h 318"/>
                <a:gd name="T54" fmla="*/ 140 w 85"/>
                <a:gd name="T55" fmla="*/ 16 h 318"/>
                <a:gd name="T56" fmla="*/ 122 w 85"/>
                <a:gd name="T57" fmla="*/ 14 h 318"/>
                <a:gd name="T58" fmla="*/ 122 w 85"/>
                <a:gd name="T59" fmla="*/ 3 h 318"/>
                <a:gd name="T60" fmla="*/ 92 w 85"/>
                <a:gd name="T61" fmla="*/ 3 h 318"/>
                <a:gd name="T62" fmla="*/ 41 w 85"/>
                <a:gd name="T63" fmla="*/ 3 h 318"/>
                <a:gd name="T64" fmla="*/ 71 w 85"/>
                <a:gd name="T65" fmla="*/ 7 h 318"/>
                <a:gd name="T66" fmla="*/ 105 w 85"/>
                <a:gd name="T67" fmla="*/ 10 h 318"/>
                <a:gd name="T68" fmla="*/ 140 w 85"/>
                <a:gd name="T69" fmla="*/ 11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35219" name="Freeform 91"/>
            <p:cNvSpPr>
              <a:spLocks/>
            </p:cNvSpPr>
            <p:nvPr/>
          </p:nvSpPr>
          <p:spPr bwMode="auto">
            <a:xfrm>
              <a:off x="1635" y="2647"/>
              <a:ext cx="109" cy="309"/>
            </a:xfrm>
            <a:custGeom>
              <a:avLst/>
              <a:gdLst>
                <a:gd name="T0" fmla="*/ 1 w 105"/>
                <a:gd name="T1" fmla="*/ 0 h 354"/>
                <a:gd name="T2" fmla="*/ 189 w 105"/>
                <a:gd name="T3" fmla="*/ 3 h 354"/>
                <a:gd name="T4" fmla="*/ 147 w 105"/>
                <a:gd name="T5" fmla="*/ 3 h 354"/>
                <a:gd name="T6" fmla="*/ 170 w 105"/>
                <a:gd name="T7" fmla="*/ 4 h 354"/>
                <a:gd name="T8" fmla="*/ 170 w 105"/>
                <a:gd name="T9" fmla="*/ 11 h 354"/>
                <a:gd name="T10" fmla="*/ 197 w 105"/>
                <a:gd name="T11" fmla="*/ 13 h 354"/>
                <a:gd name="T12" fmla="*/ 197 w 105"/>
                <a:gd name="T13" fmla="*/ 18 h 354"/>
                <a:gd name="T14" fmla="*/ 170 w 105"/>
                <a:gd name="T15" fmla="*/ 25 h 354"/>
                <a:gd name="T16" fmla="*/ 140 w 105"/>
                <a:gd name="T17" fmla="*/ 27 h 354"/>
                <a:gd name="T18" fmla="*/ 33 w 105"/>
                <a:gd name="T19" fmla="*/ 24 h 354"/>
                <a:gd name="T20" fmla="*/ 12 w 105"/>
                <a:gd name="T21" fmla="*/ 21 h 354"/>
                <a:gd name="T22" fmla="*/ 33 w 105"/>
                <a:gd name="T23" fmla="*/ 18 h 354"/>
                <a:gd name="T24" fmla="*/ 9 w 105"/>
                <a:gd name="T25" fmla="*/ 8 h 354"/>
                <a:gd name="T26" fmla="*/ 39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35220" name="Freeform 92"/>
            <p:cNvSpPr>
              <a:spLocks/>
            </p:cNvSpPr>
            <p:nvPr/>
          </p:nvSpPr>
          <p:spPr bwMode="auto">
            <a:xfrm>
              <a:off x="3008" y="2583"/>
              <a:ext cx="155" cy="328"/>
            </a:xfrm>
            <a:custGeom>
              <a:avLst/>
              <a:gdLst>
                <a:gd name="T0" fmla="*/ 298 w 149"/>
                <a:gd name="T1" fmla="*/ 3 h 376"/>
                <a:gd name="T2" fmla="*/ 283 w 149"/>
                <a:gd name="T3" fmla="*/ 8 h 376"/>
                <a:gd name="T4" fmla="*/ 263 w 149"/>
                <a:gd name="T5" fmla="*/ 10 h 376"/>
                <a:gd name="T6" fmla="*/ 259 w 149"/>
                <a:gd name="T7" fmla="*/ 10 h 376"/>
                <a:gd name="T8" fmla="*/ 221 w 149"/>
                <a:gd name="T9" fmla="*/ 18 h 376"/>
                <a:gd name="T10" fmla="*/ 174 w 149"/>
                <a:gd name="T11" fmla="*/ 24 h 376"/>
                <a:gd name="T12" fmla="*/ 140 w 149"/>
                <a:gd name="T13" fmla="*/ 27 h 376"/>
                <a:gd name="T14" fmla="*/ 117 w 149"/>
                <a:gd name="T15" fmla="*/ 27 h 376"/>
                <a:gd name="T16" fmla="*/ 37 w 149"/>
                <a:gd name="T17" fmla="*/ 28 h 376"/>
                <a:gd name="T18" fmla="*/ 2 w 149"/>
                <a:gd name="T19" fmla="*/ 25 h 376"/>
                <a:gd name="T20" fmla="*/ 5 w 149"/>
                <a:gd name="T21" fmla="*/ 24 h 376"/>
                <a:gd name="T22" fmla="*/ 8 w 149"/>
                <a:gd name="T23" fmla="*/ 17 h 376"/>
                <a:gd name="T24" fmla="*/ 42 w 149"/>
                <a:gd name="T25" fmla="*/ 15 h 376"/>
                <a:gd name="T26" fmla="*/ 70 w 149"/>
                <a:gd name="T27" fmla="*/ 8 h 376"/>
                <a:gd name="T28" fmla="*/ 88 w 149"/>
                <a:gd name="T29" fmla="*/ 6 h 376"/>
                <a:gd name="T30" fmla="*/ 169 w 149"/>
                <a:gd name="T31" fmla="*/ 3 h 376"/>
                <a:gd name="T32" fmla="*/ 259 w 149"/>
                <a:gd name="T33" fmla="*/ 3 h 376"/>
                <a:gd name="T34" fmla="*/ 298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35221" name="Freeform 93"/>
            <p:cNvSpPr>
              <a:spLocks/>
            </p:cNvSpPr>
            <p:nvPr/>
          </p:nvSpPr>
          <p:spPr bwMode="auto">
            <a:xfrm>
              <a:off x="1714" y="1020"/>
              <a:ext cx="99" cy="440"/>
            </a:xfrm>
            <a:custGeom>
              <a:avLst/>
              <a:gdLst>
                <a:gd name="T0" fmla="*/ 45 w 96"/>
                <a:gd name="T1" fmla="*/ 37 h 504"/>
                <a:gd name="T2" fmla="*/ 108 w 96"/>
                <a:gd name="T3" fmla="*/ 38 h 504"/>
                <a:gd name="T4" fmla="*/ 129 w 96"/>
                <a:gd name="T5" fmla="*/ 34 h 504"/>
                <a:gd name="T6" fmla="*/ 129 w 96"/>
                <a:gd name="T7" fmla="*/ 24 h 504"/>
                <a:gd name="T8" fmla="*/ 157 w 96"/>
                <a:gd name="T9" fmla="*/ 16 h 504"/>
                <a:gd name="T10" fmla="*/ 171 w 96"/>
                <a:gd name="T11" fmla="*/ 13 h 504"/>
                <a:gd name="T12" fmla="*/ 157 w 96"/>
                <a:gd name="T13" fmla="*/ 3 h 504"/>
                <a:gd name="T14" fmla="*/ 138 w 96"/>
                <a:gd name="T15" fmla="*/ 3 h 504"/>
                <a:gd name="T16" fmla="*/ 48 w 96"/>
                <a:gd name="T17" fmla="*/ 3 h 504"/>
                <a:gd name="T18" fmla="*/ 45 w 96"/>
                <a:gd name="T19" fmla="*/ 9 h 504"/>
                <a:gd name="T20" fmla="*/ 54 w 96"/>
                <a:gd name="T21" fmla="*/ 27 h 504"/>
                <a:gd name="T22" fmla="*/ 70 w 96"/>
                <a:gd name="T23" fmla="*/ 31 h 504"/>
                <a:gd name="T24" fmla="*/ 43 w 96"/>
                <a:gd name="T25" fmla="*/ 36 h 504"/>
                <a:gd name="T26" fmla="*/ 45 w 96"/>
                <a:gd name="T27" fmla="*/ 3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sp>
          <p:nvSpPr>
            <p:cNvPr id="135222" name="Freeform 94"/>
            <p:cNvSpPr>
              <a:spLocks/>
            </p:cNvSpPr>
            <p:nvPr/>
          </p:nvSpPr>
          <p:spPr bwMode="auto">
            <a:xfrm>
              <a:off x="3431" y="1007"/>
              <a:ext cx="156" cy="358"/>
            </a:xfrm>
            <a:custGeom>
              <a:avLst/>
              <a:gdLst>
                <a:gd name="T0" fmla="*/ 5 w 150"/>
                <a:gd name="T1" fmla="*/ 29 h 410"/>
                <a:gd name="T2" fmla="*/ 85 w 150"/>
                <a:gd name="T3" fmla="*/ 31 h 410"/>
                <a:gd name="T4" fmla="*/ 168 w 150"/>
                <a:gd name="T5" fmla="*/ 30 h 410"/>
                <a:gd name="T6" fmla="*/ 197 w 150"/>
                <a:gd name="T7" fmla="*/ 27 h 410"/>
                <a:gd name="T8" fmla="*/ 242 w 150"/>
                <a:gd name="T9" fmla="*/ 21 h 410"/>
                <a:gd name="T10" fmla="*/ 270 w 150"/>
                <a:gd name="T11" fmla="*/ 17 h 410"/>
                <a:gd name="T12" fmla="*/ 286 w 150"/>
                <a:gd name="T13" fmla="*/ 15 h 410"/>
                <a:gd name="T14" fmla="*/ 292 w 150"/>
                <a:gd name="T15" fmla="*/ 9 h 410"/>
                <a:gd name="T16" fmla="*/ 304 w 150"/>
                <a:gd name="T17" fmla="*/ 8 h 410"/>
                <a:gd name="T18" fmla="*/ 308 w 150"/>
                <a:gd name="T19" fmla="*/ 3 h 410"/>
                <a:gd name="T20" fmla="*/ 274 w 150"/>
                <a:gd name="T21" fmla="*/ 0 h 410"/>
                <a:gd name="T22" fmla="*/ 197 w 150"/>
                <a:gd name="T23" fmla="*/ 3 h 410"/>
                <a:gd name="T24" fmla="*/ 162 w 150"/>
                <a:gd name="T25" fmla="*/ 3 h 410"/>
                <a:gd name="T26" fmla="*/ 139 w 150"/>
                <a:gd name="T27" fmla="*/ 10 h 410"/>
                <a:gd name="T28" fmla="*/ 121 w 150"/>
                <a:gd name="T29" fmla="*/ 12 h 410"/>
                <a:gd name="T30" fmla="*/ 88 w 150"/>
                <a:gd name="T31" fmla="*/ 17 h 410"/>
                <a:gd name="T32" fmla="*/ 85 w 150"/>
                <a:gd name="T33" fmla="*/ 17 h 410"/>
                <a:gd name="T34" fmla="*/ 70 w 150"/>
                <a:gd name="T35" fmla="*/ 17 h 410"/>
                <a:gd name="T36" fmla="*/ 64 w 150"/>
                <a:gd name="T37" fmla="*/ 19 h 410"/>
                <a:gd name="T38" fmla="*/ 58 w 150"/>
                <a:gd name="T39" fmla="*/ 20 h 410"/>
                <a:gd name="T40" fmla="*/ 35 w 150"/>
                <a:gd name="T41" fmla="*/ 26 h 410"/>
                <a:gd name="T42" fmla="*/ 10 w 150"/>
                <a:gd name="T43" fmla="*/ 29 h 410"/>
                <a:gd name="T44" fmla="*/ 2 w 150"/>
                <a:gd name="T45" fmla="*/ 30 h 410"/>
                <a:gd name="T46" fmla="*/ 5 w 150"/>
                <a:gd name="T47" fmla="*/ 29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a:p>
          </p:txBody>
        </p:sp>
      </p:grpSp>
      <p:sp>
        <p:nvSpPr>
          <p:cNvPr id="106591" name="Text Box 95"/>
          <p:cNvSpPr txBox="1">
            <a:spLocks noChangeArrowheads="1"/>
          </p:cNvSpPr>
          <p:nvPr/>
        </p:nvSpPr>
        <p:spPr bwMode="auto">
          <a:xfrm>
            <a:off x="6383338" y="1376363"/>
            <a:ext cx="863600" cy="701675"/>
          </a:xfrm>
          <a:prstGeom prst="rect">
            <a:avLst/>
          </a:prstGeom>
          <a:noFill/>
          <a:ln w="12700">
            <a:noFill/>
            <a:miter lim="800000"/>
            <a:headEnd/>
            <a:tailEnd/>
          </a:ln>
          <a:effectLst>
            <a:outerShdw blurRad="63500" dist="46662" dir="3284183" algn="ctr" rotWithShape="0">
              <a:schemeClr val="bg2">
                <a:alpha val="74997"/>
              </a:schemeClr>
            </a:outerShdw>
          </a:effectLst>
        </p:spPr>
        <p:txBody>
          <a:bodyPr>
            <a:spAutoFit/>
          </a:bodyPr>
          <a:lstStyle/>
          <a:p>
            <a:pPr>
              <a:lnSpc>
                <a:spcPct val="100000"/>
              </a:lnSpc>
              <a:spcBef>
                <a:spcPct val="50000"/>
              </a:spcBef>
              <a:buFontTx/>
              <a:buNone/>
              <a:defRPr/>
            </a:pPr>
            <a:r>
              <a:rPr kumimoji="0" lang="en-US" sz="4000" b="0" i="1">
                <a:latin typeface="Kosher-Normal" pitchFamily="-105" charset="0"/>
                <a:ea typeface="Times New Roman" pitchFamily="-105" charset="0"/>
                <a:cs typeface="Times New Roman" pitchFamily="-105" charset="0"/>
              </a:rPr>
              <a:t>DC</a:t>
            </a:r>
          </a:p>
        </p:txBody>
      </p:sp>
      <p:sp>
        <p:nvSpPr>
          <p:cNvPr id="106530" name="Rectangle 34"/>
          <p:cNvSpPr>
            <a:spLocks noChangeArrowheads="1"/>
          </p:cNvSpPr>
          <p:nvPr/>
        </p:nvSpPr>
        <p:spPr bwMode="auto">
          <a:xfrm>
            <a:off x="6140450" y="2428875"/>
            <a:ext cx="3003550" cy="81915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nSpc>
                <a:spcPct val="100000"/>
              </a:lnSpc>
              <a:spcBef>
                <a:spcPct val="0"/>
              </a:spcBef>
              <a:buFontTx/>
              <a:buNone/>
            </a:pPr>
            <a:r>
              <a:rPr kumimoji="0" lang="zh-CN" altLang="en-US" i="1">
                <a:latin typeface="Helvetica" charset="0"/>
                <a:ea typeface="SimSun" charset="0"/>
                <a:cs typeface="SimSun" charset="0"/>
              </a:rPr>
              <a:t>撒母耳书下</a:t>
            </a:r>
            <a:r>
              <a:rPr kumimoji="0" lang="en-US" altLang="ja-JP" i="1">
                <a:latin typeface="Helvetica" charset="0"/>
              </a:rPr>
              <a:t>7: 4-16</a:t>
            </a:r>
          </a:p>
          <a:p>
            <a:pPr>
              <a:lnSpc>
                <a:spcPct val="100000"/>
              </a:lnSpc>
              <a:spcBef>
                <a:spcPct val="0"/>
              </a:spcBef>
              <a:buFontTx/>
              <a:buNone/>
            </a:pPr>
            <a:r>
              <a:rPr kumimoji="0" lang="zh-CN" altLang="en-US" i="1">
                <a:latin typeface="Helvetica" charset="0"/>
                <a:ea typeface="SimSun" charset="0"/>
                <a:cs typeface="SimSun" charset="0"/>
              </a:rPr>
              <a:t>历代志下</a:t>
            </a:r>
            <a:r>
              <a:rPr kumimoji="0" lang="en-US" altLang="ja-JP" i="1">
                <a:latin typeface="Helvetica" charset="0"/>
              </a:rPr>
              <a:t> 17:3-15</a:t>
            </a:r>
            <a:endParaRPr kumimoji="0" lang="en-US" i="1">
              <a:latin typeface="Helvetica" charset="0"/>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106537"/>
                                        </p:tgtEl>
                                        <p:attrNameLst>
                                          <p:attrName>style.visibility</p:attrName>
                                        </p:attrNameLst>
                                      </p:cBhvr>
                                      <p:to>
                                        <p:strVal val="visible"/>
                                      </p:to>
                                    </p:set>
                                    <p:animEffect transition="in" filter="wipe(up)">
                                      <p:cBhvr>
                                        <p:cTn id="7" dur="500"/>
                                        <p:tgtEl>
                                          <p:spTgt spid="106537"/>
                                        </p:tgtEl>
                                      </p:cBhvr>
                                    </p:animEffect>
                                  </p:childTnLst>
                                </p:cTn>
                              </p:par>
                            </p:childTnLst>
                          </p:cTn>
                        </p:par>
                        <p:par>
                          <p:cTn id="8" fill="hold" nodeType="afterGroup">
                            <p:stCondLst>
                              <p:cond delay="500"/>
                            </p:stCondLst>
                            <p:childTnLst>
                              <p:par>
                                <p:cTn id="9" presetID="22" presetClass="entr" presetSubtype="1" fill="hold" nodeType="afterEffect">
                                  <p:stCondLst>
                                    <p:cond delay="100"/>
                                  </p:stCondLst>
                                  <p:childTnLst>
                                    <p:set>
                                      <p:cBhvr>
                                        <p:cTn id="10" dur="1" fill="hold">
                                          <p:stCondLst>
                                            <p:cond delay="0"/>
                                          </p:stCondLst>
                                        </p:cTn>
                                        <p:tgtEl>
                                          <p:spTgt spid="106538"/>
                                        </p:tgtEl>
                                        <p:attrNameLst>
                                          <p:attrName>style.visibility</p:attrName>
                                        </p:attrNameLst>
                                      </p:cBhvr>
                                      <p:to>
                                        <p:strVal val="visible"/>
                                      </p:to>
                                    </p:set>
                                    <p:animEffect transition="in" filter="wipe(up)">
                                      <p:cBhvr>
                                        <p:cTn id="11" dur="500"/>
                                        <p:tgtEl>
                                          <p:spTgt spid="10653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9" presetClass="entr" presetSubtype="10" fill="hold" grpId="0" nodeType="clickEffect">
                                  <p:stCondLst>
                                    <p:cond delay="0"/>
                                  </p:stCondLst>
                                  <p:childTnLst>
                                    <p:set>
                                      <p:cBhvr>
                                        <p:cTn id="15" dur="1" fill="hold">
                                          <p:stCondLst>
                                            <p:cond delay="0"/>
                                          </p:stCondLst>
                                        </p:cTn>
                                        <p:tgtEl>
                                          <p:spTgt spid="106531"/>
                                        </p:tgtEl>
                                        <p:attrNameLst>
                                          <p:attrName>style.visibility</p:attrName>
                                        </p:attrNameLst>
                                      </p:cBhvr>
                                      <p:to>
                                        <p:strVal val="visible"/>
                                      </p:to>
                                    </p:set>
                                    <p:anim calcmode="lin" valueType="num">
                                      <p:cBhvr>
                                        <p:cTn id="16" dur="5000" fill="hold"/>
                                        <p:tgtEl>
                                          <p:spTgt spid="106531"/>
                                        </p:tgtEl>
                                        <p:attrNameLst>
                                          <p:attrName>ppt_w</p:attrName>
                                        </p:attrNameLst>
                                      </p:cBhvr>
                                      <p:tavLst>
                                        <p:tav tm="0" fmla="#ppt_w*sin(2.5*pi*$)">
                                          <p:val>
                                            <p:fltVal val="0"/>
                                          </p:val>
                                        </p:tav>
                                        <p:tav tm="100000">
                                          <p:val>
                                            <p:fltVal val="1"/>
                                          </p:val>
                                        </p:tav>
                                      </p:tavLst>
                                    </p:anim>
                                    <p:anim calcmode="lin" valueType="num">
                                      <p:cBhvr>
                                        <p:cTn id="17" dur="5000" fill="hold"/>
                                        <p:tgtEl>
                                          <p:spTgt spid="106531"/>
                                        </p:tgtEl>
                                        <p:attrNameLst>
                                          <p:attrName>ppt_h</p:attrName>
                                        </p:attrNameLst>
                                      </p:cBhvr>
                                      <p:tavLst>
                                        <p:tav tm="0">
                                          <p:val>
                                            <p:strVal val="#ppt_h"/>
                                          </p:val>
                                        </p:tav>
                                        <p:tav tm="100000">
                                          <p:val>
                                            <p:strVal val="#ppt_h"/>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3" presetClass="entr" presetSubtype="36" fill="hold" grpId="0" nodeType="clickEffect">
                                  <p:stCondLst>
                                    <p:cond delay="0"/>
                                  </p:stCondLst>
                                  <p:childTnLst>
                                    <p:set>
                                      <p:cBhvr>
                                        <p:cTn id="21" dur="1" fill="hold">
                                          <p:stCondLst>
                                            <p:cond delay="0"/>
                                          </p:stCondLst>
                                        </p:cTn>
                                        <p:tgtEl>
                                          <p:spTgt spid="106535"/>
                                        </p:tgtEl>
                                        <p:attrNameLst>
                                          <p:attrName>style.visibility</p:attrName>
                                        </p:attrNameLst>
                                      </p:cBhvr>
                                      <p:to>
                                        <p:strVal val="visible"/>
                                      </p:to>
                                    </p:set>
                                    <p:anim calcmode="lin" valueType="num">
                                      <p:cBhvr>
                                        <p:cTn id="22" dur="500" fill="hold"/>
                                        <p:tgtEl>
                                          <p:spTgt spid="106535"/>
                                        </p:tgtEl>
                                        <p:attrNameLst>
                                          <p:attrName>ppt_w</p:attrName>
                                        </p:attrNameLst>
                                      </p:cBhvr>
                                      <p:tavLst>
                                        <p:tav tm="0">
                                          <p:val>
                                            <p:strVal val="(6*min(max(#ppt_w*#ppt_h,.3),1)-7.4)/-.7*#ppt_w"/>
                                          </p:val>
                                        </p:tav>
                                        <p:tav tm="100000">
                                          <p:val>
                                            <p:strVal val="#ppt_w"/>
                                          </p:val>
                                        </p:tav>
                                      </p:tavLst>
                                    </p:anim>
                                    <p:anim calcmode="lin" valueType="num">
                                      <p:cBhvr>
                                        <p:cTn id="23" dur="500" fill="hold"/>
                                        <p:tgtEl>
                                          <p:spTgt spid="106535"/>
                                        </p:tgtEl>
                                        <p:attrNameLst>
                                          <p:attrName>ppt_h</p:attrName>
                                        </p:attrNameLst>
                                      </p:cBhvr>
                                      <p:tavLst>
                                        <p:tav tm="0">
                                          <p:val>
                                            <p:strVal val="(6*min(max(#ppt_w*#ppt_h,.3),1)-7.4)/-.7*#ppt_h"/>
                                          </p:val>
                                        </p:tav>
                                        <p:tav tm="100000">
                                          <p:val>
                                            <p:strVal val="#ppt_h"/>
                                          </p:val>
                                        </p:tav>
                                      </p:tavLst>
                                    </p:anim>
                                    <p:anim calcmode="lin" valueType="num">
                                      <p:cBhvr>
                                        <p:cTn id="24" dur="500" fill="hold"/>
                                        <p:tgtEl>
                                          <p:spTgt spid="106535"/>
                                        </p:tgtEl>
                                        <p:attrNameLst>
                                          <p:attrName>ppt_x</p:attrName>
                                        </p:attrNameLst>
                                      </p:cBhvr>
                                      <p:tavLst>
                                        <p:tav tm="0">
                                          <p:val>
                                            <p:fltVal val="0.5"/>
                                          </p:val>
                                        </p:tav>
                                        <p:tav tm="100000">
                                          <p:val>
                                            <p:strVal val="#ppt_x"/>
                                          </p:val>
                                        </p:tav>
                                      </p:tavLst>
                                    </p:anim>
                                    <p:anim calcmode="lin" valueType="num">
                                      <p:cBhvr>
                                        <p:cTn id="25" dur="500" fill="hold"/>
                                        <p:tgtEl>
                                          <p:spTgt spid="106535"/>
                                        </p:tgtEl>
                                        <p:attrNameLst>
                                          <p:attrName>ppt_y</p:attrName>
                                        </p:attrNameLst>
                                      </p:cBhvr>
                                      <p:tavLst>
                                        <p:tav tm="0">
                                          <p:val>
                                            <p:strVal val="1+(6*min(max(#ppt_w*#ppt_h,.3),1)-7.4)/-.7*#ppt_h/2"/>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17" presetClass="entr" presetSubtype="8" fill="hold" grpId="0" nodeType="clickEffect">
                                  <p:stCondLst>
                                    <p:cond delay="0"/>
                                  </p:stCondLst>
                                  <p:childTnLst>
                                    <p:set>
                                      <p:cBhvr>
                                        <p:cTn id="29" dur="1" fill="hold">
                                          <p:stCondLst>
                                            <p:cond delay="0"/>
                                          </p:stCondLst>
                                        </p:cTn>
                                        <p:tgtEl>
                                          <p:spTgt spid="106514"/>
                                        </p:tgtEl>
                                        <p:attrNameLst>
                                          <p:attrName>style.visibility</p:attrName>
                                        </p:attrNameLst>
                                      </p:cBhvr>
                                      <p:to>
                                        <p:strVal val="visible"/>
                                      </p:to>
                                    </p:set>
                                    <p:anim calcmode="lin" valueType="num">
                                      <p:cBhvr>
                                        <p:cTn id="30" dur="500" fill="hold"/>
                                        <p:tgtEl>
                                          <p:spTgt spid="106514"/>
                                        </p:tgtEl>
                                        <p:attrNameLst>
                                          <p:attrName>ppt_x</p:attrName>
                                        </p:attrNameLst>
                                      </p:cBhvr>
                                      <p:tavLst>
                                        <p:tav tm="0">
                                          <p:val>
                                            <p:strVal val="#ppt_x-#ppt_w/2"/>
                                          </p:val>
                                        </p:tav>
                                        <p:tav tm="100000">
                                          <p:val>
                                            <p:strVal val="#ppt_x"/>
                                          </p:val>
                                        </p:tav>
                                      </p:tavLst>
                                    </p:anim>
                                    <p:anim calcmode="lin" valueType="num">
                                      <p:cBhvr>
                                        <p:cTn id="31" dur="500" fill="hold"/>
                                        <p:tgtEl>
                                          <p:spTgt spid="106514"/>
                                        </p:tgtEl>
                                        <p:attrNameLst>
                                          <p:attrName>ppt_y</p:attrName>
                                        </p:attrNameLst>
                                      </p:cBhvr>
                                      <p:tavLst>
                                        <p:tav tm="0">
                                          <p:val>
                                            <p:strVal val="#ppt_y"/>
                                          </p:val>
                                        </p:tav>
                                        <p:tav tm="100000">
                                          <p:val>
                                            <p:strVal val="#ppt_y"/>
                                          </p:val>
                                        </p:tav>
                                      </p:tavLst>
                                    </p:anim>
                                    <p:anim calcmode="lin" valueType="num">
                                      <p:cBhvr>
                                        <p:cTn id="32" dur="500" fill="hold"/>
                                        <p:tgtEl>
                                          <p:spTgt spid="106514"/>
                                        </p:tgtEl>
                                        <p:attrNameLst>
                                          <p:attrName>ppt_w</p:attrName>
                                        </p:attrNameLst>
                                      </p:cBhvr>
                                      <p:tavLst>
                                        <p:tav tm="0">
                                          <p:val>
                                            <p:fltVal val="0"/>
                                          </p:val>
                                        </p:tav>
                                        <p:tav tm="100000">
                                          <p:val>
                                            <p:strVal val="#ppt_w"/>
                                          </p:val>
                                        </p:tav>
                                      </p:tavLst>
                                    </p:anim>
                                    <p:anim calcmode="lin" valueType="num">
                                      <p:cBhvr>
                                        <p:cTn id="33" dur="500" fill="hold"/>
                                        <p:tgtEl>
                                          <p:spTgt spid="106514"/>
                                        </p:tgtEl>
                                        <p:attrNameLst>
                                          <p:attrName>ppt_h</p:attrName>
                                        </p:attrNameLst>
                                      </p:cBhvr>
                                      <p:tavLst>
                                        <p:tav tm="0">
                                          <p:val>
                                            <p:strVal val="#ppt_h"/>
                                          </p:val>
                                        </p:tav>
                                        <p:tav tm="100000">
                                          <p:val>
                                            <p:strVal val="#ppt_h"/>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17" presetClass="entr" presetSubtype="8" fill="hold" grpId="0" nodeType="clickEffect">
                                  <p:stCondLst>
                                    <p:cond delay="0"/>
                                  </p:stCondLst>
                                  <p:childTnLst>
                                    <p:set>
                                      <p:cBhvr>
                                        <p:cTn id="37" dur="1" fill="hold">
                                          <p:stCondLst>
                                            <p:cond delay="0"/>
                                          </p:stCondLst>
                                        </p:cTn>
                                        <p:tgtEl>
                                          <p:spTgt spid="106515"/>
                                        </p:tgtEl>
                                        <p:attrNameLst>
                                          <p:attrName>style.visibility</p:attrName>
                                        </p:attrNameLst>
                                      </p:cBhvr>
                                      <p:to>
                                        <p:strVal val="visible"/>
                                      </p:to>
                                    </p:set>
                                    <p:anim calcmode="lin" valueType="num">
                                      <p:cBhvr>
                                        <p:cTn id="38" dur="500" fill="hold"/>
                                        <p:tgtEl>
                                          <p:spTgt spid="106515"/>
                                        </p:tgtEl>
                                        <p:attrNameLst>
                                          <p:attrName>ppt_x</p:attrName>
                                        </p:attrNameLst>
                                      </p:cBhvr>
                                      <p:tavLst>
                                        <p:tav tm="0">
                                          <p:val>
                                            <p:strVal val="#ppt_x-#ppt_w/2"/>
                                          </p:val>
                                        </p:tav>
                                        <p:tav tm="100000">
                                          <p:val>
                                            <p:strVal val="#ppt_x"/>
                                          </p:val>
                                        </p:tav>
                                      </p:tavLst>
                                    </p:anim>
                                    <p:anim calcmode="lin" valueType="num">
                                      <p:cBhvr>
                                        <p:cTn id="39" dur="500" fill="hold"/>
                                        <p:tgtEl>
                                          <p:spTgt spid="106515"/>
                                        </p:tgtEl>
                                        <p:attrNameLst>
                                          <p:attrName>ppt_y</p:attrName>
                                        </p:attrNameLst>
                                      </p:cBhvr>
                                      <p:tavLst>
                                        <p:tav tm="0">
                                          <p:val>
                                            <p:strVal val="#ppt_y"/>
                                          </p:val>
                                        </p:tav>
                                        <p:tav tm="100000">
                                          <p:val>
                                            <p:strVal val="#ppt_y"/>
                                          </p:val>
                                        </p:tav>
                                      </p:tavLst>
                                    </p:anim>
                                    <p:anim calcmode="lin" valueType="num">
                                      <p:cBhvr>
                                        <p:cTn id="40" dur="500" fill="hold"/>
                                        <p:tgtEl>
                                          <p:spTgt spid="106515"/>
                                        </p:tgtEl>
                                        <p:attrNameLst>
                                          <p:attrName>ppt_w</p:attrName>
                                        </p:attrNameLst>
                                      </p:cBhvr>
                                      <p:tavLst>
                                        <p:tav tm="0">
                                          <p:val>
                                            <p:fltVal val="0"/>
                                          </p:val>
                                        </p:tav>
                                        <p:tav tm="100000">
                                          <p:val>
                                            <p:strVal val="#ppt_w"/>
                                          </p:val>
                                        </p:tav>
                                      </p:tavLst>
                                    </p:anim>
                                    <p:anim calcmode="lin" valueType="num">
                                      <p:cBhvr>
                                        <p:cTn id="41" dur="500" fill="hold"/>
                                        <p:tgtEl>
                                          <p:spTgt spid="106515"/>
                                        </p:tgtEl>
                                        <p:attrNameLst>
                                          <p:attrName>ppt_h</p:attrName>
                                        </p:attrNameLst>
                                      </p:cBhvr>
                                      <p:tavLst>
                                        <p:tav tm="0">
                                          <p:val>
                                            <p:strVal val="#ppt_h"/>
                                          </p:val>
                                        </p:tav>
                                        <p:tav tm="100000">
                                          <p:val>
                                            <p:strVal val="#ppt_h"/>
                                          </p:val>
                                        </p:tav>
                                      </p:tavLst>
                                    </p:anim>
                                  </p:childTnLst>
                                </p:cTn>
                              </p:par>
                            </p:childTnLst>
                          </p:cTn>
                        </p:par>
                        <p:par>
                          <p:cTn id="42" fill="hold" nodeType="afterGroup">
                            <p:stCondLst>
                              <p:cond delay="500"/>
                            </p:stCondLst>
                            <p:childTnLst>
                              <p:par>
                                <p:cTn id="43" presetID="17" presetClass="entr" presetSubtype="8" fill="hold" grpId="0" nodeType="afterEffect">
                                  <p:stCondLst>
                                    <p:cond delay="0"/>
                                  </p:stCondLst>
                                  <p:childTnLst>
                                    <p:set>
                                      <p:cBhvr>
                                        <p:cTn id="44" dur="1" fill="hold">
                                          <p:stCondLst>
                                            <p:cond delay="0"/>
                                          </p:stCondLst>
                                        </p:cTn>
                                        <p:tgtEl>
                                          <p:spTgt spid="106506"/>
                                        </p:tgtEl>
                                        <p:attrNameLst>
                                          <p:attrName>style.visibility</p:attrName>
                                        </p:attrNameLst>
                                      </p:cBhvr>
                                      <p:to>
                                        <p:strVal val="visible"/>
                                      </p:to>
                                    </p:set>
                                    <p:anim calcmode="lin" valueType="num">
                                      <p:cBhvr>
                                        <p:cTn id="45" dur="500" fill="hold"/>
                                        <p:tgtEl>
                                          <p:spTgt spid="106506"/>
                                        </p:tgtEl>
                                        <p:attrNameLst>
                                          <p:attrName>ppt_x</p:attrName>
                                        </p:attrNameLst>
                                      </p:cBhvr>
                                      <p:tavLst>
                                        <p:tav tm="0">
                                          <p:val>
                                            <p:strVal val="#ppt_x-#ppt_w/2"/>
                                          </p:val>
                                        </p:tav>
                                        <p:tav tm="100000">
                                          <p:val>
                                            <p:strVal val="#ppt_x"/>
                                          </p:val>
                                        </p:tav>
                                      </p:tavLst>
                                    </p:anim>
                                    <p:anim calcmode="lin" valueType="num">
                                      <p:cBhvr>
                                        <p:cTn id="46" dur="500" fill="hold"/>
                                        <p:tgtEl>
                                          <p:spTgt spid="106506"/>
                                        </p:tgtEl>
                                        <p:attrNameLst>
                                          <p:attrName>ppt_y</p:attrName>
                                        </p:attrNameLst>
                                      </p:cBhvr>
                                      <p:tavLst>
                                        <p:tav tm="0">
                                          <p:val>
                                            <p:strVal val="#ppt_y"/>
                                          </p:val>
                                        </p:tav>
                                        <p:tav tm="100000">
                                          <p:val>
                                            <p:strVal val="#ppt_y"/>
                                          </p:val>
                                        </p:tav>
                                      </p:tavLst>
                                    </p:anim>
                                    <p:anim calcmode="lin" valueType="num">
                                      <p:cBhvr>
                                        <p:cTn id="47" dur="500" fill="hold"/>
                                        <p:tgtEl>
                                          <p:spTgt spid="106506"/>
                                        </p:tgtEl>
                                        <p:attrNameLst>
                                          <p:attrName>ppt_w</p:attrName>
                                        </p:attrNameLst>
                                      </p:cBhvr>
                                      <p:tavLst>
                                        <p:tav tm="0">
                                          <p:val>
                                            <p:fltVal val="0"/>
                                          </p:val>
                                        </p:tav>
                                        <p:tav tm="100000">
                                          <p:val>
                                            <p:strVal val="#ppt_w"/>
                                          </p:val>
                                        </p:tav>
                                      </p:tavLst>
                                    </p:anim>
                                    <p:anim calcmode="lin" valueType="num">
                                      <p:cBhvr>
                                        <p:cTn id="48" dur="500" fill="hold"/>
                                        <p:tgtEl>
                                          <p:spTgt spid="10650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506" grpId="0" autoUpdateAnimBg="0"/>
      <p:bldP spid="106514" grpId="0" autoUpdateAnimBg="0"/>
      <p:bldP spid="106515" grpId="0" autoUpdateAnimBg="0"/>
      <p:bldP spid="106531" grpId="0" autoUpdateAnimBg="0"/>
      <p:bldP spid="106535"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5"/>
          <p:cNvGrpSpPr>
            <a:grpSpLocks/>
          </p:cNvGrpSpPr>
          <p:nvPr/>
        </p:nvGrpSpPr>
        <p:grpSpPr bwMode="auto">
          <a:xfrm>
            <a:off x="1574800" y="165100"/>
            <a:ext cx="7416800" cy="1320800"/>
            <a:chOff x="992" y="104"/>
            <a:chExt cx="4672" cy="832"/>
          </a:xfrm>
        </p:grpSpPr>
        <p:sp>
          <p:nvSpPr>
            <p:cNvPr id="107536" name="Rectangle 16"/>
            <p:cNvSpPr>
              <a:spLocks noChangeArrowheads="1"/>
            </p:cNvSpPr>
            <p:nvPr/>
          </p:nvSpPr>
          <p:spPr bwMode="auto">
            <a:xfrm>
              <a:off x="992" y="104"/>
              <a:ext cx="4608" cy="832"/>
            </a:xfrm>
            <a:prstGeom prst="rect">
              <a:avLst/>
            </a:prstGeom>
            <a:solidFill>
              <a:srgbClr val="14C2F8"/>
            </a:solidFill>
            <a:ln w="12700">
              <a:noFill/>
              <a:miter lim="800000"/>
              <a:headEnd/>
              <a:tailEnd/>
            </a:ln>
            <a:effectLst>
              <a:outerShdw blurRad="63500" dist="179605"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07537" name="Rectangle 17"/>
            <p:cNvSpPr>
              <a:spLocks noChangeArrowheads="1"/>
            </p:cNvSpPr>
            <p:nvPr/>
          </p:nvSpPr>
          <p:spPr bwMode="auto">
            <a:xfrm>
              <a:off x="1261" y="149"/>
              <a:ext cx="4403" cy="786"/>
            </a:xfrm>
            <a:prstGeom prst="rect">
              <a:avLst/>
            </a:prstGeom>
            <a:noFill/>
            <a:ln w="12700">
              <a:noFill/>
              <a:miter lim="800000"/>
              <a:headEnd/>
              <a:tailEnd/>
            </a:ln>
            <a:effectLst>
              <a:outerShdw blurRad="63500" dist="38099" dir="2700000" algn="ctr" rotWithShape="0">
                <a:schemeClr val="bg2">
                  <a:alpha val="74997"/>
                </a:schemeClr>
              </a:outerShdw>
            </a:effectLst>
          </p:spPr>
          <p:txBody>
            <a:bodyPr lIns="90487" tIns="44450" rIns="90487" bIns="44450">
              <a:spAutoFit/>
            </a:bodyPr>
            <a:lstStyle/>
            <a:p>
              <a:pPr>
                <a:lnSpc>
                  <a:spcPct val="100000"/>
                </a:lnSpc>
                <a:spcBef>
                  <a:spcPct val="0"/>
                </a:spcBef>
                <a:buFontTx/>
                <a:buNone/>
              </a:pPr>
              <a:r>
                <a:rPr kumimoji="0" lang="zh-CN" altLang="en-US" sz="3600">
                  <a:solidFill>
                    <a:srgbClr val="FF5008"/>
                  </a:solidFill>
                  <a:latin typeface="Times" charset="0"/>
                  <a:ea typeface="SimSun" charset="0"/>
                  <a:cs typeface="SimSun" charset="0"/>
                </a:rPr>
                <a:t>                  </a:t>
              </a:r>
              <a:r>
                <a:rPr kumimoji="0" lang="zh-CN" altLang="en-US" sz="4000">
                  <a:solidFill>
                    <a:srgbClr val="FFFF00"/>
                  </a:solidFill>
                  <a:latin typeface="Times" charset="0"/>
                  <a:ea typeface="SimSun" charset="0"/>
                  <a:cs typeface="SimSun" charset="0"/>
                </a:rPr>
                <a:t>北部国王</a:t>
              </a:r>
              <a:r>
                <a:rPr kumimoji="0" lang="en-US" altLang="ja-JP" sz="3600">
                  <a:solidFill>
                    <a:srgbClr val="FFFF00"/>
                  </a:solidFill>
                  <a:latin typeface="Times" charset="0"/>
                </a:rPr>
                <a:t>:</a:t>
              </a:r>
            </a:p>
            <a:p>
              <a:pPr>
                <a:lnSpc>
                  <a:spcPct val="100000"/>
                </a:lnSpc>
                <a:spcBef>
                  <a:spcPct val="0"/>
                </a:spcBef>
                <a:buFontTx/>
                <a:buNone/>
              </a:pPr>
              <a:r>
                <a:rPr kumimoji="0" lang="en-US" sz="3600">
                  <a:solidFill>
                    <a:srgbClr val="FF5008"/>
                  </a:solidFill>
                  <a:latin typeface="Times" charset="0"/>
                </a:rPr>
                <a:t>                     </a:t>
              </a:r>
              <a:r>
                <a:rPr kumimoji="0" lang="zh-CN" altLang="en-US" sz="3600">
                  <a:solidFill>
                    <a:schemeClr val="tx2"/>
                  </a:solidFill>
                  <a:latin typeface="Times" charset="0"/>
                  <a:ea typeface="SimSun" charset="0"/>
                  <a:cs typeface="SimSun" charset="0"/>
                </a:rPr>
                <a:t>以色列</a:t>
              </a:r>
              <a:endParaRPr kumimoji="0" lang="en-US" sz="3600">
                <a:solidFill>
                  <a:schemeClr val="bg2"/>
                </a:solidFill>
                <a:latin typeface="Times" charset="0"/>
              </a:endParaRPr>
            </a:p>
          </p:txBody>
        </p:sp>
      </p:grpSp>
      <p:sp>
        <p:nvSpPr>
          <p:cNvPr id="107522" name="Text Box 2"/>
          <p:cNvSpPr txBox="1">
            <a:spLocks noChangeArrowheads="1"/>
          </p:cNvSpPr>
          <p:nvPr/>
        </p:nvSpPr>
        <p:spPr bwMode="auto">
          <a:xfrm>
            <a:off x="1765300" y="0"/>
            <a:ext cx="703421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1600">
                <a:latin typeface="Comic Sans MS" charset="0"/>
                <a:ea typeface="SimSun" charset="0"/>
                <a:cs typeface="SimSun" charset="0"/>
              </a:rPr>
              <a:t>列王纪上</a:t>
            </a:r>
            <a:r>
              <a:rPr kumimoji="0" lang="en-US" altLang="ja-JP" sz="1600">
                <a:latin typeface="Comic Sans MS" charset="0"/>
              </a:rPr>
              <a:t> 12:25-14:20; 14:21-31</a:t>
            </a:r>
            <a:endParaRPr kumimoji="0" lang="en-US" sz="1600">
              <a:latin typeface="Comic Sans MS" charset="0"/>
            </a:endParaRPr>
          </a:p>
        </p:txBody>
      </p:sp>
      <p:pic>
        <p:nvPicPr>
          <p:cNvPr id="137220" name="Picture 3"/>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24150" y="717550"/>
            <a:ext cx="3695700" cy="5424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137221" name="Rectangle 4"/>
          <p:cNvSpPr>
            <a:spLocks noChangeArrowheads="1"/>
          </p:cNvSpPr>
          <p:nvPr/>
        </p:nvSpPr>
        <p:spPr bwMode="auto">
          <a:xfrm>
            <a:off x="2711450" y="692150"/>
            <a:ext cx="3721100" cy="5416550"/>
          </a:xfrm>
          <a:prstGeom prst="rect">
            <a:avLst/>
          </a:prstGeom>
          <a:noFill/>
          <a:ln w="508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107525" name="Rectangle 5"/>
          <p:cNvSpPr>
            <a:spLocks noChangeArrowheads="1"/>
          </p:cNvSpPr>
          <p:nvPr/>
        </p:nvSpPr>
        <p:spPr bwMode="auto">
          <a:xfrm>
            <a:off x="5889625" y="3900488"/>
            <a:ext cx="20161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37223" name="Oval 6"/>
          <p:cNvSpPr>
            <a:spLocks noChangeArrowheads="1"/>
          </p:cNvSpPr>
          <p:nvPr/>
        </p:nvSpPr>
        <p:spPr bwMode="auto">
          <a:xfrm>
            <a:off x="4502150" y="4216400"/>
            <a:ext cx="234950" cy="234950"/>
          </a:xfrm>
          <a:prstGeom prst="ellipse">
            <a:avLst/>
          </a:prstGeom>
          <a:solidFill>
            <a:srgbClr val="FF5008"/>
          </a:solidFill>
          <a:ln w="12700">
            <a:solidFill>
              <a:schemeClr val="tx1"/>
            </a:solidFill>
            <a:round/>
            <a:headEnd/>
            <a:tailEnd/>
          </a:ln>
        </p:spPr>
        <p:txBody>
          <a:bodyPr wrap="none" anchor="ctr"/>
          <a:lstStyle/>
          <a:p>
            <a:endParaRPr lang="en-US"/>
          </a:p>
        </p:txBody>
      </p:sp>
      <p:sp>
        <p:nvSpPr>
          <p:cNvPr id="137224" name="Oval 7"/>
          <p:cNvSpPr>
            <a:spLocks noChangeArrowheads="1"/>
          </p:cNvSpPr>
          <p:nvPr/>
        </p:nvSpPr>
        <p:spPr bwMode="auto">
          <a:xfrm>
            <a:off x="4559300" y="2940050"/>
            <a:ext cx="234950" cy="234950"/>
          </a:xfrm>
          <a:prstGeom prst="ellipse">
            <a:avLst/>
          </a:prstGeom>
          <a:solidFill>
            <a:srgbClr val="FF5008"/>
          </a:solidFill>
          <a:ln w="12700">
            <a:solidFill>
              <a:schemeClr val="tx1"/>
            </a:solidFill>
            <a:round/>
            <a:headEnd/>
            <a:tailEnd/>
          </a:ln>
        </p:spPr>
        <p:txBody>
          <a:bodyPr wrap="none" anchor="ctr"/>
          <a:lstStyle/>
          <a:p>
            <a:endParaRPr lang="en-US"/>
          </a:p>
        </p:txBody>
      </p:sp>
      <p:grpSp>
        <p:nvGrpSpPr>
          <p:cNvPr id="3" name="Group 8"/>
          <p:cNvGrpSpPr>
            <a:grpSpLocks/>
          </p:cNvGrpSpPr>
          <p:nvPr/>
        </p:nvGrpSpPr>
        <p:grpSpPr bwMode="auto">
          <a:xfrm>
            <a:off x="2082800" y="2178050"/>
            <a:ext cx="5010150" cy="2774950"/>
            <a:chOff x="1320" y="1356"/>
            <a:chExt cx="3156" cy="1748"/>
          </a:xfrm>
        </p:grpSpPr>
        <p:sp>
          <p:nvSpPr>
            <p:cNvPr id="107529" name="Line 9"/>
            <p:cNvSpPr>
              <a:spLocks noChangeShapeType="1"/>
            </p:cNvSpPr>
            <p:nvPr/>
          </p:nvSpPr>
          <p:spPr bwMode="auto">
            <a:xfrm flipV="1">
              <a:off x="1320" y="1836"/>
              <a:ext cx="3156" cy="768"/>
            </a:xfrm>
            <a:prstGeom prst="line">
              <a:avLst/>
            </a:prstGeom>
            <a:noFill/>
            <a:ln w="76200">
              <a:solidFill>
                <a:schemeClr val="tx1"/>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08" charset="0"/>
                <a:ea typeface="Times New Roman" pitchFamily="-108" charset="0"/>
                <a:cs typeface="Times New Roman" pitchFamily="-108" charset="0"/>
              </a:endParaRPr>
            </a:p>
          </p:txBody>
        </p:sp>
        <p:sp>
          <p:nvSpPr>
            <p:cNvPr id="137268" name="Line 10"/>
            <p:cNvSpPr>
              <a:spLocks noChangeShapeType="1"/>
            </p:cNvSpPr>
            <p:nvPr/>
          </p:nvSpPr>
          <p:spPr bwMode="auto">
            <a:xfrm flipV="1">
              <a:off x="2340" y="1356"/>
              <a:ext cx="0" cy="744"/>
            </a:xfrm>
            <a:prstGeom prst="line">
              <a:avLst/>
            </a:prstGeom>
            <a:noFill/>
            <a:ln w="50800">
              <a:solidFill>
                <a:schemeClr val="tx1"/>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sp>
          <p:nvSpPr>
            <p:cNvPr id="137269" name="Line 11"/>
            <p:cNvSpPr>
              <a:spLocks noChangeShapeType="1"/>
            </p:cNvSpPr>
            <p:nvPr/>
          </p:nvSpPr>
          <p:spPr bwMode="auto">
            <a:xfrm>
              <a:off x="3612" y="2284"/>
              <a:ext cx="0" cy="820"/>
            </a:xfrm>
            <a:prstGeom prst="line">
              <a:avLst/>
            </a:prstGeom>
            <a:noFill/>
            <a:ln w="50800">
              <a:solidFill>
                <a:schemeClr val="tx1"/>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107532" name="Rectangle 12"/>
          <p:cNvSpPr>
            <a:spLocks noChangeArrowheads="1"/>
          </p:cNvSpPr>
          <p:nvPr/>
        </p:nvSpPr>
        <p:spPr bwMode="auto">
          <a:xfrm>
            <a:off x="285750" y="160338"/>
            <a:ext cx="1500188"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nSpc>
                <a:spcPct val="100000"/>
              </a:lnSpc>
              <a:spcBef>
                <a:spcPct val="50000"/>
              </a:spcBef>
              <a:buFontTx/>
              <a:buNone/>
            </a:pPr>
            <a:r>
              <a:rPr kumimoji="0" lang="zh-CN" altLang="en-US" sz="8800" b="0">
                <a:solidFill>
                  <a:schemeClr val="tx2"/>
                </a:solidFill>
                <a:latin typeface="Times" charset="0"/>
                <a:ea typeface="SimSun" charset="0"/>
                <a:cs typeface="SimSun" charset="0"/>
              </a:rPr>
              <a:t>七</a:t>
            </a:r>
            <a:endParaRPr kumimoji="0" lang="en-US" sz="8800" b="0">
              <a:solidFill>
                <a:schemeClr val="tx2"/>
              </a:solidFill>
              <a:latin typeface="Times" charset="0"/>
            </a:endParaRPr>
          </a:p>
        </p:txBody>
      </p:sp>
      <p:sp>
        <p:nvSpPr>
          <p:cNvPr id="107533" name="Line 13"/>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latin typeface="Arial Narrow" pitchFamily="-108" charset="0"/>
              <a:ea typeface="Times New Roman" pitchFamily="-108" charset="0"/>
              <a:cs typeface="Times New Roman" pitchFamily="-108" charset="0"/>
            </a:endParaRPr>
          </a:p>
        </p:txBody>
      </p:sp>
      <p:sp>
        <p:nvSpPr>
          <p:cNvPr id="107534" name="Rectangle 14"/>
          <p:cNvSpPr>
            <a:spLocks noChangeArrowheads="1"/>
          </p:cNvSpPr>
          <p:nvPr/>
        </p:nvSpPr>
        <p:spPr bwMode="auto">
          <a:xfrm>
            <a:off x="1608138" y="1677988"/>
            <a:ext cx="1812925" cy="576262"/>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nSpc>
                <a:spcPct val="100000"/>
              </a:lnSpc>
              <a:spcBef>
                <a:spcPct val="0"/>
              </a:spcBef>
              <a:buFontTx/>
              <a:buNone/>
            </a:pPr>
            <a:r>
              <a:rPr kumimoji="0" lang="zh-CN" altLang="en-US" sz="3200" i="1">
                <a:solidFill>
                  <a:srgbClr val="FAFD00"/>
                </a:solidFill>
                <a:latin typeface="Times" charset="0"/>
                <a:ea typeface="SimSun" charset="0"/>
                <a:cs typeface="SimSun" charset="0"/>
              </a:rPr>
              <a:t>十派帮族</a:t>
            </a:r>
            <a:endParaRPr kumimoji="0" lang="en-US" sz="3200" i="1">
              <a:solidFill>
                <a:srgbClr val="FAFD00"/>
              </a:solidFill>
              <a:latin typeface="Times" charset="0"/>
            </a:endParaRPr>
          </a:p>
        </p:txBody>
      </p:sp>
      <p:sp>
        <p:nvSpPr>
          <p:cNvPr id="107538" name="Rectangle 18"/>
          <p:cNvSpPr>
            <a:spLocks noChangeArrowheads="1"/>
          </p:cNvSpPr>
          <p:nvPr/>
        </p:nvSpPr>
        <p:spPr bwMode="auto">
          <a:xfrm>
            <a:off x="555625" y="4275138"/>
            <a:ext cx="1812925" cy="576262"/>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nSpc>
                <a:spcPct val="100000"/>
              </a:lnSpc>
              <a:spcBef>
                <a:spcPct val="0"/>
              </a:spcBef>
              <a:buFontTx/>
              <a:buNone/>
            </a:pPr>
            <a:r>
              <a:rPr kumimoji="0" lang="zh-CN" altLang="en-US" sz="3200" i="1">
                <a:solidFill>
                  <a:srgbClr val="FAFD00"/>
                </a:solidFill>
                <a:latin typeface="Times" charset="0"/>
                <a:ea typeface="SimSun" charset="0"/>
                <a:cs typeface="SimSun" charset="0"/>
              </a:rPr>
              <a:t>两派帮族</a:t>
            </a:r>
            <a:endParaRPr kumimoji="0" lang="en-US" sz="3200" i="1">
              <a:solidFill>
                <a:srgbClr val="FAFD00"/>
              </a:solidFill>
              <a:latin typeface="Times" charset="0"/>
            </a:endParaRPr>
          </a:p>
        </p:txBody>
      </p:sp>
      <p:grpSp>
        <p:nvGrpSpPr>
          <p:cNvPr id="4" name="Group 19"/>
          <p:cNvGrpSpPr>
            <a:grpSpLocks/>
          </p:cNvGrpSpPr>
          <p:nvPr/>
        </p:nvGrpSpPr>
        <p:grpSpPr bwMode="auto">
          <a:xfrm>
            <a:off x="266700" y="5054600"/>
            <a:ext cx="7416800" cy="1387475"/>
            <a:chOff x="168" y="3368"/>
            <a:chExt cx="4672" cy="783"/>
          </a:xfrm>
        </p:grpSpPr>
        <p:sp>
          <p:nvSpPr>
            <p:cNvPr id="107540" name="Rectangle 20"/>
            <p:cNvSpPr>
              <a:spLocks noChangeArrowheads="1"/>
            </p:cNvSpPr>
            <p:nvPr/>
          </p:nvSpPr>
          <p:spPr bwMode="auto">
            <a:xfrm>
              <a:off x="168" y="3368"/>
              <a:ext cx="4608" cy="776"/>
            </a:xfrm>
            <a:prstGeom prst="rect">
              <a:avLst/>
            </a:prstGeom>
            <a:solidFill>
              <a:srgbClr val="14C2F8"/>
            </a:solidFill>
            <a:ln w="12700">
              <a:noFill/>
              <a:miter lim="800000"/>
              <a:headEnd/>
              <a:tailEnd/>
            </a:ln>
            <a:effectLst>
              <a:outerShdw blurRad="63500" dist="179605"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07541" name="Rectangle 21"/>
            <p:cNvSpPr>
              <a:spLocks noChangeArrowheads="1"/>
            </p:cNvSpPr>
            <p:nvPr/>
          </p:nvSpPr>
          <p:spPr bwMode="auto">
            <a:xfrm>
              <a:off x="495" y="3413"/>
              <a:ext cx="4345" cy="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nSpc>
                  <a:spcPct val="100000"/>
                </a:lnSpc>
                <a:spcBef>
                  <a:spcPct val="0"/>
                </a:spcBef>
                <a:buFontTx/>
                <a:buNone/>
              </a:pPr>
              <a:r>
                <a:rPr kumimoji="0" lang="en-US" sz="3600">
                  <a:solidFill>
                    <a:srgbClr val="FF5008"/>
                  </a:solidFill>
                  <a:latin typeface="Times" charset="0"/>
                </a:rPr>
                <a:t>                </a:t>
              </a:r>
              <a:r>
                <a:rPr kumimoji="0" lang="zh-CN" altLang="en-US" sz="4000">
                  <a:solidFill>
                    <a:srgbClr val="FF5008"/>
                  </a:solidFill>
                  <a:latin typeface="Times" charset="0"/>
                  <a:ea typeface="SimSun" charset="0"/>
                  <a:cs typeface="SimSun" charset="0"/>
                </a:rPr>
                <a:t>南部王国</a:t>
              </a:r>
              <a:r>
                <a:rPr kumimoji="0" lang="en-US" altLang="ja-JP" sz="4000">
                  <a:solidFill>
                    <a:srgbClr val="FF5008"/>
                  </a:solidFill>
                  <a:latin typeface="Times" charset="0"/>
                </a:rPr>
                <a:t>:</a:t>
              </a:r>
              <a:endParaRPr kumimoji="0" lang="en-US" altLang="ja-JP" sz="3600">
                <a:solidFill>
                  <a:srgbClr val="FF5008"/>
                </a:solidFill>
                <a:latin typeface="Times" charset="0"/>
              </a:endParaRPr>
            </a:p>
            <a:p>
              <a:pPr>
                <a:lnSpc>
                  <a:spcPct val="100000"/>
                </a:lnSpc>
                <a:spcBef>
                  <a:spcPct val="0"/>
                </a:spcBef>
                <a:buFontTx/>
                <a:buNone/>
              </a:pPr>
              <a:r>
                <a:rPr kumimoji="0" lang="en-US" sz="3600">
                  <a:solidFill>
                    <a:srgbClr val="FF5008"/>
                  </a:solidFill>
                  <a:latin typeface="Times" charset="0"/>
                </a:rPr>
                <a:t>                    </a:t>
              </a:r>
              <a:r>
                <a:rPr kumimoji="0" lang="zh-CN" altLang="en-US" sz="4000">
                  <a:solidFill>
                    <a:srgbClr val="FFFF00"/>
                  </a:solidFill>
                  <a:latin typeface="Times" charset="0"/>
                  <a:ea typeface="SimSun" charset="0"/>
                  <a:cs typeface="SimSun" charset="0"/>
                </a:rPr>
                <a:t>犹大族</a:t>
              </a:r>
              <a:endParaRPr kumimoji="0" lang="en-US" sz="3600">
                <a:solidFill>
                  <a:srgbClr val="FFFF00"/>
                </a:solidFill>
                <a:latin typeface="Times" charset="0"/>
              </a:endParaRPr>
            </a:p>
          </p:txBody>
        </p:sp>
      </p:grpSp>
      <p:sp>
        <p:nvSpPr>
          <p:cNvPr id="107542" name="Text Box 22"/>
          <p:cNvSpPr txBox="1">
            <a:spLocks noChangeArrowheads="1"/>
          </p:cNvSpPr>
          <p:nvPr/>
        </p:nvSpPr>
        <p:spPr bwMode="auto">
          <a:xfrm>
            <a:off x="533400" y="2635250"/>
            <a:ext cx="3043238" cy="701675"/>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en-US" sz="4000">
                <a:solidFill>
                  <a:srgbClr val="FFFFFF"/>
                </a:solidFill>
                <a:latin typeface="Comic Sans MS" charset="0"/>
              </a:rPr>
              <a:t>  </a:t>
            </a:r>
            <a:r>
              <a:rPr kumimoji="0" lang="zh-CN" altLang="en-US" sz="4000">
                <a:solidFill>
                  <a:srgbClr val="FFFFFF"/>
                </a:solidFill>
                <a:latin typeface="Comic Sans MS" charset="0"/>
                <a:ea typeface="SimSun" charset="0"/>
                <a:cs typeface="SimSun" charset="0"/>
              </a:rPr>
              <a:t>撒玛利亚</a:t>
            </a:r>
            <a:endParaRPr kumimoji="0" lang="en-US" sz="4000">
              <a:solidFill>
                <a:srgbClr val="FFFFFF"/>
              </a:solidFill>
              <a:latin typeface="Comic Sans MS" charset="0"/>
            </a:endParaRPr>
          </a:p>
        </p:txBody>
      </p:sp>
      <p:sp>
        <p:nvSpPr>
          <p:cNvPr id="107543" name="Text Box 23"/>
          <p:cNvSpPr txBox="1">
            <a:spLocks noChangeArrowheads="1"/>
          </p:cNvSpPr>
          <p:nvPr/>
        </p:nvSpPr>
        <p:spPr bwMode="auto">
          <a:xfrm>
            <a:off x="4721225" y="3959225"/>
            <a:ext cx="3616325" cy="762000"/>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nSpc>
                <a:spcPct val="100000"/>
              </a:lnSpc>
              <a:spcBef>
                <a:spcPct val="50000"/>
              </a:spcBef>
              <a:buFontTx/>
              <a:buNone/>
            </a:pPr>
            <a:r>
              <a:rPr kumimoji="0" lang="zh-CN" altLang="en-US" sz="4400">
                <a:solidFill>
                  <a:srgbClr val="FFFFFF"/>
                </a:solidFill>
                <a:latin typeface="Comic Sans MS" charset="0"/>
                <a:ea typeface="SimSun" charset="0"/>
                <a:cs typeface="SimSun" charset="0"/>
              </a:rPr>
              <a:t>耶路撒冷</a:t>
            </a:r>
            <a:endParaRPr kumimoji="0" lang="en-US" sz="4400">
              <a:solidFill>
                <a:srgbClr val="FFFFFF"/>
              </a:solidFill>
              <a:latin typeface="Comic Sans MS" charset="0"/>
            </a:endParaRPr>
          </a:p>
        </p:txBody>
      </p:sp>
      <p:sp>
        <p:nvSpPr>
          <p:cNvPr id="107544" name="Oval 24"/>
          <p:cNvSpPr>
            <a:spLocks noChangeArrowheads="1"/>
          </p:cNvSpPr>
          <p:nvPr/>
        </p:nvSpPr>
        <p:spPr bwMode="auto">
          <a:xfrm>
            <a:off x="3929063" y="642938"/>
            <a:ext cx="2947987" cy="1077912"/>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107545" name="Oval 25"/>
          <p:cNvSpPr>
            <a:spLocks noChangeArrowheads="1"/>
          </p:cNvSpPr>
          <p:nvPr/>
        </p:nvSpPr>
        <p:spPr bwMode="auto">
          <a:xfrm>
            <a:off x="2643188" y="5500688"/>
            <a:ext cx="2947987" cy="1000125"/>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grpSp>
        <p:nvGrpSpPr>
          <p:cNvPr id="137235" name="Group 26"/>
          <p:cNvGrpSpPr>
            <a:grpSpLocks/>
          </p:cNvGrpSpPr>
          <p:nvPr/>
        </p:nvGrpSpPr>
        <p:grpSpPr bwMode="auto">
          <a:xfrm>
            <a:off x="8018463" y="3436938"/>
            <a:ext cx="981075" cy="1843087"/>
            <a:chOff x="5051" y="2165"/>
            <a:chExt cx="618" cy="1161"/>
          </a:xfrm>
        </p:grpSpPr>
        <p:grpSp>
          <p:nvGrpSpPr>
            <p:cNvPr id="137246" name="Group 27"/>
            <p:cNvGrpSpPr>
              <a:grpSpLocks/>
            </p:cNvGrpSpPr>
            <p:nvPr/>
          </p:nvGrpSpPr>
          <p:grpSpPr bwMode="auto">
            <a:xfrm>
              <a:off x="5051" y="2165"/>
              <a:ext cx="618" cy="1161"/>
              <a:chOff x="5051" y="2165"/>
              <a:chExt cx="618" cy="1161"/>
            </a:xfrm>
          </p:grpSpPr>
          <p:sp>
            <p:nvSpPr>
              <p:cNvPr id="137248" name="Freeform 2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a:p>
            </p:txBody>
          </p:sp>
          <p:sp>
            <p:nvSpPr>
              <p:cNvPr id="137249" name="AutoShape 2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a:p>
            </p:txBody>
          </p:sp>
          <p:sp>
            <p:nvSpPr>
              <p:cNvPr id="137250" name="Rectangle 3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a:p>
            </p:txBody>
          </p:sp>
          <p:sp>
            <p:nvSpPr>
              <p:cNvPr id="137251" name="Line 3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7252" name="Rectangle 3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7253" name="Rectangle 3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37254" name="Line 3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7255" name="Line 3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7256" name="Line 3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7257" name="Line 3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7258" name="Line 3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7259" name="Line 3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7260" name="Line 4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7261" name="Line 4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7262" name="Line 4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7263" name="Line 4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7264" name="Rectangle 44"/>
              <p:cNvSpPr>
                <a:spLocks noChangeArrowheads="1"/>
              </p:cNvSpPr>
              <p:nvPr/>
            </p:nvSpPr>
            <p:spPr bwMode="auto">
              <a:xfrm>
                <a:off x="5051" y="2165"/>
                <a:ext cx="527" cy="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zh-CN" altLang="en-US" sz="1100">
                    <a:solidFill>
                      <a:srgbClr val="000000"/>
                    </a:solidFill>
                    <a:latin typeface="Chicago" charset="0"/>
                    <a:ea typeface="SimSun" charset="0"/>
                    <a:cs typeface="SimSun" charset="0"/>
                  </a:rPr>
                  <a:t>    皇室</a:t>
                </a:r>
                <a:endParaRPr kumimoji="0" lang="en-US" sz="1100">
                  <a:solidFill>
                    <a:srgbClr val="000000"/>
                  </a:solidFill>
                  <a:latin typeface="Chicago" charset="0"/>
                </a:endParaRPr>
              </a:p>
            </p:txBody>
          </p:sp>
        </p:grpSp>
        <p:sp>
          <p:nvSpPr>
            <p:cNvPr id="137247" name="Rectangle 45"/>
            <p:cNvSpPr>
              <a:spLocks noChangeArrowheads="1"/>
            </p:cNvSpPr>
            <p:nvPr/>
          </p:nvSpPr>
          <p:spPr bwMode="auto">
            <a:xfrm>
              <a:off x="5139" y="2267"/>
              <a:ext cx="390" cy="1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a:solidFill>
                    <a:srgbClr val="000000"/>
                  </a:solidFill>
                  <a:latin typeface="Helvetica" charset="0"/>
                </a:rPr>
                <a:t>S - D - S</a:t>
              </a:r>
            </a:p>
          </p:txBody>
        </p:sp>
      </p:grpSp>
      <p:sp>
        <p:nvSpPr>
          <p:cNvPr id="107566" name="Rectangle 46"/>
          <p:cNvSpPr>
            <a:spLocks noChangeArrowheads="1"/>
          </p:cNvSpPr>
          <p:nvPr/>
        </p:nvSpPr>
        <p:spPr bwMode="auto">
          <a:xfrm>
            <a:off x="8051800" y="3789363"/>
            <a:ext cx="871538" cy="225425"/>
          </a:xfrm>
          <a:prstGeom prst="rect">
            <a:avLst/>
          </a:prstGeom>
          <a:noFill/>
          <a:ln w="12700">
            <a:noFill/>
            <a:miter lim="800000"/>
            <a:headEnd/>
            <a:tailEnd/>
          </a:ln>
          <a:effectLst/>
        </p:spPr>
        <p:txBody>
          <a:bodyPr wrap="none" lIns="90487" tIns="44450" rIns="90487" bIns="44450">
            <a:spAutoFit/>
          </a:bodyPr>
          <a:lstStyle/>
          <a:p>
            <a:pPr>
              <a:lnSpc>
                <a:spcPct val="100000"/>
              </a:lnSpc>
              <a:spcBef>
                <a:spcPct val="0"/>
              </a:spcBef>
              <a:buFontTx/>
              <a:buNone/>
            </a:pPr>
            <a:r>
              <a:rPr kumimoji="0" lang="en-US" sz="900">
                <a:solidFill>
                  <a:srgbClr val="000000"/>
                </a:solidFill>
                <a:effectLst>
                  <a:outerShdw blurRad="38100" dist="38100" dir="2700000" algn="tl">
                    <a:srgbClr val="FFFFFF"/>
                  </a:outerShdw>
                </a:effectLst>
                <a:latin typeface="Helvetica" charset="0"/>
              </a:rPr>
              <a:t> ••• SPLIT ••• </a:t>
            </a:r>
          </a:p>
        </p:txBody>
      </p:sp>
      <p:sp>
        <p:nvSpPr>
          <p:cNvPr id="137237" name="Rectangle 47"/>
          <p:cNvSpPr>
            <a:spLocks noChangeArrowheads="1"/>
          </p:cNvSpPr>
          <p:nvPr/>
        </p:nvSpPr>
        <p:spPr bwMode="auto">
          <a:xfrm>
            <a:off x="8032750" y="3973513"/>
            <a:ext cx="936625" cy="21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800">
                <a:solidFill>
                  <a:srgbClr val="000000"/>
                </a:solidFill>
                <a:latin typeface="Helvetica" charset="0"/>
              </a:rPr>
              <a:t>North       South</a:t>
            </a:r>
          </a:p>
        </p:txBody>
      </p:sp>
      <p:sp>
        <p:nvSpPr>
          <p:cNvPr id="137238" name="Text Box 48"/>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2000" b="0">
                <a:solidFill>
                  <a:srgbClr val="FFA27C"/>
                </a:solidFill>
                <a:latin typeface="B VAG Rounded Bold" charset="0"/>
              </a:rPr>
              <a:t> </a:t>
            </a:r>
          </a:p>
        </p:txBody>
      </p:sp>
      <p:sp>
        <p:nvSpPr>
          <p:cNvPr id="137239" name="Text Box 49"/>
          <p:cNvSpPr txBox="1">
            <a:spLocks noChangeArrowheads="1"/>
          </p:cNvSpPr>
          <p:nvPr/>
        </p:nvSpPr>
        <p:spPr bwMode="auto">
          <a:xfrm>
            <a:off x="8591550" y="6429375"/>
            <a:ext cx="3238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800">
                <a:latin typeface="Comic Sans MS" charset="0"/>
              </a:rPr>
              <a:t>1</a:t>
            </a:r>
          </a:p>
        </p:txBody>
      </p:sp>
      <p:grpSp>
        <p:nvGrpSpPr>
          <p:cNvPr id="137240" name="Group 50"/>
          <p:cNvGrpSpPr>
            <a:grpSpLocks/>
          </p:cNvGrpSpPr>
          <p:nvPr/>
        </p:nvGrpSpPr>
        <p:grpSpPr bwMode="auto">
          <a:xfrm>
            <a:off x="8061325" y="4151313"/>
            <a:ext cx="931863" cy="377825"/>
            <a:chOff x="5078" y="2615"/>
            <a:chExt cx="587" cy="238"/>
          </a:xfrm>
        </p:grpSpPr>
        <p:sp>
          <p:nvSpPr>
            <p:cNvPr id="137243" name="Rectangle 51"/>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800">
                  <a:solidFill>
                    <a:srgbClr val="000000"/>
                  </a:solidFill>
                  <a:latin typeface="Helvetica" charset="0"/>
                </a:rPr>
                <a:t>Israel</a:t>
              </a:r>
            </a:p>
          </p:txBody>
        </p:sp>
        <p:sp>
          <p:nvSpPr>
            <p:cNvPr id="137244" name="Rectangle 52"/>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800">
                  <a:solidFill>
                    <a:srgbClr val="000000"/>
                  </a:solidFill>
                  <a:latin typeface="Helvetica" charset="0"/>
                </a:rPr>
                <a:t>  Judah</a:t>
              </a:r>
            </a:p>
          </p:txBody>
        </p:sp>
        <p:sp>
          <p:nvSpPr>
            <p:cNvPr id="137245" name="Rectangle 53"/>
            <p:cNvSpPr>
              <a:spLocks noChangeArrowheads="1"/>
            </p:cNvSpPr>
            <p:nvPr/>
          </p:nvSpPr>
          <p:spPr bwMode="auto">
            <a:xfrm>
              <a:off x="5105" y="2720"/>
              <a:ext cx="470"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800">
                  <a:solidFill>
                    <a:srgbClr val="000000"/>
                  </a:solidFill>
                  <a:latin typeface="Helvetica" charset="0"/>
                </a:rPr>
                <a:t>10              2</a:t>
              </a:r>
            </a:p>
          </p:txBody>
        </p:sp>
      </p:grpSp>
      <p:sp>
        <p:nvSpPr>
          <p:cNvPr id="107574" name="Rectangle 54"/>
          <p:cNvSpPr>
            <a:spLocks noChangeArrowheads="1"/>
          </p:cNvSpPr>
          <p:nvPr/>
        </p:nvSpPr>
        <p:spPr bwMode="auto">
          <a:xfrm>
            <a:off x="8075613" y="6538913"/>
            <a:ext cx="339725"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39</a:t>
            </a:r>
          </a:p>
        </p:txBody>
      </p:sp>
      <p:sp>
        <p:nvSpPr>
          <p:cNvPr id="137242" name="Text Box 55"/>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1200">
                <a:latin typeface="Arial" charset="0"/>
              </a:rPr>
              <a:t>Handbook pg. 32-37</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6" presetClass="entr" presetSubtype="37"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nodeType="afterGroup">
                            <p:stCondLst>
                              <p:cond delay="500"/>
                            </p:stCondLst>
                            <p:childTnLst>
                              <p:par>
                                <p:cTn id="9" presetID="23" presetClass="entr" presetSubtype="36" fill="hold" grpId="0" nodeType="afterEffect">
                                  <p:stCondLst>
                                    <p:cond delay="1000"/>
                                  </p:stCondLst>
                                  <p:childTnLst>
                                    <p:set>
                                      <p:cBhvr>
                                        <p:cTn id="10" dur="1" fill="hold">
                                          <p:stCondLst>
                                            <p:cond delay="0"/>
                                          </p:stCondLst>
                                        </p:cTn>
                                        <p:tgtEl>
                                          <p:spTgt spid="107534"/>
                                        </p:tgtEl>
                                        <p:attrNameLst>
                                          <p:attrName>style.visibility</p:attrName>
                                        </p:attrNameLst>
                                      </p:cBhvr>
                                      <p:to>
                                        <p:strVal val="visible"/>
                                      </p:to>
                                    </p:set>
                                    <p:anim calcmode="lin" valueType="num">
                                      <p:cBhvr>
                                        <p:cTn id="11" dur="500" fill="hold"/>
                                        <p:tgtEl>
                                          <p:spTgt spid="107534"/>
                                        </p:tgtEl>
                                        <p:attrNameLst>
                                          <p:attrName>ppt_w</p:attrName>
                                        </p:attrNameLst>
                                      </p:cBhvr>
                                      <p:tavLst>
                                        <p:tav tm="0">
                                          <p:val>
                                            <p:strVal val="(6*min(max(#ppt_w*#ppt_h,.3),1)-7.4)/-.7*#ppt_w"/>
                                          </p:val>
                                        </p:tav>
                                        <p:tav tm="100000">
                                          <p:val>
                                            <p:strVal val="#ppt_w"/>
                                          </p:val>
                                        </p:tav>
                                      </p:tavLst>
                                    </p:anim>
                                    <p:anim calcmode="lin" valueType="num">
                                      <p:cBhvr>
                                        <p:cTn id="12" dur="500" fill="hold"/>
                                        <p:tgtEl>
                                          <p:spTgt spid="107534"/>
                                        </p:tgtEl>
                                        <p:attrNameLst>
                                          <p:attrName>ppt_h</p:attrName>
                                        </p:attrNameLst>
                                      </p:cBhvr>
                                      <p:tavLst>
                                        <p:tav tm="0">
                                          <p:val>
                                            <p:strVal val="(6*min(max(#ppt_w*#ppt_h,.3),1)-7.4)/-.7*#ppt_h"/>
                                          </p:val>
                                        </p:tav>
                                        <p:tav tm="100000">
                                          <p:val>
                                            <p:strVal val="#ppt_h"/>
                                          </p:val>
                                        </p:tav>
                                      </p:tavLst>
                                    </p:anim>
                                    <p:anim calcmode="lin" valueType="num">
                                      <p:cBhvr>
                                        <p:cTn id="13" dur="500" fill="hold"/>
                                        <p:tgtEl>
                                          <p:spTgt spid="107534"/>
                                        </p:tgtEl>
                                        <p:attrNameLst>
                                          <p:attrName>ppt_x</p:attrName>
                                        </p:attrNameLst>
                                      </p:cBhvr>
                                      <p:tavLst>
                                        <p:tav tm="0">
                                          <p:val>
                                            <p:fltVal val="0.5"/>
                                          </p:val>
                                        </p:tav>
                                        <p:tav tm="100000">
                                          <p:val>
                                            <p:strVal val="#ppt_x"/>
                                          </p:val>
                                        </p:tav>
                                      </p:tavLst>
                                    </p:anim>
                                    <p:anim calcmode="lin" valueType="num">
                                      <p:cBhvr>
                                        <p:cTn id="14" dur="500" fill="hold"/>
                                        <p:tgtEl>
                                          <p:spTgt spid="107534"/>
                                        </p:tgtEl>
                                        <p:attrNameLst>
                                          <p:attrName>ppt_y</p:attrName>
                                        </p:attrNameLst>
                                      </p:cBhvr>
                                      <p:tavLst>
                                        <p:tav tm="0">
                                          <p:val>
                                            <p:strVal val="1+(6*min(max(#ppt_w*#ppt_h,.3),1)-7.4)/-.7*#ppt_h/2"/>
                                          </p:val>
                                        </p:tav>
                                        <p:tav tm="100000">
                                          <p:val>
                                            <p:strVal val="#ppt_y"/>
                                          </p:val>
                                        </p:tav>
                                      </p:tavLst>
                                    </p:anim>
                                  </p:childTnLst>
                                </p:cTn>
                              </p:par>
                            </p:childTnLst>
                          </p:cTn>
                        </p:par>
                        <p:par>
                          <p:cTn id="15" fill="hold" nodeType="afterGroup">
                            <p:stCondLst>
                              <p:cond delay="2000"/>
                            </p:stCondLst>
                            <p:childTnLst>
                              <p:par>
                                <p:cTn id="16" presetID="2" presetClass="entr" presetSubtype="8" fill="hold" nodeType="afterEffect">
                                  <p:stCondLst>
                                    <p:cond delay="100"/>
                                  </p:stCondLst>
                                  <p:childTnLst>
                                    <p:set>
                                      <p:cBhvr>
                                        <p:cTn id="17" dur="1" fill="hold">
                                          <p:stCondLst>
                                            <p:cond delay="0"/>
                                          </p:stCondLst>
                                        </p:cTn>
                                        <p:tgtEl>
                                          <p:spTgt spid="2"/>
                                        </p:tgtEl>
                                        <p:attrNameLst>
                                          <p:attrName>style.visibility</p:attrName>
                                        </p:attrNameLst>
                                      </p:cBhvr>
                                      <p:to>
                                        <p:strVal val="visible"/>
                                      </p:to>
                                    </p:set>
                                    <p:anim calcmode="lin" valueType="num">
                                      <p:cBhvr additive="base">
                                        <p:cTn id="18" dur="500" fill="hold"/>
                                        <p:tgtEl>
                                          <p:spTgt spid="2"/>
                                        </p:tgtEl>
                                        <p:attrNameLst>
                                          <p:attrName>ppt_x</p:attrName>
                                        </p:attrNameLst>
                                      </p:cBhvr>
                                      <p:tavLst>
                                        <p:tav tm="0">
                                          <p:val>
                                            <p:strVal val="0-#ppt_w/2"/>
                                          </p:val>
                                        </p:tav>
                                        <p:tav tm="100000">
                                          <p:val>
                                            <p:strVal val="#ppt_x"/>
                                          </p:val>
                                        </p:tav>
                                      </p:tavLst>
                                    </p:anim>
                                    <p:anim calcmode="lin" valueType="num">
                                      <p:cBhvr additive="base">
                                        <p:cTn id="19" dur="500" fill="hold"/>
                                        <p:tgtEl>
                                          <p:spTgt spid="2"/>
                                        </p:tgtEl>
                                        <p:attrNameLst>
                                          <p:attrName>ppt_y</p:attrName>
                                        </p:attrNameLst>
                                      </p:cBhvr>
                                      <p:tavLst>
                                        <p:tav tm="0">
                                          <p:val>
                                            <p:strVal val="#ppt_y"/>
                                          </p:val>
                                        </p:tav>
                                        <p:tav tm="100000">
                                          <p:val>
                                            <p:strVal val="#ppt_y"/>
                                          </p:val>
                                        </p:tav>
                                      </p:tavLst>
                                    </p:anim>
                                  </p:childTnLst>
                                </p:cTn>
                              </p:par>
                            </p:childTnLst>
                          </p:cTn>
                        </p:par>
                        <p:par>
                          <p:cTn id="20" fill="hold" nodeType="afterGroup">
                            <p:stCondLst>
                              <p:cond delay="2600"/>
                            </p:stCondLst>
                            <p:childTnLst>
                              <p:par>
                                <p:cTn id="21" presetID="23" presetClass="entr" presetSubtype="272" fill="hold" grpId="0" nodeType="afterEffect">
                                  <p:stCondLst>
                                    <p:cond delay="100"/>
                                  </p:stCondLst>
                                  <p:childTnLst>
                                    <p:set>
                                      <p:cBhvr>
                                        <p:cTn id="22" dur="1" fill="hold">
                                          <p:stCondLst>
                                            <p:cond delay="0"/>
                                          </p:stCondLst>
                                        </p:cTn>
                                        <p:tgtEl>
                                          <p:spTgt spid="107542"/>
                                        </p:tgtEl>
                                        <p:attrNameLst>
                                          <p:attrName>style.visibility</p:attrName>
                                        </p:attrNameLst>
                                      </p:cBhvr>
                                      <p:to>
                                        <p:strVal val="visible"/>
                                      </p:to>
                                    </p:set>
                                    <p:anim calcmode="lin" valueType="num">
                                      <p:cBhvr>
                                        <p:cTn id="23" dur="500" fill="hold"/>
                                        <p:tgtEl>
                                          <p:spTgt spid="107542"/>
                                        </p:tgtEl>
                                        <p:attrNameLst>
                                          <p:attrName>ppt_w</p:attrName>
                                        </p:attrNameLst>
                                      </p:cBhvr>
                                      <p:tavLst>
                                        <p:tav tm="0">
                                          <p:val>
                                            <p:strVal val="2/3*#ppt_w"/>
                                          </p:val>
                                        </p:tav>
                                        <p:tav tm="100000">
                                          <p:val>
                                            <p:strVal val="#ppt_w"/>
                                          </p:val>
                                        </p:tav>
                                      </p:tavLst>
                                    </p:anim>
                                    <p:anim calcmode="lin" valueType="num">
                                      <p:cBhvr>
                                        <p:cTn id="24" dur="500" fill="hold"/>
                                        <p:tgtEl>
                                          <p:spTgt spid="107542"/>
                                        </p:tgtEl>
                                        <p:attrNameLst>
                                          <p:attrName>ppt_h</p:attrName>
                                        </p:attrNameLst>
                                      </p:cBhvr>
                                      <p:tavLst>
                                        <p:tav tm="0">
                                          <p:val>
                                            <p:strVal val="2/3*#ppt_h"/>
                                          </p:val>
                                        </p:tav>
                                        <p:tav tm="100000">
                                          <p:val>
                                            <p:strVal val="#ppt_h"/>
                                          </p:val>
                                        </p:tav>
                                      </p:tavLst>
                                    </p:anim>
                                  </p:childTnLst>
                                </p:cTn>
                              </p:par>
                            </p:childTnLst>
                          </p:cTn>
                        </p:par>
                        <p:par>
                          <p:cTn id="25" fill="hold" nodeType="afterGroup">
                            <p:stCondLst>
                              <p:cond delay="3200"/>
                            </p:stCondLst>
                            <p:childTnLst>
                              <p:par>
                                <p:cTn id="26" presetID="2" presetClass="entr" presetSubtype="6" fill="hold" grpId="0" nodeType="afterEffect">
                                  <p:stCondLst>
                                    <p:cond delay="0"/>
                                  </p:stCondLst>
                                  <p:childTnLst>
                                    <p:set>
                                      <p:cBhvr>
                                        <p:cTn id="27" dur="1" fill="hold">
                                          <p:stCondLst>
                                            <p:cond delay="0"/>
                                          </p:stCondLst>
                                        </p:cTn>
                                        <p:tgtEl>
                                          <p:spTgt spid="107544"/>
                                        </p:tgtEl>
                                        <p:attrNameLst>
                                          <p:attrName>style.visibility</p:attrName>
                                        </p:attrNameLst>
                                      </p:cBhvr>
                                      <p:to>
                                        <p:strVal val="visible"/>
                                      </p:to>
                                    </p:set>
                                    <p:anim calcmode="lin" valueType="num">
                                      <p:cBhvr additive="base">
                                        <p:cTn id="28" dur="500" fill="hold"/>
                                        <p:tgtEl>
                                          <p:spTgt spid="107544"/>
                                        </p:tgtEl>
                                        <p:attrNameLst>
                                          <p:attrName>ppt_x</p:attrName>
                                        </p:attrNameLst>
                                      </p:cBhvr>
                                      <p:tavLst>
                                        <p:tav tm="0">
                                          <p:val>
                                            <p:strVal val="1+#ppt_w/2"/>
                                          </p:val>
                                        </p:tav>
                                        <p:tav tm="100000">
                                          <p:val>
                                            <p:strVal val="#ppt_x"/>
                                          </p:val>
                                        </p:tav>
                                      </p:tavLst>
                                    </p:anim>
                                    <p:anim calcmode="lin" valueType="num">
                                      <p:cBhvr additive="base">
                                        <p:cTn id="29" dur="500" fill="hold"/>
                                        <p:tgtEl>
                                          <p:spTgt spid="107544"/>
                                        </p:tgtEl>
                                        <p:attrNameLst>
                                          <p:attrName>ppt_y</p:attrName>
                                        </p:attrNameLst>
                                      </p:cBhvr>
                                      <p:tavLst>
                                        <p:tav tm="0">
                                          <p:val>
                                            <p:strVal val="1+#ppt_h/2"/>
                                          </p:val>
                                        </p:tav>
                                        <p:tav tm="100000">
                                          <p:val>
                                            <p:strVal val="#ppt_y"/>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23" presetClass="entr" presetSubtype="36" fill="hold" grpId="0" nodeType="clickEffect">
                                  <p:stCondLst>
                                    <p:cond delay="0"/>
                                  </p:stCondLst>
                                  <p:childTnLst>
                                    <p:set>
                                      <p:cBhvr>
                                        <p:cTn id="33" dur="1" fill="hold">
                                          <p:stCondLst>
                                            <p:cond delay="0"/>
                                          </p:stCondLst>
                                        </p:cTn>
                                        <p:tgtEl>
                                          <p:spTgt spid="107538"/>
                                        </p:tgtEl>
                                        <p:attrNameLst>
                                          <p:attrName>style.visibility</p:attrName>
                                        </p:attrNameLst>
                                      </p:cBhvr>
                                      <p:to>
                                        <p:strVal val="visible"/>
                                      </p:to>
                                    </p:set>
                                    <p:anim calcmode="lin" valueType="num">
                                      <p:cBhvr>
                                        <p:cTn id="34" dur="500" fill="hold"/>
                                        <p:tgtEl>
                                          <p:spTgt spid="107538"/>
                                        </p:tgtEl>
                                        <p:attrNameLst>
                                          <p:attrName>ppt_w</p:attrName>
                                        </p:attrNameLst>
                                      </p:cBhvr>
                                      <p:tavLst>
                                        <p:tav tm="0">
                                          <p:val>
                                            <p:strVal val="(6*min(max(#ppt_w*#ppt_h,.3),1)-7.4)/-.7*#ppt_w"/>
                                          </p:val>
                                        </p:tav>
                                        <p:tav tm="100000">
                                          <p:val>
                                            <p:strVal val="#ppt_w"/>
                                          </p:val>
                                        </p:tav>
                                      </p:tavLst>
                                    </p:anim>
                                    <p:anim calcmode="lin" valueType="num">
                                      <p:cBhvr>
                                        <p:cTn id="35" dur="500" fill="hold"/>
                                        <p:tgtEl>
                                          <p:spTgt spid="107538"/>
                                        </p:tgtEl>
                                        <p:attrNameLst>
                                          <p:attrName>ppt_h</p:attrName>
                                        </p:attrNameLst>
                                      </p:cBhvr>
                                      <p:tavLst>
                                        <p:tav tm="0">
                                          <p:val>
                                            <p:strVal val="(6*min(max(#ppt_w*#ppt_h,.3),1)-7.4)/-.7*#ppt_h"/>
                                          </p:val>
                                        </p:tav>
                                        <p:tav tm="100000">
                                          <p:val>
                                            <p:strVal val="#ppt_h"/>
                                          </p:val>
                                        </p:tav>
                                      </p:tavLst>
                                    </p:anim>
                                    <p:anim calcmode="lin" valueType="num">
                                      <p:cBhvr>
                                        <p:cTn id="36" dur="500" fill="hold"/>
                                        <p:tgtEl>
                                          <p:spTgt spid="107538"/>
                                        </p:tgtEl>
                                        <p:attrNameLst>
                                          <p:attrName>ppt_x</p:attrName>
                                        </p:attrNameLst>
                                      </p:cBhvr>
                                      <p:tavLst>
                                        <p:tav tm="0">
                                          <p:val>
                                            <p:fltVal val="0.5"/>
                                          </p:val>
                                        </p:tav>
                                        <p:tav tm="100000">
                                          <p:val>
                                            <p:strVal val="#ppt_x"/>
                                          </p:val>
                                        </p:tav>
                                      </p:tavLst>
                                    </p:anim>
                                    <p:anim calcmode="lin" valueType="num">
                                      <p:cBhvr>
                                        <p:cTn id="37" dur="500" fill="hold"/>
                                        <p:tgtEl>
                                          <p:spTgt spid="107538"/>
                                        </p:tgtEl>
                                        <p:attrNameLst>
                                          <p:attrName>ppt_y</p:attrName>
                                        </p:attrNameLst>
                                      </p:cBhvr>
                                      <p:tavLst>
                                        <p:tav tm="0">
                                          <p:val>
                                            <p:strVal val="1+(6*min(max(#ppt_w*#ppt_h,.3),1)-7.4)/-.7*#ppt_h/2"/>
                                          </p:val>
                                        </p:tav>
                                        <p:tav tm="100000">
                                          <p:val>
                                            <p:strVal val="#ppt_y"/>
                                          </p:val>
                                        </p:tav>
                                      </p:tavLst>
                                    </p:anim>
                                  </p:childTnLst>
                                </p:cTn>
                              </p:par>
                            </p:childTnLst>
                          </p:cTn>
                        </p:par>
                        <p:par>
                          <p:cTn id="38" fill="hold" nodeType="afterGroup">
                            <p:stCondLst>
                              <p:cond delay="500"/>
                            </p:stCondLst>
                            <p:childTnLst>
                              <p:par>
                                <p:cTn id="39" presetID="2" presetClass="entr" presetSubtype="8" fill="hold" nodeType="afterEffect">
                                  <p:stCondLst>
                                    <p:cond delay="10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500" fill="hold"/>
                                        <p:tgtEl>
                                          <p:spTgt spid="4"/>
                                        </p:tgtEl>
                                        <p:attrNameLst>
                                          <p:attrName>ppt_x</p:attrName>
                                        </p:attrNameLst>
                                      </p:cBhvr>
                                      <p:tavLst>
                                        <p:tav tm="0">
                                          <p:val>
                                            <p:strVal val="0-#ppt_w/2"/>
                                          </p:val>
                                        </p:tav>
                                        <p:tav tm="100000">
                                          <p:val>
                                            <p:strVal val="#ppt_x"/>
                                          </p:val>
                                        </p:tav>
                                      </p:tavLst>
                                    </p:anim>
                                    <p:anim calcmode="lin" valueType="num">
                                      <p:cBhvr additive="base">
                                        <p:cTn id="42" dur="500" fill="hold"/>
                                        <p:tgtEl>
                                          <p:spTgt spid="4"/>
                                        </p:tgtEl>
                                        <p:attrNameLst>
                                          <p:attrName>ppt_y</p:attrName>
                                        </p:attrNameLst>
                                      </p:cBhvr>
                                      <p:tavLst>
                                        <p:tav tm="0">
                                          <p:val>
                                            <p:strVal val="#ppt_y"/>
                                          </p:val>
                                        </p:tav>
                                        <p:tav tm="100000">
                                          <p:val>
                                            <p:strVal val="#ppt_y"/>
                                          </p:val>
                                        </p:tav>
                                      </p:tavLst>
                                    </p:anim>
                                  </p:childTnLst>
                                </p:cTn>
                              </p:par>
                            </p:childTnLst>
                          </p:cTn>
                        </p:par>
                        <p:par>
                          <p:cTn id="43" fill="hold" nodeType="afterGroup">
                            <p:stCondLst>
                              <p:cond delay="1100"/>
                            </p:stCondLst>
                            <p:childTnLst>
                              <p:par>
                                <p:cTn id="44" presetID="23" presetClass="entr" presetSubtype="272" fill="hold" grpId="0" nodeType="afterEffect">
                                  <p:stCondLst>
                                    <p:cond delay="100"/>
                                  </p:stCondLst>
                                  <p:childTnLst>
                                    <p:set>
                                      <p:cBhvr>
                                        <p:cTn id="45" dur="1" fill="hold">
                                          <p:stCondLst>
                                            <p:cond delay="0"/>
                                          </p:stCondLst>
                                        </p:cTn>
                                        <p:tgtEl>
                                          <p:spTgt spid="107543"/>
                                        </p:tgtEl>
                                        <p:attrNameLst>
                                          <p:attrName>style.visibility</p:attrName>
                                        </p:attrNameLst>
                                      </p:cBhvr>
                                      <p:to>
                                        <p:strVal val="visible"/>
                                      </p:to>
                                    </p:set>
                                    <p:anim calcmode="lin" valueType="num">
                                      <p:cBhvr>
                                        <p:cTn id="46" dur="500" fill="hold"/>
                                        <p:tgtEl>
                                          <p:spTgt spid="107543"/>
                                        </p:tgtEl>
                                        <p:attrNameLst>
                                          <p:attrName>ppt_w</p:attrName>
                                        </p:attrNameLst>
                                      </p:cBhvr>
                                      <p:tavLst>
                                        <p:tav tm="0">
                                          <p:val>
                                            <p:strVal val="2/3*#ppt_w"/>
                                          </p:val>
                                        </p:tav>
                                        <p:tav tm="100000">
                                          <p:val>
                                            <p:strVal val="#ppt_w"/>
                                          </p:val>
                                        </p:tav>
                                      </p:tavLst>
                                    </p:anim>
                                    <p:anim calcmode="lin" valueType="num">
                                      <p:cBhvr>
                                        <p:cTn id="47" dur="500" fill="hold"/>
                                        <p:tgtEl>
                                          <p:spTgt spid="107543"/>
                                        </p:tgtEl>
                                        <p:attrNameLst>
                                          <p:attrName>ppt_h</p:attrName>
                                        </p:attrNameLst>
                                      </p:cBhvr>
                                      <p:tavLst>
                                        <p:tav tm="0">
                                          <p:val>
                                            <p:strVal val="2/3*#ppt_h"/>
                                          </p:val>
                                        </p:tav>
                                        <p:tav tm="100000">
                                          <p:val>
                                            <p:strVal val="#ppt_h"/>
                                          </p:val>
                                        </p:tav>
                                      </p:tavLst>
                                    </p:anim>
                                  </p:childTnLst>
                                </p:cTn>
                              </p:par>
                            </p:childTnLst>
                          </p:cTn>
                        </p:par>
                        <p:par>
                          <p:cTn id="48" fill="hold" nodeType="afterGroup">
                            <p:stCondLst>
                              <p:cond delay="1700"/>
                            </p:stCondLst>
                            <p:childTnLst>
                              <p:par>
                                <p:cTn id="49" presetID="2" presetClass="entr" presetSubtype="6" fill="hold" grpId="0" nodeType="afterEffect">
                                  <p:stCondLst>
                                    <p:cond delay="0"/>
                                  </p:stCondLst>
                                  <p:childTnLst>
                                    <p:set>
                                      <p:cBhvr>
                                        <p:cTn id="50" dur="1" fill="hold">
                                          <p:stCondLst>
                                            <p:cond delay="0"/>
                                          </p:stCondLst>
                                        </p:cTn>
                                        <p:tgtEl>
                                          <p:spTgt spid="107545"/>
                                        </p:tgtEl>
                                        <p:attrNameLst>
                                          <p:attrName>style.visibility</p:attrName>
                                        </p:attrNameLst>
                                      </p:cBhvr>
                                      <p:to>
                                        <p:strVal val="visible"/>
                                      </p:to>
                                    </p:set>
                                    <p:anim calcmode="lin" valueType="num">
                                      <p:cBhvr additive="base">
                                        <p:cTn id="51" dur="500" fill="hold"/>
                                        <p:tgtEl>
                                          <p:spTgt spid="107545"/>
                                        </p:tgtEl>
                                        <p:attrNameLst>
                                          <p:attrName>ppt_x</p:attrName>
                                        </p:attrNameLst>
                                      </p:cBhvr>
                                      <p:tavLst>
                                        <p:tav tm="0">
                                          <p:val>
                                            <p:strVal val="1+#ppt_w/2"/>
                                          </p:val>
                                        </p:tav>
                                        <p:tav tm="100000">
                                          <p:val>
                                            <p:strVal val="#ppt_x"/>
                                          </p:val>
                                        </p:tav>
                                      </p:tavLst>
                                    </p:anim>
                                    <p:anim calcmode="lin" valueType="num">
                                      <p:cBhvr additive="base">
                                        <p:cTn id="52" dur="500" fill="hold"/>
                                        <p:tgtEl>
                                          <p:spTgt spid="1075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534" grpId="0" autoUpdateAnimBg="0"/>
      <p:bldP spid="107538" grpId="0" autoUpdateAnimBg="0"/>
      <p:bldP spid="107542" grpId="0" autoUpdateAnimBg="0"/>
      <p:bldP spid="107543" grpId="0" autoUpdateAnimBg="0"/>
      <p:bldP spid="107544" grpId="0" animBg="1"/>
      <p:bldP spid="107545"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18</a:t>
            </a:r>
          </a:p>
        </p:txBody>
      </p:sp>
    </p:spTree>
    <p:extLst>
      <p:ext uri="{BB962C8B-B14F-4D97-AF65-F5344CB8AC3E}">
        <p14:creationId xmlns:p14="http://schemas.microsoft.com/office/powerpoint/2010/main" val="2819829346"/>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Grp="1" noChangeArrowheads="1"/>
          </p:cNvSpPr>
          <p:nvPr>
            <p:ph type="ctrTitle"/>
          </p:nvPr>
        </p:nvSpPr>
        <p:spPr>
          <a:xfrm>
            <a:off x="0" y="0"/>
            <a:ext cx="9144000" cy="1219200"/>
          </a:xfrm>
          <a:effectLst>
            <a:outerShdw blurRad="63500" dist="53882" dir="2700000" algn="ctr" rotWithShape="0">
              <a:schemeClr val="tx1">
                <a:alpha val="74998"/>
              </a:schemeClr>
            </a:outerShdw>
          </a:effectLst>
          <a:extLst>
            <a:ext uri="{909E8E84-426E-40dd-AFC4-6F175D3DCCD1}">
              <a14:hiddenFill xmlns="" xmlns:a14="http://schemas.microsoft.com/office/drawing/2010/main">
                <a:solidFill>
                  <a:schemeClr val="folHlink"/>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8" tIns="44450" rIns="90488" bIns="44450"/>
          <a:lstStyle/>
          <a:p>
            <a:pPr eaLnBrk="1" hangingPunct="1">
              <a:defRPr/>
            </a:pPr>
            <a:r>
              <a:rPr lang="zh-CN" altLang="en-US" sz="6600" b="1" dirty="0">
                <a:solidFill>
                  <a:schemeClr val="bg1"/>
                </a:solidFill>
                <a:effectLst>
                  <a:glow rad="279400">
                    <a:schemeClr val="tx1">
                      <a:alpha val="85000"/>
                    </a:schemeClr>
                  </a:glow>
                </a:effectLst>
              </a:rPr>
              <a:t>谁的旨意</a:t>
            </a:r>
            <a:r>
              <a:rPr lang="en-US" altLang="en-US" sz="6600" b="1" dirty="0">
                <a:solidFill>
                  <a:schemeClr val="bg1"/>
                </a:solidFill>
                <a:effectLst>
                  <a:glow rad="279400">
                    <a:schemeClr val="tx1">
                      <a:alpha val="85000"/>
                    </a:schemeClr>
                  </a:glow>
                </a:effectLst>
              </a:rPr>
              <a:t>?</a:t>
            </a:r>
          </a:p>
        </p:txBody>
      </p:sp>
      <p:sp>
        <p:nvSpPr>
          <p:cNvPr id="80899" name="Rectangle 3"/>
          <p:cNvSpPr>
            <a:spLocks noGrp="1" noChangeArrowheads="1"/>
          </p:cNvSpPr>
          <p:nvPr>
            <p:ph type="subTitle" idx="1"/>
          </p:nvPr>
        </p:nvSpPr>
        <p:spPr>
          <a:xfrm>
            <a:off x="0" y="1244600"/>
            <a:ext cx="9144000" cy="812800"/>
          </a:xfrm>
          <a:effectLst>
            <a:outerShdw blurRad="63500" dist="53882" dir="2700000" algn="ctr" rotWithShape="0">
              <a:schemeClr val="tx1">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lIns="90488" tIns="44450" rIns="90488" bIns="44450"/>
          <a:lstStyle/>
          <a:p>
            <a:pPr marL="342900" indent="-342900" eaLnBrk="1" hangingPunct="1">
              <a:defRPr/>
            </a:pPr>
            <a:r>
              <a:rPr lang="zh-CN" altLang="en-US" sz="4400" b="1" dirty="0">
                <a:solidFill>
                  <a:schemeClr val="bg1"/>
                </a:solidFill>
                <a:effectLst>
                  <a:glow rad="279400">
                    <a:schemeClr val="tx1">
                      <a:alpha val="85000"/>
                    </a:schemeClr>
                  </a:glow>
                </a:effectLst>
              </a:rPr>
              <a:t>历代志下 </a:t>
            </a:r>
            <a:r>
              <a:rPr lang="en-US" altLang="en-US" sz="4400" b="1" dirty="0">
                <a:solidFill>
                  <a:schemeClr val="bg1"/>
                </a:solidFill>
                <a:effectLst>
                  <a:glow rad="279400">
                    <a:schemeClr val="tx1">
                      <a:alpha val="85000"/>
                    </a:schemeClr>
                  </a:glow>
                </a:effectLst>
              </a:rPr>
              <a:t>18</a:t>
            </a:r>
          </a:p>
        </p:txBody>
      </p:sp>
      <p:pic>
        <p:nvPicPr>
          <p:cNvPr id="76803"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476375" y="2132856"/>
            <a:ext cx="6194425" cy="4125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4"/>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algn="ctr" eaLnBrk="1" hangingPunct="1">
              <a:lnSpc>
                <a:spcPct val="100000"/>
              </a:lnSpc>
              <a:spcAft>
                <a:spcPts val="0"/>
              </a:spcAft>
              <a:buClr>
                <a:srgbClr val="FFCC00"/>
              </a:buClr>
              <a:buSzPct val="70000"/>
              <a:buFont typeface="Wingdings" charset="0"/>
              <a:buNone/>
              <a:defRPr/>
            </a:pPr>
            <a:r>
              <a:rPr kumimoji="0" lang="en-US" sz="2000" kern="0" dirty="0">
                <a:solidFill>
                  <a:srgbClr val="FFFFFF"/>
                </a:solidFill>
                <a:effectLst>
                  <a:outerShdw blurRad="38100" dist="38100" dir="2700000" algn="tl">
                    <a:srgbClr val="000000"/>
                  </a:outerShdw>
                </a:effectLst>
                <a:latin typeface="Arial"/>
                <a:cs typeface="Arial"/>
              </a:rPr>
              <a:t>Dr. Rick Griffith, Crossroads International Church Singapore</a:t>
            </a:r>
            <a:br>
              <a:rPr kumimoji="0" lang="en-US" sz="2000" kern="0" dirty="0">
                <a:solidFill>
                  <a:srgbClr val="FFFFFF"/>
                </a:solidFill>
                <a:effectLst>
                  <a:outerShdw blurRad="38100" dist="38100" dir="2700000" algn="tl">
                    <a:srgbClr val="000000"/>
                  </a:outerShdw>
                </a:effectLst>
                <a:latin typeface="Arial"/>
                <a:cs typeface="Arial"/>
              </a:rPr>
            </a:br>
            <a:r>
              <a:rPr kumimoji="0" lang="en-US" sz="2000" kern="0" dirty="0">
                <a:solidFill>
                  <a:srgbClr val="FFFFFF"/>
                </a:solidFill>
                <a:effectLst>
                  <a:outerShdw blurRad="38100" dist="38100" dir="2700000" algn="tl">
                    <a:srgbClr val="000000"/>
                  </a:outerShdw>
                </a:effectLst>
                <a:latin typeface="Arial"/>
                <a:cs typeface="Arial"/>
              </a:rPr>
              <a:t>cicfamily.com &amp; BibleStudyDownloads.org</a:t>
            </a:r>
          </a:p>
        </p:txBody>
      </p:sp>
    </p:spTree>
    <p:extLst>
      <p:ext uri="{BB962C8B-B14F-4D97-AF65-F5344CB8AC3E}">
        <p14:creationId xmlns:p14="http://schemas.microsoft.com/office/powerpoint/2010/main" val="2888629762"/>
      </p:ext>
    </p:extLst>
  </p:cSld>
  <p:clrMapOvr>
    <a:masterClrMapping/>
  </p:clrMapOvr>
  <p:transition>
    <p:random/>
  </p:transition>
</p:sld>
</file>

<file path=ppt/slides/slide1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93537" name="Picture 2" descr="Family 1990"/>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04800" y="-533400"/>
            <a:ext cx="7224713" cy="906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3827" name="Rectangle 3"/>
          <p:cNvSpPr>
            <a:spLocks noGrp="1" noChangeArrowheads="1"/>
          </p:cNvSpPr>
          <p:nvPr>
            <p:ph type="title"/>
          </p:nvPr>
        </p:nvSpPr>
        <p:spPr>
          <a:xfrm>
            <a:off x="76200" y="-76200"/>
            <a:ext cx="6705600" cy="1295400"/>
          </a:xfrm>
        </p:spPr>
        <p:txBody>
          <a:bodyPr/>
          <a:lstStyle/>
          <a:p>
            <a:pPr eaLnBrk="1" hangingPunct="1">
              <a:defRPr/>
            </a:pPr>
            <a:r>
              <a:rPr lang="en-US">
                <a:latin typeface="Arial" charset="0"/>
                <a:ea typeface="ＭＳ Ｐゴシック" charset="0"/>
                <a:cs typeface="ＭＳ Ｐゴシック" charset="0"/>
              </a:rPr>
              <a:t>1991: Move to Singapore</a:t>
            </a:r>
          </a:p>
        </p:txBody>
      </p:sp>
      <p:sp>
        <p:nvSpPr>
          <p:cNvPr id="333828" name="Rectangle 4"/>
          <p:cNvSpPr>
            <a:spLocks noChangeArrowheads="1"/>
          </p:cNvSpPr>
          <p:nvPr/>
        </p:nvSpPr>
        <p:spPr bwMode="auto">
          <a:xfrm>
            <a:off x="6096000" y="1295400"/>
            <a:ext cx="3048000" cy="5562600"/>
          </a:xfrm>
          <a:prstGeom prst="rect">
            <a:avLst/>
          </a:prstGeom>
          <a:noFill/>
          <a:ln w="9525">
            <a:noFill/>
            <a:miter lim="800000"/>
            <a:headEnd/>
            <a:tailEnd/>
          </a:ln>
          <a:effectLst/>
        </p:spPr>
        <p:txBody>
          <a:bodyPr/>
          <a:lstStyle/>
          <a:p>
            <a:pPr marL="342900" indent="-342900" eaLnBrk="1" hangingPunct="1">
              <a:lnSpc>
                <a:spcPct val="100000"/>
              </a:lnSpc>
              <a:buClr>
                <a:srgbClr val="FFFFCC"/>
              </a:buClr>
              <a:buSzPct val="75000"/>
              <a:buFont typeface="Wingdings" charset="0"/>
              <a:buChar char="l"/>
              <a:defRPr/>
            </a:pPr>
            <a:r>
              <a:rPr kumimoji="0" lang="en-US" sz="4000" b="0">
                <a:solidFill>
                  <a:srgbClr val="FFFFFF"/>
                </a:solidFill>
                <a:effectLst>
                  <a:outerShdw blurRad="38100" dist="38100" dir="2700000" algn="tl">
                    <a:srgbClr val="000000"/>
                  </a:outerShdw>
                </a:effectLst>
                <a:latin typeface="Arial" charset="0"/>
              </a:rPr>
              <a:t>Rick, 33</a:t>
            </a:r>
          </a:p>
          <a:p>
            <a:pPr marL="342900" indent="-342900" eaLnBrk="1" hangingPunct="1">
              <a:lnSpc>
                <a:spcPct val="100000"/>
              </a:lnSpc>
              <a:buClr>
                <a:srgbClr val="FFFFCC"/>
              </a:buClr>
              <a:buSzPct val="75000"/>
              <a:buFont typeface="Wingdings" charset="0"/>
              <a:buChar char="l"/>
              <a:defRPr/>
            </a:pPr>
            <a:r>
              <a:rPr kumimoji="0" lang="en-US" sz="4000" b="0">
                <a:solidFill>
                  <a:srgbClr val="FFFFFF"/>
                </a:solidFill>
                <a:effectLst>
                  <a:outerShdw blurRad="38100" dist="38100" dir="2700000" algn="tl">
                    <a:srgbClr val="000000"/>
                  </a:outerShdw>
                </a:effectLst>
                <a:latin typeface="Arial" charset="0"/>
              </a:rPr>
              <a:t>Susan, 30 something</a:t>
            </a:r>
          </a:p>
          <a:p>
            <a:pPr marL="342900" indent="-342900" eaLnBrk="1" hangingPunct="1">
              <a:lnSpc>
                <a:spcPct val="100000"/>
              </a:lnSpc>
              <a:buClr>
                <a:srgbClr val="FFFFCC"/>
              </a:buClr>
              <a:buSzPct val="75000"/>
              <a:buFont typeface="Wingdings" charset="0"/>
              <a:buChar char="l"/>
              <a:defRPr/>
            </a:pPr>
            <a:r>
              <a:rPr kumimoji="0" lang="en-US" sz="4000" b="0">
                <a:solidFill>
                  <a:srgbClr val="FFFFFF"/>
                </a:solidFill>
                <a:effectLst>
                  <a:outerShdw blurRad="38100" dist="38100" dir="2700000" algn="tl">
                    <a:srgbClr val="000000"/>
                  </a:outerShdw>
                </a:effectLst>
                <a:latin typeface="Arial" charset="0"/>
              </a:rPr>
              <a:t>Kurt, 4</a:t>
            </a:r>
          </a:p>
          <a:p>
            <a:pPr marL="342900" indent="-342900" eaLnBrk="1" hangingPunct="1">
              <a:lnSpc>
                <a:spcPct val="100000"/>
              </a:lnSpc>
              <a:buClr>
                <a:srgbClr val="FFFFCC"/>
              </a:buClr>
              <a:buSzPct val="75000"/>
              <a:buFont typeface="Wingdings" charset="0"/>
              <a:buChar char="l"/>
              <a:defRPr/>
            </a:pPr>
            <a:r>
              <a:rPr kumimoji="0" lang="en-US" sz="4000" b="0">
                <a:solidFill>
                  <a:srgbClr val="FFFFFF"/>
                </a:solidFill>
                <a:effectLst>
                  <a:outerShdw blurRad="38100" dist="38100" dir="2700000" algn="tl">
                    <a:srgbClr val="000000"/>
                  </a:outerShdw>
                </a:effectLst>
                <a:latin typeface="Arial" charset="0"/>
              </a:rPr>
              <a:t>Stephen, 1</a:t>
            </a:r>
          </a:p>
        </p:txBody>
      </p:sp>
    </p:spTree>
    <p:extLst>
      <p:ext uri="{BB962C8B-B14F-4D97-AF65-F5344CB8AC3E}">
        <p14:creationId xmlns:p14="http://schemas.microsoft.com/office/powerpoint/2010/main" val="1774312121"/>
      </p:ext>
    </p:extLst>
  </p:cSld>
  <p:clrMapOvr>
    <a:masterClrMapping/>
  </p:clrMapOvr>
  <p:transition>
    <p:random/>
  </p:transition>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945" name="Picture 2" descr="Three Boys 1994.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6858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6512" y="5229200"/>
            <a:ext cx="9144000" cy="1143000"/>
          </a:xfrm>
        </p:spPr>
        <p:txBody>
          <a:bodyPr/>
          <a:lstStyle/>
          <a:p>
            <a:pPr>
              <a:defRPr/>
            </a:pPr>
            <a:r>
              <a:rPr lang="zh-CN" altLang="en-US" sz="5400" b="1" dirty="0">
                <a:solidFill>
                  <a:schemeClr val="tx1"/>
                </a:solidFill>
                <a:effectLst>
                  <a:glow rad="266700">
                    <a:schemeClr val="bg1">
                      <a:alpha val="75000"/>
                    </a:schemeClr>
                  </a:glow>
                </a:effectLst>
              </a:rPr>
              <a:t>我的三个儿子</a:t>
            </a:r>
            <a:r>
              <a:rPr lang="en-US" sz="5400" b="1" dirty="0">
                <a:solidFill>
                  <a:schemeClr val="tx1"/>
                </a:solidFill>
                <a:effectLst>
                  <a:glow rad="266700">
                    <a:schemeClr val="bg1">
                      <a:alpha val="75000"/>
                    </a:schemeClr>
                  </a:glow>
                </a:effectLst>
              </a:rPr>
              <a:t>(1995)</a:t>
            </a:r>
          </a:p>
        </p:txBody>
      </p:sp>
    </p:spTree>
    <p:extLst>
      <p:ext uri="{BB962C8B-B14F-4D97-AF65-F5344CB8AC3E}">
        <p14:creationId xmlns:p14="http://schemas.microsoft.com/office/powerpoint/2010/main" val="3920332178"/>
      </p:ext>
    </p:extLst>
  </p:cSld>
  <p:clrMapOvr>
    <a:masterClrMapping/>
  </p:clrMapOvr>
  <p:transition spd="slow"/>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9969" name="Picture 2" descr="Three Sons.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6512" y="5229200"/>
            <a:ext cx="9144000" cy="1143000"/>
          </a:xfrm>
        </p:spPr>
        <p:txBody>
          <a:bodyPr/>
          <a:lstStyle/>
          <a:p>
            <a:pPr>
              <a:defRPr/>
            </a:pPr>
            <a:r>
              <a:rPr lang="zh-CN" altLang="en-US" sz="5400" b="1" dirty="0">
                <a:solidFill>
                  <a:schemeClr val="tx1"/>
                </a:solidFill>
                <a:effectLst>
                  <a:glow rad="266700">
                    <a:schemeClr val="bg1">
                      <a:alpha val="75000"/>
                    </a:schemeClr>
                  </a:glow>
                </a:effectLst>
              </a:rPr>
              <a:t>我的三个儿子</a:t>
            </a:r>
            <a:r>
              <a:rPr lang="en-US" sz="5400" b="1" dirty="0">
                <a:solidFill>
                  <a:schemeClr val="tx1"/>
                </a:solidFill>
                <a:effectLst>
                  <a:glow rad="266700">
                    <a:schemeClr val="bg1">
                      <a:alpha val="75000"/>
                    </a:schemeClr>
                  </a:glow>
                </a:effectLst>
              </a:rPr>
              <a:t>(2015)</a:t>
            </a:r>
          </a:p>
        </p:txBody>
      </p:sp>
    </p:spTree>
    <p:extLst>
      <p:ext uri="{BB962C8B-B14F-4D97-AF65-F5344CB8AC3E}">
        <p14:creationId xmlns:p14="http://schemas.microsoft.com/office/powerpoint/2010/main" val="63423152"/>
      </p:ext>
    </p:extLst>
  </p:cSld>
  <p:clrMapOvr>
    <a:masterClrMapping/>
  </p:clrMapOvr>
  <p:transition spd="slow"/>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2016-01-09 Family at Grandpa WYC 90th BDay.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4866" y="0"/>
            <a:ext cx="9218866" cy="6885384"/>
          </a:xfrm>
          <a:prstGeom prst="rect">
            <a:avLst/>
          </a:prstGeom>
        </p:spPr>
      </p:pic>
      <p:sp>
        <p:nvSpPr>
          <p:cNvPr id="355331" name="Rectangle 3"/>
          <p:cNvSpPr>
            <a:spLocks noGrp="1" noChangeArrowheads="1"/>
          </p:cNvSpPr>
          <p:nvPr>
            <p:ph type="ctrTitle"/>
          </p:nvPr>
        </p:nvSpPr>
        <p:spPr>
          <a:xfrm>
            <a:off x="5940152" y="25727"/>
            <a:ext cx="3203848" cy="1124744"/>
          </a:xfrm>
          <a:effectLst>
            <a:outerShdw blurRad="63500" dist="35921" dir="2700000" algn="ctr" rotWithShape="0">
              <a:srgbClr val="000000">
                <a:alpha val="74998"/>
              </a:srgbClr>
            </a:outerShdw>
          </a:effectLst>
        </p:spPr>
        <p:txBody>
          <a:bodyPr/>
          <a:lstStyle/>
          <a:p>
            <a:pPr eaLnBrk="1" hangingPunct="1">
              <a:defRPr/>
            </a:pPr>
            <a:r>
              <a:rPr lang="zh-CN" altLang="en-US" sz="2800" b="1" i="1" dirty="0">
                <a:solidFill>
                  <a:schemeClr val="tx1"/>
                </a:solidFill>
                <a:effectLst>
                  <a:glow rad="254000">
                    <a:schemeClr val="bg1">
                      <a:alpha val="75000"/>
                    </a:schemeClr>
                  </a:glow>
                </a:effectLst>
                <a:latin typeface="Arial"/>
                <a:cs typeface="Arial"/>
              </a:rPr>
              <a:t>格里菲斯家庭</a:t>
            </a:r>
            <a:br>
              <a:rPr lang="en-US" sz="2800" b="1" i="1" dirty="0">
                <a:solidFill>
                  <a:schemeClr val="tx1"/>
                </a:solidFill>
                <a:effectLst>
                  <a:glow rad="254000">
                    <a:schemeClr val="bg1">
                      <a:alpha val="75000"/>
                    </a:schemeClr>
                  </a:glow>
                </a:effectLst>
                <a:latin typeface="Arial"/>
                <a:cs typeface="Arial"/>
              </a:rPr>
            </a:br>
            <a:r>
              <a:rPr lang="en-US" sz="2800" b="1" i="1" dirty="0">
                <a:solidFill>
                  <a:schemeClr val="tx1"/>
                </a:solidFill>
                <a:effectLst>
                  <a:glow rad="254000">
                    <a:schemeClr val="bg1">
                      <a:alpha val="75000"/>
                    </a:schemeClr>
                  </a:glow>
                </a:effectLst>
                <a:latin typeface="Arial"/>
                <a:cs typeface="Arial"/>
              </a:rPr>
              <a:t>2016</a:t>
            </a:r>
            <a:r>
              <a:rPr lang="zh-CN" altLang="en-US" sz="2800" b="1" i="1" dirty="0">
                <a:solidFill>
                  <a:schemeClr val="tx1"/>
                </a:solidFill>
                <a:effectLst>
                  <a:glow rad="254000">
                    <a:schemeClr val="bg1">
                      <a:alpha val="75000"/>
                    </a:schemeClr>
                  </a:glow>
                </a:effectLst>
                <a:latin typeface="Arial"/>
                <a:cs typeface="Arial"/>
              </a:rPr>
              <a:t>年</a:t>
            </a:r>
            <a:r>
              <a:rPr lang="en-US" sz="2800" b="1" i="1" dirty="0">
                <a:solidFill>
                  <a:schemeClr val="tx1"/>
                </a:solidFill>
                <a:effectLst>
                  <a:glow rad="254000">
                    <a:schemeClr val="bg1">
                      <a:alpha val="75000"/>
                    </a:schemeClr>
                  </a:glow>
                </a:effectLst>
                <a:latin typeface="Arial"/>
                <a:cs typeface="Arial"/>
              </a:rPr>
              <a:t> </a:t>
            </a:r>
            <a:r>
              <a:rPr lang="zh-CN" altLang="en-US" sz="2800" b="1" i="1" dirty="0">
                <a:solidFill>
                  <a:schemeClr val="tx1"/>
                </a:solidFill>
                <a:effectLst>
                  <a:glow rad="254000">
                    <a:schemeClr val="bg1">
                      <a:alpha val="75000"/>
                    </a:schemeClr>
                  </a:glow>
                </a:effectLst>
                <a:latin typeface="Arial"/>
                <a:cs typeface="Arial"/>
              </a:rPr>
              <a:t>一月一号</a:t>
            </a:r>
            <a:endParaRPr lang="en-US" b="1" dirty="0">
              <a:solidFill>
                <a:schemeClr val="tx1"/>
              </a:solidFill>
              <a:effectLst>
                <a:glow rad="254000">
                  <a:schemeClr val="bg1">
                    <a:alpha val="75000"/>
                  </a:schemeClr>
                </a:glow>
              </a:effectLst>
              <a:latin typeface="Arial"/>
              <a:cs typeface="Arial"/>
            </a:endParaRPr>
          </a:p>
        </p:txBody>
      </p:sp>
      <p:sp>
        <p:nvSpPr>
          <p:cNvPr id="355333" name="Text Box 5"/>
          <p:cNvSpPr txBox="1">
            <a:spLocks noChangeArrowheads="1"/>
          </p:cNvSpPr>
          <p:nvPr/>
        </p:nvSpPr>
        <p:spPr bwMode="auto">
          <a:xfrm>
            <a:off x="-252536" y="4149080"/>
            <a:ext cx="3051851"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ctr">
              <a:lnSpc>
                <a:spcPct val="100000"/>
              </a:lnSpc>
              <a:spcBef>
                <a:spcPct val="0"/>
              </a:spcBef>
              <a:buFontTx/>
              <a:buNone/>
              <a:defRPr/>
            </a:pPr>
            <a:r>
              <a:rPr kumimoji="0" lang="zh-CN" altLang="en-US" sz="4800" dirty="0">
                <a:solidFill>
                  <a:srgbClr val="FFFFFF"/>
                </a:solidFill>
                <a:effectLst>
                  <a:glow rad="254000">
                    <a:srgbClr val="000000">
                      <a:alpha val="75000"/>
                    </a:srgbClr>
                  </a:glow>
                </a:effectLst>
                <a:latin typeface="Arial"/>
                <a:ea typeface="ＭＳ Ｐゴシック"/>
                <a:cs typeface="Arial"/>
              </a:rPr>
              <a:t>克尔</a:t>
            </a:r>
            <a:r>
              <a:rPr kumimoji="0" lang="en-US" sz="4800" dirty="0">
                <a:solidFill>
                  <a:srgbClr val="FFFFFF"/>
                </a:solidFill>
                <a:effectLst>
                  <a:glow rad="254000">
                    <a:srgbClr val="000000">
                      <a:alpha val="75000"/>
                    </a:srgbClr>
                  </a:glow>
                </a:effectLst>
                <a:latin typeface="Arial"/>
                <a:ea typeface="ＭＳ Ｐゴシック"/>
                <a:cs typeface="Arial"/>
              </a:rPr>
              <a:t> </a:t>
            </a:r>
            <a:r>
              <a:rPr kumimoji="0" lang="zh-CN" altLang="en-US" sz="4800" dirty="0">
                <a:solidFill>
                  <a:srgbClr val="FFFFFF"/>
                </a:solidFill>
                <a:effectLst>
                  <a:glow rad="254000">
                    <a:srgbClr val="000000">
                      <a:alpha val="75000"/>
                    </a:srgbClr>
                  </a:glow>
                </a:effectLst>
                <a:latin typeface="Arial"/>
                <a:ea typeface="ＭＳ Ｐゴシック"/>
                <a:cs typeface="Arial"/>
              </a:rPr>
              <a:t>及</a:t>
            </a:r>
            <a:endParaRPr kumimoji="0" lang="en-US" altLang="zh-CN" sz="4800" dirty="0">
              <a:solidFill>
                <a:srgbClr val="FFFFFF"/>
              </a:solidFill>
              <a:effectLst>
                <a:glow rad="254000">
                  <a:srgbClr val="000000">
                    <a:alpha val="75000"/>
                  </a:srgbClr>
                </a:glow>
              </a:effectLst>
              <a:latin typeface="Arial"/>
              <a:ea typeface="ＭＳ Ｐゴシック"/>
              <a:cs typeface="Arial"/>
            </a:endParaRPr>
          </a:p>
          <a:p>
            <a:pPr algn="ctr">
              <a:lnSpc>
                <a:spcPct val="100000"/>
              </a:lnSpc>
              <a:spcBef>
                <a:spcPct val="0"/>
              </a:spcBef>
              <a:buFontTx/>
              <a:buNone/>
              <a:defRPr/>
            </a:pPr>
            <a:r>
              <a:rPr kumimoji="0" lang="zh-CN" altLang="en-US" sz="4800" dirty="0">
                <a:solidFill>
                  <a:srgbClr val="FFFFFF"/>
                </a:solidFill>
                <a:effectLst>
                  <a:glow rad="254000">
                    <a:srgbClr val="000000">
                      <a:alpha val="75000"/>
                    </a:srgbClr>
                  </a:glow>
                </a:effectLst>
                <a:latin typeface="Arial"/>
                <a:ea typeface="ＭＳ Ｐゴシック"/>
                <a:cs typeface="Arial"/>
              </a:rPr>
              <a:t>卡拉</a:t>
            </a:r>
            <a:r>
              <a:rPr kumimoji="0" lang="en-US" sz="4800" dirty="0">
                <a:solidFill>
                  <a:srgbClr val="FFFFFF"/>
                </a:solidFill>
                <a:effectLst>
                  <a:glow rad="254000">
                    <a:srgbClr val="000000">
                      <a:alpha val="75000"/>
                    </a:srgbClr>
                  </a:glow>
                </a:effectLst>
                <a:latin typeface="Arial"/>
                <a:ea typeface="ＭＳ Ｐゴシック"/>
                <a:cs typeface="Arial"/>
              </a:rPr>
              <a:t> (29)</a:t>
            </a:r>
            <a:endParaRPr kumimoji="0" lang="en-US" sz="3600" dirty="0">
              <a:solidFill>
                <a:srgbClr val="FFFFFF"/>
              </a:solidFill>
              <a:effectLst>
                <a:glow rad="254000">
                  <a:srgbClr val="000000">
                    <a:alpha val="75000"/>
                  </a:srgbClr>
                </a:glow>
              </a:effectLst>
              <a:latin typeface="Arial"/>
              <a:ea typeface="ＭＳ Ｐゴシック"/>
              <a:cs typeface="Arial"/>
            </a:endParaRPr>
          </a:p>
        </p:txBody>
      </p:sp>
      <p:sp>
        <p:nvSpPr>
          <p:cNvPr id="355334" name="Text Box 6"/>
          <p:cNvSpPr txBox="1">
            <a:spLocks noChangeArrowheads="1"/>
          </p:cNvSpPr>
          <p:nvPr/>
        </p:nvSpPr>
        <p:spPr bwMode="auto">
          <a:xfrm>
            <a:off x="2528178" y="3212976"/>
            <a:ext cx="1422184"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algn="ctr">
              <a:lnSpc>
                <a:spcPct val="100000"/>
              </a:lnSpc>
              <a:spcBef>
                <a:spcPct val="0"/>
              </a:spcBef>
              <a:buFontTx/>
              <a:buNone/>
              <a:defRPr/>
            </a:pPr>
            <a:r>
              <a:rPr kumimoji="0" lang="zh-CN" altLang="en-US" sz="4800" dirty="0">
                <a:solidFill>
                  <a:srgbClr val="FFFFFF"/>
                </a:solidFill>
                <a:effectLst>
                  <a:glow rad="254000">
                    <a:srgbClr val="000000">
                      <a:alpha val="75000"/>
                    </a:srgbClr>
                  </a:glow>
                </a:effectLst>
                <a:latin typeface="Arial"/>
                <a:ea typeface="ＭＳ Ｐゴシック"/>
                <a:cs typeface="Arial"/>
              </a:rPr>
              <a:t>约翰</a:t>
            </a:r>
            <a:br>
              <a:rPr kumimoji="0" lang="en-US" sz="4800" dirty="0">
                <a:solidFill>
                  <a:srgbClr val="FFFFFF"/>
                </a:solidFill>
                <a:effectLst>
                  <a:glow rad="254000">
                    <a:srgbClr val="000000">
                      <a:alpha val="75000"/>
                    </a:srgbClr>
                  </a:glow>
                </a:effectLst>
                <a:latin typeface="Arial"/>
                <a:ea typeface="ＭＳ Ｐゴシック"/>
                <a:cs typeface="Arial"/>
              </a:rPr>
            </a:br>
            <a:r>
              <a:rPr kumimoji="0" lang="en-US" sz="4800" dirty="0">
                <a:solidFill>
                  <a:srgbClr val="FFFFFF"/>
                </a:solidFill>
                <a:effectLst>
                  <a:glow rad="254000">
                    <a:srgbClr val="000000">
                      <a:alpha val="75000"/>
                    </a:srgbClr>
                  </a:glow>
                </a:effectLst>
                <a:latin typeface="Arial"/>
                <a:ea typeface="ＭＳ Ｐゴシック"/>
                <a:cs typeface="Arial"/>
              </a:rPr>
              <a:t>(23)</a:t>
            </a:r>
            <a:endParaRPr kumimoji="0" lang="en-US" sz="3600" dirty="0">
              <a:solidFill>
                <a:srgbClr val="FFFFFF"/>
              </a:solidFill>
              <a:effectLst>
                <a:glow rad="254000">
                  <a:srgbClr val="000000">
                    <a:alpha val="75000"/>
                  </a:srgbClr>
                </a:glow>
              </a:effectLst>
              <a:latin typeface="Arial"/>
              <a:ea typeface="ＭＳ Ｐゴシック"/>
              <a:cs typeface="Arial"/>
            </a:endParaRPr>
          </a:p>
        </p:txBody>
      </p:sp>
      <p:sp>
        <p:nvSpPr>
          <p:cNvPr id="355335" name="Text Box 7"/>
          <p:cNvSpPr txBox="1">
            <a:spLocks noChangeArrowheads="1"/>
          </p:cNvSpPr>
          <p:nvPr/>
        </p:nvSpPr>
        <p:spPr bwMode="auto">
          <a:xfrm>
            <a:off x="5323003" y="5256588"/>
            <a:ext cx="3816424"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a:lnSpc>
                <a:spcPct val="100000"/>
              </a:lnSpc>
              <a:spcBef>
                <a:spcPct val="0"/>
              </a:spcBef>
              <a:buFontTx/>
              <a:buNone/>
              <a:defRPr/>
            </a:pPr>
            <a:r>
              <a:rPr kumimoji="0" lang="zh-CN" altLang="en-US" sz="4800" dirty="0">
                <a:solidFill>
                  <a:srgbClr val="FFFFFF"/>
                </a:solidFill>
                <a:effectLst>
                  <a:glow rad="254000">
                    <a:srgbClr val="000000">
                      <a:alpha val="75000"/>
                    </a:srgbClr>
                  </a:glow>
                </a:effectLst>
                <a:latin typeface="Arial"/>
                <a:ea typeface="ＭＳ Ｐゴシック"/>
                <a:cs typeface="Arial"/>
              </a:rPr>
              <a:t>史蒂文</a:t>
            </a:r>
            <a:r>
              <a:rPr kumimoji="0" lang="en-US" sz="4800" dirty="0">
                <a:solidFill>
                  <a:srgbClr val="FFFFFF"/>
                </a:solidFill>
                <a:effectLst>
                  <a:glow rad="254000">
                    <a:srgbClr val="000000">
                      <a:alpha val="75000"/>
                    </a:srgbClr>
                  </a:glow>
                </a:effectLst>
                <a:latin typeface="Arial"/>
                <a:ea typeface="ＭＳ Ｐゴシック"/>
                <a:cs typeface="Arial"/>
              </a:rPr>
              <a:t> </a:t>
            </a:r>
            <a:r>
              <a:rPr kumimoji="0" lang="zh-CN" altLang="en-US" sz="4800" dirty="0">
                <a:solidFill>
                  <a:srgbClr val="FFFFFF"/>
                </a:solidFill>
                <a:effectLst>
                  <a:glow rad="254000">
                    <a:srgbClr val="000000">
                      <a:alpha val="75000"/>
                    </a:srgbClr>
                  </a:glow>
                </a:effectLst>
                <a:latin typeface="Arial"/>
                <a:ea typeface="ＭＳ Ｐゴシック"/>
                <a:cs typeface="Arial"/>
              </a:rPr>
              <a:t>及</a:t>
            </a:r>
            <a:endParaRPr kumimoji="0" lang="en-US" altLang="zh-CN" sz="4800" dirty="0">
              <a:solidFill>
                <a:srgbClr val="FFFFFF"/>
              </a:solidFill>
              <a:effectLst>
                <a:glow rad="254000">
                  <a:srgbClr val="000000">
                    <a:alpha val="75000"/>
                  </a:srgbClr>
                </a:glow>
              </a:effectLst>
              <a:latin typeface="Arial"/>
              <a:ea typeface="ＭＳ Ｐゴシック"/>
              <a:cs typeface="Arial"/>
            </a:endParaRPr>
          </a:p>
          <a:p>
            <a:pPr algn="ctr">
              <a:lnSpc>
                <a:spcPct val="100000"/>
              </a:lnSpc>
              <a:spcBef>
                <a:spcPct val="0"/>
              </a:spcBef>
              <a:buFontTx/>
              <a:buNone/>
              <a:defRPr/>
            </a:pPr>
            <a:r>
              <a:rPr kumimoji="0" lang="zh-CN" altLang="en-US" sz="4800" dirty="0">
                <a:solidFill>
                  <a:srgbClr val="FFFFFF"/>
                </a:solidFill>
                <a:effectLst>
                  <a:glow rad="254000">
                    <a:srgbClr val="000000">
                      <a:alpha val="75000"/>
                    </a:srgbClr>
                  </a:glow>
                </a:effectLst>
                <a:latin typeface="Arial"/>
                <a:ea typeface="ＭＳ Ｐゴシック"/>
                <a:cs typeface="Arial"/>
              </a:rPr>
              <a:t>凯蒂</a:t>
            </a:r>
            <a:r>
              <a:rPr kumimoji="0" lang="en-US" sz="4800" dirty="0">
                <a:solidFill>
                  <a:srgbClr val="FFFFFF"/>
                </a:solidFill>
                <a:effectLst>
                  <a:glow rad="254000">
                    <a:srgbClr val="000000">
                      <a:alpha val="75000"/>
                    </a:srgbClr>
                  </a:glow>
                </a:effectLst>
                <a:latin typeface="Arial"/>
                <a:ea typeface="ＭＳ Ｐゴシック"/>
                <a:cs typeface="Arial"/>
              </a:rPr>
              <a:t> (26)</a:t>
            </a:r>
            <a:endParaRPr kumimoji="0" lang="en-US" sz="3600" dirty="0">
              <a:solidFill>
                <a:srgbClr val="FFFFFF"/>
              </a:solidFill>
              <a:effectLst>
                <a:glow rad="254000">
                  <a:srgbClr val="000000">
                    <a:alpha val="75000"/>
                  </a:srgbClr>
                </a:glow>
              </a:effectLst>
              <a:latin typeface="Arial"/>
              <a:ea typeface="ＭＳ Ｐゴシック"/>
              <a:cs typeface="Arial"/>
            </a:endParaRPr>
          </a:p>
        </p:txBody>
      </p:sp>
      <p:sp>
        <p:nvSpPr>
          <p:cNvPr id="355336" name="Text Box 8"/>
          <p:cNvSpPr txBox="1">
            <a:spLocks noChangeArrowheads="1"/>
          </p:cNvSpPr>
          <p:nvPr/>
        </p:nvSpPr>
        <p:spPr bwMode="auto">
          <a:xfrm>
            <a:off x="4499992" y="3645024"/>
            <a:ext cx="3384376"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nSpc>
                <a:spcPct val="100000"/>
              </a:lnSpc>
              <a:spcBef>
                <a:spcPct val="0"/>
              </a:spcBef>
              <a:buFontTx/>
              <a:buNone/>
              <a:defRPr/>
            </a:pPr>
            <a:r>
              <a:rPr kumimoji="0" lang="zh-CN" altLang="en-US" sz="4800" dirty="0">
                <a:solidFill>
                  <a:srgbClr val="FFFFFF"/>
                </a:solidFill>
                <a:effectLst>
                  <a:glow rad="254000">
                    <a:srgbClr val="000000">
                      <a:alpha val="75000"/>
                    </a:srgbClr>
                  </a:glow>
                </a:effectLst>
                <a:latin typeface="Arial"/>
                <a:ea typeface="ＭＳ Ｐゴシック"/>
                <a:cs typeface="Arial"/>
              </a:rPr>
              <a:t>力克</a:t>
            </a:r>
            <a:r>
              <a:rPr kumimoji="0" lang="en-US" sz="4800" dirty="0">
                <a:solidFill>
                  <a:srgbClr val="FFFFFF"/>
                </a:solidFill>
                <a:effectLst>
                  <a:glow rad="254000">
                    <a:srgbClr val="000000">
                      <a:alpha val="75000"/>
                    </a:srgbClr>
                  </a:glow>
                </a:effectLst>
                <a:latin typeface="Arial"/>
                <a:ea typeface="ＭＳ Ｐゴシック"/>
                <a:cs typeface="Arial"/>
              </a:rPr>
              <a:t> </a:t>
            </a:r>
            <a:r>
              <a:rPr kumimoji="0" lang="zh-CN" altLang="en-US" sz="4800" dirty="0">
                <a:solidFill>
                  <a:srgbClr val="FFFFFF"/>
                </a:solidFill>
                <a:effectLst>
                  <a:glow rad="254000">
                    <a:srgbClr val="000000">
                      <a:alpha val="75000"/>
                    </a:srgbClr>
                  </a:glow>
                </a:effectLst>
                <a:latin typeface="Arial"/>
                <a:ea typeface="ＭＳ Ｐゴシック"/>
                <a:cs typeface="Arial"/>
              </a:rPr>
              <a:t>及</a:t>
            </a:r>
            <a:r>
              <a:rPr kumimoji="0" lang="en-US" sz="4800" dirty="0">
                <a:solidFill>
                  <a:srgbClr val="FFFFFF"/>
                </a:solidFill>
                <a:effectLst>
                  <a:glow rad="254000">
                    <a:srgbClr val="000000">
                      <a:alpha val="75000"/>
                    </a:srgbClr>
                  </a:glow>
                </a:effectLst>
                <a:latin typeface="Arial"/>
                <a:ea typeface="ＭＳ Ｐゴシック"/>
                <a:cs typeface="Arial"/>
              </a:rPr>
              <a:t> </a:t>
            </a:r>
          </a:p>
          <a:p>
            <a:pPr>
              <a:lnSpc>
                <a:spcPct val="100000"/>
              </a:lnSpc>
              <a:spcBef>
                <a:spcPct val="0"/>
              </a:spcBef>
              <a:buFontTx/>
              <a:buNone/>
              <a:defRPr/>
            </a:pPr>
            <a:r>
              <a:rPr kumimoji="0" lang="zh-CN" altLang="en-US" sz="4800" dirty="0">
                <a:solidFill>
                  <a:srgbClr val="FFFFFF"/>
                </a:solidFill>
                <a:effectLst>
                  <a:glow rad="254000">
                    <a:srgbClr val="000000">
                      <a:alpha val="75000"/>
                    </a:srgbClr>
                  </a:glow>
                </a:effectLst>
                <a:latin typeface="Arial"/>
                <a:ea typeface="ＭＳ Ｐゴシック"/>
                <a:cs typeface="Arial"/>
              </a:rPr>
              <a:t>苏珊</a:t>
            </a:r>
            <a:endParaRPr kumimoji="0" lang="en-US" sz="3600" dirty="0">
              <a:solidFill>
                <a:srgbClr val="FFFFFF"/>
              </a:solidFill>
              <a:effectLst>
                <a:glow rad="254000">
                  <a:srgbClr val="000000">
                    <a:alpha val="75000"/>
                  </a:srgbClr>
                </a:glow>
              </a:effectLst>
              <a:latin typeface="Arial"/>
              <a:ea typeface="ＭＳ Ｐゴシック"/>
              <a:cs typeface="Arial"/>
            </a:endParaRPr>
          </a:p>
        </p:txBody>
      </p:sp>
      <p:sp>
        <p:nvSpPr>
          <p:cNvPr id="10" name="Title 2"/>
          <p:cNvSpPr txBox="1">
            <a:spLocks/>
          </p:cNvSpPr>
          <p:nvPr/>
        </p:nvSpPr>
        <p:spPr bwMode="auto">
          <a:xfrm>
            <a:off x="0" y="0"/>
            <a:ext cx="2209800" cy="6858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eaLnBrk="1" hangingPunct="1">
              <a:lnSpc>
                <a:spcPct val="100000"/>
              </a:lnSpc>
              <a:buFontTx/>
              <a:buNone/>
              <a:defRPr/>
            </a:pPr>
            <a:r>
              <a:rPr kumimoji="0" lang="en-US" kern="0" dirty="0">
                <a:solidFill>
                  <a:srgbClr val="FFFFFF"/>
                </a:solidFill>
                <a:effectLst>
                  <a:glow rad="254000">
                    <a:srgbClr val="000000"/>
                  </a:glow>
                </a:effectLst>
                <a:latin typeface="Arial" charset="0"/>
                <a:cs typeface="ＭＳ Ｐゴシック" charset="0"/>
              </a:rPr>
              <a:t>2016</a:t>
            </a:r>
          </a:p>
        </p:txBody>
      </p:sp>
    </p:spTree>
    <p:extLst>
      <p:ext uri="{BB962C8B-B14F-4D97-AF65-F5344CB8AC3E}">
        <p14:creationId xmlns:p14="http://schemas.microsoft.com/office/powerpoint/2010/main" val="328759150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355336"/>
                                        </p:tgtEl>
                                        <p:attrNameLst>
                                          <p:attrName>style.visibility</p:attrName>
                                        </p:attrNameLst>
                                      </p:cBhvr>
                                      <p:to>
                                        <p:strVal val="visible"/>
                                      </p:to>
                                    </p:set>
                                    <p:animEffect transition="in" filter="dissolve">
                                      <p:cBhvr>
                                        <p:cTn id="7" dur="500"/>
                                        <p:tgtEl>
                                          <p:spTgt spid="355336"/>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355335"/>
                                        </p:tgtEl>
                                        <p:attrNameLst>
                                          <p:attrName>style.visibility</p:attrName>
                                        </p:attrNameLst>
                                      </p:cBhvr>
                                      <p:to>
                                        <p:strVal val="visible"/>
                                      </p:to>
                                    </p:set>
                                    <p:animEffect transition="in" filter="dissolve">
                                      <p:cBhvr>
                                        <p:cTn id="11" dur="500"/>
                                        <p:tgtEl>
                                          <p:spTgt spid="355335"/>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355333"/>
                                        </p:tgtEl>
                                        <p:attrNameLst>
                                          <p:attrName>style.visibility</p:attrName>
                                        </p:attrNameLst>
                                      </p:cBhvr>
                                      <p:to>
                                        <p:strVal val="visible"/>
                                      </p:to>
                                    </p:set>
                                    <p:animEffect transition="in" filter="dissolve">
                                      <p:cBhvr>
                                        <p:cTn id="15" dur="500"/>
                                        <p:tgtEl>
                                          <p:spTgt spid="355333"/>
                                        </p:tgtEl>
                                      </p:cBhvr>
                                    </p:animEffect>
                                  </p:childTnLst>
                                </p:cTn>
                              </p:par>
                            </p:childTnLst>
                          </p:cTn>
                        </p:par>
                        <p:par>
                          <p:cTn id="16" fill="hold" nodeType="afterGroup">
                            <p:stCondLst>
                              <p:cond delay="1500"/>
                            </p:stCondLst>
                            <p:childTnLst>
                              <p:par>
                                <p:cTn id="17" presetID="9" presetClass="entr" presetSubtype="0" fill="hold" nodeType="afterEffect">
                                  <p:stCondLst>
                                    <p:cond delay="0"/>
                                  </p:stCondLst>
                                  <p:childTnLst>
                                    <p:set>
                                      <p:cBhvr>
                                        <p:cTn id="18" dur="1" fill="hold">
                                          <p:stCondLst>
                                            <p:cond delay="0"/>
                                          </p:stCondLst>
                                        </p:cTn>
                                        <p:tgtEl>
                                          <p:spTgt spid="355334"/>
                                        </p:tgtEl>
                                        <p:attrNameLst>
                                          <p:attrName>style.visibility</p:attrName>
                                        </p:attrNameLst>
                                      </p:cBhvr>
                                      <p:to>
                                        <p:strVal val="visible"/>
                                      </p:to>
                                    </p:set>
                                    <p:animEffect transition="in" filter="dissolve">
                                      <p:cBhvr>
                                        <p:cTn id="19" dur="500"/>
                                        <p:tgtEl>
                                          <p:spTgt spid="355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3809" name="Picture 2" descr="SBC - Block 7 - SE Corner"/>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685800"/>
            <a:ext cx="9144000" cy="6272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3810" name="Rectangle 3"/>
          <p:cNvSpPr>
            <a:spLocks noGrp="1" noChangeArrowheads="1"/>
          </p:cNvSpPr>
          <p:nvPr>
            <p:ph type="title"/>
          </p:nvPr>
        </p:nvSpPr>
        <p:spPr>
          <a:xfrm>
            <a:off x="0" y="0"/>
            <a:ext cx="9144000" cy="708025"/>
          </a:xfrm>
          <a:solidFill>
            <a:srgbClr val="000066"/>
          </a:solidFill>
        </p:spPr>
        <p:txBody>
          <a:bodyPr anchor="t">
            <a:spAutoFit/>
          </a:bodyPr>
          <a:lstStyle/>
          <a:p>
            <a:r>
              <a:rPr lang="zh-CN" altLang="en-US" sz="4000" b="1" dirty="0">
                <a:solidFill>
                  <a:schemeClr val="bg1"/>
                </a:solidFill>
                <a:latin typeface="Arial" charset="0"/>
                <a:ea typeface="ＭＳ Ｐゴシック" charset="0"/>
              </a:rPr>
              <a:t>新加坡神学院</a:t>
            </a:r>
            <a:endParaRPr lang="en-US" sz="4000" b="1" dirty="0">
              <a:solidFill>
                <a:schemeClr val="bg1"/>
              </a:solidFill>
              <a:latin typeface="Arial" charset="0"/>
              <a:ea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lnSpc>
                <a:spcPct val="100000"/>
              </a:lnSpc>
              <a:buFontTx/>
              <a:buNone/>
              <a:defRPr/>
            </a:pPr>
            <a:r>
              <a:rPr kumimoji="0" lang="en-US" sz="2400" kern="0" dirty="0">
                <a:solidFill>
                  <a:srgbClr val="FFFFFF"/>
                </a:solidFill>
                <a:effectLst>
                  <a:glow rad="266700">
                    <a:srgbClr val="000000">
                      <a:alpha val="75000"/>
                    </a:srgbClr>
                  </a:glow>
                </a:effectLst>
                <a:latin typeface="Arial" charset="0"/>
                <a:ea typeface="ＭＳ Ｐゴシック"/>
              </a:rPr>
              <a:t>9</a:t>
            </a:r>
          </a:p>
        </p:txBody>
      </p:sp>
    </p:spTree>
    <p:extLst>
      <p:ext uri="{BB962C8B-B14F-4D97-AF65-F5344CB8AC3E}">
        <p14:creationId xmlns:p14="http://schemas.microsoft.com/office/powerpoint/2010/main" val="2177680742"/>
      </p:ext>
    </p:extLst>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08760"/>
          </a:xfrm>
          <a:solidFill>
            <a:srgbClr val="0000FF"/>
          </a:solidFill>
          <a:effectLst>
            <a:outerShdw blurRad="63500" dist="35921" dir="2700000" algn="ctr" rotWithShape="0">
              <a:schemeClr val="tx2">
                <a:alpha val="74998"/>
              </a:schemeClr>
            </a:outerShdw>
          </a:effectLst>
          <a:ex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 of </a:t>
            </a:r>
            <a:r>
              <a:rPr lang="zh-TW" altLang="en-US" sz="5400" b="1" dirty="0">
                <a:effectLst>
                  <a:glow rad="127000">
                    <a:schemeClr val="tx1"/>
                  </a:glow>
                </a:effectLst>
                <a:latin typeface="Arial" charset="0"/>
                <a:ea typeface="ＭＳ Ｐゴシック" charset="0"/>
                <a:cs typeface="ＭＳ Ｐゴシック" charset="0"/>
              </a:rPr>
              <a:t>历代志下</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0" y="2100290"/>
            <a:ext cx="9144000" cy="183276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en-US" sz="5400" dirty="0">
                <a:solidFill>
                  <a:srgbClr val="FFFFFF"/>
                </a:solidFill>
                <a:effectLst>
                  <a:glow rad="127000">
                    <a:srgbClr val="000000"/>
                  </a:glow>
                </a:effectLst>
                <a:latin typeface="Arial" charset="0"/>
                <a:ea typeface="ＭＳ Ｐゴシック" charset="0"/>
                <a:cs typeface="ＭＳ Ｐゴシック" charset="0"/>
              </a:rPr>
              <a:t>God </a:t>
            </a:r>
            <a:r>
              <a:rPr kumimoji="0" lang="en-US" sz="5400" dirty="0">
                <a:solidFill>
                  <a:srgbClr val="FFFF00"/>
                </a:solidFill>
                <a:effectLst>
                  <a:glow rad="127000">
                    <a:srgbClr val="000000"/>
                  </a:glow>
                </a:effectLst>
                <a:latin typeface="Arial" charset="0"/>
                <a:ea typeface="ＭＳ Ｐゴシック" charset="0"/>
                <a:cs typeface="ＭＳ Ｐゴシック" charset="0"/>
              </a:rPr>
              <a:t>blesses</a:t>
            </a:r>
            <a:r>
              <a:rPr kumimoji="0" lang="en-US" sz="5400" dirty="0">
                <a:solidFill>
                  <a:srgbClr val="FFFFFF"/>
                </a:solidFill>
                <a:effectLst>
                  <a:glow rad="127000">
                    <a:srgbClr val="000000"/>
                  </a:glow>
                </a:effectLst>
                <a:latin typeface="Arial" charset="0"/>
                <a:ea typeface="ＭＳ Ｐゴシック" charset="0"/>
                <a:cs typeface="ＭＳ Ｐゴシック" charset="0"/>
              </a:rPr>
              <a:t> and </a:t>
            </a:r>
            <a:r>
              <a:rPr kumimoji="0" lang="en-US" sz="5400" dirty="0">
                <a:solidFill>
                  <a:srgbClr val="FFFF00"/>
                </a:solidFill>
                <a:effectLst>
                  <a:glow rad="127000">
                    <a:srgbClr val="000000"/>
                  </a:glow>
                </a:effectLst>
                <a:latin typeface="Arial" charset="0"/>
                <a:ea typeface="ＭＳ Ｐゴシック" charset="0"/>
                <a:cs typeface="ＭＳ Ｐゴシック" charset="0"/>
              </a:rPr>
              <a:t>preserves</a:t>
            </a:r>
            <a:r>
              <a:rPr kumimoji="0" lang="en-US" sz="5400" dirty="0">
                <a:solidFill>
                  <a:srgbClr val="FFFFFF"/>
                </a:solidFill>
                <a:effectLst>
                  <a:glow rad="127000">
                    <a:srgbClr val="000000"/>
                  </a:glow>
                </a:effectLst>
                <a:latin typeface="Arial" charset="0"/>
                <a:ea typeface="ＭＳ Ｐゴシック" charset="0"/>
                <a:cs typeface="ＭＳ Ｐゴシック" charset="0"/>
              </a:rPr>
              <a:t> us to worship him</a:t>
            </a:r>
          </a:p>
        </p:txBody>
      </p:sp>
    </p:spTree>
    <p:extLst>
      <p:ext uri="{BB962C8B-B14F-4D97-AF65-F5344CB8AC3E}">
        <p14:creationId xmlns:p14="http://schemas.microsoft.com/office/powerpoint/2010/main" val="1131033243"/>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2945" name="Picture 1031" descr="Asia Map                                                       00000014 Hard Disk                      B71BABE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0" y="2133600"/>
            <a:ext cx="5334000" cy="4364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162" name="Rectangle 1026"/>
          <p:cNvSpPr>
            <a:spLocks noGrp="1" noChangeArrowheads="1"/>
          </p:cNvSpPr>
          <p:nvPr>
            <p:ph type="title"/>
          </p:nvPr>
        </p:nvSpPr>
        <p:spPr>
          <a:xfrm>
            <a:off x="304800" y="609600"/>
            <a:ext cx="8839200" cy="1143000"/>
          </a:xfrm>
          <a:effectLst>
            <a:outerShdw blurRad="63500" dist="53882" dir="2700000" algn="ctr" rotWithShape="0">
              <a:schemeClr val="tx1">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lIns="90488" tIns="44450" rIns="90488" bIns="44450"/>
          <a:lstStyle/>
          <a:p>
            <a:pPr eaLnBrk="1" hangingPunct="1">
              <a:defRPr/>
            </a:pPr>
            <a:r>
              <a:rPr lang="en-US" altLang="en-US" sz="5400" dirty="0">
                <a:solidFill>
                  <a:schemeClr val="bg1"/>
                </a:solidFill>
              </a:rPr>
              <a:t>Singapore</a:t>
            </a:r>
            <a:r>
              <a:rPr lang="uk-UA" altLang="ja-JP" sz="5400" dirty="0">
                <a:solidFill>
                  <a:schemeClr val="bg1"/>
                </a:solidFill>
              </a:rPr>
              <a:t>'</a:t>
            </a:r>
            <a:r>
              <a:rPr lang="en-US" altLang="en-US" sz="5400" dirty="0">
                <a:solidFill>
                  <a:schemeClr val="bg1"/>
                </a:solidFill>
              </a:rPr>
              <a:t>s Strategic Location</a:t>
            </a:r>
            <a:endParaRPr lang="en-US" altLang="en-US" dirty="0">
              <a:solidFill>
                <a:schemeClr val="bg1"/>
              </a:solidFill>
            </a:endParaRPr>
          </a:p>
        </p:txBody>
      </p:sp>
      <p:sp>
        <p:nvSpPr>
          <p:cNvPr id="92163" name="Rectangle 1027"/>
          <p:cNvSpPr>
            <a:spLocks noGrp="1" noChangeArrowheads="1"/>
          </p:cNvSpPr>
          <p:nvPr>
            <p:ph type="body" idx="1"/>
          </p:nvPr>
        </p:nvSpPr>
        <p:spPr>
          <a:xfrm>
            <a:off x="76200" y="3500438"/>
            <a:ext cx="5287963" cy="2613025"/>
          </a:xfrm>
          <a:effectLst>
            <a:outerShdw blurRad="63500" dist="53882" dir="2700000" algn="ctr" rotWithShape="0">
              <a:schemeClr val="tx1">
                <a:alpha val="74998"/>
              </a:schemeClr>
            </a:outerShdw>
          </a:effectLst>
          <a:extLst>
            <a:ext uri="{909E8E84-426E-40dd-AFC4-6F175D3DCCD1}">
              <a14:hiddenFill xmlns="" xmlns:a14="http://schemas.microsoft.com/office/drawing/2010/main">
                <a:solidFill>
                  <a:schemeClr val="hlink"/>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8" tIns="44450" rIns="90488" bIns="44450"/>
          <a:lstStyle/>
          <a:p>
            <a:pPr eaLnBrk="1" hangingPunct="1">
              <a:buFontTx/>
              <a:buNone/>
              <a:defRPr/>
            </a:pPr>
            <a:r>
              <a:rPr lang="en-US" altLang="en-US" sz="3600" b="1" dirty="0">
                <a:solidFill>
                  <a:schemeClr val="hlink"/>
                </a:solidFill>
              </a:rPr>
              <a:t>10/40 Window</a:t>
            </a:r>
            <a:r>
              <a:rPr lang="en-US" altLang="en-US" sz="3600" b="1" dirty="0">
                <a:solidFill>
                  <a:schemeClr val="bg1"/>
                </a:solidFill>
              </a:rPr>
              <a:t>	</a:t>
            </a:r>
          </a:p>
          <a:p>
            <a:pPr eaLnBrk="1" hangingPunct="1">
              <a:defRPr/>
            </a:pPr>
            <a:r>
              <a:rPr lang="en-US" altLang="en-US" sz="3600" b="1" dirty="0">
                <a:solidFill>
                  <a:schemeClr val="bg1"/>
                </a:solidFill>
              </a:rPr>
              <a:t>Poorest Area</a:t>
            </a:r>
          </a:p>
          <a:p>
            <a:pPr eaLnBrk="1" hangingPunct="1">
              <a:defRPr/>
            </a:pPr>
            <a:r>
              <a:rPr lang="en-US" altLang="en-US" sz="3600" b="1" dirty="0">
                <a:solidFill>
                  <a:schemeClr val="bg1"/>
                </a:solidFill>
              </a:rPr>
              <a:t>97% of Unreached</a:t>
            </a:r>
          </a:p>
        </p:txBody>
      </p:sp>
      <p:sp>
        <p:nvSpPr>
          <p:cNvPr id="92165" name="Rectangle 1029"/>
          <p:cNvSpPr>
            <a:spLocks noChangeArrowheads="1"/>
          </p:cNvSpPr>
          <p:nvPr/>
        </p:nvSpPr>
        <p:spPr bwMode="auto">
          <a:xfrm>
            <a:off x="25400" y="3549650"/>
            <a:ext cx="7796213" cy="1892300"/>
          </a:xfrm>
          <a:prstGeom prst="rect">
            <a:avLst/>
          </a:prstGeom>
          <a:noFill/>
          <a:ln w="12700">
            <a:solidFill>
              <a:schemeClr val="bg1"/>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sp>
        <p:nvSpPr>
          <p:cNvPr id="92166" name="AutoShape 1030"/>
          <p:cNvSpPr>
            <a:spLocks noChangeArrowheads="1"/>
          </p:cNvSpPr>
          <p:nvPr/>
        </p:nvSpPr>
        <p:spPr bwMode="auto">
          <a:xfrm rot="16200000">
            <a:off x="6419850" y="5384801"/>
            <a:ext cx="536575" cy="368300"/>
          </a:xfrm>
          <a:prstGeom prst="rightArrow">
            <a:avLst>
              <a:gd name="adj1" fmla="val 50000"/>
              <a:gd name="adj2" fmla="val 36422"/>
            </a:avLst>
          </a:prstGeom>
          <a:solidFill>
            <a:srgbClr val="FFCC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ndParaRPr>
          </a:p>
        </p:txBody>
      </p:sp>
    </p:spTree>
    <p:extLst>
      <p:ext uri="{BB962C8B-B14F-4D97-AF65-F5344CB8AC3E}">
        <p14:creationId xmlns:p14="http://schemas.microsoft.com/office/powerpoint/2010/main" val="2731620277"/>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grpId="0" nodeType="afterEffect">
                                  <p:stCondLst>
                                    <p:cond delay="0"/>
                                  </p:stCondLst>
                                  <p:childTnLst>
                                    <p:set>
                                      <p:cBhvr>
                                        <p:cTn id="6" dur="1" fill="hold">
                                          <p:stCondLst>
                                            <p:cond delay="0"/>
                                          </p:stCondLst>
                                        </p:cTn>
                                        <p:tgtEl>
                                          <p:spTgt spid="92166"/>
                                        </p:tgtEl>
                                        <p:attrNameLst>
                                          <p:attrName>style.visibility</p:attrName>
                                        </p:attrNameLst>
                                      </p:cBhvr>
                                      <p:to>
                                        <p:strVal val="visible"/>
                                      </p:to>
                                    </p:set>
                                    <p:anim calcmode="lin" valueType="num">
                                      <p:cBhvr additive="base">
                                        <p:cTn id="7" dur="5000" fill="hold"/>
                                        <p:tgtEl>
                                          <p:spTgt spid="92166"/>
                                        </p:tgtEl>
                                        <p:attrNameLst>
                                          <p:attrName>ppt_x</p:attrName>
                                        </p:attrNameLst>
                                      </p:cBhvr>
                                      <p:tavLst>
                                        <p:tav tm="0">
                                          <p:val>
                                            <p:strVal val="#ppt_x"/>
                                          </p:val>
                                        </p:tav>
                                        <p:tav tm="100000">
                                          <p:val>
                                            <p:strVal val="#ppt_x"/>
                                          </p:val>
                                        </p:tav>
                                      </p:tavLst>
                                    </p:anim>
                                    <p:anim calcmode="lin" valueType="num">
                                      <p:cBhvr additive="base">
                                        <p:cTn id="8" dur="5000" fill="hold"/>
                                        <p:tgtEl>
                                          <p:spTgt spid="9216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6" grpId="0" animBg="1"/>
    </p:bldLst>
  </p:timing>
</p:sld>
</file>

<file path=ppt/slides/slide1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96962" name="Rectangle 2"/>
          <p:cNvSpPr>
            <a:spLocks noGrp="1" noChangeArrowheads="1"/>
          </p:cNvSpPr>
          <p:nvPr>
            <p:ph type="title"/>
          </p:nvPr>
        </p:nvSpPr>
        <p:spPr>
          <a:xfrm>
            <a:off x="-13358" y="-20633"/>
            <a:ext cx="9157358" cy="1217385"/>
          </a:xfrm>
        </p:spPr>
        <p:txBody>
          <a:bodyPr/>
          <a:lstStyle/>
          <a:p>
            <a:pPr eaLnBrk="1" hangingPunct="1">
              <a:defRPr/>
            </a:pPr>
            <a:r>
              <a:rPr lang="en-US" altLang="en-US" sz="5400" b="1" dirty="0">
                <a:solidFill>
                  <a:schemeClr val="bg1"/>
                </a:solidFill>
                <a:effectLst>
                  <a:glow rad="266700">
                    <a:schemeClr val="tx1">
                      <a:alpha val="93000"/>
                    </a:schemeClr>
                  </a:glow>
                </a:effectLst>
              </a:rPr>
              <a:t>What</a:t>
            </a:r>
            <a:r>
              <a:rPr lang="uk-UA" altLang="en-US" sz="5400" b="1" dirty="0">
                <a:solidFill>
                  <a:schemeClr val="bg1"/>
                </a:solidFill>
                <a:effectLst>
                  <a:glow rad="266700">
                    <a:schemeClr val="tx1">
                      <a:alpha val="93000"/>
                    </a:schemeClr>
                  </a:glow>
                </a:effectLst>
              </a:rPr>
              <a:t>'</a:t>
            </a:r>
            <a:r>
              <a:rPr lang="en-US" altLang="en-US" sz="5400" b="1" dirty="0">
                <a:solidFill>
                  <a:schemeClr val="bg1"/>
                </a:solidFill>
                <a:effectLst>
                  <a:glow rad="266700">
                    <a:schemeClr val="tx1">
                      <a:alpha val="93000"/>
                    </a:schemeClr>
                  </a:glow>
                </a:effectLst>
              </a:rPr>
              <a:t>s God</a:t>
            </a:r>
            <a:r>
              <a:rPr lang="uk-UA" altLang="ja-JP" sz="5400" b="1" dirty="0">
                <a:solidFill>
                  <a:schemeClr val="bg1"/>
                </a:solidFill>
                <a:effectLst>
                  <a:glow rad="266700">
                    <a:schemeClr val="tx1">
                      <a:alpha val="93000"/>
                    </a:schemeClr>
                  </a:glow>
                </a:effectLst>
              </a:rPr>
              <a:t>'</a:t>
            </a:r>
            <a:r>
              <a:rPr lang="en-US" altLang="en-US" sz="5400" b="1" dirty="0">
                <a:solidFill>
                  <a:schemeClr val="bg1"/>
                </a:solidFill>
                <a:effectLst>
                  <a:glow rad="266700">
                    <a:schemeClr val="tx1">
                      <a:alpha val="93000"/>
                    </a:schemeClr>
                  </a:glow>
                </a:effectLst>
              </a:rPr>
              <a:t>s</a:t>
            </a:r>
            <a:r>
              <a:rPr lang="en-US" altLang="en-US" sz="5400" b="1" dirty="0">
                <a:solidFill>
                  <a:srgbClr val="FFFF00"/>
                </a:solidFill>
                <a:effectLst>
                  <a:glow rad="266700">
                    <a:schemeClr val="tx1">
                      <a:alpha val="93000"/>
                    </a:schemeClr>
                  </a:glow>
                </a:effectLst>
              </a:rPr>
              <a:t> </a:t>
            </a:r>
            <a:r>
              <a:rPr lang="en-US" altLang="en-US" sz="5400" b="1" dirty="0">
                <a:solidFill>
                  <a:schemeClr val="bg1"/>
                </a:solidFill>
                <a:effectLst>
                  <a:glow rad="266700">
                    <a:schemeClr val="tx1">
                      <a:alpha val="93000"/>
                    </a:schemeClr>
                  </a:glow>
                </a:effectLst>
              </a:rPr>
              <a:t>will for you?</a:t>
            </a:r>
            <a:endParaRPr lang="en-US" altLang="en-US" sz="4000" dirty="0">
              <a:effectLst>
                <a:glow rad="266700">
                  <a:schemeClr val="tx1">
                    <a:alpha val="93000"/>
                  </a:schemeClr>
                </a:glow>
              </a:effectLst>
            </a:endParaRPr>
          </a:p>
        </p:txBody>
      </p:sp>
      <p:pic>
        <p:nvPicPr>
          <p:cNvPr id="3" name="Picture 2"/>
          <p:cNvPicPr>
            <a:picLocks noChangeAspect="1"/>
          </p:cNvPicPr>
          <p:nvPr/>
        </p:nvPicPr>
        <p:blipFill>
          <a:blip r:embed="rId3"/>
          <a:stretch>
            <a:fillRect/>
          </a:stretch>
        </p:blipFill>
        <p:spPr>
          <a:xfrm>
            <a:off x="899592" y="1196752"/>
            <a:ext cx="7128792" cy="5346594"/>
          </a:xfrm>
          <a:prstGeom prst="rect">
            <a:avLst/>
          </a:prstGeom>
        </p:spPr>
      </p:pic>
    </p:spTree>
    <p:extLst>
      <p:ext uri="{BB962C8B-B14F-4D97-AF65-F5344CB8AC3E}">
        <p14:creationId xmlns:p14="http://schemas.microsoft.com/office/powerpoint/2010/main" val="1663792361"/>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9585" name="Picture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6513" y="-26988"/>
            <a:ext cx="9144001"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22225" y="5708650"/>
            <a:ext cx="7772400" cy="1143000"/>
          </a:xfrm>
        </p:spPr>
        <p:txBody>
          <a:bodyPr/>
          <a:lstStyle/>
          <a:p>
            <a:pPr>
              <a:defRPr/>
            </a:pPr>
            <a:r>
              <a:rPr lang="zh-CN" altLang="en-US" sz="4800" b="1" dirty="0">
                <a:solidFill>
                  <a:schemeClr val="tx1"/>
                </a:solidFill>
                <a:ea typeface="+mj-ea"/>
              </a:rPr>
              <a:t>上帝的旨意？</a:t>
            </a:r>
            <a:endParaRPr lang="en-US" sz="4800" b="1" dirty="0">
              <a:solidFill>
                <a:schemeClr val="tx1"/>
              </a:solidFill>
              <a:ea typeface="+mj-ea"/>
            </a:endParaRPr>
          </a:p>
        </p:txBody>
      </p:sp>
      <p:grpSp>
        <p:nvGrpSpPr>
          <p:cNvPr id="6" name="Group 5"/>
          <p:cNvGrpSpPr>
            <a:grpSpLocks/>
          </p:cNvGrpSpPr>
          <p:nvPr/>
        </p:nvGrpSpPr>
        <p:grpSpPr bwMode="auto">
          <a:xfrm>
            <a:off x="34925" y="620713"/>
            <a:ext cx="2160588" cy="1871662"/>
            <a:chOff x="287524" y="1412776"/>
            <a:chExt cx="2195736" cy="1872208"/>
          </a:xfrm>
        </p:grpSpPr>
        <p:sp>
          <p:nvSpPr>
            <p:cNvPr id="4" name="Title 1"/>
            <p:cNvSpPr txBox="1">
              <a:spLocks/>
            </p:cNvSpPr>
            <p:nvPr/>
          </p:nvSpPr>
          <p:spPr bwMode="auto">
            <a:xfrm>
              <a:off x="287524" y="1412776"/>
              <a:ext cx="2195736" cy="93689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zh-CN" altLang="en-US" sz="4800" dirty="0">
                  <a:effectLst>
                    <a:glow rad="254000">
                      <a:srgbClr val="000000">
                        <a:alpha val="88000"/>
                      </a:srgbClr>
                    </a:glow>
                  </a:effectLst>
                </a:rPr>
                <a:t>工作</a:t>
              </a:r>
              <a:endParaRPr kumimoji="0" lang="en-US" sz="4800" dirty="0">
                <a:effectLst>
                  <a:glow rad="254000">
                    <a:srgbClr val="000000">
                      <a:alpha val="88000"/>
                    </a:srgbClr>
                  </a:glow>
                </a:effectLst>
              </a:endParaRPr>
            </a:p>
          </p:txBody>
        </p:sp>
        <p:sp>
          <p:nvSpPr>
            <p:cNvPr id="5" name="Title 1"/>
            <p:cNvSpPr txBox="1">
              <a:spLocks/>
            </p:cNvSpPr>
            <p:nvPr/>
          </p:nvSpPr>
          <p:spPr bwMode="auto">
            <a:xfrm>
              <a:off x="287524" y="2349674"/>
              <a:ext cx="2195736" cy="9353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nchor="ctr"/>
            <a:lstStyle>
              <a:lvl1pPr>
                <a:defRPr sz="3200">
                  <a:solidFill>
                    <a:srgbClr val="FFFFFF"/>
                  </a:solidFill>
                  <a:latin typeface="Arial" charset="0"/>
                  <a:ea typeface="MS PGothic" charset="0"/>
                  <a:cs typeface="Arial" charset="0"/>
                </a:defRPr>
              </a:lvl1pPr>
              <a:lvl2pPr>
                <a:defRPr sz="2800">
                  <a:solidFill>
                    <a:srgbClr val="FFFFFF"/>
                  </a:solidFill>
                  <a:latin typeface="Arial" charset="0"/>
                  <a:ea typeface="MS PGothic" charset="0"/>
                  <a:cs typeface="Arial" charset="0"/>
                </a:defRPr>
              </a:lvl2pPr>
              <a:lvl3pPr>
                <a:defRPr sz="2400">
                  <a:solidFill>
                    <a:srgbClr val="FFFFFF"/>
                  </a:solidFill>
                  <a:latin typeface="Arial" charset="0"/>
                  <a:ea typeface="MS PGothic" charset="0"/>
                  <a:cs typeface="Arial" charset="0"/>
                </a:defRPr>
              </a:lvl3pPr>
              <a:lvl4pPr>
                <a:defRPr sz="2000">
                  <a:solidFill>
                    <a:srgbClr val="FFFFFF"/>
                  </a:solidFill>
                  <a:latin typeface="Arial" charset="0"/>
                  <a:ea typeface="MS PGothic" charset="0"/>
                  <a:cs typeface="Arial" charset="0"/>
                </a:defRPr>
              </a:lvl4pPr>
              <a:lvl5pPr>
                <a:defRPr sz="2000">
                  <a:solidFill>
                    <a:srgbClr val="FFFFFF"/>
                  </a:solidFill>
                  <a:latin typeface="Arial" charset="0"/>
                  <a:ea typeface="MS PGothic" charset="0"/>
                  <a:cs typeface="Arial" charset="0"/>
                </a:defRPr>
              </a:lvl5pPr>
              <a:lvl6pPr eaLnBrk="0" hangingPunct="0">
                <a:defRPr sz="2000">
                  <a:solidFill>
                    <a:srgbClr val="FFFFFF"/>
                  </a:solidFill>
                  <a:latin typeface="Arial" charset="0"/>
                  <a:ea typeface="MS PGothic" charset="0"/>
                  <a:cs typeface="Arial" charset="0"/>
                </a:defRPr>
              </a:lvl6pPr>
              <a:lvl7pPr eaLnBrk="0" hangingPunct="0">
                <a:defRPr sz="2000">
                  <a:solidFill>
                    <a:srgbClr val="FFFFFF"/>
                  </a:solidFill>
                  <a:latin typeface="Arial" charset="0"/>
                  <a:ea typeface="MS PGothic" charset="0"/>
                  <a:cs typeface="Arial" charset="0"/>
                </a:defRPr>
              </a:lvl7pPr>
              <a:lvl8pPr eaLnBrk="0" hangingPunct="0">
                <a:defRPr sz="2000">
                  <a:solidFill>
                    <a:srgbClr val="FFFFFF"/>
                  </a:solidFill>
                  <a:latin typeface="Arial" charset="0"/>
                  <a:ea typeface="MS PGothic" charset="0"/>
                  <a:cs typeface="Arial" charset="0"/>
                </a:defRPr>
              </a:lvl8pPr>
              <a:lvl9pPr eaLnBrk="0" hangingPunct="0">
                <a:defRPr sz="2000">
                  <a:solidFill>
                    <a:srgbClr val="FFFFFF"/>
                  </a:solidFill>
                  <a:latin typeface="Arial" charset="0"/>
                  <a:ea typeface="MS PGothic" charset="0"/>
                  <a:cs typeface="Arial" charset="0"/>
                </a:defRPr>
              </a:lvl9pPr>
            </a:lstStyle>
            <a:p>
              <a:pPr algn="ctr">
                <a:lnSpc>
                  <a:spcPct val="100000"/>
                </a:lnSpc>
                <a:spcBef>
                  <a:spcPct val="0"/>
                </a:spcBef>
                <a:buFontTx/>
                <a:buNone/>
                <a:defRPr/>
              </a:pPr>
              <a:endParaRPr kumimoji="0" lang="en-US" sz="4800"/>
            </a:p>
          </p:txBody>
        </p:sp>
      </p:grpSp>
      <p:grpSp>
        <p:nvGrpSpPr>
          <p:cNvPr id="13" name="Group 12"/>
          <p:cNvGrpSpPr>
            <a:grpSpLocks/>
          </p:cNvGrpSpPr>
          <p:nvPr/>
        </p:nvGrpSpPr>
        <p:grpSpPr bwMode="auto">
          <a:xfrm>
            <a:off x="1908175" y="476250"/>
            <a:ext cx="2951163" cy="1873250"/>
            <a:chOff x="287523" y="1412776"/>
            <a:chExt cx="3002084" cy="1872208"/>
          </a:xfrm>
        </p:grpSpPr>
        <p:sp>
          <p:nvSpPr>
            <p:cNvPr id="14" name="Title 1"/>
            <p:cNvSpPr txBox="1">
              <a:spLocks/>
            </p:cNvSpPr>
            <p:nvPr/>
          </p:nvSpPr>
          <p:spPr bwMode="auto">
            <a:xfrm>
              <a:off x="287523" y="1412776"/>
              <a:ext cx="3002084" cy="93610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zh-CN" altLang="en-US" sz="4800" dirty="0">
                  <a:effectLst>
                    <a:glow rad="254000">
                      <a:srgbClr val="000000">
                        <a:alpha val="88000"/>
                      </a:srgbClr>
                    </a:glow>
                  </a:effectLst>
                </a:rPr>
                <a:t>事工</a:t>
              </a:r>
              <a:endParaRPr kumimoji="0" lang="en-US" sz="4800" dirty="0">
                <a:effectLst>
                  <a:glow rad="254000">
                    <a:srgbClr val="000000">
                      <a:alpha val="88000"/>
                    </a:srgbClr>
                  </a:glow>
                </a:effectLst>
              </a:endParaRPr>
            </a:p>
          </p:txBody>
        </p:sp>
        <p:sp>
          <p:nvSpPr>
            <p:cNvPr id="15" name="Title 1"/>
            <p:cNvSpPr txBox="1">
              <a:spLocks/>
            </p:cNvSpPr>
            <p:nvPr/>
          </p:nvSpPr>
          <p:spPr bwMode="auto">
            <a:xfrm>
              <a:off x="287523" y="2348880"/>
              <a:ext cx="2196253" cy="93610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nchor="ctr"/>
            <a:lstStyle>
              <a:lvl1pPr>
                <a:defRPr sz="3200">
                  <a:solidFill>
                    <a:srgbClr val="FFFFFF"/>
                  </a:solidFill>
                  <a:latin typeface="Arial" charset="0"/>
                  <a:ea typeface="MS PGothic" charset="0"/>
                  <a:cs typeface="Arial" charset="0"/>
                </a:defRPr>
              </a:lvl1pPr>
              <a:lvl2pPr>
                <a:defRPr sz="2800">
                  <a:solidFill>
                    <a:srgbClr val="FFFFFF"/>
                  </a:solidFill>
                  <a:latin typeface="Arial" charset="0"/>
                  <a:ea typeface="MS PGothic" charset="0"/>
                  <a:cs typeface="Arial" charset="0"/>
                </a:defRPr>
              </a:lvl2pPr>
              <a:lvl3pPr>
                <a:defRPr sz="2400">
                  <a:solidFill>
                    <a:srgbClr val="FFFFFF"/>
                  </a:solidFill>
                  <a:latin typeface="Arial" charset="0"/>
                  <a:ea typeface="MS PGothic" charset="0"/>
                  <a:cs typeface="Arial" charset="0"/>
                </a:defRPr>
              </a:lvl3pPr>
              <a:lvl4pPr>
                <a:defRPr sz="2000">
                  <a:solidFill>
                    <a:srgbClr val="FFFFFF"/>
                  </a:solidFill>
                  <a:latin typeface="Arial" charset="0"/>
                  <a:ea typeface="MS PGothic" charset="0"/>
                  <a:cs typeface="Arial" charset="0"/>
                </a:defRPr>
              </a:lvl4pPr>
              <a:lvl5pPr>
                <a:defRPr sz="2000">
                  <a:solidFill>
                    <a:srgbClr val="FFFFFF"/>
                  </a:solidFill>
                  <a:latin typeface="Arial" charset="0"/>
                  <a:ea typeface="MS PGothic" charset="0"/>
                  <a:cs typeface="Arial" charset="0"/>
                </a:defRPr>
              </a:lvl5pPr>
              <a:lvl6pPr eaLnBrk="0" hangingPunct="0">
                <a:defRPr sz="2000">
                  <a:solidFill>
                    <a:srgbClr val="FFFFFF"/>
                  </a:solidFill>
                  <a:latin typeface="Arial" charset="0"/>
                  <a:ea typeface="MS PGothic" charset="0"/>
                  <a:cs typeface="Arial" charset="0"/>
                </a:defRPr>
              </a:lvl6pPr>
              <a:lvl7pPr eaLnBrk="0" hangingPunct="0">
                <a:defRPr sz="2000">
                  <a:solidFill>
                    <a:srgbClr val="FFFFFF"/>
                  </a:solidFill>
                  <a:latin typeface="Arial" charset="0"/>
                  <a:ea typeface="MS PGothic" charset="0"/>
                  <a:cs typeface="Arial" charset="0"/>
                </a:defRPr>
              </a:lvl7pPr>
              <a:lvl8pPr eaLnBrk="0" hangingPunct="0">
                <a:defRPr sz="2000">
                  <a:solidFill>
                    <a:srgbClr val="FFFFFF"/>
                  </a:solidFill>
                  <a:latin typeface="Arial" charset="0"/>
                  <a:ea typeface="MS PGothic" charset="0"/>
                  <a:cs typeface="Arial" charset="0"/>
                </a:defRPr>
              </a:lvl8pPr>
              <a:lvl9pPr eaLnBrk="0" hangingPunct="0">
                <a:defRPr sz="2000">
                  <a:solidFill>
                    <a:srgbClr val="FFFFFF"/>
                  </a:solidFill>
                  <a:latin typeface="Arial" charset="0"/>
                  <a:ea typeface="MS PGothic" charset="0"/>
                  <a:cs typeface="Arial" charset="0"/>
                </a:defRPr>
              </a:lvl9pPr>
            </a:lstStyle>
            <a:p>
              <a:pPr algn="ctr">
                <a:lnSpc>
                  <a:spcPct val="100000"/>
                </a:lnSpc>
                <a:spcBef>
                  <a:spcPct val="0"/>
                </a:spcBef>
                <a:buFontTx/>
                <a:buNone/>
                <a:defRPr/>
              </a:pPr>
              <a:endParaRPr kumimoji="0" lang="en-US" sz="4800"/>
            </a:p>
          </p:txBody>
        </p:sp>
      </p:grpSp>
      <p:grpSp>
        <p:nvGrpSpPr>
          <p:cNvPr id="16" name="Group 15"/>
          <p:cNvGrpSpPr>
            <a:grpSpLocks/>
          </p:cNvGrpSpPr>
          <p:nvPr/>
        </p:nvGrpSpPr>
        <p:grpSpPr bwMode="auto">
          <a:xfrm>
            <a:off x="4716463" y="333375"/>
            <a:ext cx="2735262" cy="1871663"/>
            <a:chOff x="287524" y="1412776"/>
            <a:chExt cx="2782863" cy="1872208"/>
          </a:xfrm>
        </p:grpSpPr>
        <p:sp>
          <p:nvSpPr>
            <p:cNvPr id="17" name="Title 1"/>
            <p:cNvSpPr txBox="1">
              <a:spLocks/>
            </p:cNvSpPr>
            <p:nvPr/>
          </p:nvSpPr>
          <p:spPr bwMode="auto">
            <a:xfrm>
              <a:off x="287524" y="1412776"/>
              <a:ext cx="2782863" cy="93689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zh-CN" altLang="en-US" sz="4800" dirty="0">
                  <a:effectLst>
                    <a:glow rad="254000">
                      <a:srgbClr val="000000">
                        <a:alpha val="88000"/>
                      </a:srgbClr>
                    </a:glow>
                  </a:effectLst>
                </a:rPr>
                <a:t>婚姻</a:t>
              </a:r>
              <a:endParaRPr kumimoji="0" lang="en-US" sz="4800" dirty="0">
                <a:effectLst>
                  <a:glow rad="254000">
                    <a:srgbClr val="000000">
                      <a:alpha val="88000"/>
                    </a:srgbClr>
                  </a:glow>
                </a:effectLst>
              </a:endParaRPr>
            </a:p>
          </p:txBody>
        </p:sp>
        <p:sp>
          <p:nvSpPr>
            <p:cNvPr id="18" name="Title 1"/>
            <p:cNvSpPr txBox="1">
              <a:spLocks/>
            </p:cNvSpPr>
            <p:nvPr/>
          </p:nvSpPr>
          <p:spPr bwMode="auto">
            <a:xfrm>
              <a:off x="287524" y="2349674"/>
              <a:ext cx="2194957" cy="9353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nchor="ctr"/>
            <a:lstStyle>
              <a:lvl1pPr>
                <a:defRPr sz="3200">
                  <a:solidFill>
                    <a:srgbClr val="FFFFFF"/>
                  </a:solidFill>
                  <a:latin typeface="Arial" charset="0"/>
                  <a:ea typeface="MS PGothic" charset="0"/>
                  <a:cs typeface="Arial" charset="0"/>
                </a:defRPr>
              </a:lvl1pPr>
              <a:lvl2pPr>
                <a:defRPr sz="2800">
                  <a:solidFill>
                    <a:srgbClr val="FFFFFF"/>
                  </a:solidFill>
                  <a:latin typeface="Arial" charset="0"/>
                  <a:ea typeface="MS PGothic" charset="0"/>
                  <a:cs typeface="Arial" charset="0"/>
                </a:defRPr>
              </a:lvl2pPr>
              <a:lvl3pPr>
                <a:defRPr sz="2400">
                  <a:solidFill>
                    <a:srgbClr val="FFFFFF"/>
                  </a:solidFill>
                  <a:latin typeface="Arial" charset="0"/>
                  <a:ea typeface="MS PGothic" charset="0"/>
                  <a:cs typeface="Arial" charset="0"/>
                </a:defRPr>
              </a:lvl3pPr>
              <a:lvl4pPr>
                <a:defRPr sz="2000">
                  <a:solidFill>
                    <a:srgbClr val="FFFFFF"/>
                  </a:solidFill>
                  <a:latin typeface="Arial" charset="0"/>
                  <a:ea typeface="MS PGothic" charset="0"/>
                  <a:cs typeface="Arial" charset="0"/>
                </a:defRPr>
              </a:lvl4pPr>
              <a:lvl5pPr>
                <a:defRPr sz="2000">
                  <a:solidFill>
                    <a:srgbClr val="FFFFFF"/>
                  </a:solidFill>
                  <a:latin typeface="Arial" charset="0"/>
                  <a:ea typeface="MS PGothic" charset="0"/>
                  <a:cs typeface="Arial" charset="0"/>
                </a:defRPr>
              </a:lvl5pPr>
              <a:lvl6pPr eaLnBrk="0" hangingPunct="0">
                <a:defRPr sz="2000">
                  <a:solidFill>
                    <a:srgbClr val="FFFFFF"/>
                  </a:solidFill>
                  <a:latin typeface="Arial" charset="0"/>
                  <a:ea typeface="MS PGothic" charset="0"/>
                  <a:cs typeface="Arial" charset="0"/>
                </a:defRPr>
              </a:lvl6pPr>
              <a:lvl7pPr eaLnBrk="0" hangingPunct="0">
                <a:defRPr sz="2000">
                  <a:solidFill>
                    <a:srgbClr val="FFFFFF"/>
                  </a:solidFill>
                  <a:latin typeface="Arial" charset="0"/>
                  <a:ea typeface="MS PGothic" charset="0"/>
                  <a:cs typeface="Arial" charset="0"/>
                </a:defRPr>
              </a:lvl7pPr>
              <a:lvl8pPr eaLnBrk="0" hangingPunct="0">
                <a:defRPr sz="2000">
                  <a:solidFill>
                    <a:srgbClr val="FFFFFF"/>
                  </a:solidFill>
                  <a:latin typeface="Arial" charset="0"/>
                  <a:ea typeface="MS PGothic" charset="0"/>
                  <a:cs typeface="Arial" charset="0"/>
                </a:defRPr>
              </a:lvl8pPr>
              <a:lvl9pPr eaLnBrk="0" hangingPunct="0">
                <a:defRPr sz="2000">
                  <a:solidFill>
                    <a:srgbClr val="FFFFFF"/>
                  </a:solidFill>
                  <a:latin typeface="Arial" charset="0"/>
                  <a:ea typeface="MS PGothic" charset="0"/>
                  <a:cs typeface="Arial" charset="0"/>
                </a:defRPr>
              </a:lvl9pPr>
            </a:lstStyle>
            <a:p>
              <a:pPr algn="ctr">
                <a:lnSpc>
                  <a:spcPct val="100000"/>
                </a:lnSpc>
                <a:spcBef>
                  <a:spcPct val="0"/>
                </a:spcBef>
                <a:buFontTx/>
                <a:buNone/>
                <a:defRPr/>
              </a:pPr>
              <a:endParaRPr kumimoji="0" lang="en-US" sz="4800"/>
            </a:p>
          </p:txBody>
        </p:sp>
      </p:grpSp>
      <p:grpSp>
        <p:nvGrpSpPr>
          <p:cNvPr id="19" name="Group 18"/>
          <p:cNvGrpSpPr>
            <a:grpSpLocks/>
          </p:cNvGrpSpPr>
          <p:nvPr/>
        </p:nvGrpSpPr>
        <p:grpSpPr bwMode="auto">
          <a:xfrm>
            <a:off x="7235825" y="549275"/>
            <a:ext cx="1439863" cy="1871663"/>
            <a:chOff x="287524" y="1412776"/>
            <a:chExt cx="2195736" cy="1872208"/>
          </a:xfrm>
        </p:grpSpPr>
        <p:sp>
          <p:nvSpPr>
            <p:cNvPr id="20" name="Title 1"/>
            <p:cNvSpPr txBox="1">
              <a:spLocks/>
            </p:cNvSpPr>
            <p:nvPr/>
          </p:nvSpPr>
          <p:spPr bwMode="auto">
            <a:xfrm>
              <a:off x="287524" y="1412776"/>
              <a:ext cx="2195736" cy="93689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en-US" sz="4800" dirty="0">
                  <a:effectLst>
                    <a:glow rad="254000">
                      <a:srgbClr val="000000">
                        <a:alpha val="88000"/>
                      </a:srgbClr>
                    </a:glow>
                  </a:effectLst>
                </a:rPr>
                <a:t>?</a:t>
              </a:r>
            </a:p>
          </p:txBody>
        </p:sp>
        <p:sp>
          <p:nvSpPr>
            <p:cNvPr id="21" name="Title 1"/>
            <p:cNvSpPr txBox="1">
              <a:spLocks/>
            </p:cNvSpPr>
            <p:nvPr/>
          </p:nvSpPr>
          <p:spPr bwMode="auto">
            <a:xfrm>
              <a:off x="287524" y="2349674"/>
              <a:ext cx="2195736" cy="9353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nchor="ctr"/>
            <a:lstStyle>
              <a:lvl1pPr>
                <a:defRPr sz="3200">
                  <a:solidFill>
                    <a:srgbClr val="FFFFFF"/>
                  </a:solidFill>
                  <a:latin typeface="Arial" charset="0"/>
                  <a:ea typeface="MS PGothic" charset="0"/>
                  <a:cs typeface="Arial" charset="0"/>
                </a:defRPr>
              </a:lvl1pPr>
              <a:lvl2pPr>
                <a:defRPr sz="2800">
                  <a:solidFill>
                    <a:srgbClr val="FFFFFF"/>
                  </a:solidFill>
                  <a:latin typeface="Arial" charset="0"/>
                  <a:ea typeface="MS PGothic" charset="0"/>
                  <a:cs typeface="Arial" charset="0"/>
                </a:defRPr>
              </a:lvl2pPr>
              <a:lvl3pPr>
                <a:defRPr sz="2400">
                  <a:solidFill>
                    <a:srgbClr val="FFFFFF"/>
                  </a:solidFill>
                  <a:latin typeface="Arial" charset="0"/>
                  <a:ea typeface="MS PGothic" charset="0"/>
                  <a:cs typeface="Arial" charset="0"/>
                </a:defRPr>
              </a:lvl3pPr>
              <a:lvl4pPr>
                <a:defRPr sz="2000">
                  <a:solidFill>
                    <a:srgbClr val="FFFFFF"/>
                  </a:solidFill>
                  <a:latin typeface="Arial" charset="0"/>
                  <a:ea typeface="MS PGothic" charset="0"/>
                  <a:cs typeface="Arial" charset="0"/>
                </a:defRPr>
              </a:lvl4pPr>
              <a:lvl5pPr>
                <a:defRPr sz="2000">
                  <a:solidFill>
                    <a:srgbClr val="FFFFFF"/>
                  </a:solidFill>
                  <a:latin typeface="Arial" charset="0"/>
                  <a:ea typeface="MS PGothic" charset="0"/>
                  <a:cs typeface="Arial" charset="0"/>
                </a:defRPr>
              </a:lvl5pPr>
              <a:lvl6pPr eaLnBrk="0" hangingPunct="0">
                <a:defRPr sz="2000">
                  <a:solidFill>
                    <a:srgbClr val="FFFFFF"/>
                  </a:solidFill>
                  <a:latin typeface="Arial" charset="0"/>
                  <a:ea typeface="MS PGothic" charset="0"/>
                  <a:cs typeface="Arial" charset="0"/>
                </a:defRPr>
              </a:lvl6pPr>
              <a:lvl7pPr eaLnBrk="0" hangingPunct="0">
                <a:defRPr sz="2000">
                  <a:solidFill>
                    <a:srgbClr val="FFFFFF"/>
                  </a:solidFill>
                  <a:latin typeface="Arial" charset="0"/>
                  <a:ea typeface="MS PGothic" charset="0"/>
                  <a:cs typeface="Arial" charset="0"/>
                </a:defRPr>
              </a:lvl7pPr>
              <a:lvl8pPr eaLnBrk="0" hangingPunct="0">
                <a:defRPr sz="2000">
                  <a:solidFill>
                    <a:srgbClr val="FFFFFF"/>
                  </a:solidFill>
                  <a:latin typeface="Arial" charset="0"/>
                  <a:ea typeface="MS PGothic" charset="0"/>
                  <a:cs typeface="Arial" charset="0"/>
                </a:defRPr>
              </a:lvl8pPr>
              <a:lvl9pPr eaLnBrk="0" hangingPunct="0">
                <a:defRPr sz="2000">
                  <a:solidFill>
                    <a:srgbClr val="FFFFFF"/>
                  </a:solidFill>
                  <a:latin typeface="Arial" charset="0"/>
                  <a:ea typeface="MS PGothic" charset="0"/>
                  <a:cs typeface="Arial" charset="0"/>
                </a:defRPr>
              </a:lvl9pPr>
            </a:lstStyle>
            <a:p>
              <a:pPr algn="ctr">
                <a:lnSpc>
                  <a:spcPct val="100000"/>
                </a:lnSpc>
                <a:spcBef>
                  <a:spcPct val="0"/>
                </a:spcBef>
                <a:buFontTx/>
                <a:buNone/>
                <a:defRPr/>
              </a:pPr>
              <a:endParaRPr kumimoji="0" lang="en-US" sz="4800"/>
            </a:p>
          </p:txBody>
        </p:sp>
      </p:grpSp>
    </p:spTree>
    <p:extLst>
      <p:ext uri="{BB962C8B-B14F-4D97-AF65-F5344CB8AC3E}">
        <p14:creationId xmlns:p14="http://schemas.microsoft.com/office/powerpoint/2010/main" val="22559472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1633"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26988"/>
            <a:ext cx="9144000" cy="6084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6962" name="Rectangle 2"/>
          <p:cNvSpPr>
            <a:spLocks noGrp="1" noChangeArrowheads="1"/>
          </p:cNvSpPr>
          <p:nvPr>
            <p:ph type="title"/>
          </p:nvPr>
        </p:nvSpPr>
        <p:spPr>
          <a:xfrm>
            <a:off x="-13358" y="-20633"/>
            <a:ext cx="9157358" cy="1793449"/>
          </a:xfrm>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1" hangingPunct="1">
              <a:defRPr/>
            </a:pPr>
            <a:r>
              <a:rPr lang="zh-CN" altLang="en-US" sz="5400" b="1" dirty="0">
                <a:solidFill>
                  <a:schemeClr val="bg1"/>
                </a:solidFill>
                <a:effectLst>
                  <a:glow rad="266700">
                    <a:schemeClr val="tx1">
                      <a:alpha val="93000"/>
                    </a:schemeClr>
                  </a:glow>
                </a:effectLst>
                <a:ea typeface="+mj-ea"/>
              </a:rPr>
              <a:t>你如何行</a:t>
            </a:r>
            <a:r>
              <a:rPr lang="zh-CN" altLang="en-US" sz="5400" b="1" dirty="0">
                <a:solidFill>
                  <a:srgbClr val="FFFF00"/>
                </a:solidFill>
                <a:effectLst>
                  <a:glow rad="266700">
                    <a:schemeClr val="tx1">
                      <a:alpha val="93000"/>
                    </a:schemeClr>
                  </a:glow>
                </a:effectLst>
                <a:ea typeface="+mj-ea"/>
              </a:rPr>
              <a:t>上帝</a:t>
            </a:r>
            <a:r>
              <a:rPr lang="zh-CN" altLang="en-US" sz="5400" b="1" dirty="0">
                <a:solidFill>
                  <a:schemeClr val="bg1"/>
                </a:solidFill>
                <a:effectLst>
                  <a:glow rad="266700">
                    <a:schemeClr val="tx1">
                      <a:alpha val="93000"/>
                    </a:schemeClr>
                  </a:glow>
                </a:effectLst>
                <a:ea typeface="+mj-ea"/>
              </a:rPr>
              <a:t>的旨意而不是你的旨意？ </a:t>
            </a:r>
            <a:endParaRPr lang="en-US" altLang="en-US" sz="4000" dirty="0">
              <a:effectLst>
                <a:glow rad="266700">
                  <a:schemeClr val="tx1">
                    <a:alpha val="93000"/>
                  </a:schemeClr>
                </a:glow>
              </a:effectLst>
              <a:ea typeface="+mj-ea"/>
            </a:endParaRPr>
          </a:p>
        </p:txBody>
      </p:sp>
    </p:spTree>
    <p:extLst>
      <p:ext uri="{BB962C8B-B14F-4D97-AF65-F5344CB8AC3E}">
        <p14:creationId xmlns:p14="http://schemas.microsoft.com/office/powerpoint/2010/main" val="1006139649"/>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pic>
        <p:nvPicPr>
          <p:cNvPr id="87042" name="Picture 2"/>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20638" y="2625725"/>
            <a:ext cx="4232276" cy="4232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7043" name="Picture 6"/>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786313" y="-46038"/>
            <a:ext cx="4357687" cy="4338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1138" name="Picture 3"/>
          <p:cNvPicPr>
            <a:picLocks noChangeAspect="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700338" y="836613"/>
            <a:ext cx="2303462" cy="230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4213" y="-9525"/>
            <a:ext cx="7772400" cy="1143000"/>
          </a:xfrm>
        </p:spPr>
        <p:txBody>
          <a:bodyPr/>
          <a:lstStyle/>
          <a:p>
            <a:pPr>
              <a:defRPr/>
            </a:pPr>
            <a:r>
              <a:rPr lang="en-US" b="1" dirty="0">
                <a:solidFill>
                  <a:srgbClr val="000000"/>
                </a:solidFill>
              </a:rPr>
              <a:t>Two Kings</a:t>
            </a:r>
          </a:p>
        </p:txBody>
      </p:sp>
      <p:sp>
        <p:nvSpPr>
          <p:cNvPr id="6" name="Title 1"/>
          <p:cNvSpPr txBox="1">
            <a:spLocks/>
          </p:cNvSpPr>
          <p:nvPr/>
        </p:nvSpPr>
        <p:spPr bwMode="auto">
          <a:xfrm>
            <a:off x="3419873" y="4734272"/>
            <a:ext cx="5721080" cy="22231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en-US" dirty="0">
                <a:solidFill>
                  <a:srgbClr val="000000"/>
                </a:solidFill>
              </a:rPr>
              <a:t>Three Principles to Know God</a:t>
            </a:r>
            <a:r>
              <a:rPr kumimoji="0" lang="uk-UA" dirty="0">
                <a:solidFill>
                  <a:srgbClr val="000000"/>
                </a:solidFill>
              </a:rPr>
              <a:t>'</a:t>
            </a:r>
            <a:r>
              <a:rPr kumimoji="0" lang="en-US" dirty="0">
                <a:solidFill>
                  <a:srgbClr val="000000"/>
                </a:solidFill>
              </a:rPr>
              <a:t>s Will</a:t>
            </a:r>
          </a:p>
        </p:txBody>
      </p:sp>
    </p:spTree>
    <p:extLst>
      <p:ext uri="{BB962C8B-B14F-4D97-AF65-F5344CB8AC3E}">
        <p14:creationId xmlns:p14="http://schemas.microsoft.com/office/powerpoint/2010/main" val="821587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91138"/>
                                        </p:tgtEl>
                                        <p:attrNameLst>
                                          <p:attrName>style.visibility</p:attrName>
                                        </p:attrNameLst>
                                      </p:cBhvr>
                                      <p:to>
                                        <p:strVal val="visible"/>
                                      </p:to>
                                    </p:set>
                                    <p:animEffect transition="in" filter="dissolve">
                                      <p:cBhvr>
                                        <p:cTn id="7" dur="2000"/>
                                        <p:tgtEl>
                                          <p:spTgt spid="91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83682" name="Picture 1"/>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76588" y="2327275"/>
            <a:ext cx="4851400" cy="454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986" name="Rectangle 2"/>
          <p:cNvSpPr>
            <a:spLocks noGrp="1" noChangeArrowheads="1"/>
          </p:cNvSpPr>
          <p:nvPr>
            <p:ph type="title"/>
          </p:nvPr>
        </p:nvSpPr>
        <p:spPr>
          <a:xfrm>
            <a:off x="34925" y="0"/>
            <a:ext cx="3889375" cy="6858000"/>
          </a:xfrm>
        </p:spPr>
        <p:txBody>
          <a:bodyPr/>
          <a:lstStyle/>
          <a:p>
            <a:pPr eaLnBrk="1" hangingPunct="1">
              <a:defRPr/>
            </a:pPr>
            <a:r>
              <a:rPr lang="en-US" sz="4800" b="1" dirty="0">
                <a:solidFill>
                  <a:srgbClr val="FF0000"/>
                </a:solidFill>
                <a:latin typeface="Arial" charset="0"/>
                <a:ea typeface="ＭＳ Ｐゴシック" charset="0"/>
              </a:rPr>
              <a:t>I. </a:t>
            </a:r>
            <a:r>
              <a:rPr lang="zh-CN" altLang="en-US" sz="4800" b="1" dirty="0">
                <a:solidFill>
                  <a:srgbClr val="FF0000"/>
                </a:solidFill>
                <a:latin typeface="Arial" charset="0"/>
                <a:ea typeface="ＭＳ Ｐゴシック" charset="0"/>
              </a:rPr>
              <a:t>别</a:t>
            </a:r>
            <a:r>
              <a:rPr lang="zh-CN" altLang="en-US" sz="4800" b="1" u="sng" dirty="0">
                <a:solidFill>
                  <a:schemeClr val="accent2"/>
                </a:solidFill>
                <a:latin typeface="Arial" charset="0"/>
                <a:ea typeface="ＭＳ Ｐゴシック" charset="0"/>
              </a:rPr>
              <a:t>说</a:t>
            </a:r>
            <a:r>
              <a:rPr lang="zh-CN" altLang="en-US" sz="4800" b="1" dirty="0">
                <a:solidFill>
                  <a:srgbClr val="FF0000"/>
                </a:solidFill>
                <a:latin typeface="Arial" charset="0"/>
                <a:ea typeface="ＭＳ Ｐゴシック" charset="0"/>
              </a:rPr>
              <a:t>你要上帝的旨意而事实上你已经在心理做了决定</a:t>
            </a:r>
            <a:br>
              <a:rPr lang="en-US" sz="4800" b="1" dirty="0">
                <a:solidFill>
                  <a:srgbClr val="FF0000"/>
                </a:solidFill>
                <a:latin typeface="Arial" charset="0"/>
                <a:ea typeface="ＭＳ Ｐゴシック" charset="0"/>
              </a:rPr>
            </a:br>
            <a:r>
              <a:rPr lang="en-US" sz="4800" b="1" dirty="0">
                <a:solidFill>
                  <a:srgbClr val="FF0000"/>
                </a:solidFill>
                <a:latin typeface="Arial" charset="0"/>
                <a:ea typeface="ＭＳ Ｐゴシック" charset="0"/>
              </a:rPr>
              <a:t>(</a:t>
            </a:r>
            <a:r>
              <a:rPr lang="zh-CN" altLang="en-US" sz="4800" b="1" dirty="0">
                <a:solidFill>
                  <a:srgbClr val="FF0000"/>
                </a:solidFill>
                <a:latin typeface="Arial" charset="0"/>
                <a:ea typeface="ＭＳ Ｐゴシック" charset="0"/>
              </a:rPr>
              <a:t>历代志下</a:t>
            </a:r>
            <a:r>
              <a:rPr lang="en-US" altLang="zh-CN" sz="4800" b="1" dirty="0">
                <a:solidFill>
                  <a:srgbClr val="FF0000"/>
                </a:solidFill>
                <a:latin typeface="Arial" charset="0"/>
                <a:ea typeface="ＭＳ Ｐゴシック" charset="0"/>
              </a:rPr>
              <a:t>18</a:t>
            </a:r>
            <a:r>
              <a:rPr lang="en-US" sz="4800" b="1" dirty="0">
                <a:solidFill>
                  <a:srgbClr val="FF0000"/>
                </a:solidFill>
                <a:latin typeface="Arial" charset="0"/>
                <a:ea typeface="ＭＳ Ｐゴシック" charset="0"/>
              </a:rPr>
              <a:t>:1-4)</a:t>
            </a:r>
          </a:p>
        </p:txBody>
      </p:sp>
    </p:spTree>
    <p:extLst>
      <p:ext uri="{BB962C8B-B14F-4D97-AF65-F5344CB8AC3E}">
        <p14:creationId xmlns:p14="http://schemas.microsoft.com/office/powerpoint/2010/main" val="558482881"/>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70" name="Freeform 6"/>
          <p:cNvSpPr>
            <a:spLocks/>
          </p:cNvSpPr>
          <p:nvPr/>
        </p:nvSpPr>
        <p:spPr bwMode="auto">
          <a:xfrm>
            <a:off x="1295400" y="4572000"/>
            <a:ext cx="1524000" cy="1092200"/>
          </a:xfrm>
          <a:custGeom>
            <a:avLst/>
            <a:gdLst>
              <a:gd name="T0" fmla="*/ 373811 w 424"/>
              <a:gd name="T1" fmla="*/ 28492 h 460"/>
              <a:gd name="T2" fmla="*/ 388189 w 424"/>
              <a:gd name="T3" fmla="*/ 52236 h 460"/>
              <a:gd name="T4" fmla="*/ 280358 w 424"/>
              <a:gd name="T5" fmla="*/ 280173 h 460"/>
              <a:gd name="T6" fmla="*/ 122208 w 424"/>
              <a:gd name="T7" fmla="*/ 417885 h 460"/>
              <a:gd name="T8" fmla="*/ 0 w 424"/>
              <a:gd name="T9" fmla="*/ 555597 h 460"/>
              <a:gd name="T10" fmla="*/ 7189 w 424"/>
              <a:gd name="T11" fmla="*/ 588838 h 460"/>
              <a:gd name="T12" fmla="*/ 0 w 424"/>
              <a:gd name="T13" fmla="*/ 603084 h 460"/>
              <a:gd name="T14" fmla="*/ 64698 w 424"/>
              <a:gd name="T15" fmla="*/ 745545 h 460"/>
              <a:gd name="T16" fmla="*/ 57509 w 424"/>
              <a:gd name="T17" fmla="*/ 850017 h 460"/>
              <a:gd name="T18" fmla="*/ 35943 w 424"/>
              <a:gd name="T19" fmla="*/ 959237 h 460"/>
              <a:gd name="T20" fmla="*/ 28755 w 424"/>
              <a:gd name="T21" fmla="*/ 1001975 h 460"/>
              <a:gd name="T22" fmla="*/ 14377 w 424"/>
              <a:gd name="T23" fmla="*/ 1030467 h 460"/>
              <a:gd name="T24" fmla="*/ 122208 w 424"/>
              <a:gd name="T25" fmla="*/ 1063708 h 460"/>
              <a:gd name="T26" fmla="*/ 366623 w 424"/>
              <a:gd name="T27" fmla="*/ 1054210 h 460"/>
              <a:gd name="T28" fmla="*/ 460075 w 424"/>
              <a:gd name="T29" fmla="*/ 1087451 h 460"/>
              <a:gd name="T30" fmla="*/ 603849 w 424"/>
              <a:gd name="T31" fmla="*/ 1092200 h 460"/>
              <a:gd name="T32" fmla="*/ 905774 w 424"/>
              <a:gd name="T33" fmla="*/ 1068457 h 460"/>
              <a:gd name="T34" fmla="*/ 1193321 w 424"/>
              <a:gd name="T35" fmla="*/ 1068457 h 460"/>
              <a:gd name="T36" fmla="*/ 1258019 w 424"/>
              <a:gd name="T37" fmla="*/ 1054210 h 460"/>
              <a:gd name="T38" fmla="*/ 1250830 w 424"/>
              <a:gd name="T39" fmla="*/ 1039964 h 460"/>
              <a:gd name="T40" fmla="*/ 1272396 w 424"/>
              <a:gd name="T41" fmla="*/ 1030467 h 460"/>
              <a:gd name="T42" fmla="*/ 1308340 w 424"/>
              <a:gd name="T43" fmla="*/ 963985 h 460"/>
              <a:gd name="T44" fmla="*/ 1315528 w 424"/>
              <a:gd name="T45" fmla="*/ 873760 h 460"/>
              <a:gd name="T46" fmla="*/ 1308340 w 424"/>
              <a:gd name="T47" fmla="*/ 774037 h 460"/>
              <a:gd name="T48" fmla="*/ 1322717 w 424"/>
              <a:gd name="T49" fmla="*/ 745545 h 460"/>
              <a:gd name="T50" fmla="*/ 1315528 w 424"/>
              <a:gd name="T51" fmla="*/ 641074 h 460"/>
              <a:gd name="T52" fmla="*/ 1423358 w 424"/>
              <a:gd name="T53" fmla="*/ 389393 h 460"/>
              <a:gd name="T54" fmla="*/ 1473679 w 424"/>
              <a:gd name="T55" fmla="*/ 341906 h 460"/>
              <a:gd name="T56" fmla="*/ 1524000 w 424"/>
              <a:gd name="T57" fmla="*/ 128215 h 460"/>
              <a:gd name="T58" fmla="*/ 1214887 w 424"/>
              <a:gd name="T59" fmla="*/ 75979 h 460"/>
              <a:gd name="T60" fmla="*/ 1121434 w 424"/>
              <a:gd name="T61" fmla="*/ 52236 h 460"/>
              <a:gd name="T62" fmla="*/ 912962 w 424"/>
              <a:gd name="T63" fmla="*/ 47487 h 460"/>
              <a:gd name="T64" fmla="*/ 841075 w 424"/>
              <a:gd name="T65" fmla="*/ 42738 h 460"/>
              <a:gd name="T66" fmla="*/ 776377 w 424"/>
              <a:gd name="T67" fmla="*/ 28492 h 460"/>
              <a:gd name="T68" fmla="*/ 690113 w 424"/>
              <a:gd name="T69" fmla="*/ 42738 h 460"/>
              <a:gd name="T70" fmla="*/ 467264 w 424"/>
              <a:gd name="T71" fmla="*/ 4749 h 460"/>
              <a:gd name="T72" fmla="*/ 395377 w 424"/>
              <a:gd name="T73" fmla="*/ 23743 h 460"/>
              <a:gd name="T74" fmla="*/ 373811 w 424"/>
              <a:gd name="T75" fmla="*/ 28492 h 4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24" h="460">
                <a:moveTo>
                  <a:pt x="104" y="12"/>
                </a:moveTo>
                <a:cubicBezTo>
                  <a:pt x="119" y="0"/>
                  <a:pt x="110" y="13"/>
                  <a:pt x="108" y="22"/>
                </a:cubicBezTo>
                <a:cubicBezTo>
                  <a:pt x="104" y="53"/>
                  <a:pt x="97" y="92"/>
                  <a:pt x="78" y="118"/>
                </a:cubicBezTo>
                <a:cubicBezTo>
                  <a:pt x="69" y="142"/>
                  <a:pt x="49" y="157"/>
                  <a:pt x="34" y="176"/>
                </a:cubicBezTo>
                <a:cubicBezTo>
                  <a:pt x="18" y="194"/>
                  <a:pt x="7" y="211"/>
                  <a:pt x="0" y="234"/>
                </a:cubicBezTo>
                <a:cubicBezTo>
                  <a:pt x="0" y="238"/>
                  <a:pt x="2" y="243"/>
                  <a:pt x="2" y="248"/>
                </a:cubicBezTo>
                <a:cubicBezTo>
                  <a:pt x="2" y="250"/>
                  <a:pt x="0" y="251"/>
                  <a:pt x="0" y="254"/>
                </a:cubicBezTo>
                <a:cubicBezTo>
                  <a:pt x="0" y="274"/>
                  <a:pt x="11" y="295"/>
                  <a:pt x="18" y="314"/>
                </a:cubicBezTo>
                <a:cubicBezTo>
                  <a:pt x="14" y="332"/>
                  <a:pt x="14" y="337"/>
                  <a:pt x="16" y="358"/>
                </a:cubicBezTo>
                <a:cubicBezTo>
                  <a:pt x="11" y="372"/>
                  <a:pt x="11" y="388"/>
                  <a:pt x="10" y="404"/>
                </a:cubicBezTo>
                <a:cubicBezTo>
                  <a:pt x="13" y="413"/>
                  <a:pt x="12" y="408"/>
                  <a:pt x="8" y="422"/>
                </a:cubicBezTo>
                <a:cubicBezTo>
                  <a:pt x="6" y="426"/>
                  <a:pt x="4" y="434"/>
                  <a:pt x="4" y="434"/>
                </a:cubicBezTo>
                <a:cubicBezTo>
                  <a:pt x="7" y="445"/>
                  <a:pt x="23" y="444"/>
                  <a:pt x="34" y="448"/>
                </a:cubicBezTo>
                <a:cubicBezTo>
                  <a:pt x="56" y="445"/>
                  <a:pt x="78" y="443"/>
                  <a:pt x="102" y="444"/>
                </a:cubicBezTo>
                <a:cubicBezTo>
                  <a:pt x="109" y="444"/>
                  <a:pt x="119" y="456"/>
                  <a:pt x="128" y="458"/>
                </a:cubicBezTo>
                <a:cubicBezTo>
                  <a:pt x="141" y="459"/>
                  <a:pt x="154" y="459"/>
                  <a:pt x="168" y="460"/>
                </a:cubicBezTo>
                <a:cubicBezTo>
                  <a:pt x="196" y="456"/>
                  <a:pt x="223" y="453"/>
                  <a:pt x="252" y="450"/>
                </a:cubicBezTo>
                <a:cubicBezTo>
                  <a:pt x="285" y="453"/>
                  <a:pt x="283" y="454"/>
                  <a:pt x="332" y="450"/>
                </a:cubicBezTo>
                <a:cubicBezTo>
                  <a:pt x="338" y="449"/>
                  <a:pt x="350" y="444"/>
                  <a:pt x="350" y="444"/>
                </a:cubicBezTo>
                <a:cubicBezTo>
                  <a:pt x="349" y="442"/>
                  <a:pt x="347" y="439"/>
                  <a:pt x="348" y="438"/>
                </a:cubicBezTo>
                <a:cubicBezTo>
                  <a:pt x="348" y="435"/>
                  <a:pt x="352" y="435"/>
                  <a:pt x="354" y="434"/>
                </a:cubicBezTo>
                <a:cubicBezTo>
                  <a:pt x="359" y="426"/>
                  <a:pt x="362" y="414"/>
                  <a:pt x="364" y="406"/>
                </a:cubicBezTo>
                <a:cubicBezTo>
                  <a:pt x="358" y="390"/>
                  <a:pt x="363" y="384"/>
                  <a:pt x="366" y="368"/>
                </a:cubicBezTo>
                <a:cubicBezTo>
                  <a:pt x="365" y="354"/>
                  <a:pt x="363" y="340"/>
                  <a:pt x="364" y="326"/>
                </a:cubicBezTo>
                <a:cubicBezTo>
                  <a:pt x="364" y="321"/>
                  <a:pt x="368" y="314"/>
                  <a:pt x="368" y="314"/>
                </a:cubicBezTo>
                <a:cubicBezTo>
                  <a:pt x="367" y="299"/>
                  <a:pt x="366" y="284"/>
                  <a:pt x="366" y="270"/>
                </a:cubicBezTo>
                <a:cubicBezTo>
                  <a:pt x="364" y="246"/>
                  <a:pt x="366" y="173"/>
                  <a:pt x="396" y="164"/>
                </a:cubicBezTo>
                <a:cubicBezTo>
                  <a:pt x="400" y="157"/>
                  <a:pt x="410" y="144"/>
                  <a:pt x="410" y="144"/>
                </a:cubicBezTo>
                <a:cubicBezTo>
                  <a:pt x="412" y="113"/>
                  <a:pt x="420" y="84"/>
                  <a:pt x="424" y="54"/>
                </a:cubicBezTo>
                <a:cubicBezTo>
                  <a:pt x="418" y="36"/>
                  <a:pt x="354" y="33"/>
                  <a:pt x="338" y="32"/>
                </a:cubicBezTo>
                <a:cubicBezTo>
                  <a:pt x="328" y="28"/>
                  <a:pt x="320" y="24"/>
                  <a:pt x="312" y="22"/>
                </a:cubicBezTo>
                <a:cubicBezTo>
                  <a:pt x="290" y="26"/>
                  <a:pt x="274" y="25"/>
                  <a:pt x="254" y="20"/>
                </a:cubicBezTo>
                <a:cubicBezTo>
                  <a:pt x="246" y="22"/>
                  <a:pt x="241" y="20"/>
                  <a:pt x="234" y="18"/>
                </a:cubicBezTo>
                <a:cubicBezTo>
                  <a:pt x="227" y="16"/>
                  <a:pt x="216" y="12"/>
                  <a:pt x="216" y="12"/>
                </a:cubicBezTo>
                <a:cubicBezTo>
                  <a:pt x="208" y="14"/>
                  <a:pt x="200" y="15"/>
                  <a:pt x="192" y="18"/>
                </a:cubicBezTo>
                <a:cubicBezTo>
                  <a:pt x="171" y="14"/>
                  <a:pt x="150" y="7"/>
                  <a:pt x="130" y="2"/>
                </a:cubicBezTo>
                <a:cubicBezTo>
                  <a:pt x="122" y="4"/>
                  <a:pt x="117" y="8"/>
                  <a:pt x="110" y="10"/>
                </a:cubicBezTo>
                <a:cubicBezTo>
                  <a:pt x="107" y="17"/>
                  <a:pt x="109" y="17"/>
                  <a:pt x="104" y="12"/>
                </a:cubicBezTo>
                <a:close/>
              </a:path>
            </a:pathLst>
          </a:custGeom>
          <a:solidFill>
            <a:srgbClr val="333333"/>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1" hangingPunct="1">
              <a:lnSpc>
                <a:spcPct val="100000"/>
              </a:lnSpc>
              <a:spcBef>
                <a:spcPct val="50000"/>
              </a:spcBef>
              <a:buFontTx/>
              <a:buNone/>
              <a:defRPr/>
            </a:pPr>
            <a:endParaRPr kumimoji="0" lang="en-US" sz="2800" b="0">
              <a:solidFill>
                <a:srgbClr val="000000"/>
              </a:solidFill>
              <a:latin typeface="Times New Roman" charset="0"/>
              <a:ea typeface="MS PGothic" charset="0"/>
            </a:endParaRPr>
          </a:p>
        </p:txBody>
      </p:sp>
      <p:sp>
        <p:nvSpPr>
          <p:cNvPr id="292885" name="Freeform 21"/>
          <p:cNvSpPr>
            <a:spLocks/>
          </p:cNvSpPr>
          <p:nvPr/>
        </p:nvSpPr>
        <p:spPr bwMode="auto">
          <a:xfrm>
            <a:off x="1447800" y="3657600"/>
            <a:ext cx="1333500" cy="1117600"/>
          </a:xfrm>
          <a:custGeom>
            <a:avLst/>
            <a:gdLst>
              <a:gd name="T0" fmla="*/ 1333500 w 352"/>
              <a:gd name="T1" fmla="*/ 1117600 h 504"/>
              <a:gd name="T2" fmla="*/ 1227426 w 352"/>
              <a:gd name="T3" fmla="*/ 949073 h 504"/>
              <a:gd name="T4" fmla="*/ 1197119 w 352"/>
              <a:gd name="T5" fmla="*/ 745067 h 504"/>
              <a:gd name="T6" fmla="*/ 1272886 w 352"/>
              <a:gd name="T7" fmla="*/ 576540 h 504"/>
              <a:gd name="T8" fmla="*/ 1197119 w 352"/>
              <a:gd name="T9" fmla="*/ 487841 h 504"/>
              <a:gd name="T10" fmla="*/ 1166813 w 352"/>
              <a:gd name="T11" fmla="*/ 461232 h 504"/>
              <a:gd name="T12" fmla="*/ 1121352 w 352"/>
              <a:gd name="T13" fmla="*/ 452362 h 504"/>
              <a:gd name="T14" fmla="*/ 1045585 w 352"/>
              <a:gd name="T15" fmla="*/ 372533 h 504"/>
              <a:gd name="T16" fmla="*/ 1227426 w 352"/>
              <a:gd name="T17" fmla="*/ 248356 h 504"/>
              <a:gd name="T18" fmla="*/ 1333500 w 352"/>
              <a:gd name="T19" fmla="*/ 177397 h 504"/>
              <a:gd name="T20" fmla="*/ 878898 w 352"/>
              <a:gd name="T21" fmla="*/ 106438 h 504"/>
              <a:gd name="T22" fmla="*/ 590983 w 352"/>
              <a:gd name="T23" fmla="*/ 159657 h 504"/>
              <a:gd name="T24" fmla="*/ 348528 w 352"/>
              <a:gd name="T25" fmla="*/ 79829 h 504"/>
              <a:gd name="T26" fmla="*/ 287915 w 352"/>
              <a:gd name="T27" fmla="*/ 26610 h 504"/>
              <a:gd name="T28" fmla="*/ 257608 w 352"/>
              <a:gd name="T29" fmla="*/ 0 h 504"/>
              <a:gd name="T30" fmla="*/ 151534 w 352"/>
              <a:gd name="T31" fmla="*/ 133048 h 504"/>
              <a:gd name="T32" fmla="*/ 30307 w 352"/>
              <a:gd name="T33" fmla="*/ 248356 h 504"/>
              <a:gd name="T34" fmla="*/ 0 w 352"/>
              <a:gd name="T35" fmla="*/ 301575 h 504"/>
              <a:gd name="T36" fmla="*/ 15153 w 352"/>
              <a:gd name="T37" fmla="*/ 514451 h 504"/>
              <a:gd name="T38" fmla="*/ 60614 w 352"/>
              <a:gd name="T39" fmla="*/ 612019 h 504"/>
              <a:gd name="T40" fmla="*/ 136381 w 352"/>
              <a:gd name="T41" fmla="*/ 966813 h 504"/>
              <a:gd name="T42" fmla="*/ 424295 w 352"/>
              <a:gd name="T43" fmla="*/ 1037771 h 504"/>
              <a:gd name="T44" fmla="*/ 651597 w 352"/>
              <a:gd name="T45" fmla="*/ 1064381 h 504"/>
              <a:gd name="T46" fmla="*/ 1000125 w 352"/>
              <a:gd name="T47" fmla="*/ 1090990 h 504"/>
              <a:gd name="T48" fmla="*/ 1333500 w 352"/>
              <a:gd name="T49" fmla="*/ 1117600 h 50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52" h="504">
                <a:moveTo>
                  <a:pt x="352" y="504"/>
                </a:moveTo>
                <a:cubicBezTo>
                  <a:pt x="343" y="477"/>
                  <a:pt x="334" y="454"/>
                  <a:pt x="324" y="428"/>
                </a:cubicBezTo>
                <a:cubicBezTo>
                  <a:pt x="329" y="397"/>
                  <a:pt x="323" y="366"/>
                  <a:pt x="316" y="336"/>
                </a:cubicBezTo>
                <a:cubicBezTo>
                  <a:pt x="321" y="306"/>
                  <a:pt x="323" y="285"/>
                  <a:pt x="336" y="260"/>
                </a:cubicBezTo>
                <a:cubicBezTo>
                  <a:pt x="332" y="239"/>
                  <a:pt x="335" y="226"/>
                  <a:pt x="316" y="220"/>
                </a:cubicBezTo>
                <a:cubicBezTo>
                  <a:pt x="313" y="216"/>
                  <a:pt x="311" y="211"/>
                  <a:pt x="308" y="208"/>
                </a:cubicBezTo>
                <a:cubicBezTo>
                  <a:pt x="304" y="205"/>
                  <a:pt x="298" y="206"/>
                  <a:pt x="296" y="204"/>
                </a:cubicBezTo>
                <a:cubicBezTo>
                  <a:pt x="282" y="190"/>
                  <a:pt x="281" y="183"/>
                  <a:pt x="276" y="168"/>
                </a:cubicBezTo>
                <a:cubicBezTo>
                  <a:pt x="282" y="136"/>
                  <a:pt x="299" y="128"/>
                  <a:pt x="324" y="112"/>
                </a:cubicBezTo>
                <a:cubicBezTo>
                  <a:pt x="332" y="98"/>
                  <a:pt x="343" y="93"/>
                  <a:pt x="352" y="80"/>
                </a:cubicBezTo>
                <a:cubicBezTo>
                  <a:pt x="333" y="24"/>
                  <a:pt x="311" y="51"/>
                  <a:pt x="232" y="48"/>
                </a:cubicBezTo>
                <a:cubicBezTo>
                  <a:pt x="201" y="37"/>
                  <a:pt x="182" y="63"/>
                  <a:pt x="156" y="72"/>
                </a:cubicBezTo>
                <a:cubicBezTo>
                  <a:pt x="109" y="66"/>
                  <a:pt x="125" y="58"/>
                  <a:pt x="92" y="36"/>
                </a:cubicBezTo>
                <a:cubicBezTo>
                  <a:pt x="86" y="28"/>
                  <a:pt x="81" y="20"/>
                  <a:pt x="76" y="12"/>
                </a:cubicBezTo>
                <a:cubicBezTo>
                  <a:pt x="73" y="8"/>
                  <a:pt x="68" y="0"/>
                  <a:pt x="68" y="0"/>
                </a:cubicBezTo>
                <a:cubicBezTo>
                  <a:pt x="42" y="8"/>
                  <a:pt x="51" y="38"/>
                  <a:pt x="40" y="60"/>
                </a:cubicBezTo>
                <a:cubicBezTo>
                  <a:pt x="30" y="77"/>
                  <a:pt x="16" y="93"/>
                  <a:pt x="8" y="112"/>
                </a:cubicBezTo>
                <a:cubicBezTo>
                  <a:pt x="4" y="119"/>
                  <a:pt x="0" y="136"/>
                  <a:pt x="0" y="136"/>
                </a:cubicBezTo>
                <a:cubicBezTo>
                  <a:pt x="1" y="168"/>
                  <a:pt x="1" y="200"/>
                  <a:pt x="4" y="232"/>
                </a:cubicBezTo>
                <a:cubicBezTo>
                  <a:pt x="5" y="247"/>
                  <a:pt x="16" y="276"/>
                  <a:pt x="16" y="276"/>
                </a:cubicBezTo>
                <a:cubicBezTo>
                  <a:pt x="19" y="326"/>
                  <a:pt x="6" y="391"/>
                  <a:pt x="36" y="436"/>
                </a:cubicBezTo>
                <a:cubicBezTo>
                  <a:pt x="47" y="481"/>
                  <a:pt x="39" y="463"/>
                  <a:pt x="112" y="468"/>
                </a:cubicBezTo>
                <a:cubicBezTo>
                  <a:pt x="133" y="471"/>
                  <a:pt x="151" y="475"/>
                  <a:pt x="172" y="480"/>
                </a:cubicBezTo>
                <a:cubicBezTo>
                  <a:pt x="196" y="471"/>
                  <a:pt x="237" y="489"/>
                  <a:pt x="264" y="492"/>
                </a:cubicBezTo>
                <a:cubicBezTo>
                  <a:pt x="290" y="500"/>
                  <a:pt x="323" y="504"/>
                  <a:pt x="352" y="504"/>
                </a:cubicBezTo>
                <a:close/>
              </a:path>
            </a:pathLst>
          </a:cu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1" hangingPunct="1">
              <a:lnSpc>
                <a:spcPct val="100000"/>
              </a:lnSpc>
              <a:spcBef>
                <a:spcPct val="50000"/>
              </a:spcBef>
              <a:buFontTx/>
              <a:buNone/>
              <a:defRPr/>
            </a:pPr>
            <a:endParaRPr kumimoji="0" lang="en-US" sz="2800" b="0">
              <a:solidFill>
                <a:srgbClr val="000000"/>
              </a:solidFill>
              <a:latin typeface="Times New Roman" charset="0"/>
              <a:ea typeface="MS PGothic" charset="0"/>
            </a:endParaRPr>
          </a:p>
        </p:txBody>
      </p:sp>
      <p:sp>
        <p:nvSpPr>
          <p:cNvPr id="292869" name="Freeform 5"/>
          <p:cNvSpPr>
            <a:spLocks/>
          </p:cNvSpPr>
          <p:nvPr/>
        </p:nvSpPr>
        <p:spPr bwMode="auto">
          <a:xfrm>
            <a:off x="1447800" y="2590800"/>
            <a:ext cx="1585913" cy="1377950"/>
          </a:xfrm>
          <a:custGeom>
            <a:avLst/>
            <a:gdLst>
              <a:gd name="T0" fmla="*/ 716621 w 509"/>
              <a:gd name="T1" fmla="*/ 0 h 485"/>
              <a:gd name="T2" fmla="*/ 339616 w 509"/>
              <a:gd name="T3" fmla="*/ 34094 h 485"/>
              <a:gd name="T4" fmla="*/ 112167 w 509"/>
              <a:gd name="T5" fmla="*/ 102281 h 485"/>
              <a:gd name="T6" fmla="*/ 0 w 509"/>
              <a:gd name="T7" fmla="*/ 721648 h 485"/>
              <a:gd name="T8" fmla="*/ 149556 w 509"/>
              <a:gd name="T9" fmla="*/ 1170547 h 485"/>
              <a:gd name="T10" fmla="*/ 339616 w 509"/>
              <a:gd name="T11" fmla="*/ 1306922 h 485"/>
              <a:gd name="T12" fmla="*/ 1358464 w 509"/>
              <a:gd name="T13" fmla="*/ 1377950 h 485"/>
              <a:gd name="T14" fmla="*/ 1585913 w 509"/>
              <a:gd name="T15" fmla="*/ 1031332 h 485"/>
              <a:gd name="T16" fmla="*/ 1395853 w 509"/>
              <a:gd name="T17" fmla="*/ 551180 h 485"/>
              <a:gd name="T18" fmla="*/ 1171519 w 509"/>
              <a:gd name="T19" fmla="*/ 0 h 485"/>
              <a:gd name="T20" fmla="*/ 716621 w 509"/>
              <a:gd name="T21" fmla="*/ 0 h 48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9" h="485">
                <a:moveTo>
                  <a:pt x="230" y="0"/>
                </a:moveTo>
                <a:cubicBezTo>
                  <a:pt x="189" y="4"/>
                  <a:pt x="148" y="4"/>
                  <a:pt x="109" y="12"/>
                </a:cubicBezTo>
                <a:cubicBezTo>
                  <a:pt x="83" y="16"/>
                  <a:pt x="36" y="36"/>
                  <a:pt x="36" y="36"/>
                </a:cubicBezTo>
                <a:cubicBezTo>
                  <a:pt x="58" y="104"/>
                  <a:pt x="22" y="187"/>
                  <a:pt x="0" y="254"/>
                </a:cubicBezTo>
                <a:cubicBezTo>
                  <a:pt x="9" y="283"/>
                  <a:pt x="34" y="398"/>
                  <a:pt x="48" y="412"/>
                </a:cubicBezTo>
                <a:cubicBezTo>
                  <a:pt x="83" y="445"/>
                  <a:pt x="63" y="429"/>
                  <a:pt x="109" y="460"/>
                </a:cubicBezTo>
                <a:cubicBezTo>
                  <a:pt x="211" y="425"/>
                  <a:pt x="335" y="448"/>
                  <a:pt x="436" y="485"/>
                </a:cubicBezTo>
                <a:cubicBezTo>
                  <a:pt x="470" y="448"/>
                  <a:pt x="493" y="410"/>
                  <a:pt x="509" y="363"/>
                </a:cubicBezTo>
                <a:cubicBezTo>
                  <a:pt x="498" y="288"/>
                  <a:pt x="489" y="253"/>
                  <a:pt x="448" y="194"/>
                </a:cubicBezTo>
                <a:cubicBezTo>
                  <a:pt x="461" y="86"/>
                  <a:pt x="487" y="37"/>
                  <a:pt x="376" y="0"/>
                </a:cubicBezTo>
                <a:cubicBezTo>
                  <a:pt x="282" y="30"/>
                  <a:pt x="316" y="28"/>
                  <a:pt x="230" y="0"/>
                </a:cubicBezTo>
                <a:close/>
              </a:path>
            </a:pathLst>
          </a:custGeom>
          <a:solidFill>
            <a:schemeClr val="hlink"/>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1" hangingPunct="1">
              <a:lnSpc>
                <a:spcPct val="100000"/>
              </a:lnSpc>
              <a:spcBef>
                <a:spcPct val="50000"/>
              </a:spcBef>
              <a:buFontTx/>
              <a:buNone/>
              <a:defRPr/>
            </a:pPr>
            <a:endParaRPr kumimoji="0" lang="en-US" sz="2800" b="0">
              <a:solidFill>
                <a:srgbClr val="000000"/>
              </a:solidFill>
              <a:latin typeface="Times New Roman" charset="0"/>
              <a:ea typeface="MS PGothic" charset="0"/>
            </a:endParaRPr>
          </a:p>
        </p:txBody>
      </p:sp>
      <p:sp>
        <p:nvSpPr>
          <p:cNvPr id="292868" name="Freeform 4"/>
          <p:cNvSpPr>
            <a:spLocks/>
          </p:cNvSpPr>
          <p:nvPr/>
        </p:nvSpPr>
        <p:spPr bwMode="auto">
          <a:xfrm>
            <a:off x="-76200" y="2514600"/>
            <a:ext cx="1905000" cy="3433763"/>
          </a:xfrm>
          <a:custGeom>
            <a:avLst/>
            <a:gdLst>
              <a:gd name="T0" fmla="*/ 60180 w 918"/>
              <a:gd name="T1" fmla="*/ 26132 h 1971"/>
              <a:gd name="T2" fmla="*/ 645376 w 918"/>
              <a:gd name="T3" fmla="*/ 52264 h 1971"/>
              <a:gd name="T4" fmla="*/ 1168317 w 918"/>
              <a:gd name="T5" fmla="*/ 52264 h 1971"/>
              <a:gd name="T6" fmla="*/ 1350931 w 918"/>
              <a:gd name="T7" fmla="*/ 1742 h 1971"/>
              <a:gd name="T8" fmla="*/ 1597876 w 918"/>
              <a:gd name="T9" fmla="*/ 52264 h 1971"/>
              <a:gd name="T10" fmla="*/ 1720310 w 918"/>
              <a:gd name="T11" fmla="*/ 207315 h 1971"/>
              <a:gd name="T12" fmla="*/ 1782565 w 918"/>
              <a:gd name="T13" fmla="*/ 439020 h 1971"/>
              <a:gd name="T14" fmla="*/ 1905000 w 918"/>
              <a:gd name="T15" fmla="*/ 904172 h 1971"/>
              <a:gd name="T16" fmla="*/ 1873873 w 918"/>
              <a:gd name="T17" fmla="*/ 1472110 h 1971"/>
              <a:gd name="T18" fmla="*/ 1782565 w 918"/>
              <a:gd name="T19" fmla="*/ 1884998 h 1971"/>
              <a:gd name="T20" fmla="*/ 1813693 w 918"/>
              <a:gd name="T21" fmla="*/ 2479069 h 1971"/>
              <a:gd name="T22" fmla="*/ 1720310 w 918"/>
              <a:gd name="T23" fmla="*/ 2658510 h 1971"/>
              <a:gd name="T24" fmla="*/ 1689183 w 918"/>
              <a:gd name="T25" fmla="*/ 2763038 h 1971"/>
              <a:gd name="T26" fmla="*/ 1660131 w 918"/>
              <a:gd name="T27" fmla="*/ 3097529 h 1971"/>
              <a:gd name="T28" fmla="*/ 1259624 w 918"/>
              <a:gd name="T29" fmla="*/ 3226448 h 1971"/>
              <a:gd name="T30" fmla="*/ 1168317 w 918"/>
              <a:gd name="T31" fmla="*/ 3252580 h 1971"/>
              <a:gd name="T32" fmla="*/ 1074935 w 918"/>
              <a:gd name="T33" fmla="*/ 3304844 h 1971"/>
              <a:gd name="T34" fmla="*/ 460686 w 918"/>
              <a:gd name="T35" fmla="*/ 3381499 h 1971"/>
              <a:gd name="T36" fmla="*/ 0 w 918"/>
              <a:gd name="T37" fmla="*/ 3433763 h 19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918" h="1971">
                <a:moveTo>
                  <a:pt x="29" y="15"/>
                </a:moveTo>
                <a:cubicBezTo>
                  <a:pt x="146" y="74"/>
                  <a:pt x="184" y="51"/>
                  <a:pt x="311" y="30"/>
                </a:cubicBezTo>
                <a:cubicBezTo>
                  <a:pt x="433" y="45"/>
                  <a:pt x="435" y="55"/>
                  <a:pt x="563" y="30"/>
                </a:cubicBezTo>
                <a:cubicBezTo>
                  <a:pt x="593" y="23"/>
                  <a:pt x="651" y="1"/>
                  <a:pt x="651" y="1"/>
                </a:cubicBezTo>
                <a:cubicBezTo>
                  <a:pt x="691" y="8"/>
                  <a:pt x="741" y="0"/>
                  <a:pt x="770" y="30"/>
                </a:cubicBezTo>
                <a:cubicBezTo>
                  <a:pt x="795" y="55"/>
                  <a:pt x="829" y="119"/>
                  <a:pt x="829" y="119"/>
                </a:cubicBezTo>
                <a:cubicBezTo>
                  <a:pt x="806" y="187"/>
                  <a:pt x="819" y="193"/>
                  <a:pt x="859" y="252"/>
                </a:cubicBezTo>
                <a:cubicBezTo>
                  <a:pt x="881" y="341"/>
                  <a:pt x="899" y="428"/>
                  <a:pt x="918" y="519"/>
                </a:cubicBezTo>
                <a:cubicBezTo>
                  <a:pt x="906" y="622"/>
                  <a:pt x="871" y="744"/>
                  <a:pt x="903" y="845"/>
                </a:cubicBezTo>
                <a:cubicBezTo>
                  <a:pt x="884" y="923"/>
                  <a:pt x="870" y="1001"/>
                  <a:pt x="859" y="1082"/>
                </a:cubicBezTo>
                <a:cubicBezTo>
                  <a:pt x="870" y="1193"/>
                  <a:pt x="904" y="1311"/>
                  <a:pt x="874" y="1423"/>
                </a:cubicBezTo>
                <a:cubicBezTo>
                  <a:pt x="864" y="1459"/>
                  <a:pt x="841" y="1490"/>
                  <a:pt x="829" y="1526"/>
                </a:cubicBezTo>
                <a:cubicBezTo>
                  <a:pt x="821" y="1545"/>
                  <a:pt x="819" y="1566"/>
                  <a:pt x="814" y="1586"/>
                </a:cubicBezTo>
                <a:cubicBezTo>
                  <a:pt x="828" y="1642"/>
                  <a:pt x="840" y="1727"/>
                  <a:pt x="800" y="1778"/>
                </a:cubicBezTo>
                <a:cubicBezTo>
                  <a:pt x="757" y="1830"/>
                  <a:pt x="668" y="1834"/>
                  <a:pt x="607" y="1852"/>
                </a:cubicBezTo>
                <a:cubicBezTo>
                  <a:pt x="592" y="1856"/>
                  <a:pt x="576" y="1860"/>
                  <a:pt x="563" y="1867"/>
                </a:cubicBezTo>
                <a:cubicBezTo>
                  <a:pt x="546" y="1875"/>
                  <a:pt x="535" y="1891"/>
                  <a:pt x="518" y="1897"/>
                </a:cubicBezTo>
                <a:cubicBezTo>
                  <a:pt x="425" y="1928"/>
                  <a:pt x="318" y="1923"/>
                  <a:pt x="222" y="1941"/>
                </a:cubicBezTo>
                <a:cubicBezTo>
                  <a:pt x="147" y="1954"/>
                  <a:pt x="75" y="1971"/>
                  <a:pt x="0" y="1971"/>
                </a:cubicBezTo>
              </a:path>
            </a:pathLst>
          </a:custGeom>
          <a:solidFill>
            <a:srgbClr val="0000FF"/>
          </a:solidFill>
          <a:ln w="38100" cmpd="sng">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1" hangingPunct="1">
              <a:lnSpc>
                <a:spcPct val="100000"/>
              </a:lnSpc>
              <a:spcBef>
                <a:spcPct val="50000"/>
              </a:spcBef>
              <a:buFontTx/>
              <a:buNone/>
              <a:defRPr/>
            </a:pPr>
            <a:endParaRPr kumimoji="0" lang="en-US" sz="2800" b="0">
              <a:solidFill>
                <a:srgbClr val="000000"/>
              </a:solidFill>
              <a:latin typeface="Times New Roman" charset="0"/>
              <a:ea typeface="MS PGothic" charset="0"/>
            </a:endParaRPr>
          </a:p>
        </p:txBody>
      </p:sp>
      <p:sp>
        <p:nvSpPr>
          <p:cNvPr id="292874" name="Text Box 10"/>
          <p:cNvSpPr txBox="1">
            <a:spLocks noChangeArrowheads="1"/>
          </p:cNvSpPr>
          <p:nvPr/>
        </p:nvSpPr>
        <p:spPr bwMode="auto">
          <a:xfrm>
            <a:off x="152400" y="6038850"/>
            <a:ext cx="1371600" cy="584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p>
            <a:pPr eaLnBrk="1" hangingPunct="1">
              <a:lnSpc>
                <a:spcPct val="100000"/>
              </a:lnSpc>
              <a:spcBef>
                <a:spcPct val="50000"/>
              </a:spcBef>
              <a:buFontTx/>
              <a:buNone/>
              <a:defRPr/>
            </a:pPr>
            <a:r>
              <a:rPr kumimoji="0" lang="zh-CN" altLang="en-US" sz="3200" dirty="0">
                <a:solidFill>
                  <a:srgbClr val="FFFFFF"/>
                </a:solidFill>
                <a:effectLst>
                  <a:outerShdw blurRad="38100" dist="38100" dir="2700000" algn="tl">
                    <a:srgbClr val="808080"/>
                  </a:outerShdw>
                </a:effectLst>
                <a:latin typeface="Arial"/>
                <a:cs typeface="Arial"/>
              </a:rPr>
              <a:t>埃及</a:t>
            </a:r>
            <a:endParaRPr kumimoji="0" lang="en-US" altLang="en-US" b="0" dirty="0">
              <a:solidFill>
                <a:srgbClr val="000000"/>
              </a:solidFill>
              <a:effectLst>
                <a:outerShdw blurRad="38100" dist="38100" dir="2700000" algn="tl">
                  <a:srgbClr val="FFFFFF"/>
                </a:outerShdw>
              </a:effectLst>
              <a:latin typeface="Arial"/>
              <a:cs typeface="Arial"/>
            </a:endParaRPr>
          </a:p>
        </p:txBody>
      </p:sp>
      <p:sp>
        <p:nvSpPr>
          <p:cNvPr id="292875" name="Freeform 11"/>
          <p:cNvSpPr>
            <a:spLocks/>
          </p:cNvSpPr>
          <p:nvPr/>
        </p:nvSpPr>
        <p:spPr bwMode="auto">
          <a:xfrm>
            <a:off x="2357438" y="6497638"/>
            <a:ext cx="314325" cy="741362"/>
          </a:xfrm>
          <a:custGeom>
            <a:avLst/>
            <a:gdLst>
              <a:gd name="T0" fmla="*/ 163449 w 175"/>
              <a:gd name="T1" fmla="*/ 591697 h 426"/>
              <a:gd name="T2" fmla="*/ 140099 w 175"/>
              <a:gd name="T3" fmla="*/ 402006 h 426"/>
              <a:gd name="T4" fmla="*/ 228110 w 175"/>
              <a:gd name="T5" fmla="*/ 0 h 426"/>
              <a:gd name="T6" fmla="*/ 249664 w 175"/>
              <a:gd name="T7" fmla="*/ 189691 h 426"/>
              <a:gd name="T8" fmla="*/ 314325 w 175"/>
              <a:gd name="T9" fmla="*/ 612581 h 426"/>
              <a:gd name="T10" fmla="*/ 163449 w 175"/>
              <a:gd name="T11" fmla="*/ 591697 h 4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5" h="426">
                <a:moveTo>
                  <a:pt x="91" y="340"/>
                </a:moveTo>
                <a:cubicBezTo>
                  <a:pt x="51" y="280"/>
                  <a:pt x="65" y="320"/>
                  <a:pt x="78" y="231"/>
                </a:cubicBezTo>
                <a:cubicBezTo>
                  <a:pt x="89" y="148"/>
                  <a:pt x="101" y="78"/>
                  <a:pt x="127" y="0"/>
                </a:cubicBezTo>
                <a:cubicBezTo>
                  <a:pt x="154" y="85"/>
                  <a:pt x="159" y="48"/>
                  <a:pt x="139" y="109"/>
                </a:cubicBezTo>
                <a:cubicBezTo>
                  <a:pt x="148" y="191"/>
                  <a:pt x="159" y="270"/>
                  <a:pt x="175" y="352"/>
                </a:cubicBezTo>
                <a:cubicBezTo>
                  <a:pt x="174" y="352"/>
                  <a:pt x="0" y="426"/>
                  <a:pt x="91" y="340"/>
                </a:cubicBezTo>
                <a:close/>
              </a:path>
            </a:pathLst>
          </a:custGeom>
          <a:solidFill>
            <a:schemeClr val="bg2"/>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1" hangingPunct="1">
              <a:lnSpc>
                <a:spcPct val="100000"/>
              </a:lnSpc>
              <a:spcBef>
                <a:spcPct val="50000"/>
              </a:spcBef>
              <a:buFontTx/>
              <a:buNone/>
              <a:defRPr/>
            </a:pPr>
            <a:endParaRPr kumimoji="0" lang="en-US" sz="2800" b="0">
              <a:solidFill>
                <a:srgbClr val="000000"/>
              </a:solidFill>
              <a:latin typeface="Times New Roman" charset="0"/>
              <a:ea typeface="MS PGothic" charset="0"/>
            </a:endParaRPr>
          </a:p>
        </p:txBody>
      </p:sp>
      <p:sp>
        <p:nvSpPr>
          <p:cNvPr id="292876" name="Freeform 12"/>
          <p:cNvSpPr>
            <a:spLocks/>
          </p:cNvSpPr>
          <p:nvPr/>
        </p:nvSpPr>
        <p:spPr bwMode="auto">
          <a:xfrm>
            <a:off x="1524000" y="6516688"/>
            <a:ext cx="217488" cy="569912"/>
          </a:xfrm>
          <a:custGeom>
            <a:avLst/>
            <a:gdLst>
              <a:gd name="T0" fmla="*/ 217488 w 121"/>
              <a:gd name="T1" fmla="*/ 505427 h 327"/>
              <a:gd name="T2" fmla="*/ 86276 w 121"/>
              <a:gd name="T3" fmla="*/ 0 h 327"/>
              <a:gd name="T4" fmla="*/ 0 w 121"/>
              <a:gd name="T5" fmla="*/ 273627 h 327"/>
              <a:gd name="T6" fmla="*/ 21569 w 121"/>
              <a:gd name="T7" fmla="*/ 569912 h 327"/>
              <a:gd name="T8" fmla="*/ 152781 w 121"/>
              <a:gd name="T9" fmla="*/ 528084 h 327"/>
              <a:gd name="T10" fmla="*/ 195919 w 121"/>
              <a:gd name="T11" fmla="*/ 484512 h 327"/>
              <a:gd name="T12" fmla="*/ 217488 w 121"/>
              <a:gd name="T13" fmla="*/ 505427 h 3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1" h="327">
                <a:moveTo>
                  <a:pt x="121" y="290"/>
                </a:moveTo>
                <a:cubicBezTo>
                  <a:pt x="63" y="203"/>
                  <a:pt x="82" y="96"/>
                  <a:pt x="48" y="0"/>
                </a:cubicBezTo>
                <a:cubicBezTo>
                  <a:pt x="30" y="52"/>
                  <a:pt x="13" y="103"/>
                  <a:pt x="0" y="157"/>
                </a:cubicBezTo>
                <a:cubicBezTo>
                  <a:pt x="14" y="286"/>
                  <a:pt x="12" y="229"/>
                  <a:pt x="12" y="327"/>
                </a:cubicBezTo>
                <a:cubicBezTo>
                  <a:pt x="36" y="319"/>
                  <a:pt x="67" y="321"/>
                  <a:pt x="85" y="303"/>
                </a:cubicBezTo>
                <a:cubicBezTo>
                  <a:pt x="93" y="294"/>
                  <a:pt x="98" y="281"/>
                  <a:pt x="109" y="278"/>
                </a:cubicBezTo>
                <a:cubicBezTo>
                  <a:pt x="114" y="276"/>
                  <a:pt x="117" y="286"/>
                  <a:pt x="121" y="290"/>
                </a:cubicBezTo>
                <a:close/>
              </a:path>
            </a:pathLst>
          </a:custGeom>
          <a:solidFill>
            <a:schemeClr val="bg2"/>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1" hangingPunct="1">
              <a:lnSpc>
                <a:spcPct val="100000"/>
              </a:lnSpc>
              <a:spcBef>
                <a:spcPct val="50000"/>
              </a:spcBef>
              <a:buFontTx/>
              <a:buNone/>
              <a:defRPr/>
            </a:pPr>
            <a:endParaRPr kumimoji="0" lang="en-US" sz="2800" b="0">
              <a:solidFill>
                <a:srgbClr val="000000"/>
              </a:solidFill>
              <a:latin typeface="Times New Roman" charset="0"/>
              <a:ea typeface="MS PGothic" charset="0"/>
            </a:endParaRPr>
          </a:p>
        </p:txBody>
      </p:sp>
      <p:grpSp>
        <p:nvGrpSpPr>
          <p:cNvPr id="584712" name="Group 14"/>
          <p:cNvGrpSpPr>
            <a:grpSpLocks/>
          </p:cNvGrpSpPr>
          <p:nvPr/>
        </p:nvGrpSpPr>
        <p:grpSpPr bwMode="auto">
          <a:xfrm>
            <a:off x="3962400" y="1752600"/>
            <a:ext cx="3984625" cy="4114800"/>
            <a:chOff x="2002" y="992"/>
            <a:chExt cx="3278" cy="2704"/>
          </a:xfrm>
        </p:grpSpPr>
        <p:sp>
          <p:nvSpPr>
            <p:cNvPr id="292879" name="Freeform 15"/>
            <p:cNvSpPr>
              <a:spLocks/>
            </p:cNvSpPr>
            <p:nvPr/>
          </p:nvSpPr>
          <p:spPr bwMode="auto">
            <a:xfrm>
              <a:off x="3474" y="1152"/>
              <a:ext cx="1806" cy="2544"/>
            </a:xfrm>
            <a:custGeom>
              <a:avLst/>
              <a:gdLst>
                <a:gd name="T0" fmla="*/ 1806 w 1556"/>
                <a:gd name="T1" fmla="*/ 2544 h 2012"/>
                <a:gd name="T2" fmla="*/ 1565 w 1556"/>
                <a:gd name="T3" fmla="*/ 2413 h 2012"/>
                <a:gd name="T4" fmla="*/ 1461 w 1556"/>
                <a:gd name="T5" fmla="*/ 2338 h 2012"/>
                <a:gd name="T6" fmla="*/ 1445 w 1556"/>
                <a:gd name="T7" fmla="*/ 2189 h 2012"/>
                <a:gd name="T8" fmla="*/ 1393 w 1556"/>
                <a:gd name="T9" fmla="*/ 2151 h 2012"/>
                <a:gd name="T10" fmla="*/ 1290 w 1556"/>
                <a:gd name="T11" fmla="*/ 2057 h 2012"/>
                <a:gd name="T12" fmla="*/ 1238 w 1556"/>
                <a:gd name="T13" fmla="*/ 1945 h 2012"/>
                <a:gd name="T14" fmla="*/ 1135 w 1556"/>
                <a:gd name="T15" fmla="*/ 1758 h 2012"/>
                <a:gd name="T16" fmla="*/ 1118 w 1556"/>
                <a:gd name="T17" fmla="*/ 1701 h 2012"/>
                <a:gd name="T18" fmla="*/ 1014 w 1556"/>
                <a:gd name="T19" fmla="*/ 1645 h 2012"/>
                <a:gd name="T20" fmla="*/ 843 w 1556"/>
                <a:gd name="T21" fmla="*/ 1158 h 2012"/>
                <a:gd name="T22" fmla="*/ 790 w 1556"/>
                <a:gd name="T23" fmla="*/ 1084 h 2012"/>
                <a:gd name="T24" fmla="*/ 757 w 1556"/>
                <a:gd name="T25" fmla="*/ 1027 h 2012"/>
                <a:gd name="T26" fmla="*/ 653 w 1556"/>
                <a:gd name="T27" fmla="*/ 952 h 2012"/>
                <a:gd name="T28" fmla="*/ 464 w 1556"/>
                <a:gd name="T29" fmla="*/ 802 h 2012"/>
                <a:gd name="T30" fmla="*/ 378 w 1556"/>
                <a:gd name="T31" fmla="*/ 690 h 2012"/>
                <a:gd name="T32" fmla="*/ 310 w 1556"/>
                <a:gd name="T33" fmla="*/ 502 h 2012"/>
                <a:gd name="T34" fmla="*/ 240 w 1556"/>
                <a:gd name="T35" fmla="*/ 391 h 2012"/>
                <a:gd name="T36" fmla="*/ 154 w 1556"/>
                <a:gd name="T37" fmla="*/ 185 h 2012"/>
                <a:gd name="T38" fmla="*/ 0 w 1556"/>
                <a:gd name="T39" fmla="*/ 53 h 20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556" h="2012">
                  <a:moveTo>
                    <a:pt x="1556" y="2012"/>
                  </a:moveTo>
                  <a:cubicBezTo>
                    <a:pt x="1487" y="1961"/>
                    <a:pt x="1419" y="1947"/>
                    <a:pt x="1348" y="1908"/>
                  </a:cubicBezTo>
                  <a:cubicBezTo>
                    <a:pt x="1316" y="1890"/>
                    <a:pt x="1259" y="1849"/>
                    <a:pt x="1259" y="1849"/>
                  </a:cubicBezTo>
                  <a:cubicBezTo>
                    <a:pt x="1254" y="1809"/>
                    <a:pt x="1259" y="1767"/>
                    <a:pt x="1245" y="1731"/>
                  </a:cubicBezTo>
                  <a:cubicBezTo>
                    <a:pt x="1238" y="1714"/>
                    <a:pt x="1213" y="1712"/>
                    <a:pt x="1200" y="1701"/>
                  </a:cubicBezTo>
                  <a:cubicBezTo>
                    <a:pt x="1085" y="1605"/>
                    <a:pt x="1223" y="1702"/>
                    <a:pt x="1111" y="1627"/>
                  </a:cubicBezTo>
                  <a:cubicBezTo>
                    <a:pt x="1015" y="1479"/>
                    <a:pt x="1138" y="1676"/>
                    <a:pt x="1067" y="1538"/>
                  </a:cubicBezTo>
                  <a:cubicBezTo>
                    <a:pt x="1041" y="1487"/>
                    <a:pt x="1003" y="1440"/>
                    <a:pt x="978" y="1390"/>
                  </a:cubicBezTo>
                  <a:cubicBezTo>
                    <a:pt x="970" y="1375"/>
                    <a:pt x="975" y="1355"/>
                    <a:pt x="963" y="1345"/>
                  </a:cubicBezTo>
                  <a:cubicBezTo>
                    <a:pt x="937" y="1323"/>
                    <a:pt x="903" y="1315"/>
                    <a:pt x="874" y="1301"/>
                  </a:cubicBezTo>
                  <a:cubicBezTo>
                    <a:pt x="674" y="935"/>
                    <a:pt x="892" y="1364"/>
                    <a:pt x="726" y="916"/>
                  </a:cubicBezTo>
                  <a:cubicBezTo>
                    <a:pt x="717" y="892"/>
                    <a:pt x="695" y="877"/>
                    <a:pt x="681" y="857"/>
                  </a:cubicBezTo>
                  <a:cubicBezTo>
                    <a:pt x="670" y="842"/>
                    <a:pt x="665" y="823"/>
                    <a:pt x="652" y="812"/>
                  </a:cubicBezTo>
                  <a:cubicBezTo>
                    <a:pt x="625" y="788"/>
                    <a:pt x="563" y="753"/>
                    <a:pt x="563" y="753"/>
                  </a:cubicBezTo>
                  <a:cubicBezTo>
                    <a:pt x="521" y="690"/>
                    <a:pt x="468" y="657"/>
                    <a:pt x="400" y="634"/>
                  </a:cubicBezTo>
                  <a:cubicBezTo>
                    <a:pt x="373" y="607"/>
                    <a:pt x="341" y="581"/>
                    <a:pt x="326" y="546"/>
                  </a:cubicBezTo>
                  <a:cubicBezTo>
                    <a:pt x="282" y="450"/>
                    <a:pt x="314" y="475"/>
                    <a:pt x="267" y="397"/>
                  </a:cubicBezTo>
                  <a:cubicBezTo>
                    <a:pt x="248" y="366"/>
                    <a:pt x="207" y="309"/>
                    <a:pt x="207" y="309"/>
                  </a:cubicBezTo>
                  <a:cubicBezTo>
                    <a:pt x="190" y="219"/>
                    <a:pt x="197" y="208"/>
                    <a:pt x="133" y="146"/>
                  </a:cubicBezTo>
                  <a:cubicBezTo>
                    <a:pt x="115" y="74"/>
                    <a:pt x="83" y="0"/>
                    <a:pt x="0" y="42"/>
                  </a:cubicBezTo>
                </a:path>
              </a:pathLst>
            </a:custGeom>
            <a:noFill/>
            <a:ln w="38100" cmpd="sng">
              <a:solidFill>
                <a:srgbClr val="000066"/>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1" hangingPunct="1">
                <a:lnSpc>
                  <a:spcPct val="100000"/>
                </a:lnSpc>
                <a:spcBef>
                  <a:spcPct val="50000"/>
                </a:spcBef>
                <a:buFontTx/>
                <a:buNone/>
                <a:defRPr/>
              </a:pPr>
              <a:endParaRPr kumimoji="0" lang="en-US" sz="2800" b="0">
                <a:solidFill>
                  <a:srgbClr val="000000"/>
                </a:solidFill>
                <a:latin typeface="Times New Roman" charset="0"/>
                <a:ea typeface="MS PGothic" charset="0"/>
              </a:endParaRPr>
            </a:p>
          </p:txBody>
        </p:sp>
        <p:sp>
          <p:nvSpPr>
            <p:cNvPr id="292880" name="Freeform 16"/>
            <p:cNvSpPr>
              <a:spLocks/>
            </p:cNvSpPr>
            <p:nvPr/>
          </p:nvSpPr>
          <p:spPr bwMode="auto">
            <a:xfrm>
              <a:off x="2002" y="992"/>
              <a:ext cx="2915" cy="2528"/>
            </a:xfrm>
            <a:custGeom>
              <a:avLst/>
              <a:gdLst>
                <a:gd name="T0" fmla="*/ 2915 w 2915"/>
                <a:gd name="T1" fmla="*/ 2528 h 2528"/>
                <a:gd name="T2" fmla="*/ 2809 w 2915"/>
                <a:gd name="T3" fmla="*/ 2475 h 2528"/>
                <a:gd name="T4" fmla="*/ 2723 w 2915"/>
                <a:gd name="T5" fmla="*/ 2400 h 2528"/>
                <a:gd name="T6" fmla="*/ 2691 w 2915"/>
                <a:gd name="T7" fmla="*/ 2389 h 2528"/>
                <a:gd name="T8" fmla="*/ 2553 w 2915"/>
                <a:gd name="T9" fmla="*/ 2315 h 2528"/>
                <a:gd name="T10" fmla="*/ 2499 w 2915"/>
                <a:gd name="T11" fmla="*/ 2283 h 2528"/>
                <a:gd name="T12" fmla="*/ 2435 w 2915"/>
                <a:gd name="T13" fmla="*/ 2240 h 2528"/>
                <a:gd name="T14" fmla="*/ 2318 w 2915"/>
                <a:gd name="T15" fmla="*/ 2069 h 2528"/>
                <a:gd name="T16" fmla="*/ 2243 w 2915"/>
                <a:gd name="T17" fmla="*/ 1931 h 2528"/>
                <a:gd name="T18" fmla="*/ 2201 w 2915"/>
                <a:gd name="T19" fmla="*/ 1771 h 2528"/>
                <a:gd name="T20" fmla="*/ 2179 w 2915"/>
                <a:gd name="T21" fmla="*/ 1707 h 2528"/>
                <a:gd name="T22" fmla="*/ 2073 w 2915"/>
                <a:gd name="T23" fmla="*/ 1579 h 2528"/>
                <a:gd name="T24" fmla="*/ 1987 w 2915"/>
                <a:gd name="T25" fmla="*/ 1504 h 2528"/>
                <a:gd name="T26" fmla="*/ 1891 w 2915"/>
                <a:gd name="T27" fmla="*/ 1376 h 2528"/>
                <a:gd name="T28" fmla="*/ 1753 w 2915"/>
                <a:gd name="T29" fmla="*/ 1365 h 2528"/>
                <a:gd name="T30" fmla="*/ 1603 w 2915"/>
                <a:gd name="T31" fmla="*/ 1323 h 2528"/>
                <a:gd name="T32" fmla="*/ 1347 w 2915"/>
                <a:gd name="T33" fmla="*/ 1216 h 2528"/>
                <a:gd name="T34" fmla="*/ 1017 w 2915"/>
                <a:gd name="T35" fmla="*/ 1077 h 2528"/>
                <a:gd name="T36" fmla="*/ 995 w 2915"/>
                <a:gd name="T37" fmla="*/ 1056 h 2528"/>
                <a:gd name="T38" fmla="*/ 931 w 2915"/>
                <a:gd name="T39" fmla="*/ 1035 h 2528"/>
                <a:gd name="T40" fmla="*/ 729 w 2915"/>
                <a:gd name="T41" fmla="*/ 907 h 2528"/>
                <a:gd name="T42" fmla="*/ 451 w 2915"/>
                <a:gd name="T43" fmla="*/ 853 h 2528"/>
                <a:gd name="T44" fmla="*/ 419 w 2915"/>
                <a:gd name="T45" fmla="*/ 843 h 2528"/>
                <a:gd name="T46" fmla="*/ 398 w 2915"/>
                <a:gd name="T47" fmla="*/ 821 h 2528"/>
                <a:gd name="T48" fmla="*/ 302 w 2915"/>
                <a:gd name="T49" fmla="*/ 789 h 2528"/>
                <a:gd name="T50" fmla="*/ 270 w 2915"/>
                <a:gd name="T51" fmla="*/ 768 h 2528"/>
                <a:gd name="T52" fmla="*/ 46 w 2915"/>
                <a:gd name="T53" fmla="*/ 629 h 2528"/>
                <a:gd name="T54" fmla="*/ 35 w 2915"/>
                <a:gd name="T55" fmla="*/ 363 h 2528"/>
                <a:gd name="T56" fmla="*/ 142 w 2915"/>
                <a:gd name="T57" fmla="*/ 117 h 2528"/>
                <a:gd name="T58" fmla="*/ 195 w 2915"/>
                <a:gd name="T59" fmla="*/ 0 h 25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915" h="2528">
                  <a:moveTo>
                    <a:pt x="2915" y="2528"/>
                  </a:moveTo>
                  <a:cubicBezTo>
                    <a:pt x="2879" y="2510"/>
                    <a:pt x="2840" y="2499"/>
                    <a:pt x="2809" y="2475"/>
                  </a:cubicBezTo>
                  <a:cubicBezTo>
                    <a:pt x="2735" y="2416"/>
                    <a:pt x="2879" y="2504"/>
                    <a:pt x="2723" y="2400"/>
                  </a:cubicBezTo>
                  <a:cubicBezTo>
                    <a:pt x="2713" y="2393"/>
                    <a:pt x="2700" y="2394"/>
                    <a:pt x="2691" y="2389"/>
                  </a:cubicBezTo>
                  <a:cubicBezTo>
                    <a:pt x="2529" y="2299"/>
                    <a:pt x="2729" y="2391"/>
                    <a:pt x="2553" y="2315"/>
                  </a:cubicBezTo>
                  <a:cubicBezTo>
                    <a:pt x="2502" y="2264"/>
                    <a:pt x="2563" y="2318"/>
                    <a:pt x="2499" y="2283"/>
                  </a:cubicBezTo>
                  <a:cubicBezTo>
                    <a:pt x="2476" y="2270"/>
                    <a:pt x="2435" y="2240"/>
                    <a:pt x="2435" y="2240"/>
                  </a:cubicBezTo>
                  <a:cubicBezTo>
                    <a:pt x="2413" y="2171"/>
                    <a:pt x="2357" y="2128"/>
                    <a:pt x="2318" y="2069"/>
                  </a:cubicBezTo>
                  <a:cubicBezTo>
                    <a:pt x="2303" y="2014"/>
                    <a:pt x="2283" y="1970"/>
                    <a:pt x="2243" y="1931"/>
                  </a:cubicBezTo>
                  <a:cubicBezTo>
                    <a:pt x="2217" y="1878"/>
                    <a:pt x="2217" y="1826"/>
                    <a:pt x="2201" y="1771"/>
                  </a:cubicBezTo>
                  <a:cubicBezTo>
                    <a:pt x="2194" y="1749"/>
                    <a:pt x="2194" y="1723"/>
                    <a:pt x="2179" y="1707"/>
                  </a:cubicBezTo>
                  <a:cubicBezTo>
                    <a:pt x="2140" y="1666"/>
                    <a:pt x="2108" y="1621"/>
                    <a:pt x="2073" y="1579"/>
                  </a:cubicBezTo>
                  <a:cubicBezTo>
                    <a:pt x="2048" y="1549"/>
                    <a:pt x="2014" y="1531"/>
                    <a:pt x="1987" y="1504"/>
                  </a:cubicBezTo>
                  <a:cubicBezTo>
                    <a:pt x="1970" y="1454"/>
                    <a:pt x="1955" y="1384"/>
                    <a:pt x="1891" y="1376"/>
                  </a:cubicBezTo>
                  <a:cubicBezTo>
                    <a:pt x="1845" y="1370"/>
                    <a:pt x="1799" y="1368"/>
                    <a:pt x="1753" y="1365"/>
                  </a:cubicBezTo>
                  <a:cubicBezTo>
                    <a:pt x="1700" y="1347"/>
                    <a:pt x="1657" y="1333"/>
                    <a:pt x="1603" y="1323"/>
                  </a:cubicBezTo>
                  <a:cubicBezTo>
                    <a:pt x="1551" y="1268"/>
                    <a:pt x="1420" y="1226"/>
                    <a:pt x="1347" y="1216"/>
                  </a:cubicBezTo>
                  <a:cubicBezTo>
                    <a:pt x="1247" y="1140"/>
                    <a:pt x="1133" y="1116"/>
                    <a:pt x="1017" y="1077"/>
                  </a:cubicBezTo>
                  <a:cubicBezTo>
                    <a:pt x="1009" y="1070"/>
                    <a:pt x="1004" y="1060"/>
                    <a:pt x="995" y="1056"/>
                  </a:cubicBezTo>
                  <a:cubicBezTo>
                    <a:pt x="974" y="1046"/>
                    <a:pt x="931" y="1035"/>
                    <a:pt x="931" y="1035"/>
                  </a:cubicBezTo>
                  <a:cubicBezTo>
                    <a:pt x="874" y="949"/>
                    <a:pt x="822" y="932"/>
                    <a:pt x="729" y="907"/>
                  </a:cubicBezTo>
                  <a:cubicBezTo>
                    <a:pt x="634" y="881"/>
                    <a:pt x="549" y="864"/>
                    <a:pt x="451" y="853"/>
                  </a:cubicBezTo>
                  <a:cubicBezTo>
                    <a:pt x="440" y="849"/>
                    <a:pt x="428" y="848"/>
                    <a:pt x="419" y="843"/>
                  </a:cubicBezTo>
                  <a:cubicBezTo>
                    <a:pt x="410" y="837"/>
                    <a:pt x="407" y="825"/>
                    <a:pt x="398" y="821"/>
                  </a:cubicBezTo>
                  <a:cubicBezTo>
                    <a:pt x="367" y="805"/>
                    <a:pt x="330" y="807"/>
                    <a:pt x="302" y="789"/>
                  </a:cubicBezTo>
                  <a:cubicBezTo>
                    <a:pt x="291" y="782"/>
                    <a:pt x="281" y="773"/>
                    <a:pt x="270" y="768"/>
                  </a:cubicBezTo>
                  <a:cubicBezTo>
                    <a:pt x="183" y="730"/>
                    <a:pt x="100" y="712"/>
                    <a:pt x="46" y="629"/>
                  </a:cubicBezTo>
                  <a:cubicBezTo>
                    <a:pt x="27" y="541"/>
                    <a:pt x="13" y="451"/>
                    <a:pt x="35" y="363"/>
                  </a:cubicBezTo>
                  <a:cubicBezTo>
                    <a:pt x="45" y="162"/>
                    <a:pt x="0" y="165"/>
                    <a:pt x="142" y="117"/>
                  </a:cubicBezTo>
                  <a:cubicBezTo>
                    <a:pt x="173" y="85"/>
                    <a:pt x="219" y="46"/>
                    <a:pt x="195" y="0"/>
                  </a:cubicBezTo>
                </a:path>
              </a:pathLst>
            </a:custGeom>
            <a:noFill/>
            <a:ln w="38100" cmpd="sng">
              <a:solidFill>
                <a:srgbClr val="000066"/>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1" hangingPunct="1">
                <a:lnSpc>
                  <a:spcPct val="100000"/>
                </a:lnSpc>
                <a:spcBef>
                  <a:spcPct val="50000"/>
                </a:spcBef>
                <a:buFontTx/>
                <a:buNone/>
                <a:defRPr/>
              </a:pPr>
              <a:endParaRPr kumimoji="0" lang="en-US" sz="2800" b="0">
                <a:solidFill>
                  <a:srgbClr val="000000"/>
                </a:solidFill>
                <a:latin typeface="Times New Roman" charset="0"/>
                <a:ea typeface="MS PGothic" charset="0"/>
              </a:endParaRPr>
            </a:p>
          </p:txBody>
        </p:sp>
      </p:grpSp>
      <p:sp>
        <p:nvSpPr>
          <p:cNvPr id="292891" name="Freeform 27"/>
          <p:cNvSpPr>
            <a:spLocks/>
          </p:cNvSpPr>
          <p:nvPr/>
        </p:nvSpPr>
        <p:spPr bwMode="auto">
          <a:xfrm>
            <a:off x="7596188" y="5334000"/>
            <a:ext cx="1682750" cy="1755775"/>
          </a:xfrm>
          <a:custGeom>
            <a:avLst/>
            <a:gdLst>
              <a:gd name="T0" fmla="*/ 1536037 w 757"/>
              <a:gd name="T1" fmla="*/ 363538 h 1106"/>
              <a:gd name="T2" fmla="*/ 1320414 w 757"/>
              <a:gd name="T3" fmla="*/ 228600 h 1106"/>
              <a:gd name="T4" fmla="*/ 1184816 w 757"/>
              <a:gd name="T5" fmla="*/ 150813 h 1106"/>
              <a:gd name="T6" fmla="*/ 1051441 w 757"/>
              <a:gd name="T7" fmla="*/ 131763 h 1106"/>
              <a:gd name="T8" fmla="*/ 809143 w 757"/>
              <a:gd name="T9" fmla="*/ 74613 h 1106"/>
              <a:gd name="T10" fmla="*/ 726895 w 757"/>
              <a:gd name="T11" fmla="*/ 55563 h 1106"/>
              <a:gd name="T12" fmla="*/ 673545 w 757"/>
              <a:gd name="T13" fmla="*/ 15875 h 1106"/>
              <a:gd name="T14" fmla="*/ 620195 w 757"/>
              <a:gd name="T15" fmla="*/ 190500 h 1106"/>
              <a:gd name="T16" fmla="*/ 295648 w 757"/>
              <a:gd name="T17" fmla="*/ 439738 h 1106"/>
              <a:gd name="T18" fmla="*/ 188948 w 757"/>
              <a:gd name="T19" fmla="*/ 612775 h 1106"/>
              <a:gd name="T20" fmla="*/ 162273 w 757"/>
              <a:gd name="T21" fmla="*/ 671513 h 1106"/>
              <a:gd name="T22" fmla="*/ 0 w 757"/>
              <a:gd name="T23" fmla="*/ 747713 h 1106"/>
              <a:gd name="T24" fmla="*/ 215623 w 757"/>
              <a:gd name="T25" fmla="*/ 901700 h 1106"/>
              <a:gd name="T26" fmla="*/ 404571 w 757"/>
              <a:gd name="T27" fmla="*/ 1133475 h 1106"/>
              <a:gd name="T28" fmla="*/ 566844 w 757"/>
              <a:gd name="T29" fmla="*/ 1209675 h 1106"/>
              <a:gd name="T30" fmla="*/ 537946 w 757"/>
              <a:gd name="T31" fmla="*/ 1287463 h 1106"/>
              <a:gd name="T32" fmla="*/ 593519 w 757"/>
              <a:gd name="T33" fmla="*/ 1325563 h 1106"/>
              <a:gd name="T34" fmla="*/ 700220 w 757"/>
              <a:gd name="T35" fmla="*/ 1420813 h 1106"/>
              <a:gd name="T36" fmla="*/ 753570 w 757"/>
              <a:gd name="T37" fmla="*/ 1536700 h 1106"/>
              <a:gd name="T38" fmla="*/ 780245 w 757"/>
              <a:gd name="T39" fmla="*/ 1593850 h 1106"/>
              <a:gd name="T40" fmla="*/ 942518 w 757"/>
              <a:gd name="T41" fmla="*/ 1633538 h 1106"/>
              <a:gd name="T42" fmla="*/ 1131466 w 757"/>
              <a:gd name="T43" fmla="*/ 1614488 h 1106"/>
              <a:gd name="T44" fmla="*/ 1616062 w 757"/>
              <a:gd name="T45" fmla="*/ 1555750 h 1106"/>
              <a:gd name="T46" fmla="*/ 1669412 w 757"/>
              <a:gd name="T47" fmla="*/ 1287463 h 1106"/>
              <a:gd name="T48" fmla="*/ 1589387 w 757"/>
              <a:gd name="T49" fmla="*/ 920750 h 1106"/>
              <a:gd name="T50" fmla="*/ 1562712 w 757"/>
              <a:gd name="T51" fmla="*/ 555625 h 1106"/>
              <a:gd name="T52" fmla="*/ 1536037 w 757"/>
              <a:gd name="T53" fmla="*/ 420688 h 1106"/>
              <a:gd name="T54" fmla="*/ 1509362 w 757"/>
              <a:gd name="T55" fmla="*/ 363538 h 1106"/>
              <a:gd name="T56" fmla="*/ 1536037 w 757"/>
              <a:gd name="T57" fmla="*/ 363538 h 1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57" h="1106">
                <a:moveTo>
                  <a:pt x="691" y="229"/>
                </a:moveTo>
                <a:cubicBezTo>
                  <a:pt x="668" y="159"/>
                  <a:pt x="691" y="201"/>
                  <a:pt x="594" y="144"/>
                </a:cubicBezTo>
                <a:cubicBezTo>
                  <a:pt x="571" y="130"/>
                  <a:pt x="556" y="105"/>
                  <a:pt x="533" y="95"/>
                </a:cubicBezTo>
                <a:cubicBezTo>
                  <a:pt x="514" y="86"/>
                  <a:pt x="492" y="88"/>
                  <a:pt x="473" y="83"/>
                </a:cubicBezTo>
                <a:cubicBezTo>
                  <a:pt x="463" y="80"/>
                  <a:pt x="387" y="54"/>
                  <a:pt x="364" y="47"/>
                </a:cubicBezTo>
                <a:cubicBezTo>
                  <a:pt x="351" y="42"/>
                  <a:pt x="327" y="35"/>
                  <a:pt x="327" y="35"/>
                </a:cubicBezTo>
                <a:cubicBezTo>
                  <a:pt x="319" y="26"/>
                  <a:pt x="309" y="0"/>
                  <a:pt x="303" y="10"/>
                </a:cubicBezTo>
                <a:cubicBezTo>
                  <a:pt x="280" y="40"/>
                  <a:pt x="295" y="86"/>
                  <a:pt x="279" y="120"/>
                </a:cubicBezTo>
                <a:cubicBezTo>
                  <a:pt x="258" y="161"/>
                  <a:pt x="175" y="249"/>
                  <a:pt x="133" y="277"/>
                </a:cubicBezTo>
                <a:cubicBezTo>
                  <a:pt x="94" y="334"/>
                  <a:pt x="113" y="299"/>
                  <a:pt x="85" y="386"/>
                </a:cubicBezTo>
                <a:cubicBezTo>
                  <a:pt x="80" y="398"/>
                  <a:pt x="82" y="414"/>
                  <a:pt x="73" y="423"/>
                </a:cubicBezTo>
                <a:cubicBezTo>
                  <a:pt x="35" y="459"/>
                  <a:pt x="58" y="441"/>
                  <a:pt x="0" y="471"/>
                </a:cubicBezTo>
                <a:cubicBezTo>
                  <a:pt x="18" y="525"/>
                  <a:pt x="45" y="550"/>
                  <a:pt x="97" y="568"/>
                </a:cubicBezTo>
                <a:cubicBezTo>
                  <a:pt x="129" y="616"/>
                  <a:pt x="131" y="676"/>
                  <a:pt x="182" y="714"/>
                </a:cubicBezTo>
                <a:cubicBezTo>
                  <a:pt x="205" y="731"/>
                  <a:pt x="255" y="762"/>
                  <a:pt x="255" y="762"/>
                </a:cubicBezTo>
                <a:cubicBezTo>
                  <a:pt x="250" y="778"/>
                  <a:pt x="239" y="794"/>
                  <a:pt x="242" y="811"/>
                </a:cubicBezTo>
                <a:cubicBezTo>
                  <a:pt x="243" y="822"/>
                  <a:pt x="260" y="825"/>
                  <a:pt x="267" y="835"/>
                </a:cubicBezTo>
                <a:cubicBezTo>
                  <a:pt x="307" y="900"/>
                  <a:pt x="241" y="845"/>
                  <a:pt x="315" y="895"/>
                </a:cubicBezTo>
                <a:cubicBezTo>
                  <a:pt x="323" y="919"/>
                  <a:pt x="330" y="943"/>
                  <a:pt x="339" y="968"/>
                </a:cubicBezTo>
                <a:cubicBezTo>
                  <a:pt x="342" y="980"/>
                  <a:pt x="339" y="999"/>
                  <a:pt x="351" y="1004"/>
                </a:cubicBezTo>
                <a:cubicBezTo>
                  <a:pt x="375" y="1012"/>
                  <a:pt x="424" y="1029"/>
                  <a:pt x="424" y="1029"/>
                </a:cubicBezTo>
                <a:cubicBezTo>
                  <a:pt x="452" y="1025"/>
                  <a:pt x="480" y="1017"/>
                  <a:pt x="509" y="1017"/>
                </a:cubicBezTo>
                <a:cubicBezTo>
                  <a:pt x="752" y="1017"/>
                  <a:pt x="757" y="1106"/>
                  <a:pt x="727" y="980"/>
                </a:cubicBezTo>
                <a:cubicBezTo>
                  <a:pt x="735" y="923"/>
                  <a:pt x="748" y="867"/>
                  <a:pt x="751" y="811"/>
                </a:cubicBezTo>
                <a:cubicBezTo>
                  <a:pt x="754" y="736"/>
                  <a:pt x="727" y="653"/>
                  <a:pt x="715" y="580"/>
                </a:cubicBezTo>
                <a:cubicBezTo>
                  <a:pt x="733" y="505"/>
                  <a:pt x="712" y="426"/>
                  <a:pt x="703" y="350"/>
                </a:cubicBezTo>
                <a:cubicBezTo>
                  <a:pt x="699" y="321"/>
                  <a:pt x="696" y="293"/>
                  <a:pt x="691" y="265"/>
                </a:cubicBezTo>
                <a:cubicBezTo>
                  <a:pt x="688" y="252"/>
                  <a:pt x="679" y="241"/>
                  <a:pt x="679" y="229"/>
                </a:cubicBezTo>
                <a:cubicBezTo>
                  <a:pt x="679" y="225"/>
                  <a:pt x="687" y="229"/>
                  <a:pt x="691" y="229"/>
                </a:cubicBezTo>
                <a:close/>
              </a:path>
            </a:pathLst>
          </a:custGeom>
          <a:solidFill>
            <a:srgbClr val="0000FF"/>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1" hangingPunct="1">
              <a:lnSpc>
                <a:spcPct val="100000"/>
              </a:lnSpc>
              <a:spcBef>
                <a:spcPct val="50000"/>
              </a:spcBef>
              <a:buFontTx/>
              <a:buNone/>
              <a:defRPr/>
            </a:pPr>
            <a:endParaRPr kumimoji="0" lang="en-US" sz="2800" b="0">
              <a:solidFill>
                <a:srgbClr val="000000"/>
              </a:solidFill>
              <a:latin typeface="Times New Roman" charset="0"/>
              <a:ea typeface="MS PGothic" charset="0"/>
            </a:endParaRPr>
          </a:p>
        </p:txBody>
      </p:sp>
      <p:sp>
        <p:nvSpPr>
          <p:cNvPr id="292892" name="Text Box 28"/>
          <p:cNvSpPr txBox="1">
            <a:spLocks noChangeArrowheads="1"/>
          </p:cNvSpPr>
          <p:nvPr/>
        </p:nvSpPr>
        <p:spPr bwMode="auto">
          <a:xfrm>
            <a:off x="7885113" y="5791200"/>
            <a:ext cx="1335087"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p>
            <a:pPr algn="ctr" eaLnBrk="1" hangingPunct="1">
              <a:lnSpc>
                <a:spcPct val="100000"/>
              </a:lnSpc>
              <a:spcBef>
                <a:spcPct val="50000"/>
              </a:spcBef>
              <a:buFontTx/>
              <a:buNone/>
              <a:defRPr/>
            </a:pPr>
            <a:r>
              <a:rPr kumimoji="0" lang="zh-CN" altLang="en-US" sz="2000" dirty="0">
                <a:solidFill>
                  <a:srgbClr val="FFFFFF"/>
                </a:solidFill>
                <a:latin typeface="Arial"/>
                <a:cs typeface="Arial"/>
              </a:rPr>
              <a:t>波斯海</a:t>
            </a:r>
            <a:endParaRPr kumimoji="0" lang="en-US" altLang="en-US" b="0" dirty="0">
              <a:solidFill>
                <a:srgbClr val="000000"/>
              </a:solidFill>
              <a:latin typeface="Arial"/>
              <a:cs typeface="Arial"/>
            </a:endParaRPr>
          </a:p>
        </p:txBody>
      </p:sp>
      <p:sp>
        <p:nvSpPr>
          <p:cNvPr id="292871" name="Text Box 7"/>
          <p:cNvSpPr txBox="1">
            <a:spLocks noChangeArrowheads="1"/>
          </p:cNvSpPr>
          <p:nvPr/>
        </p:nvSpPr>
        <p:spPr bwMode="auto">
          <a:xfrm>
            <a:off x="76200" y="3957638"/>
            <a:ext cx="1219200" cy="4619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p>
            <a:pPr algn="ctr" eaLnBrk="1" hangingPunct="1">
              <a:lnSpc>
                <a:spcPct val="100000"/>
              </a:lnSpc>
              <a:spcBef>
                <a:spcPct val="50000"/>
              </a:spcBef>
              <a:buFontTx/>
              <a:buNone/>
              <a:defRPr/>
            </a:pPr>
            <a:r>
              <a:rPr kumimoji="0" lang="zh-CN" altLang="en-US" dirty="0">
                <a:solidFill>
                  <a:srgbClr val="FFFFFF"/>
                </a:solidFill>
                <a:latin typeface="Arial"/>
                <a:cs typeface="Arial"/>
              </a:rPr>
              <a:t>大海</a:t>
            </a:r>
            <a:endParaRPr kumimoji="0" lang="en-US" altLang="en-US" b="0" dirty="0">
              <a:solidFill>
                <a:srgbClr val="000000"/>
              </a:solidFill>
              <a:latin typeface="Arial"/>
              <a:cs typeface="Arial"/>
            </a:endParaRPr>
          </a:p>
        </p:txBody>
      </p:sp>
      <p:sp>
        <p:nvSpPr>
          <p:cNvPr id="292903" name="Freeform 39"/>
          <p:cNvSpPr>
            <a:spLocks/>
          </p:cNvSpPr>
          <p:nvPr/>
        </p:nvSpPr>
        <p:spPr bwMode="auto">
          <a:xfrm>
            <a:off x="2630488" y="4127500"/>
            <a:ext cx="228600" cy="892175"/>
          </a:xfrm>
          <a:custGeom>
            <a:avLst/>
            <a:gdLst>
              <a:gd name="T0" fmla="*/ 23813 w 144"/>
              <a:gd name="T1" fmla="*/ 31750 h 562"/>
              <a:gd name="T2" fmla="*/ 4763 w 144"/>
              <a:gd name="T3" fmla="*/ 171450 h 562"/>
              <a:gd name="T4" fmla="*/ 4763 w 144"/>
              <a:gd name="T5" fmla="*/ 304800 h 562"/>
              <a:gd name="T6" fmla="*/ 23813 w 144"/>
              <a:gd name="T7" fmla="*/ 457200 h 562"/>
              <a:gd name="T8" fmla="*/ 42863 w 144"/>
              <a:gd name="T9" fmla="*/ 527050 h 562"/>
              <a:gd name="T10" fmla="*/ 68263 w 144"/>
              <a:gd name="T11" fmla="*/ 565150 h 562"/>
              <a:gd name="T12" fmla="*/ 87313 w 144"/>
              <a:gd name="T13" fmla="*/ 654050 h 562"/>
              <a:gd name="T14" fmla="*/ 17463 w 144"/>
              <a:gd name="T15" fmla="*/ 857250 h 562"/>
              <a:gd name="T16" fmla="*/ 188913 w 144"/>
              <a:gd name="T17" fmla="*/ 850900 h 562"/>
              <a:gd name="T18" fmla="*/ 188913 w 144"/>
              <a:gd name="T19" fmla="*/ 781050 h 562"/>
              <a:gd name="T20" fmla="*/ 220663 w 144"/>
              <a:gd name="T21" fmla="*/ 660400 h 562"/>
              <a:gd name="T22" fmla="*/ 125413 w 144"/>
              <a:gd name="T23" fmla="*/ 368300 h 562"/>
              <a:gd name="T24" fmla="*/ 176213 w 144"/>
              <a:gd name="T25" fmla="*/ 241300 h 562"/>
              <a:gd name="T26" fmla="*/ 169863 w 144"/>
              <a:gd name="T27" fmla="*/ 31750 h 562"/>
              <a:gd name="T28" fmla="*/ 112713 w 144"/>
              <a:gd name="T29" fmla="*/ 6350 h 562"/>
              <a:gd name="T30" fmla="*/ 93663 w 144"/>
              <a:gd name="T31" fmla="*/ 0 h 562"/>
              <a:gd name="T32" fmla="*/ 23813 w 144"/>
              <a:gd name="T33" fmla="*/ 31750 h 5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4" h="562">
                <a:moveTo>
                  <a:pt x="15" y="20"/>
                </a:moveTo>
                <a:cubicBezTo>
                  <a:pt x="0" y="64"/>
                  <a:pt x="7" y="35"/>
                  <a:pt x="3" y="108"/>
                </a:cubicBezTo>
                <a:cubicBezTo>
                  <a:pt x="12" y="137"/>
                  <a:pt x="13" y="160"/>
                  <a:pt x="3" y="192"/>
                </a:cubicBezTo>
                <a:cubicBezTo>
                  <a:pt x="13" y="222"/>
                  <a:pt x="10" y="256"/>
                  <a:pt x="15" y="288"/>
                </a:cubicBezTo>
                <a:cubicBezTo>
                  <a:pt x="17" y="303"/>
                  <a:pt x="19" y="318"/>
                  <a:pt x="27" y="332"/>
                </a:cubicBezTo>
                <a:cubicBezTo>
                  <a:pt x="31" y="340"/>
                  <a:pt x="43" y="356"/>
                  <a:pt x="43" y="356"/>
                </a:cubicBezTo>
                <a:cubicBezTo>
                  <a:pt x="45" y="375"/>
                  <a:pt x="48" y="393"/>
                  <a:pt x="55" y="412"/>
                </a:cubicBezTo>
                <a:cubicBezTo>
                  <a:pt x="28" y="451"/>
                  <a:pt x="22" y="494"/>
                  <a:pt x="11" y="540"/>
                </a:cubicBezTo>
                <a:cubicBezTo>
                  <a:pt x="44" y="562"/>
                  <a:pt x="82" y="543"/>
                  <a:pt x="119" y="536"/>
                </a:cubicBezTo>
                <a:cubicBezTo>
                  <a:pt x="130" y="519"/>
                  <a:pt x="125" y="510"/>
                  <a:pt x="119" y="492"/>
                </a:cubicBezTo>
                <a:cubicBezTo>
                  <a:pt x="123" y="466"/>
                  <a:pt x="137" y="442"/>
                  <a:pt x="139" y="416"/>
                </a:cubicBezTo>
                <a:cubicBezTo>
                  <a:pt x="144" y="323"/>
                  <a:pt x="103" y="306"/>
                  <a:pt x="79" y="232"/>
                </a:cubicBezTo>
                <a:cubicBezTo>
                  <a:pt x="88" y="204"/>
                  <a:pt x="101" y="179"/>
                  <a:pt x="111" y="152"/>
                </a:cubicBezTo>
                <a:cubicBezTo>
                  <a:pt x="111" y="143"/>
                  <a:pt x="125" y="43"/>
                  <a:pt x="107" y="20"/>
                </a:cubicBezTo>
                <a:cubicBezTo>
                  <a:pt x="100" y="11"/>
                  <a:pt x="78" y="6"/>
                  <a:pt x="71" y="4"/>
                </a:cubicBezTo>
                <a:cubicBezTo>
                  <a:pt x="67" y="2"/>
                  <a:pt x="59" y="0"/>
                  <a:pt x="59" y="0"/>
                </a:cubicBezTo>
                <a:cubicBezTo>
                  <a:pt x="38" y="2"/>
                  <a:pt x="24" y="0"/>
                  <a:pt x="15" y="20"/>
                </a:cubicBezTo>
                <a:close/>
              </a:path>
            </a:pathLst>
          </a:custGeom>
          <a:solidFill>
            <a:schemeClr val="tx2"/>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1" hangingPunct="1">
              <a:lnSpc>
                <a:spcPct val="100000"/>
              </a:lnSpc>
              <a:spcBef>
                <a:spcPct val="50000"/>
              </a:spcBef>
              <a:buFontTx/>
              <a:buNone/>
              <a:defRPr/>
            </a:pPr>
            <a:endParaRPr kumimoji="0" lang="en-US" sz="2800" b="0">
              <a:solidFill>
                <a:srgbClr val="000000"/>
              </a:solidFill>
              <a:latin typeface="Times New Roman" charset="0"/>
              <a:ea typeface="MS PGothic" charset="0"/>
            </a:endParaRPr>
          </a:p>
        </p:txBody>
      </p:sp>
      <p:grpSp>
        <p:nvGrpSpPr>
          <p:cNvPr id="584717" name="Group 37"/>
          <p:cNvGrpSpPr>
            <a:grpSpLocks/>
          </p:cNvGrpSpPr>
          <p:nvPr/>
        </p:nvGrpSpPr>
        <p:grpSpPr bwMode="auto">
          <a:xfrm>
            <a:off x="2438400" y="3657600"/>
            <a:ext cx="344488" cy="2187575"/>
            <a:chOff x="1930" y="2352"/>
            <a:chExt cx="217" cy="1378"/>
          </a:xfrm>
        </p:grpSpPr>
        <p:grpSp>
          <p:nvGrpSpPr>
            <p:cNvPr id="584730" name="Group 36"/>
            <p:cNvGrpSpPr>
              <a:grpSpLocks/>
            </p:cNvGrpSpPr>
            <p:nvPr/>
          </p:nvGrpSpPr>
          <p:grpSpPr bwMode="auto">
            <a:xfrm>
              <a:off x="1930" y="2352"/>
              <a:ext cx="182" cy="850"/>
              <a:chOff x="1872" y="2352"/>
              <a:chExt cx="182" cy="850"/>
            </a:xfrm>
          </p:grpSpPr>
          <p:sp>
            <p:nvSpPr>
              <p:cNvPr id="292887" name="Freeform 23"/>
              <p:cNvSpPr>
                <a:spLocks/>
              </p:cNvSpPr>
              <p:nvPr/>
            </p:nvSpPr>
            <p:spPr bwMode="auto">
              <a:xfrm>
                <a:off x="1977" y="2603"/>
                <a:ext cx="71" cy="599"/>
              </a:xfrm>
              <a:custGeom>
                <a:avLst/>
                <a:gdLst>
                  <a:gd name="T0" fmla="*/ 34 w 31"/>
                  <a:gd name="T1" fmla="*/ 0 h 392"/>
                  <a:gd name="T2" fmla="*/ 71 w 31"/>
                  <a:gd name="T3" fmla="*/ 428 h 392"/>
                  <a:gd name="T4" fmla="*/ 34 w 31"/>
                  <a:gd name="T5" fmla="*/ 599 h 392"/>
                  <a:gd name="T6" fmla="*/ 0 60000 65536"/>
                  <a:gd name="T7" fmla="*/ 0 60000 65536"/>
                  <a:gd name="T8" fmla="*/ 0 60000 65536"/>
                </a:gdLst>
                <a:ahLst/>
                <a:cxnLst>
                  <a:cxn ang="T6">
                    <a:pos x="T0" y="T1"/>
                  </a:cxn>
                  <a:cxn ang="T7">
                    <a:pos x="T2" y="T3"/>
                  </a:cxn>
                  <a:cxn ang="T8">
                    <a:pos x="T4" y="T5"/>
                  </a:cxn>
                </a:cxnLst>
                <a:rect l="0" t="0" r="r" b="b"/>
                <a:pathLst>
                  <a:path w="31" h="392">
                    <a:moveTo>
                      <a:pt x="15" y="0"/>
                    </a:moveTo>
                    <a:cubicBezTo>
                      <a:pt x="7" y="93"/>
                      <a:pt x="0" y="189"/>
                      <a:pt x="31" y="280"/>
                    </a:cubicBezTo>
                    <a:cubicBezTo>
                      <a:pt x="29" y="296"/>
                      <a:pt x="15" y="363"/>
                      <a:pt x="15" y="392"/>
                    </a:cubicBezTo>
                  </a:path>
                </a:pathLst>
              </a:custGeom>
              <a:noFill/>
              <a:ln w="28575" cmpd="sng">
                <a:solidFill>
                  <a:schemeClr val="accent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1" hangingPunct="1">
                  <a:lnSpc>
                    <a:spcPct val="100000"/>
                  </a:lnSpc>
                  <a:spcBef>
                    <a:spcPct val="50000"/>
                  </a:spcBef>
                  <a:buFontTx/>
                  <a:buNone/>
                  <a:defRPr/>
                </a:pPr>
                <a:endParaRPr kumimoji="0" lang="en-US" sz="2800" b="0">
                  <a:solidFill>
                    <a:srgbClr val="000000"/>
                  </a:solidFill>
                  <a:latin typeface="Times New Roman" charset="0"/>
                  <a:ea typeface="MS PGothic" charset="0"/>
                </a:endParaRPr>
              </a:p>
            </p:txBody>
          </p:sp>
          <p:sp>
            <p:nvSpPr>
              <p:cNvPr id="292889" name="Freeform 25"/>
              <p:cNvSpPr>
                <a:spLocks/>
              </p:cNvSpPr>
              <p:nvPr/>
            </p:nvSpPr>
            <p:spPr bwMode="auto">
              <a:xfrm>
                <a:off x="1872" y="2352"/>
                <a:ext cx="182" cy="318"/>
              </a:xfrm>
              <a:custGeom>
                <a:avLst/>
                <a:gdLst>
                  <a:gd name="T0" fmla="*/ 132 w 80"/>
                  <a:gd name="T1" fmla="*/ 293 h 114"/>
                  <a:gd name="T2" fmla="*/ 50 w 80"/>
                  <a:gd name="T3" fmla="*/ 243 h 114"/>
                  <a:gd name="T4" fmla="*/ 14 w 80"/>
                  <a:gd name="T5" fmla="*/ 170 h 114"/>
                  <a:gd name="T6" fmla="*/ 0 w 80"/>
                  <a:gd name="T7" fmla="*/ 98 h 114"/>
                  <a:gd name="T8" fmla="*/ 36 w 80"/>
                  <a:gd name="T9" fmla="*/ 70 h 114"/>
                  <a:gd name="T10" fmla="*/ 82 w 80"/>
                  <a:gd name="T11" fmla="*/ 3 h 114"/>
                  <a:gd name="T12" fmla="*/ 177 w 80"/>
                  <a:gd name="T13" fmla="*/ 64 h 114"/>
                  <a:gd name="T14" fmla="*/ 141 w 80"/>
                  <a:gd name="T15" fmla="*/ 259 h 114"/>
                  <a:gd name="T16" fmla="*/ 132 w 80"/>
                  <a:gd name="T17" fmla="*/ 293 h 1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114">
                    <a:moveTo>
                      <a:pt x="58" y="105"/>
                    </a:moveTo>
                    <a:cubicBezTo>
                      <a:pt x="47" y="97"/>
                      <a:pt x="34" y="91"/>
                      <a:pt x="22" y="87"/>
                    </a:cubicBezTo>
                    <a:cubicBezTo>
                      <a:pt x="16" y="78"/>
                      <a:pt x="10" y="70"/>
                      <a:pt x="6" y="61"/>
                    </a:cubicBezTo>
                    <a:cubicBezTo>
                      <a:pt x="4" y="51"/>
                      <a:pt x="2" y="43"/>
                      <a:pt x="0" y="35"/>
                    </a:cubicBezTo>
                    <a:cubicBezTo>
                      <a:pt x="2" y="26"/>
                      <a:pt x="7" y="27"/>
                      <a:pt x="16" y="25"/>
                    </a:cubicBezTo>
                    <a:cubicBezTo>
                      <a:pt x="22" y="16"/>
                      <a:pt x="27" y="6"/>
                      <a:pt x="36" y="1"/>
                    </a:cubicBezTo>
                    <a:cubicBezTo>
                      <a:pt x="62" y="9"/>
                      <a:pt x="62" y="0"/>
                      <a:pt x="78" y="23"/>
                    </a:cubicBezTo>
                    <a:cubicBezTo>
                      <a:pt x="80" y="45"/>
                      <a:pt x="75" y="73"/>
                      <a:pt x="62" y="93"/>
                    </a:cubicBezTo>
                    <a:cubicBezTo>
                      <a:pt x="57" y="110"/>
                      <a:pt x="58" y="114"/>
                      <a:pt x="58" y="105"/>
                    </a:cubicBezTo>
                    <a:close/>
                  </a:path>
                </a:pathLst>
              </a:custGeom>
              <a:solidFill>
                <a:schemeClr val="accent1"/>
              </a:solidFill>
              <a:ln w="28575" cmpd="sng">
                <a:solidFill>
                  <a:schemeClr val="accent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1" hangingPunct="1">
                  <a:lnSpc>
                    <a:spcPct val="100000"/>
                  </a:lnSpc>
                  <a:spcBef>
                    <a:spcPct val="50000"/>
                  </a:spcBef>
                  <a:buFontTx/>
                  <a:buNone/>
                  <a:defRPr/>
                </a:pPr>
                <a:endParaRPr kumimoji="0" lang="en-US" sz="2800" b="0">
                  <a:solidFill>
                    <a:srgbClr val="000000"/>
                  </a:solidFill>
                  <a:latin typeface="Times New Roman" charset="0"/>
                  <a:ea typeface="MS PGothic" charset="0"/>
                </a:endParaRPr>
              </a:p>
            </p:txBody>
          </p:sp>
        </p:grpSp>
        <p:sp>
          <p:nvSpPr>
            <p:cNvPr id="292899" name="Freeform 35"/>
            <p:cNvSpPr>
              <a:spLocks/>
            </p:cNvSpPr>
            <p:nvPr/>
          </p:nvSpPr>
          <p:spPr bwMode="auto">
            <a:xfrm>
              <a:off x="1968" y="3168"/>
              <a:ext cx="179" cy="562"/>
            </a:xfrm>
            <a:custGeom>
              <a:avLst/>
              <a:gdLst>
                <a:gd name="T0" fmla="*/ 103 w 179"/>
                <a:gd name="T1" fmla="*/ 21 h 562"/>
                <a:gd name="T2" fmla="*/ 3 w 179"/>
                <a:gd name="T3" fmla="*/ 33 h 562"/>
                <a:gd name="T4" fmla="*/ 11 w 179"/>
                <a:gd name="T5" fmla="*/ 129 h 562"/>
                <a:gd name="T6" fmla="*/ 23 w 179"/>
                <a:gd name="T7" fmla="*/ 165 h 562"/>
                <a:gd name="T8" fmla="*/ 27 w 179"/>
                <a:gd name="T9" fmla="*/ 177 h 562"/>
                <a:gd name="T10" fmla="*/ 51 w 179"/>
                <a:gd name="T11" fmla="*/ 309 h 562"/>
                <a:gd name="T12" fmla="*/ 15 w 179"/>
                <a:gd name="T13" fmla="*/ 385 h 562"/>
                <a:gd name="T14" fmla="*/ 19 w 179"/>
                <a:gd name="T15" fmla="*/ 397 h 562"/>
                <a:gd name="T16" fmla="*/ 11 w 179"/>
                <a:gd name="T17" fmla="*/ 421 h 562"/>
                <a:gd name="T18" fmla="*/ 35 w 179"/>
                <a:gd name="T19" fmla="*/ 489 h 562"/>
                <a:gd name="T20" fmla="*/ 75 w 179"/>
                <a:gd name="T21" fmla="*/ 529 h 562"/>
                <a:gd name="T22" fmla="*/ 79 w 179"/>
                <a:gd name="T23" fmla="*/ 545 h 562"/>
                <a:gd name="T24" fmla="*/ 131 w 179"/>
                <a:gd name="T25" fmla="*/ 501 h 562"/>
                <a:gd name="T26" fmla="*/ 143 w 179"/>
                <a:gd name="T27" fmla="*/ 461 h 562"/>
                <a:gd name="T28" fmla="*/ 179 w 179"/>
                <a:gd name="T29" fmla="*/ 269 h 562"/>
                <a:gd name="T30" fmla="*/ 167 w 179"/>
                <a:gd name="T31" fmla="*/ 193 h 562"/>
                <a:gd name="T32" fmla="*/ 155 w 179"/>
                <a:gd name="T33" fmla="*/ 125 h 562"/>
                <a:gd name="T34" fmla="*/ 127 w 179"/>
                <a:gd name="T35" fmla="*/ 37 h 562"/>
                <a:gd name="T36" fmla="*/ 103 w 179"/>
                <a:gd name="T37" fmla="*/ 21 h 5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9" h="562">
                  <a:moveTo>
                    <a:pt x="103" y="21"/>
                  </a:moveTo>
                  <a:cubicBezTo>
                    <a:pt x="68" y="9"/>
                    <a:pt x="24" y="0"/>
                    <a:pt x="3" y="33"/>
                  </a:cubicBezTo>
                  <a:cubicBezTo>
                    <a:pt x="5" y="77"/>
                    <a:pt x="0" y="95"/>
                    <a:pt x="11" y="129"/>
                  </a:cubicBezTo>
                  <a:cubicBezTo>
                    <a:pt x="11" y="129"/>
                    <a:pt x="20" y="158"/>
                    <a:pt x="23" y="165"/>
                  </a:cubicBezTo>
                  <a:cubicBezTo>
                    <a:pt x="24" y="169"/>
                    <a:pt x="27" y="177"/>
                    <a:pt x="27" y="177"/>
                  </a:cubicBezTo>
                  <a:cubicBezTo>
                    <a:pt x="13" y="217"/>
                    <a:pt x="38" y="270"/>
                    <a:pt x="51" y="309"/>
                  </a:cubicBezTo>
                  <a:cubicBezTo>
                    <a:pt x="46" y="338"/>
                    <a:pt x="35" y="364"/>
                    <a:pt x="15" y="385"/>
                  </a:cubicBezTo>
                  <a:cubicBezTo>
                    <a:pt x="16" y="389"/>
                    <a:pt x="19" y="392"/>
                    <a:pt x="19" y="397"/>
                  </a:cubicBezTo>
                  <a:cubicBezTo>
                    <a:pt x="18" y="405"/>
                    <a:pt x="11" y="421"/>
                    <a:pt x="11" y="421"/>
                  </a:cubicBezTo>
                  <a:cubicBezTo>
                    <a:pt x="13" y="441"/>
                    <a:pt x="11" y="481"/>
                    <a:pt x="35" y="489"/>
                  </a:cubicBezTo>
                  <a:cubicBezTo>
                    <a:pt x="46" y="505"/>
                    <a:pt x="62" y="510"/>
                    <a:pt x="75" y="529"/>
                  </a:cubicBezTo>
                  <a:cubicBezTo>
                    <a:pt x="76" y="534"/>
                    <a:pt x="75" y="540"/>
                    <a:pt x="79" y="545"/>
                  </a:cubicBezTo>
                  <a:cubicBezTo>
                    <a:pt x="92" y="562"/>
                    <a:pt x="119" y="512"/>
                    <a:pt x="131" y="501"/>
                  </a:cubicBezTo>
                  <a:cubicBezTo>
                    <a:pt x="134" y="487"/>
                    <a:pt x="143" y="461"/>
                    <a:pt x="143" y="461"/>
                  </a:cubicBezTo>
                  <a:cubicBezTo>
                    <a:pt x="130" y="400"/>
                    <a:pt x="159" y="326"/>
                    <a:pt x="179" y="269"/>
                  </a:cubicBezTo>
                  <a:cubicBezTo>
                    <a:pt x="176" y="238"/>
                    <a:pt x="175" y="219"/>
                    <a:pt x="167" y="193"/>
                  </a:cubicBezTo>
                  <a:cubicBezTo>
                    <a:pt x="171" y="164"/>
                    <a:pt x="167" y="149"/>
                    <a:pt x="155" y="125"/>
                  </a:cubicBezTo>
                  <a:cubicBezTo>
                    <a:pt x="151" y="103"/>
                    <a:pt x="147" y="53"/>
                    <a:pt x="127" y="37"/>
                  </a:cubicBezTo>
                  <a:cubicBezTo>
                    <a:pt x="120" y="31"/>
                    <a:pt x="67" y="9"/>
                    <a:pt x="103" y="21"/>
                  </a:cubicBezTo>
                  <a:close/>
                </a:path>
              </a:pathLst>
            </a:custGeom>
            <a:solidFill>
              <a:schemeClr val="accent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1" hangingPunct="1">
                <a:lnSpc>
                  <a:spcPct val="100000"/>
                </a:lnSpc>
                <a:spcBef>
                  <a:spcPct val="50000"/>
                </a:spcBef>
                <a:buFontTx/>
                <a:buNone/>
                <a:defRPr/>
              </a:pPr>
              <a:endParaRPr kumimoji="0" lang="en-US" sz="2800" b="0">
                <a:solidFill>
                  <a:srgbClr val="000000"/>
                </a:solidFill>
                <a:latin typeface="Times New Roman" charset="0"/>
                <a:ea typeface="MS PGothic" charset="0"/>
              </a:endParaRPr>
            </a:p>
          </p:txBody>
        </p:sp>
      </p:grpSp>
      <p:sp>
        <p:nvSpPr>
          <p:cNvPr id="292872" name="Text Box 8"/>
          <p:cNvSpPr txBox="1">
            <a:spLocks noChangeArrowheads="1"/>
          </p:cNvSpPr>
          <p:nvPr/>
        </p:nvSpPr>
        <p:spPr bwMode="auto">
          <a:xfrm>
            <a:off x="1738313" y="2971800"/>
            <a:ext cx="1462087" cy="461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p>
            <a:pPr eaLnBrk="1" hangingPunct="1">
              <a:lnSpc>
                <a:spcPct val="100000"/>
              </a:lnSpc>
              <a:spcBef>
                <a:spcPct val="50000"/>
              </a:spcBef>
              <a:buFontTx/>
              <a:buNone/>
              <a:defRPr/>
            </a:pPr>
            <a:r>
              <a:rPr kumimoji="0" lang="zh-CN" altLang="en-US" dirty="0">
                <a:solidFill>
                  <a:srgbClr val="000000"/>
                </a:solidFill>
                <a:effectLst>
                  <a:outerShdw blurRad="38100" dist="38100" dir="2700000" algn="tl">
                    <a:srgbClr val="FFFFFF"/>
                  </a:outerShdw>
                </a:effectLst>
                <a:latin typeface="Arial"/>
                <a:cs typeface="Arial"/>
              </a:rPr>
              <a:t>亚兰</a:t>
            </a:r>
            <a:endParaRPr kumimoji="0" lang="en-US" altLang="en-US" dirty="0">
              <a:solidFill>
                <a:srgbClr val="000000"/>
              </a:solidFill>
              <a:effectLst>
                <a:outerShdw blurRad="38100" dist="38100" dir="2700000" algn="tl">
                  <a:srgbClr val="FFFFFF"/>
                </a:outerShdw>
              </a:effectLst>
              <a:latin typeface="Arial"/>
              <a:cs typeface="Arial"/>
            </a:endParaRPr>
          </a:p>
        </p:txBody>
      </p:sp>
      <p:sp>
        <p:nvSpPr>
          <p:cNvPr id="292873" name="Text Box 9"/>
          <p:cNvSpPr txBox="1">
            <a:spLocks noChangeArrowheads="1"/>
          </p:cNvSpPr>
          <p:nvPr/>
        </p:nvSpPr>
        <p:spPr bwMode="auto">
          <a:xfrm>
            <a:off x="1600200" y="4800600"/>
            <a:ext cx="1462088" cy="584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p>
            <a:pPr eaLnBrk="1" hangingPunct="1">
              <a:lnSpc>
                <a:spcPct val="100000"/>
              </a:lnSpc>
              <a:spcBef>
                <a:spcPct val="50000"/>
              </a:spcBef>
              <a:buFontTx/>
              <a:buNone/>
              <a:defRPr/>
            </a:pPr>
            <a:r>
              <a:rPr kumimoji="0" lang="zh-CN" altLang="en-US" sz="3200" dirty="0">
                <a:solidFill>
                  <a:srgbClr val="FFFFFF"/>
                </a:solidFill>
                <a:effectLst>
                  <a:outerShdw blurRad="38100" dist="38100" dir="2700000" algn="tl">
                    <a:srgbClr val="808080"/>
                  </a:outerShdw>
                </a:effectLst>
                <a:latin typeface="Arial"/>
                <a:cs typeface="Arial"/>
              </a:rPr>
              <a:t>犹大</a:t>
            </a:r>
            <a:endParaRPr kumimoji="0" lang="en-US" altLang="en-US" dirty="0">
              <a:solidFill>
                <a:srgbClr val="000000"/>
              </a:solidFill>
              <a:effectLst>
                <a:outerShdw blurRad="38100" dist="38100" dir="2700000" algn="tl">
                  <a:srgbClr val="FFFFFF"/>
                </a:outerShdw>
              </a:effectLst>
              <a:latin typeface="Arial"/>
              <a:cs typeface="Arial"/>
            </a:endParaRPr>
          </a:p>
        </p:txBody>
      </p:sp>
      <p:sp>
        <p:nvSpPr>
          <p:cNvPr id="292890" name="Text Box 26"/>
          <p:cNvSpPr txBox="1">
            <a:spLocks noChangeArrowheads="1"/>
          </p:cNvSpPr>
          <p:nvPr/>
        </p:nvSpPr>
        <p:spPr bwMode="auto">
          <a:xfrm>
            <a:off x="1671638" y="3886200"/>
            <a:ext cx="1376362" cy="523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p>
            <a:pPr eaLnBrk="1" hangingPunct="1">
              <a:lnSpc>
                <a:spcPct val="100000"/>
              </a:lnSpc>
              <a:spcBef>
                <a:spcPct val="50000"/>
              </a:spcBef>
              <a:buFontTx/>
              <a:buNone/>
              <a:defRPr/>
            </a:pPr>
            <a:r>
              <a:rPr kumimoji="0" lang="zh-CN" altLang="en-US" sz="2800" dirty="0">
                <a:solidFill>
                  <a:srgbClr val="FFFFFF"/>
                </a:solidFill>
                <a:effectLst>
                  <a:outerShdw blurRad="38100" dist="38100" dir="2700000" algn="tl">
                    <a:srgbClr val="808080"/>
                  </a:outerShdw>
                </a:effectLst>
                <a:latin typeface="Arial"/>
                <a:cs typeface="Arial"/>
              </a:rPr>
              <a:t>以色列</a:t>
            </a:r>
            <a:endParaRPr kumimoji="0" lang="en-US" altLang="en-US" sz="2000" dirty="0">
              <a:solidFill>
                <a:srgbClr val="000000"/>
              </a:solidFill>
              <a:effectLst>
                <a:outerShdw blurRad="38100" dist="38100" dir="2700000" algn="tl">
                  <a:srgbClr val="FFFFFF"/>
                </a:outerShdw>
              </a:effectLst>
              <a:latin typeface="Arial"/>
              <a:cs typeface="Arial"/>
            </a:endParaRPr>
          </a:p>
        </p:txBody>
      </p:sp>
      <p:sp>
        <p:nvSpPr>
          <p:cNvPr id="292904" name="Text Box 40"/>
          <p:cNvSpPr txBox="1">
            <a:spLocks noChangeArrowheads="1"/>
          </p:cNvSpPr>
          <p:nvPr/>
        </p:nvSpPr>
        <p:spPr bwMode="auto">
          <a:xfrm>
            <a:off x="2895600" y="2971800"/>
            <a:ext cx="2619375" cy="461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p>
            <a:pPr eaLnBrk="1" hangingPunct="1">
              <a:lnSpc>
                <a:spcPct val="100000"/>
              </a:lnSpc>
              <a:spcBef>
                <a:spcPct val="50000"/>
              </a:spcBef>
              <a:buFontTx/>
              <a:buNone/>
              <a:defRPr/>
            </a:pPr>
            <a:r>
              <a:rPr kumimoji="0" lang="zh-CN" altLang="en-US" dirty="0">
                <a:solidFill>
                  <a:srgbClr val="FFFFFF"/>
                </a:solidFill>
                <a:latin typeface="Arial"/>
                <a:cs typeface="Arial"/>
              </a:rPr>
              <a:t>便哈达</a:t>
            </a:r>
            <a:endParaRPr kumimoji="0" lang="en-US" altLang="en-US" dirty="0">
              <a:solidFill>
                <a:srgbClr val="FFFFFF"/>
              </a:solidFill>
              <a:latin typeface="Arial"/>
              <a:cs typeface="Arial"/>
            </a:endParaRPr>
          </a:p>
        </p:txBody>
      </p:sp>
      <p:sp>
        <p:nvSpPr>
          <p:cNvPr id="292905" name="Text Box 41"/>
          <p:cNvSpPr txBox="1">
            <a:spLocks noChangeArrowheads="1"/>
          </p:cNvSpPr>
          <p:nvPr/>
        </p:nvSpPr>
        <p:spPr bwMode="auto">
          <a:xfrm>
            <a:off x="3205163" y="4800600"/>
            <a:ext cx="2951162" cy="461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p>
            <a:pPr algn="ctr" eaLnBrk="1" hangingPunct="1">
              <a:lnSpc>
                <a:spcPct val="100000"/>
              </a:lnSpc>
              <a:spcBef>
                <a:spcPct val="50000"/>
              </a:spcBef>
              <a:buFontTx/>
              <a:buNone/>
              <a:defRPr/>
            </a:pPr>
            <a:r>
              <a:rPr kumimoji="0" lang="zh-CN" altLang="en-US" dirty="0">
                <a:solidFill>
                  <a:srgbClr val="FFFFFF"/>
                </a:solidFill>
                <a:latin typeface="Arial"/>
                <a:cs typeface="Arial"/>
              </a:rPr>
              <a:t>约沙法</a:t>
            </a:r>
            <a:endParaRPr kumimoji="0" lang="en-US" altLang="en-US" dirty="0">
              <a:solidFill>
                <a:srgbClr val="FFFFFF"/>
              </a:solidFill>
              <a:latin typeface="Arial"/>
              <a:cs typeface="Arial"/>
            </a:endParaRPr>
          </a:p>
        </p:txBody>
      </p:sp>
      <p:sp>
        <p:nvSpPr>
          <p:cNvPr id="292906" name="Text Box 42"/>
          <p:cNvSpPr txBox="1">
            <a:spLocks noChangeArrowheads="1"/>
          </p:cNvSpPr>
          <p:nvPr/>
        </p:nvSpPr>
        <p:spPr bwMode="auto">
          <a:xfrm>
            <a:off x="3576638" y="3886200"/>
            <a:ext cx="1570037" cy="461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p>
            <a:pPr eaLnBrk="1" hangingPunct="1">
              <a:lnSpc>
                <a:spcPct val="100000"/>
              </a:lnSpc>
              <a:spcBef>
                <a:spcPct val="50000"/>
              </a:spcBef>
              <a:buFontTx/>
              <a:buNone/>
              <a:defRPr/>
            </a:pPr>
            <a:r>
              <a:rPr kumimoji="0" lang="zh-CN" altLang="en-US" dirty="0">
                <a:solidFill>
                  <a:srgbClr val="FFFFFF"/>
                </a:solidFill>
                <a:latin typeface="Arial"/>
                <a:cs typeface="Arial"/>
              </a:rPr>
              <a:t>亚哈</a:t>
            </a:r>
            <a:endParaRPr kumimoji="0" lang="en-US" altLang="en-US" dirty="0">
              <a:solidFill>
                <a:srgbClr val="FFFFFF"/>
              </a:solidFill>
              <a:latin typeface="Arial"/>
              <a:cs typeface="Arial"/>
            </a:endParaRPr>
          </a:p>
        </p:txBody>
      </p:sp>
      <p:sp>
        <p:nvSpPr>
          <p:cNvPr id="292907" name="AutoShape 43"/>
          <p:cNvSpPr>
            <a:spLocks noChangeArrowheads="1"/>
          </p:cNvSpPr>
          <p:nvPr/>
        </p:nvSpPr>
        <p:spPr bwMode="auto">
          <a:xfrm rot="-6954606">
            <a:off x="3581400" y="3505200"/>
            <a:ext cx="381000" cy="228600"/>
          </a:xfrm>
          <a:prstGeom prst="chevron">
            <a:avLst>
              <a:gd name="adj" fmla="val 41667"/>
            </a:avLst>
          </a:prstGeom>
          <a:solidFill>
            <a:srgbClr val="FF00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charset="0"/>
              <a:ea typeface="MS PGothic" charset="0"/>
              <a:cs typeface="Arial" charset="0"/>
            </a:endParaRPr>
          </a:p>
        </p:txBody>
      </p:sp>
      <p:sp>
        <p:nvSpPr>
          <p:cNvPr id="292908" name="AutoShape 44"/>
          <p:cNvSpPr>
            <a:spLocks noChangeArrowheads="1"/>
          </p:cNvSpPr>
          <p:nvPr/>
        </p:nvSpPr>
        <p:spPr bwMode="auto">
          <a:xfrm rot="-5400000">
            <a:off x="3962400" y="4495800"/>
            <a:ext cx="381000" cy="228600"/>
          </a:xfrm>
          <a:prstGeom prst="chevron">
            <a:avLst>
              <a:gd name="adj" fmla="val 41667"/>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charset="0"/>
              <a:ea typeface="MS PGothic" charset="0"/>
              <a:cs typeface="Arial" charset="0"/>
            </a:endParaRPr>
          </a:p>
        </p:txBody>
      </p:sp>
      <p:sp>
        <p:nvSpPr>
          <p:cNvPr id="292909" name="Oval 45"/>
          <p:cNvSpPr>
            <a:spLocks noChangeArrowheads="1"/>
          </p:cNvSpPr>
          <p:nvPr/>
        </p:nvSpPr>
        <p:spPr bwMode="auto">
          <a:xfrm>
            <a:off x="3048000" y="3810000"/>
            <a:ext cx="2667000" cy="2057400"/>
          </a:xfrm>
          <a:prstGeom prst="ellipse">
            <a:avLst/>
          </a:prstGeom>
          <a:noFill/>
          <a:ln w="38100">
            <a:solidFill>
              <a:srgbClr val="CC0066"/>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charset="0"/>
              <a:ea typeface="MS PGothic" charset="0"/>
              <a:cs typeface="Arial" charset="0"/>
            </a:endParaRPr>
          </a:p>
        </p:txBody>
      </p:sp>
      <p:sp>
        <p:nvSpPr>
          <p:cNvPr id="292910" name="AutoShape 46"/>
          <p:cNvSpPr>
            <a:spLocks noChangeArrowheads="1"/>
          </p:cNvSpPr>
          <p:nvPr/>
        </p:nvSpPr>
        <p:spPr bwMode="auto">
          <a:xfrm>
            <a:off x="2819400" y="4038600"/>
            <a:ext cx="533400" cy="457200"/>
          </a:xfrm>
          <a:prstGeom prst="irregularSeal1">
            <a:avLst/>
          </a:prstGeom>
          <a:solidFill>
            <a:srgbClr val="CCFF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Arial" charset="0"/>
              <a:ea typeface="MS PGothic" charset="0"/>
              <a:cs typeface="Arial" charset="0"/>
            </a:endParaRPr>
          </a:p>
        </p:txBody>
      </p:sp>
      <p:sp>
        <p:nvSpPr>
          <p:cNvPr id="292911" name="Text Box 47"/>
          <p:cNvSpPr txBox="1">
            <a:spLocks noChangeArrowheads="1"/>
          </p:cNvSpPr>
          <p:nvPr/>
        </p:nvSpPr>
        <p:spPr bwMode="auto">
          <a:xfrm>
            <a:off x="5029200" y="2286000"/>
            <a:ext cx="2819400" cy="584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p>
            <a:pPr eaLnBrk="1" hangingPunct="1">
              <a:lnSpc>
                <a:spcPct val="100000"/>
              </a:lnSpc>
              <a:spcBef>
                <a:spcPct val="50000"/>
              </a:spcBef>
              <a:buFontTx/>
              <a:buNone/>
              <a:defRPr/>
            </a:pPr>
            <a:r>
              <a:rPr kumimoji="0" lang="zh-CN" altLang="en-US" sz="3200" dirty="0">
                <a:solidFill>
                  <a:srgbClr val="FFFFFF"/>
                </a:solidFill>
                <a:effectLst>
                  <a:outerShdw blurRad="38100" dist="38100" dir="2700000" algn="tl">
                    <a:srgbClr val="808080"/>
                  </a:outerShdw>
                </a:effectLst>
                <a:latin typeface="Arial"/>
                <a:cs typeface="Arial"/>
              </a:rPr>
              <a:t>米所波大米</a:t>
            </a:r>
            <a:endParaRPr kumimoji="0" lang="en-US" altLang="en-US" b="0" dirty="0">
              <a:solidFill>
                <a:srgbClr val="000000"/>
              </a:solidFill>
              <a:effectLst>
                <a:outerShdw blurRad="38100" dist="38100" dir="2700000" algn="tl">
                  <a:srgbClr val="FFFFFF"/>
                </a:outerShdw>
              </a:effectLst>
              <a:latin typeface="Arial"/>
              <a:cs typeface="Arial"/>
            </a:endParaRPr>
          </a:p>
        </p:txBody>
      </p:sp>
      <p:sp>
        <p:nvSpPr>
          <p:cNvPr id="2" name="Title 1"/>
          <p:cNvSpPr>
            <a:spLocks noGrp="1"/>
          </p:cNvSpPr>
          <p:nvPr>
            <p:ph type="title"/>
          </p:nvPr>
        </p:nvSpPr>
        <p:spPr>
          <a:xfrm>
            <a:off x="0" y="44450"/>
            <a:ext cx="9144000" cy="1143000"/>
          </a:xfrm>
        </p:spPr>
        <p:txBody>
          <a:bodyPr/>
          <a:lstStyle/>
          <a:p>
            <a:pPr>
              <a:defRPr/>
            </a:pPr>
            <a:r>
              <a:rPr lang="zh-CN" altLang="en-US" sz="6000" b="1" kern="1200" dirty="0">
                <a:solidFill>
                  <a:schemeClr val="bg1"/>
                </a:solidFill>
                <a:ea typeface="ＭＳ Ｐゴシック"/>
              </a:rPr>
              <a:t>亚兰人的威胁</a:t>
            </a:r>
            <a:endParaRPr lang="en-US" dirty="0">
              <a:solidFill>
                <a:schemeClr val="bg1"/>
              </a:solidFill>
              <a:ea typeface="+mj-ea"/>
            </a:endParaRPr>
          </a:p>
        </p:txBody>
      </p:sp>
    </p:spTree>
    <p:extLst>
      <p:ext uri="{BB962C8B-B14F-4D97-AF65-F5344CB8AC3E}">
        <p14:creationId xmlns:p14="http://schemas.microsoft.com/office/powerpoint/2010/main" val="34117358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1000"/>
                                  </p:stCondLst>
                                  <p:childTnLst>
                                    <p:set>
                                      <p:cBhvr>
                                        <p:cTn id="6" dur="1" fill="hold">
                                          <p:stCondLst>
                                            <p:cond delay="0"/>
                                          </p:stCondLst>
                                        </p:cTn>
                                        <p:tgtEl>
                                          <p:spTgt spid="292869"/>
                                        </p:tgtEl>
                                        <p:attrNameLst>
                                          <p:attrName>style.visibility</p:attrName>
                                        </p:attrNameLst>
                                      </p:cBhvr>
                                      <p:to>
                                        <p:strVal val="visible"/>
                                      </p:to>
                                    </p:set>
                                    <p:animEffect transition="in" filter="dissolve">
                                      <p:cBhvr>
                                        <p:cTn id="7" dur="500"/>
                                        <p:tgtEl>
                                          <p:spTgt spid="292869"/>
                                        </p:tgtEl>
                                      </p:cBhvr>
                                    </p:animEffect>
                                  </p:childTnLst>
                                </p:cTn>
                              </p:par>
                            </p:childTnLst>
                          </p:cTn>
                        </p:par>
                        <p:par>
                          <p:cTn id="8" fill="hold" nodeType="afterGroup">
                            <p:stCondLst>
                              <p:cond delay="1500"/>
                            </p:stCondLst>
                            <p:childTnLst>
                              <p:par>
                                <p:cTn id="9" presetID="9" presetClass="entr" presetSubtype="0" fill="hold" grpId="0" nodeType="afterEffect">
                                  <p:stCondLst>
                                    <p:cond delay="1000"/>
                                  </p:stCondLst>
                                  <p:childTnLst>
                                    <p:set>
                                      <p:cBhvr>
                                        <p:cTn id="10" dur="1" fill="hold">
                                          <p:stCondLst>
                                            <p:cond delay="0"/>
                                          </p:stCondLst>
                                        </p:cTn>
                                        <p:tgtEl>
                                          <p:spTgt spid="292872"/>
                                        </p:tgtEl>
                                        <p:attrNameLst>
                                          <p:attrName>style.visibility</p:attrName>
                                        </p:attrNameLst>
                                      </p:cBhvr>
                                      <p:to>
                                        <p:strVal val="visible"/>
                                      </p:to>
                                    </p:set>
                                    <p:animEffect transition="in" filter="dissolve">
                                      <p:cBhvr>
                                        <p:cTn id="11" dur="500"/>
                                        <p:tgtEl>
                                          <p:spTgt spid="292872"/>
                                        </p:tgtEl>
                                      </p:cBhvr>
                                    </p:animEffect>
                                  </p:childTnLst>
                                </p:cTn>
                              </p:par>
                            </p:childTnLst>
                          </p:cTn>
                        </p:par>
                        <p:par>
                          <p:cTn id="12" fill="hold" nodeType="afterGroup">
                            <p:stCondLst>
                              <p:cond delay="3000"/>
                            </p:stCondLst>
                            <p:childTnLst>
                              <p:par>
                                <p:cTn id="13" presetID="9" presetClass="entr" presetSubtype="0" fill="hold" grpId="0" nodeType="afterEffect">
                                  <p:stCondLst>
                                    <p:cond delay="1000"/>
                                  </p:stCondLst>
                                  <p:childTnLst>
                                    <p:set>
                                      <p:cBhvr>
                                        <p:cTn id="14" dur="1" fill="hold">
                                          <p:stCondLst>
                                            <p:cond delay="0"/>
                                          </p:stCondLst>
                                        </p:cTn>
                                        <p:tgtEl>
                                          <p:spTgt spid="292904"/>
                                        </p:tgtEl>
                                        <p:attrNameLst>
                                          <p:attrName>style.visibility</p:attrName>
                                        </p:attrNameLst>
                                      </p:cBhvr>
                                      <p:to>
                                        <p:strVal val="visible"/>
                                      </p:to>
                                    </p:set>
                                    <p:animEffect transition="in" filter="dissolve">
                                      <p:cBhvr>
                                        <p:cTn id="15" dur="500"/>
                                        <p:tgtEl>
                                          <p:spTgt spid="292904"/>
                                        </p:tgtEl>
                                      </p:cBhvr>
                                    </p:animEffect>
                                  </p:childTnLst>
                                </p:cTn>
                              </p:par>
                            </p:childTnLst>
                          </p:cTn>
                        </p:par>
                        <p:par>
                          <p:cTn id="16" fill="hold" nodeType="afterGroup">
                            <p:stCondLst>
                              <p:cond delay="4500"/>
                            </p:stCondLst>
                            <p:childTnLst>
                              <p:par>
                                <p:cTn id="17" presetID="9" presetClass="entr" presetSubtype="0" fill="hold" nodeType="afterEffect">
                                  <p:stCondLst>
                                    <p:cond delay="1000"/>
                                  </p:stCondLst>
                                  <p:childTnLst>
                                    <p:set>
                                      <p:cBhvr>
                                        <p:cTn id="18" dur="1" fill="hold">
                                          <p:stCondLst>
                                            <p:cond delay="0"/>
                                          </p:stCondLst>
                                        </p:cTn>
                                        <p:tgtEl>
                                          <p:spTgt spid="292885"/>
                                        </p:tgtEl>
                                        <p:attrNameLst>
                                          <p:attrName>style.visibility</p:attrName>
                                        </p:attrNameLst>
                                      </p:cBhvr>
                                      <p:to>
                                        <p:strVal val="visible"/>
                                      </p:to>
                                    </p:set>
                                    <p:animEffect transition="in" filter="dissolve">
                                      <p:cBhvr>
                                        <p:cTn id="19" dur="500"/>
                                        <p:tgtEl>
                                          <p:spTgt spid="292885"/>
                                        </p:tgtEl>
                                      </p:cBhvr>
                                    </p:animEffect>
                                  </p:childTnLst>
                                </p:cTn>
                              </p:par>
                            </p:childTnLst>
                          </p:cTn>
                        </p:par>
                        <p:par>
                          <p:cTn id="20" fill="hold" nodeType="afterGroup">
                            <p:stCondLst>
                              <p:cond delay="6000"/>
                            </p:stCondLst>
                            <p:childTnLst>
                              <p:par>
                                <p:cTn id="21" presetID="9" presetClass="entr" presetSubtype="0" fill="hold" grpId="0" nodeType="afterEffect">
                                  <p:stCondLst>
                                    <p:cond delay="1000"/>
                                  </p:stCondLst>
                                  <p:childTnLst>
                                    <p:set>
                                      <p:cBhvr>
                                        <p:cTn id="22" dur="1" fill="hold">
                                          <p:stCondLst>
                                            <p:cond delay="0"/>
                                          </p:stCondLst>
                                        </p:cTn>
                                        <p:tgtEl>
                                          <p:spTgt spid="292890"/>
                                        </p:tgtEl>
                                        <p:attrNameLst>
                                          <p:attrName>style.visibility</p:attrName>
                                        </p:attrNameLst>
                                      </p:cBhvr>
                                      <p:to>
                                        <p:strVal val="visible"/>
                                      </p:to>
                                    </p:set>
                                    <p:animEffect transition="in" filter="dissolve">
                                      <p:cBhvr>
                                        <p:cTn id="23" dur="500"/>
                                        <p:tgtEl>
                                          <p:spTgt spid="292890"/>
                                        </p:tgtEl>
                                      </p:cBhvr>
                                    </p:animEffect>
                                  </p:childTnLst>
                                </p:cTn>
                              </p:par>
                            </p:childTnLst>
                          </p:cTn>
                        </p:par>
                        <p:par>
                          <p:cTn id="24" fill="hold" nodeType="afterGroup">
                            <p:stCondLst>
                              <p:cond delay="7500"/>
                            </p:stCondLst>
                            <p:childTnLst>
                              <p:par>
                                <p:cTn id="25" presetID="9" presetClass="entr" presetSubtype="0" fill="hold" grpId="0" nodeType="afterEffect">
                                  <p:stCondLst>
                                    <p:cond delay="1000"/>
                                  </p:stCondLst>
                                  <p:childTnLst>
                                    <p:set>
                                      <p:cBhvr>
                                        <p:cTn id="26" dur="1" fill="hold">
                                          <p:stCondLst>
                                            <p:cond delay="0"/>
                                          </p:stCondLst>
                                        </p:cTn>
                                        <p:tgtEl>
                                          <p:spTgt spid="292906"/>
                                        </p:tgtEl>
                                        <p:attrNameLst>
                                          <p:attrName>style.visibility</p:attrName>
                                        </p:attrNameLst>
                                      </p:cBhvr>
                                      <p:to>
                                        <p:strVal val="visible"/>
                                      </p:to>
                                    </p:set>
                                    <p:animEffect transition="in" filter="dissolve">
                                      <p:cBhvr>
                                        <p:cTn id="27" dur="500"/>
                                        <p:tgtEl>
                                          <p:spTgt spid="292906"/>
                                        </p:tgtEl>
                                      </p:cBhvr>
                                    </p:animEffect>
                                  </p:childTnLst>
                                </p:cTn>
                              </p:par>
                            </p:childTnLst>
                          </p:cTn>
                        </p:par>
                        <p:par>
                          <p:cTn id="28" fill="hold" nodeType="afterGroup">
                            <p:stCondLst>
                              <p:cond delay="9000"/>
                            </p:stCondLst>
                            <p:childTnLst>
                              <p:par>
                                <p:cTn id="29" presetID="9" presetClass="entr" presetSubtype="0" fill="hold" nodeType="afterEffect">
                                  <p:stCondLst>
                                    <p:cond delay="1000"/>
                                  </p:stCondLst>
                                  <p:childTnLst>
                                    <p:set>
                                      <p:cBhvr>
                                        <p:cTn id="30" dur="1" fill="hold">
                                          <p:stCondLst>
                                            <p:cond delay="0"/>
                                          </p:stCondLst>
                                        </p:cTn>
                                        <p:tgtEl>
                                          <p:spTgt spid="292870"/>
                                        </p:tgtEl>
                                        <p:attrNameLst>
                                          <p:attrName>style.visibility</p:attrName>
                                        </p:attrNameLst>
                                      </p:cBhvr>
                                      <p:to>
                                        <p:strVal val="visible"/>
                                      </p:to>
                                    </p:set>
                                    <p:animEffect transition="in" filter="dissolve">
                                      <p:cBhvr>
                                        <p:cTn id="31" dur="500"/>
                                        <p:tgtEl>
                                          <p:spTgt spid="292870"/>
                                        </p:tgtEl>
                                      </p:cBhvr>
                                    </p:animEffect>
                                  </p:childTnLst>
                                </p:cTn>
                              </p:par>
                            </p:childTnLst>
                          </p:cTn>
                        </p:par>
                        <p:par>
                          <p:cTn id="32" fill="hold" nodeType="afterGroup">
                            <p:stCondLst>
                              <p:cond delay="10500"/>
                            </p:stCondLst>
                            <p:childTnLst>
                              <p:par>
                                <p:cTn id="33" presetID="9" presetClass="entr" presetSubtype="0" fill="hold" grpId="0" nodeType="afterEffect">
                                  <p:stCondLst>
                                    <p:cond delay="1000"/>
                                  </p:stCondLst>
                                  <p:childTnLst>
                                    <p:set>
                                      <p:cBhvr>
                                        <p:cTn id="34" dur="1" fill="hold">
                                          <p:stCondLst>
                                            <p:cond delay="0"/>
                                          </p:stCondLst>
                                        </p:cTn>
                                        <p:tgtEl>
                                          <p:spTgt spid="292873"/>
                                        </p:tgtEl>
                                        <p:attrNameLst>
                                          <p:attrName>style.visibility</p:attrName>
                                        </p:attrNameLst>
                                      </p:cBhvr>
                                      <p:to>
                                        <p:strVal val="visible"/>
                                      </p:to>
                                    </p:set>
                                    <p:animEffect transition="in" filter="dissolve">
                                      <p:cBhvr>
                                        <p:cTn id="35" dur="500"/>
                                        <p:tgtEl>
                                          <p:spTgt spid="292873"/>
                                        </p:tgtEl>
                                      </p:cBhvr>
                                    </p:animEffect>
                                  </p:childTnLst>
                                </p:cTn>
                              </p:par>
                            </p:childTnLst>
                          </p:cTn>
                        </p:par>
                        <p:par>
                          <p:cTn id="36" fill="hold" nodeType="afterGroup">
                            <p:stCondLst>
                              <p:cond delay="12000"/>
                            </p:stCondLst>
                            <p:childTnLst>
                              <p:par>
                                <p:cTn id="37" presetID="9" presetClass="entr" presetSubtype="0" fill="hold" grpId="0" nodeType="afterEffect">
                                  <p:stCondLst>
                                    <p:cond delay="1000"/>
                                  </p:stCondLst>
                                  <p:childTnLst>
                                    <p:set>
                                      <p:cBhvr>
                                        <p:cTn id="38" dur="1" fill="hold">
                                          <p:stCondLst>
                                            <p:cond delay="0"/>
                                          </p:stCondLst>
                                        </p:cTn>
                                        <p:tgtEl>
                                          <p:spTgt spid="292905"/>
                                        </p:tgtEl>
                                        <p:attrNameLst>
                                          <p:attrName>style.visibility</p:attrName>
                                        </p:attrNameLst>
                                      </p:cBhvr>
                                      <p:to>
                                        <p:strVal val="visible"/>
                                      </p:to>
                                    </p:set>
                                    <p:animEffect transition="in" filter="dissolve">
                                      <p:cBhvr>
                                        <p:cTn id="39" dur="500"/>
                                        <p:tgtEl>
                                          <p:spTgt spid="292905"/>
                                        </p:tgtEl>
                                      </p:cBhvr>
                                    </p:animEffect>
                                  </p:childTnLst>
                                </p:cTn>
                              </p:par>
                            </p:childTnLst>
                          </p:cTn>
                        </p:par>
                        <p:par>
                          <p:cTn id="40" fill="hold" nodeType="afterGroup">
                            <p:stCondLst>
                              <p:cond delay="13500"/>
                            </p:stCondLst>
                            <p:childTnLst>
                              <p:par>
                                <p:cTn id="41" presetID="17" presetClass="entr" presetSubtype="4" fill="hold" grpId="0" nodeType="afterEffect">
                                  <p:stCondLst>
                                    <p:cond delay="2000"/>
                                  </p:stCondLst>
                                  <p:childTnLst>
                                    <p:set>
                                      <p:cBhvr>
                                        <p:cTn id="42" dur="1" fill="hold">
                                          <p:stCondLst>
                                            <p:cond delay="0"/>
                                          </p:stCondLst>
                                        </p:cTn>
                                        <p:tgtEl>
                                          <p:spTgt spid="292908"/>
                                        </p:tgtEl>
                                        <p:attrNameLst>
                                          <p:attrName>style.visibility</p:attrName>
                                        </p:attrNameLst>
                                      </p:cBhvr>
                                      <p:to>
                                        <p:strVal val="visible"/>
                                      </p:to>
                                    </p:set>
                                    <p:anim calcmode="lin" valueType="num">
                                      <p:cBhvr>
                                        <p:cTn id="43" dur="500" fill="hold"/>
                                        <p:tgtEl>
                                          <p:spTgt spid="292908"/>
                                        </p:tgtEl>
                                        <p:attrNameLst>
                                          <p:attrName>ppt_x</p:attrName>
                                        </p:attrNameLst>
                                      </p:cBhvr>
                                      <p:tavLst>
                                        <p:tav tm="0">
                                          <p:val>
                                            <p:strVal val="#ppt_x"/>
                                          </p:val>
                                        </p:tav>
                                        <p:tav tm="100000">
                                          <p:val>
                                            <p:strVal val="#ppt_x"/>
                                          </p:val>
                                        </p:tav>
                                      </p:tavLst>
                                    </p:anim>
                                    <p:anim calcmode="lin" valueType="num">
                                      <p:cBhvr>
                                        <p:cTn id="44" dur="500" fill="hold"/>
                                        <p:tgtEl>
                                          <p:spTgt spid="292908"/>
                                        </p:tgtEl>
                                        <p:attrNameLst>
                                          <p:attrName>ppt_y</p:attrName>
                                        </p:attrNameLst>
                                      </p:cBhvr>
                                      <p:tavLst>
                                        <p:tav tm="0">
                                          <p:val>
                                            <p:strVal val="#ppt_y+#ppt_h/2"/>
                                          </p:val>
                                        </p:tav>
                                        <p:tav tm="100000">
                                          <p:val>
                                            <p:strVal val="#ppt_y"/>
                                          </p:val>
                                        </p:tav>
                                      </p:tavLst>
                                    </p:anim>
                                    <p:anim calcmode="lin" valueType="num">
                                      <p:cBhvr>
                                        <p:cTn id="45" dur="500" fill="hold"/>
                                        <p:tgtEl>
                                          <p:spTgt spid="292908"/>
                                        </p:tgtEl>
                                        <p:attrNameLst>
                                          <p:attrName>ppt_w</p:attrName>
                                        </p:attrNameLst>
                                      </p:cBhvr>
                                      <p:tavLst>
                                        <p:tav tm="0">
                                          <p:val>
                                            <p:strVal val="#ppt_w"/>
                                          </p:val>
                                        </p:tav>
                                        <p:tav tm="100000">
                                          <p:val>
                                            <p:strVal val="#ppt_w"/>
                                          </p:val>
                                        </p:tav>
                                      </p:tavLst>
                                    </p:anim>
                                    <p:anim calcmode="lin" valueType="num">
                                      <p:cBhvr>
                                        <p:cTn id="46" dur="500" fill="hold"/>
                                        <p:tgtEl>
                                          <p:spTgt spid="292908"/>
                                        </p:tgtEl>
                                        <p:attrNameLst>
                                          <p:attrName>ppt_h</p:attrName>
                                        </p:attrNameLst>
                                      </p:cBhvr>
                                      <p:tavLst>
                                        <p:tav tm="0">
                                          <p:val>
                                            <p:fltVal val="0"/>
                                          </p:val>
                                        </p:tav>
                                        <p:tav tm="100000">
                                          <p:val>
                                            <p:strVal val="#ppt_h"/>
                                          </p:val>
                                        </p:tav>
                                      </p:tavLst>
                                    </p:anim>
                                  </p:childTnLst>
                                </p:cTn>
                              </p:par>
                            </p:childTnLst>
                          </p:cTn>
                        </p:par>
                        <p:par>
                          <p:cTn id="47" fill="hold" nodeType="afterGroup">
                            <p:stCondLst>
                              <p:cond delay="16000"/>
                            </p:stCondLst>
                            <p:childTnLst>
                              <p:par>
                                <p:cTn id="48" presetID="23" presetClass="entr" presetSubtype="288" fill="hold" grpId="0" nodeType="afterEffect">
                                  <p:stCondLst>
                                    <p:cond delay="1000"/>
                                  </p:stCondLst>
                                  <p:childTnLst>
                                    <p:set>
                                      <p:cBhvr>
                                        <p:cTn id="49" dur="1" fill="hold">
                                          <p:stCondLst>
                                            <p:cond delay="0"/>
                                          </p:stCondLst>
                                        </p:cTn>
                                        <p:tgtEl>
                                          <p:spTgt spid="292909"/>
                                        </p:tgtEl>
                                        <p:attrNameLst>
                                          <p:attrName>style.visibility</p:attrName>
                                        </p:attrNameLst>
                                      </p:cBhvr>
                                      <p:to>
                                        <p:strVal val="visible"/>
                                      </p:to>
                                    </p:set>
                                    <p:anim calcmode="lin" valueType="num">
                                      <p:cBhvr>
                                        <p:cTn id="50" dur="500" fill="hold"/>
                                        <p:tgtEl>
                                          <p:spTgt spid="292909"/>
                                        </p:tgtEl>
                                        <p:attrNameLst>
                                          <p:attrName>ppt_w</p:attrName>
                                        </p:attrNameLst>
                                      </p:cBhvr>
                                      <p:tavLst>
                                        <p:tav tm="0">
                                          <p:val>
                                            <p:strVal val="4/3*#ppt_w"/>
                                          </p:val>
                                        </p:tav>
                                        <p:tav tm="100000">
                                          <p:val>
                                            <p:strVal val="#ppt_w"/>
                                          </p:val>
                                        </p:tav>
                                      </p:tavLst>
                                    </p:anim>
                                    <p:anim calcmode="lin" valueType="num">
                                      <p:cBhvr>
                                        <p:cTn id="51" dur="500" fill="hold"/>
                                        <p:tgtEl>
                                          <p:spTgt spid="292909"/>
                                        </p:tgtEl>
                                        <p:attrNameLst>
                                          <p:attrName>ppt_h</p:attrName>
                                        </p:attrNameLst>
                                      </p:cBhvr>
                                      <p:tavLst>
                                        <p:tav tm="0">
                                          <p:val>
                                            <p:strVal val="4/3*#ppt_h"/>
                                          </p:val>
                                        </p:tav>
                                        <p:tav tm="100000">
                                          <p:val>
                                            <p:strVal val="#ppt_h"/>
                                          </p:val>
                                        </p:tav>
                                      </p:tavLst>
                                    </p:anim>
                                  </p:childTnLst>
                                </p:cTn>
                              </p:par>
                            </p:childTnLst>
                          </p:cTn>
                        </p:par>
                        <p:par>
                          <p:cTn id="52" fill="hold" nodeType="afterGroup">
                            <p:stCondLst>
                              <p:cond delay="17500"/>
                            </p:stCondLst>
                            <p:childTnLst>
                              <p:par>
                                <p:cTn id="53" presetID="9" presetClass="entr" presetSubtype="0" fill="hold" grpId="0" nodeType="afterEffect">
                                  <p:stCondLst>
                                    <p:cond delay="2000"/>
                                  </p:stCondLst>
                                  <p:childTnLst>
                                    <p:set>
                                      <p:cBhvr>
                                        <p:cTn id="54" dur="1" fill="hold">
                                          <p:stCondLst>
                                            <p:cond delay="0"/>
                                          </p:stCondLst>
                                        </p:cTn>
                                        <p:tgtEl>
                                          <p:spTgt spid="292907"/>
                                        </p:tgtEl>
                                        <p:attrNameLst>
                                          <p:attrName>style.visibility</p:attrName>
                                        </p:attrNameLst>
                                      </p:cBhvr>
                                      <p:to>
                                        <p:strVal val="visible"/>
                                      </p:to>
                                    </p:set>
                                    <p:animEffect transition="in" filter="dissolve">
                                      <p:cBhvr>
                                        <p:cTn id="55" dur="500"/>
                                        <p:tgtEl>
                                          <p:spTgt spid="292907"/>
                                        </p:tgtEl>
                                      </p:cBhvr>
                                    </p:animEffect>
                                  </p:childTnLst>
                                </p:cTn>
                              </p:par>
                            </p:childTnLst>
                          </p:cTn>
                        </p:par>
                        <p:par>
                          <p:cTn id="56" fill="hold" nodeType="afterGroup">
                            <p:stCondLst>
                              <p:cond delay="20000"/>
                            </p:stCondLst>
                            <p:childTnLst>
                              <p:par>
                                <p:cTn id="57" presetID="1" presetClass="entr" presetSubtype="0" fill="hold" grpId="0" nodeType="afterEffect">
                                  <p:stCondLst>
                                    <p:cond delay="3000"/>
                                  </p:stCondLst>
                                  <p:childTnLst>
                                    <p:set>
                                      <p:cBhvr>
                                        <p:cTn id="58" dur="1" fill="hold">
                                          <p:stCondLst>
                                            <p:cond delay="499"/>
                                          </p:stCondLst>
                                        </p:cTn>
                                        <p:tgtEl>
                                          <p:spTgt spid="2929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2872" grpId="0" autoUpdateAnimBg="0"/>
      <p:bldP spid="292873" grpId="0" autoUpdateAnimBg="0"/>
      <p:bldP spid="292890" grpId="0" autoUpdateAnimBg="0"/>
      <p:bldP spid="292904" grpId="0" autoUpdateAnimBg="0"/>
      <p:bldP spid="292905" grpId="0" autoUpdateAnimBg="0"/>
      <p:bldP spid="292906" grpId="0" autoUpdateAnimBg="0"/>
      <p:bldP spid="292907" grpId="0" animBg="1"/>
      <p:bldP spid="292908" grpId="0" animBg="1"/>
      <p:bldP spid="292909" grpId="0" animBg="1"/>
      <p:bldP spid="292910" grpId="0" animBg="1"/>
    </p:bldLst>
  </p:timing>
</p:sld>
</file>

<file path=ppt/slides/slide17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91842" name="Picture 2" descr="map_nt_pal9.jpg                                                00038CB7 Hard Disk                      985CFB0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1600" y="457200"/>
            <a:ext cx="5741988" cy="734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1843" name="Rectangle 3"/>
          <p:cNvSpPr>
            <a:spLocks noGrp="1" noChangeArrowheads="1"/>
          </p:cNvSpPr>
          <p:nvPr>
            <p:ph type="title"/>
          </p:nvPr>
        </p:nvSpPr>
        <p:spPr>
          <a:xfrm>
            <a:off x="0" y="1066800"/>
            <a:ext cx="1447800" cy="4572000"/>
          </a:xfrm>
        </p:spPr>
        <p:txBody>
          <a:bodyPr/>
          <a:lstStyle/>
          <a:p>
            <a:pPr eaLnBrk="1" hangingPunct="1">
              <a:defRPr/>
            </a:pPr>
            <a:r>
              <a:rPr lang="zh-CN" altLang="en-US" sz="4000" dirty="0">
                <a:solidFill>
                  <a:schemeClr val="bg2"/>
                </a:solidFill>
                <a:effectLst>
                  <a:outerShdw blurRad="38100" dist="38100" dir="2700000" algn="tl">
                    <a:srgbClr val="FFFFFF"/>
                  </a:outerShdw>
                </a:effectLst>
                <a:ea typeface="+mj-ea"/>
              </a:rPr>
              <a:t>海</a:t>
            </a:r>
            <a:br>
              <a:rPr lang="en-US" altLang="zh-CN" sz="4000" dirty="0">
                <a:solidFill>
                  <a:schemeClr val="bg2"/>
                </a:solidFill>
                <a:effectLst>
                  <a:outerShdw blurRad="38100" dist="38100" dir="2700000" algn="tl">
                    <a:srgbClr val="FFFFFF"/>
                  </a:outerShdw>
                </a:effectLst>
                <a:ea typeface="+mj-ea"/>
              </a:rPr>
            </a:br>
            <a:r>
              <a:rPr lang="zh-CN" altLang="en-US" sz="4000" dirty="0">
                <a:solidFill>
                  <a:schemeClr val="bg2"/>
                </a:solidFill>
                <a:effectLst>
                  <a:outerShdw blurRad="38100" dist="38100" dir="2700000" algn="tl">
                    <a:srgbClr val="FFFFFF"/>
                  </a:outerShdw>
                </a:effectLst>
                <a:ea typeface="+mj-ea"/>
              </a:rPr>
              <a:t>之</a:t>
            </a:r>
            <a:br>
              <a:rPr lang="en-US" altLang="zh-CN" sz="4000" dirty="0">
                <a:solidFill>
                  <a:schemeClr val="bg2"/>
                </a:solidFill>
                <a:effectLst>
                  <a:outerShdw blurRad="38100" dist="38100" dir="2700000" algn="tl">
                    <a:srgbClr val="FFFFFF"/>
                  </a:outerShdw>
                </a:effectLst>
                <a:ea typeface="+mj-ea"/>
              </a:rPr>
            </a:br>
            <a:r>
              <a:rPr lang="zh-CN" altLang="en-US" sz="4000" dirty="0">
                <a:solidFill>
                  <a:schemeClr val="bg2"/>
                </a:solidFill>
                <a:effectLst>
                  <a:outerShdw blurRad="38100" dist="38100" dir="2700000" algn="tl">
                    <a:srgbClr val="FFFFFF"/>
                  </a:outerShdw>
                </a:effectLst>
                <a:ea typeface="+mj-ea"/>
              </a:rPr>
              <a:t>道</a:t>
            </a:r>
            <a:endParaRPr lang="en-US" altLang="en-US" sz="4000" dirty="0">
              <a:solidFill>
                <a:schemeClr val="bg2"/>
              </a:solidFill>
              <a:effectLst>
                <a:outerShdw blurRad="38100" dist="38100" dir="2700000" algn="tl">
                  <a:srgbClr val="FFFFFF"/>
                </a:outerShdw>
              </a:effectLst>
              <a:ea typeface="+mj-ea"/>
            </a:endParaRPr>
          </a:p>
        </p:txBody>
      </p:sp>
      <p:sp>
        <p:nvSpPr>
          <p:cNvPr id="291845" name="Rectangle 5"/>
          <p:cNvSpPr>
            <a:spLocks noChangeArrowheads="1"/>
          </p:cNvSpPr>
          <p:nvPr/>
        </p:nvSpPr>
        <p:spPr bwMode="auto">
          <a:xfrm>
            <a:off x="2362200" y="4724400"/>
            <a:ext cx="2667000" cy="762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nchor="ctr"/>
          <a:lstStyle/>
          <a:p>
            <a:pPr algn="ctr" eaLnBrk="1" hangingPunct="1">
              <a:lnSpc>
                <a:spcPct val="100000"/>
              </a:lnSpc>
              <a:spcBef>
                <a:spcPct val="0"/>
              </a:spcBef>
              <a:buFontTx/>
              <a:buNone/>
              <a:defRPr/>
            </a:pPr>
            <a:r>
              <a:rPr kumimoji="0" lang="zh-CN" altLang="en-US" sz="6000" dirty="0">
                <a:solidFill>
                  <a:srgbClr val="000000"/>
                </a:solidFill>
                <a:latin typeface="Arial"/>
                <a:cs typeface="Arial"/>
              </a:rPr>
              <a:t>犹大</a:t>
            </a:r>
            <a:endParaRPr kumimoji="0" lang="en-US" altLang="en-US" sz="4000" b="0" dirty="0">
              <a:solidFill>
                <a:srgbClr val="808080"/>
              </a:solidFill>
              <a:effectLst>
                <a:outerShdw blurRad="38100" dist="38100" dir="2700000" algn="tl">
                  <a:srgbClr val="FFFFFF"/>
                </a:outerShdw>
              </a:effectLst>
              <a:latin typeface="Arial"/>
              <a:cs typeface="Arial"/>
            </a:endParaRPr>
          </a:p>
        </p:txBody>
      </p:sp>
      <p:sp>
        <p:nvSpPr>
          <p:cNvPr id="291848" name="Rectangle 8"/>
          <p:cNvSpPr>
            <a:spLocks noChangeArrowheads="1"/>
          </p:cNvSpPr>
          <p:nvPr/>
        </p:nvSpPr>
        <p:spPr bwMode="auto">
          <a:xfrm>
            <a:off x="76200" y="5300663"/>
            <a:ext cx="1905000" cy="7080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nchor="ctr">
            <a:spAutoFit/>
          </a:bodyPr>
          <a:lstStyle/>
          <a:p>
            <a:pPr algn="ctr" eaLnBrk="1" hangingPunct="1">
              <a:lnSpc>
                <a:spcPct val="100000"/>
              </a:lnSpc>
              <a:spcBef>
                <a:spcPct val="0"/>
              </a:spcBef>
              <a:buFontTx/>
              <a:buNone/>
              <a:defRPr/>
            </a:pPr>
            <a:r>
              <a:rPr kumimoji="0" lang="en-US" sz="4000">
                <a:solidFill>
                  <a:srgbClr val="FFFFFF"/>
                </a:solidFill>
                <a:latin typeface="Arial" charset="0"/>
                <a:ea typeface="MS PGothic" charset="0"/>
                <a:cs typeface="Arial" charset="0"/>
              </a:rPr>
              <a:t>Egypt</a:t>
            </a:r>
            <a:endParaRPr kumimoji="0" lang="en-US" sz="4000" b="0">
              <a:solidFill>
                <a:srgbClr val="000000"/>
              </a:solidFill>
              <a:latin typeface="Arial" charset="0"/>
              <a:ea typeface="MS PGothic" charset="0"/>
              <a:cs typeface="Arial" charset="0"/>
            </a:endParaRPr>
          </a:p>
        </p:txBody>
      </p:sp>
      <p:sp>
        <p:nvSpPr>
          <p:cNvPr id="291849" name="Freeform 9"/>
          <p:cNvSpPr>
            <a:spLocks/>
          </p:cNvSpPr>
          <p:nvPr/>
        </p:nvSpPr>
        <p:spPr bwMode="auto">
          <a:xfrm>
            <a:off x="1524000" y="381000"/>
            <a:ext cx="4038600" cy="5257800"/>
          </a:xfrm>
          <a:custGeom>
            <a:avLst/>
            <a:gdLst>
              <a:gd name="T0" fmla="*/ 12350 w 2943"/>
              <a:gd name="T1" fmla="*/ 5257800 h 3126"/>
              <a:gd name="T2" fmla="*/ 94687 w 2943"/>
              <a:gd name="T3" fmla="*/ 5133335 h 3126"/>
              <a:gd name="T4" fmla="*/ 277199 w 2943"/>
              <a:gd name="T5" fmla="*/ 4808717 h 3126"/>
              <a:gd name="T6" fmla="*/ 318367 w 2943"/>
              <a:gd name="T7" fmla="*/ 4734711 h 3126"/>
              <a:gd name="T8" fmla="*/ 358163 w 2943"/>
              <a:gd name="T9" fmla="*/ 4659023 h 3126"/>
              <a:gd name="T10" fmla="*/ 399331 w 2943"/>
              <a:gd name="T11" fmla="*/ 4585017 h 3126"/>
              <a:gd name="T12" fmla="*/ 480296 w 2943"/>
              <a:gd name="T13" fmla="*/ 4435323 h 3126"/>
              <a:gd name="T14" fmla="*/ 602428 w 2943"/>
              <a:gd name="T15" fmla="*/ 4161164 h 3126"/>
              <a:gd name="T16" fmla="*/ 765728 w 2943"/>
              <a:gd name="T17" fmla="*/ 3587616 h 3126"/>
              <a:gd name="T18" fmla="*/ 1029205 w 2943"/>
              <a:gd name="T19" fmla="*/ 3064527 h 3126"/>
              <a:gd name="T20" fmla="*/ 1252885 w 2943"/>
              <a:gd name="T21" fmla="*/ 3015750 h 3126"/>
              <a:gd name="T22" fmla="*/ 1395602 w 2943"/>
              <a:gd name="T23" fmla="*/ 2990521 h 3126"/>
              <a:gd name="T24" fmla="*/ 1455982 w 2943"/>
              <a:gd name="T25" fmla="*/ 2965292 h 3126"/>
              <a:gd name="T26" fmla="*/ 1497150 w 2943"/>
              <a:gd name="T27" fmla="*/ 2891285 h 3126"/>
              <a:gd name="T28" fmla="*/ 1944511 w 2943"/>
              <a:gd name="T29" fmla="*/ 2866056 h 3126"/>
              <a:gd name="T30" fmla="*/ 2534589 w 2943"/>
              <a:gd name="T31" fmla="*/ 2342967 h 3126"/>
              <a:gd name="T32" fmla="*/ 2553800 w 2943"/>
              <a:gd name="T33" fmla="*/ 2267279 h 3126"/>
              <a:gd name="T34" fmla="*/ 2615553 w 2943"/>
              <a:gd name="T35" fmla="*/ 2242050 h 3126"/>
              <a:gd name="T36" fmla="*/ 2675933 w 2943"/>
              <a:gd name="T37" fmla="*/ 2193273 h 3126"/>
              <a:gd name="T38" fmla="*/ 2758269 w 2943"/>
              <a:gd name="T39" fmla="*/ 2043579 h 3126"/>
              <a:gd name="T40" fmla="*/ 2839233 w 2943"/>
              <a:gd name="T41" fmla="*/ 1967891 h 3126"/>
              <a:gd name="T42" fmla="*/ 2920197 w 2943"/>
              <a:gd name="T43" fmla="*/ 1819878 h 3126"/>
              <a:gd name="T44" fmla="*/ 2981950 w 2943"/>
              <a:gd name="T45" fmla="*/ 1670184 h 3126"/>
              <a:gd name="T46" fmla="*/ 3042330 w 2943"/>
              <a:gd name="T47" fmla="*/ 1520490 h 3126"/>
              <a:gd name="T48" fmla="*/ 3185046 w 2943"/>
              <a:gd name="T49" fmla="*/ 1320337 h 3126"/>
              <a:gd name="T50" fmla="*/ 3469107 w 2943"/>
              <a:gd name="T51" fmla="*/ 972172 h 3126"/>
              <a:gd name="T52" fmla="*/ 3652991 w 2943"/>
              <a:gd name="T53" fmla="*/ 723242 h 3126"/>
              <a:gd name="T54" fmla="*/ 3937052 w 2943"/>
              <a:gd name="T55" fmla="*/ 149694 h 3126"/>
              <a:gd name="T56" fmla="*/ 4038600 w 2943"/>
              <a:gd name="T57" fmla="*/ 0 h 3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943" h="3126">
                <a:moveTo>
                  <a:pt x="9" y="3126"/>
                </a:moveTo>
                <a:cubicBezTo>
                  <a:pt x="38" y="3036"/>
                  <a:pt x="0" y="3120"/>
                  <a:pt x="69" y="3052"/>
                </a:cubicBezTo>
                <a:cubicBezTo>
                  <a:pt x="114" y="3006"/>
                  <a:pt x="167" y="2910"/>
                  <a:pt x="202" y="2859"/>
                </a:cubicBezTo>
                <a:cubicBezTo>
                  <a:pt x="211" y="2844"/>
                  <a:pt x="222" y="2829"/>
                  <a:pt x="232" y="2815"/>
                </a:cubicBezTo>
                <a:cubicBezTo>
                  <a:pt x="241" y="2800"/>
                  <a:pt x="251" y="2784"/>
                  <a:pt x="261" y="2770"/>
                </a:cubicBezTo>
                <a:cubicBezTo>
                  <a:pt x="270" y="2755"/>
                  <a:pt x="291" y="2726"/>
                  <a:pt x="291" y="2726"/>
                </a:cubicBezTo>
                <a:cubicBezTo>
                  <a:pt x="340" y="2577"/>
                  <a:pt x="258" y="2801"/>
                  <a:pt x="350" y="2637"/>
                </a:cubicBezTo>
                <a:cubicBezTo>
                  <a:pt x="404" y="2539"/>
                  <a:pt x="354" y="2531"/>
                  <a:pt x="439" y="2474"/>
                </a:cubicBezTo>
                <a:cubicBezTo>
                  <a:pt x="477" y="2359"/>
                  <a:pt x="520" y="2247"/>
                  <a:pt x="558" y="2133"/>
                </a:cubicBezTo>
                <a:cubicBezTo>
                  <a:pt x="598" y="2009"/>
                  <a:pt x="637" y="1898"/>
                  <a:pt x="750" y="1822"/>
                </a:cubicBezTo>
                <a:cubicBezTo>
                  <a:pt x="809" y="1734"/>
                  <a:pt x="750" y="1793"/>
                  <a:pt x="913" y="1793"/>
                </a:cubicBezTo>
                <a:cubicBezTo>
                  <a:pt x="948" y="1793"/>
                  <a:pt x="982" y="1783"/>
                  <a:pt x="1017" y="1778"/>
                </a:cubicBezTo>
                <a:cubicBezTo>
                  <a:pt x="1031" y="1773"/>
                  <a:pt x="1048" y="1772"/>
                  <a:pt x="1061" y="1763"/>
                </a:cubicBezTo>
                <a:cubicBezTo>
                  <a:pt x="1074" y="1751"/>
                  <a:pt x="1073" y="1721"/>
                  <a:pt x="1091" y="1719"/>
                </a:cubicBezTo>
                <a:cubicBezTo>
                  <a:pt x="1198" y="1701"/>
                  <a:pt x="1308" y="1709"/>
                  <a:pt x="1417" y="1704"/>
                </a:cubicBezTo>
                <a:cubicBezTo>
                  <a:pt x="1561" y="1605"/>
                  <a:pt x="1672" y="1447"/>
                  <a:pt x="1847" y="1393"/>
                </a:cubicBezTo>
                <a:cubicBezTo>
                  <a:pt x="1851" y="1378"/>
                  <a:pt x="1849" y="1359"/>
                  <a:pt x="1861" y="1348"/>
                </a:cubicBezTo>
                <a:cubicBezTo>
                  <a:pt x="1872" y="1336"/>
                  <a:pt x="1891" y="1340"/>
                  <a:pt x="1906" y="1333"/>
                </a:cubicBezTo>
                <a:cubicBezTo>
                  <a:pt x="1921" y="1325"/>
                  <a:pt x="1935" y="1313"/>
                  <a:pt x="1950" y="1304"/>
                </a:cubicBezTo>
                <a:cubicBezTo>
                  <a:pt x="1970" y="1274"/>
                  <a:pt x="1981" y="1236"/>
                  <a:pt x="2010" y="1215"/>
                </a:cubicBezTo>
                <a:cubicBezTo>
                  <a:pt x="2029" y="1200"/>
                  <a:pt x="2052" y="1188"/>
                  <a:pt x="2069" y="1170"/>
                </a:cubicBezTo>
                <a:cubicBezTo>
                  <a:pt x="2092" y="1143"/>
                  <a:pt x="2128" y="1082"/>
                  <a:pt x="2128" y="1082"/>
                </a:cubicBezTo>
                <a:cubicBezTo>
                  <a:pt x="2168" y="961"/>
                  <a:pt x="2111" y="1116"/>
                  <a:pt x="2173" y="993"/>
                </a:cubicBezTo>
                <a:cubicBezTo>
                  <a:pt x="2233" y="870"/>
                  <a:pt x="2131" y="1029"/>
                  <a:pt x="2217" y="904"/>
                </a:cubicBezTo>
                <a:cubicBezTo>
                  <a:pt x="2242" y="827"/>
                  <a:pt x="2271" y="834"/>
                  <a:pt x="2321" y="785"/>
                </a:cubicBezTo>
                <a:cubicBezTo>
                  <a:pt x="2391" y="714"/>
                  <a:pt x="2444" y="634"/>
                  <a:pt x="2528" y="578"/>
                </a:cubicBezTo>
                <a:cubicBezTo>
                  <a:pt x="2567" y="519"/>
                  <a:pt x="2621" y="489"/>
                  <a:pt x="2662" y="430"/>
                </a:cubicBezTo>
                <a:cubicBezTo>
                  <a:pt x="2744" y="306"/>
                  <a:pt x="2763" y="197"/>
                  <a:pt x="2869" y="89"/>
                </a:cubicBezTo>
                <a:cubicBezTo>
                  <a:pt x="2891" y="21"/>
                  <a:pt x="2896" y="46"/>
                  <a:pt x="2943" y="0"/>
                </a:cubicBezTo>
              </a:path>
            </a:pathLst>
          </a:custGeom>
          <a:noFill/>
          <a:ln w="762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1" hangingPunct="1">
              <a:lnSpc>
                <a:spcPct val="100000"/>
              </a:lnSpc>
              <a:spcBef>
                <a:spcPct val="50000"/>
              </a:spcBef>
              <a:buFontTx/>
              <a:buNone/>
              <a:defRPr/>
            </a:pPr>
            <a:endParaRPr kumimoji="0" lang="en-US" sz="2800" b="0">
              <a:solidFill>
                <a:srgbClr val="000000"/>
              </a:solidFill>
              <a:latin typeface="Times New Roman" charset="0"/>
              <a:ea typeface="MS PGothic" charset="0"/>
            </a:endParaRPr>
          </a:p>
        </p:txBody>
      </p:sp>
      <p:sp>
        <p:nvSpPr>
          <p:cNvPr id="291850" name="AutoShape 10"/>
          <p:cNvSpPr>
            <a:spLocks noChangeArrowheads="1"/>
          </p:cNvSpPr>
          <p:nvPr/>
        </p:nvSpPr>
        <p:spPr bwMode="auto">
          <a:xfrm>
            <a:off x="3048000" y="3048000"/>
            <a:ext cx="533400" cy="381000"/>
          </a:xfrm>
          <a:prstGeom prst="irregularSeal1">
            <a:avLst/>
          </a:prstGeom>
          <a:solidFill>
            <a:schemeClr val="accent1"/>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1" hangingPunct="1">
              <a:lnSpc>
                <a:spcPct val="100000"/>
              </a:lnSpc>
              <a:spcBef>
                <a:spcPct val="0"/>
              </a:spcBef>
              <a:buFontTx/>
              <a:buNone/>
              <a:defRPr/>
            </a:pPr>
            <a:endParaRPr kumimoji="0" lang="en-US" sz="3600" b="0">
              <a:solidFill>
                <a:srgbClr val="000000"/>
              </a:solidFill>
              <a:latin typeface="Arial" charset="0"/>
              <a:ea typeface="MS PGothic" charset="0"/>
              <a:cs typeface="Arial" charset="0"/>
            </a:endParaRPr>
          </a:p>
        </p:txBody>
      </p:sp>
      <p:sp>
        <p:nvSpPr>
          <p:cNvPr id="291853" name="Rectangle 13"/>
          <p:cNvSpPr>
            <a:spLocks noChangeArrowheads="1"/>
          </p:cNvSpPr>
          <p:nvPr/>
        </p:nvSpPr>
        <p:spPr bwMode="auto">
          <a:xfrm>
            <a:off x="4267200" y="304800"/>
            <a:ext cx="2362200" cy="762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nchor="ctr"/>
          <a:lstStyle/>
          <a:p>
            <a:pPr algn="ctr" eaLnBrk="1" hangingPunct="1">
              <a:lnSpc>
                <a:spcPct val="100000"/>
              </a:lnSpc>
              <a:spcBef>
                <a:spcPct val="0"/>
              </a:spcBef>
              <a:buFontTx/>
              <a:buNone/>
              <a:defRPr/>
            </a:pPr>
            <a:r>
              <a:rPr kumimoji="0" lang="zh-CN" altLang="en-US" sz="6000" dirty="0">
                <a:solidFill>
                  <a:srgbClr val="000000"/>
                </a:solidFill>
                <a:latin typeface="Arial"/>
                <a:cs typeface="Arial"/>
              </a:rPr>
              <a:t>亚兰</a:t>
            </a:r>
            <a:endParaRPr kumimoji="0" lang="en-US" altLang="en-US" sz="4000" b="0" dirty="0">
              <a:solidFill>
                <a:srgbClr val="808080"/>
              </a:solidFill>
              <a:effectLst>
                <a:outerShdw blurRad="38100" dist="38100" dir="2700000" algn="tl">
                  <a:srgbClr val="FFFFFF"/>
                </a:outerShdw>
              </a:effectLst>
              <a:latin typeface="Arial"/>
              <a:cs typeface="Arial"/>
            </a:endParaRPr>
          </a:p>
        </p:txBody>
      </p:sp>
      <p:sp>
        <p:nvSpPr>
          <p:cNvPr id="291854" name="Freeform 14"/>
          <p:cNvSpPr>
            <a:spLocks/>
          </p:cNvSpPr>
          <p:nvPr/>
        </p:nvSpPr>
        <p:spPr bwMode="auto">
          <a:xfrm>
            <a:off x="3589338" y="1798638"/>
            <a:ext cx="3895725" cy="2486025"/>
          </a:xfrm>
          <a:custGeom>
            <a:avLst/>
            <a:gdLst>
              <a:gd name="T0" fmla="*/ 3895725 w 2454"/>
              <a:gd name="T1" fmla="*/ 2486025 h 1566"/>
              <a:gd name="T2" fmla="*/ 3844925 w 2454"/>
              <a:gd name="T3" fmla="*/ 2468563 h 1566"/>
              <a:gd name="T4" fmla="*/ 3725863 w 2454"/>
              <a:gd name="T5" fmla="*/ 2451100 h 1566"/>
              <a:gd name="T6" fmla="*/ 3641725 w 2454"/>
              <a:gd name="T7" fmla="*/ 2400300 h 1566"/>
              <a:gd name="T8" fmla="*/ 3590925 w 2454"/>
              <a:gd name="T9" fmla="*/ 2384425 h 1566"/>
              <a:gd name="T10" fmla="*/ 3540125 w 2454"/>
              <a:gd name="T11" fmla="*/ 2349500 h 1566"/>
              <a:gd name="T12" fmla="*/ 3489325 w 2454"/>
              <a:gd name="T13" fmla="*/ 2333625 h 1566"/>
              <a:gd name="T14" fmla="*/ 3251200 w 2454"/>
              <a:gd name="T15" fmla="*/ 2095500 h 1566"/>
              <a:gd name="T16" fmla="*/ 3149600 w 2454"/>
              <a:gd name="T17" fmla="*/ 1927225 h 1566"/>
              <a:gd name="T18" fmla="*/ 3014663 w 2454"/>
              <a:gd name="T19" fmla="*/ 1790700 h 1566"/>
              <a:gd name="T20" fmla="*/ 2981325 w 2454"/>
              <a:gd name="T21" fmla="*/ 1739900 h 1566"/>
              <a:gd name="T22" fmla="*/ 2913063 w 2454"/>
              <a:gd name="T23" fmla="*/ 1706563 h 1566"/>
              <a:gd name="T24" fmla="*/ 2760663 w 2454"/>
              <a:gd name="T25" fmla="*/ 1604963 h 1566"/>
              <a:gd name="T26" fmla="*/ 2320925 w 2454"/>
              <a:gd name="T27" fmla="*/ 1485900 h 1566"/>
              <a:gd name="T28" fmla="*/ 2100263 w 2454"/>
              <a:gd name="T29" fmla="*/ 1384300 h 1566"/>
              <a:gd name="T30" fmla="*/ 1981200 w 2454"/>
              <a:gd name="T31" fmla="*/ 1282700 h 1566"/>
              <a:gd name="T32" fmla="*/ 1727200 w 2454"/>
              <a:gd name="T33" fmla="*/ 1096963 h 1566"/>
              <a:gd name="T34" fmla="*/ 1389063 w 2454"/>
              <a:gd name="T35" fmla="*/ 876300 h 1566"/>
              <a:gd name="T36" fmla="*/ 1304925 w 2454"/>
              <a:gd name="T37" fmla="*/ 708025 h 1566"/>
              <a:gd name="T38" fmla="*/ 1287463 w 2454"/>
              <a:gd name="T39" fmla="*/ 657225 h 1566"/>
              <a:gd name="T40" fmla="*/ 1203325 w 2454"/>
              <a:gd name="T41" fmla="*/ 571500 h 1566"/>
              <a:gd name="T42" fmla="*/ 1117600 w 2454"/>
              <a:gd name="T43" fmla="*/ 469900 h 1566"/>
              <a:gd name="T44" fmla="*/ 914400 w 2454"/>
              <a:gd name="T45" fmla="*/ 419100 h 1566"/>
              <a:gd name="T46" fmla="*/ 609600 w 2454"/>
              <a:gd name="T47" fmla="*/ 182563 h 1566"/>
              <a:gd name="T48" fmla="*/ 136525 w 2454"/>
              <a:gd name="T49" fmla="*/ 47625 h 1566"/>
              <a:gd name="T50" fmla="*/ 0 w 2454"/>
              <a:gd name="T51" fmla="*/ 30163 h 156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4" h="1566">
                <a:moveTo>
                  <a:pt x="2454" y="1566"/>
                </a:moveTo>
                <a:cubicBezTo>
                  <a:pt x="2443" y="1562"/>
                  <a:pt x="2433" y="1557"/>
                  <a:pt x="2422" y="1555"/>
                </a:cubicBezTo>
                <a:cubicBezTo>
                  <a:pt x="2397" y="1549"/>
                  <a:pt x="2370" y="1552"/>
                  <a:pt x="2347" y="1544"/>
                </a:cubicBezTo>
                <a:cubicBezTo>
                  <a:pt x="2327" y="1537"/>
                  <a:pt x="2312" y="1521"/>
                  <a:pt x="2294" y="1512"/>
                </a:cubicBezTo>
                <a:cubicBezTo>
                  <a:pt x="2283" y="1507"/>
                  <a:pt x="2272" y="1505"/>
                  <a:pt x="2262" y="1502"/>
                </a:cubicBezTo>
                <a:cubicBezTo>
                  <a:pt x="2251" y="1494"/>
                  <a:pt x="2241" y="1485"/>
                  <a:pt x="2230" y="1480"/>
                </a:cubicBezTo>
                <a:cubicBezTo>
                  <a:pt x="2220" y="1475"/>
                  <a:pt x="2207" y="1476"/>
                  <a:pt x="2198" y="1470"/>
                </a:cubicBezTo>
                <a:cubicBezTo>
                  <a:pt x="2142" y="1433"/>
                  <a:pt x="2086" y="1372"/>
                  <a:pt x="2048" y="1320"/>
                </a:cubicBezTo>
                <a:cubicBezTo>
                  <a:pt x="2023" y="1286"/>
                  <a:pt x="2010" y="1246"/>
                  <a:pt x="1984" y="1214"/>
                </a:cubicBezTo>
                <a:cubicBezTo>
                  <a:pt x="1958" y="1182"/>
                  <a:pt x="1921" y="1161"/>
                  <a:pt x="1899" y="1128"/>
                </a:cubicBezTo>
                <a:cubicBezTo>
                  <a:pt x="1892" y="1117"/>
                  <a:pt x="1887" y="1104"/>
                  <a:pt x="1878" y="1096"/>
                </a:cubicBezTo>
                <a:cubicBezTo>
                  <a:pt x="1865" y="1085"/>
                  <a:pt x="1848" y="1083"/>
                  <a:pt x="1835" y="1075"/>
                </a:cubicBezTo>
                <a:cubicBezTo>
                  <a:pt x="1801" y="1055"/>
                  <a:pt x="1775" y="1022"/>
                  <a:pt x="1739" y="1011"/>
                </a:cubicBezTo>
                <a:cubicBezTo>
                  <a:pt x="1643" y="979"/>
                  <a:pt x="1560" y="954"/>
                  <a:pt x="1462" y="936"/>
                </a:cubicBezTo>
                <a:cubicBezTo>
                  <a:pt x="1416" y="913"/>
                  <a:pt x="1367" y="896"/>
                  <a:pt x="1323" y="872"/>
                </a:cubicBezTo>
                <a:cubicBezTo>
                  <a:pt x="1280" y="848"/>
                  <a:pt x="1282" y="837"/>
                  <a:pt x="1248" y="808"/>
                </a:cubicBezTo>
                <a:cubicBezTo>
                  <a:pt x="1199" y="765"/>
                  <a:pt x="1141" y="726"/>
                  <a:pt x="1088" y="691"/>
                </a:cubicBezTo>
                <a:cubicBezTo>
                  <a:pt x="1023" y="648"/>
                  <a:pt x="924" y="604"/>
                  <a:pt x="875" y="552"/>
                </a:cubicBezTo>
                <a:cubicBezTo>
                  <a:pt x="861" y="512"/>
                  <a:pt x="840" y="482"/>
                  <a:pt x="822" y="446"/>
                </a:cubicBezTo>
                <a:cubicBezTo>
                  <a:pt x="816" y="435"/>
                  <a:pt x="817" y="423"/>
                  <a:pt x="811" y="414"/>
                </a:cubicBezTo>
                <a:cubicBezTo>
                  <a:pt x="795" y="393"/>
                  <a:pt x="772" y="380"/>
                  <a:pt x="758" y="360"/>
                </a:cubicBezTo>
                <a:cubicBezTo>
                  <a:pt x="742" y="337"/>
                  <a:pt x="727" y="311"/>
                  <a:pt x="704" y="296"/>
                </a:cubicBezTo>
                <a:cubicBezTo>
                  <a:pt x="667" y="271"/>
                  <a:pt x="614" y="285"/>
                  <a:pt x="576" y="264"/>
                </a:cubicBezTo>
                <a:cubicBezTo>
                  <a:pt x="503" y="224"/>
                  <a:pt x="452" y="159"/>
                  <a:pt x="384" y="115"/>
                </a:cubicBezTo>
                <a:cubicBezTo>
                  <a:pt x="308" y="0"/>
                  <a:pt x="224" y="36"/>
                  <a:pt x="86" y="30"/>
                </a:cubicBezTo>
                <a:cubicBezTo>
                  <a:pt x="57" y="26"/>
                  <a:pt x="0" y="19"/>
                  <a:pt x="0" y="19"/>
                </a:cubicBezTo>
              </a:path>
            </a:pathLst>
          </a:custGeom>
          <a:noFill/>
          <a:ln w="57150" cmpd="sng">
            <a:solidFill>
              <a:srgbClr val="000066"/>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1" hangingPunct="1">
              <a:lnSpc>
                <a:spcPct val="100000"/>
              </a:lnSpc>
              <a:spcBef>
                <a:spcPct val="50000"/>
              </a:spcBef>
              <a:buFontTx/>
              <a:buNone/>
              <a:defRPr/>
            </a:pPr>
            <a:endParaRPr kumimoji="0" lang="en-US" sz="2800" b="0">
              <a:solidFill>
                <a:srgbClr val="000000"/>
              </a:solidFill>
              <a:latin typeface="Times New Roman" charset="0"/>
              <a:ea typeface="MS PGothic" charset="0"/>
            </a:endParaRPr>
          </a:p>
        </p:txBody>
      </p:sp>
      <p:sp>
        <p:nvSpPr>
          <p:cNvPr id="291855" name="Text Box 15"/>
          <p:cNvSpPr txBox="1">
            <a:spLocks noChangeArrowheads="1"/>
          </p:cNvSpPr>
          <p:nvPr/>
        </p:nvSpPr>
        <p:spPr bwMode="auto">
          <a:xfrm>
            <a:off x="2133600" y="3200400"/>
            <a:ext cx="2187575" cy="646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p>
            <a:pPr eaLnBrk="1" hangingPunct="1">
              <a:lnSpc>
                <a:spcPct val="100000"/>
              </a:lnSpc>
              <a:spcBef>
                <a:spcPct val="50000"/>
              </a:spcBef>
              <a:buFontTx/>
              <a:buNone/>
              <a:defRPr/>
            </a:pPr>
            <a:r>
              <a:rPr kumimoji="0" lang="zh-CN" altLang="en-US" sz="3600" dirty="0">
                <a:solidFill>
                  <a:srgbClr val="000000"/>
                </a:solidFill>
                <a:latin typeface="Arial"/>
                <a:cs typeface="Arial"/>
              </a:rPr>
              <a:t>米吉多</a:t>
            </a:r>
            <a:endParaRPr kumimoji="0" lang="en-US" altLang="en-US" sz="3600" b="0" dirty="0">
              <a:solidFill>
                <a:srgbClr val="000000"/>
              </a:solidFill>
              <a:latin typeface="Arial"/>
              <a:cs typeface="Arial"/>
            </a:endParaRPr>
          </a:p>
        </p:txBody>
      </p:sp>
      <p:sp>
        <p:nvSpPr>
          <p:cNvPr id="291856" name="Text Box 16"/>
          <p:cNvSpPr txBox="1">
            <a:spLocks noChangeArrowheads="1"/>
          </p:cNvSpPr>
          <p:nvPr/>
        </p:nvSpPr>
        <p:spPr bwMode="auto">
          <a:xfrm>
            <a:off x="5334000" y="1989138"/>
            <a:ext cx="2209800" cy="1200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eaLnBrk="1" hangingPunct="1">
              <a:lnSpc>
                <a:spcPct val="100000"/>
              </a:lnSpc>
              <a:spcBef>
                <a:spcPct val="50000"/>
              </a:spcBef>
              <a:buFontTx/>
              <a:buNone/>
            </a:pPr>
            <a:r>
              <a:rPr kumimoji="0" lang="zh-CN" altLang="en-US" sz="3600">
                <a:solidFill>
                  <a:srgbClr val="000000"/>
                </a:solidFill>
                <a:latin typeface="Arial" charset="0"/>
                <a:ea typeface="ＭＳ Ｐゴシック" charset="0"/>
                <a:cs typeface="ＭＳ Ｐゴシック" charset="0"/>
              </a:rPr>
              <a:t>基列的</a:t>
            </a:r>
            <a:br>
              <a:rPr kumimoji="0" lang="en-US" altLang="zh-CN" sz="3600">
                <a:solidFill>
                  <a:srgbClr val="000000"/>
                </a:solidFill>
                <a:latin typeface="Arial" charset="0"/>
                <a:cs typeface="Arial" charset="0"/>
              </a:rPr>
            </a:br>
            <a:r>
              <a:rPr kumimoji="0" lang="zh-CN" altLang="en-US" sz="3600">
                <a:solidFill>
                  <a:srgbClr val="000000"/>
                </a:solidFill>
                <a:latin typeface="Arial" charset="0"/>
                <a:ea typeface="ＭＳ Ｐゴシック" charset="0"/>
                <a:cs typeface="ＭＳ Ｐゴシック" charset="0"/>
              </a:rPr>
              <a:t>拉末</a:t>
            </a:r>
            <a:endParaRPr kumimoji="0" lang="en-US" sz="3600" b="0">
              <a:solidFill>
                <a:srgbClr val="000000"/>
              </a:solidFill>
              <a:latin typeface="Arial" charset="0"/>
              <a:ea typeface="ＭＳ Ｐゴシック" charset="0"/>
              <a:cs typeface="ＭＳ Ｐゴシック" charset="0"/>
            </a:endParaRPr>
          </a:p>
        </p:txBody>
      </p:sp>
      <p:sp>
        <p:nvSpPr>
          <p:cNvPr id="291844" name="Rectangle 4"/>
          <p:cNvSpPr>
            <a:spLocks noChangeArrowheads="1"/>
          </p:cNvSpPr>
          <p:nvPr/>
        </p:nvSpPr>
        <p:spPr bwMode="auto">
          <a:xfrm>
            <a:off x="1676400" y="1946275"/>
            <a:ext cx="2593975" cy="762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nchor="ctr"/>
          <a:lstStyle/>
          <a:p>
            <a:pPr algn="ctr" eaLnBrk="1" hangingPunct="1">
              <a:lnSpc>
                <a:spcPct val="100000"/>
              </a:lnSpc>
              <a:spcBef>
                <a:spcPct val="0"/>
              </a:spcBef>
              <a:buFontTx/>
              <a:buNone/>
              <a:defRPr/>
            </a:pPr>
            <a:r>
              <a:rPr kumimoji="0" lang="zh-CN" altLang="en-US" sz="6000" dirty="0">
                <a:solidFill>
                  <a:srgbClr val="000000"/>
                </a:solidFill>
                <a:latin typeface="Arial"/>
                <a:cs typeface="Arial"/>
              </a:rPr>
              <a:t>以色列</a:t>
            </a:r>
            <a:endParaRPr kumimoji="0" lang="en-US" altLang="en-US" sz="4000" b="0" dirty="0">
              <a:solidFill>
                <a:srgbClr val="808080"/>
              </a:solidFill>
              <a:effectLst>
                <a:outerShdw blurRad="38100" dist="38100" dir="2700000" algn="tl">
                  <a:srgbClr val="FFFFFF"/>
                </a:outerShdw>
              </a:effectLst>
              <a:latin typeface="Arial"/>
              <a:cs typeface="Arial"/>
            </a:endParaRPr>
          </a:p>
        </p:txBody>
      </p:sp>
      <p:pic>
        <p:nvPicPr>
          <p:cNvPr id="291847"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5410200"/>
            <a:ext cx="2667000" cy="1955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sp>
        <p:nvSpPr>
          <p:cNvPr id="2" name="Freeform 1"/>
          <p:cNvSpPr>
            <a:spLocks/>
          </p:cNvSpPr>
          <p:nvPr/>
        </p:nvSpPr>
        <p:spPr bwMode="auto">
          <a:xfrm>
            <a:off x="3546475" y="1373188"/>
            <a:ext cx="1522413" cy="2012950"/>
          </a:xfrm>
          <a:custGeom>
            <a:avLst/>
            <a:gdLst>
              <a:gd name="T0" fmla="*/ 0 w 1521616"/>
              <a:gd name="T1" fmla="*/ 1795642 h 2013778"/>
              <a:gd name="T2" fmla="*/ 160254 w 1521616"/>
              <a:gd name="T3" fmla="*/ 1807080 h 2013778"/>
              <a:gd name="T4" fmla="*/ 560890 w 1521616"/>
              <a:gd name="T5" fmla="*/ 1818517 h 2013778"/>
              <a:gd name="T6" fmla="*/ 595230 w 1521616"/>
              <a:gd name="T7" fmla="*/ 1841392 h 2013778"/>
              <a:gd name="T8" fmla="*/ 675357 w 1521616"/>
              <a:gd name="T9" fmla="*/ 1875703 h 2013778"/>
              <a:gd name="T10" fmla="*/ 721144 w 1521616"/>
              <a:gd name="T11" fmla="*/ 1910015 h 2013778"/>
              <a:gd name="T12" fmla="*/ 755484 w 1521616"/>
              <a:gd name="T13" fmla="*/ 1932889 h 2013778"/>
              <a:gd name="T14" fmla="*/ 801270 w 1521616"/>
              <a:gd name="T15" fmla="*/ 2001513 h 2013778"/>
              <a:gd name="T16" fmla="*/ 847057 w 1521616"/>
              <a:gd name="T17" fmla="*/ 2012950 h 2013778"/>
              <a:gd name="T18" fmla="*/ 1007311 w 1521616"/>
              <a:gd name="T19" fmla="*/ 2001513 h 2013778"/>
              <a:gd name="T20" fmla="*/ 1075991 w 1521616"/>
              <a:gd name="T21" fmla="*/ 1978638 h 2013778"/>
              <a:gd name="T22" fmla="*/ 1224799 w 1521616"/>
              <a:gd name="T23" fmla="*/ 1967201 h 2013778"/>
              <a:gd name="T24" fmla="*/ 1316372 w 1521616"/>
              <a:gd name="T25" fmla="*/ 1955764 h 2013778"/>
              <a:gd name="T26" fmla="*/ 1419393 w 1521616"/>
              <a:gd name="T27" fmla="*/ 1910015 h 2013778"/>
              <a:gd name="T28" fmla="*/ 1453733 w 1521616"/>
              <a:gd name="T29" fmla="*/ 1829954 h 2013778"/>
              <a:gd name="T30" fmla="*/ 1476627 w 1521616"/>
              <a:gd name="T31" fmla="*/ 1761331 h 2013778"/>
              <a:gd name="T32" fmla="*/ 1488073 w 1521616"/>
              <a:gd name="T33" fmla="*/ 1692708 h 2013778"/>
              <a:gd name="T34" fmla="*/ 1499520 w 1521616"/>
              <a:gd name="T35" fmla="*/ 1646960 h 2013778"/>
              <a:gd name="T36" fmla="*/ 1522413 w 1521616"/>
              <a:gd name="T37" fmla="*/ 1178033 h 2013778"/>
              <a:gd name="T38" fmla="*/ 1510967 w 1521616"/>
              <a:gd name="T39" fmla="*/ 789168 h 2013778"/>
              <a:gd name="T40" fmla="*/ 1488073 w 1521616"/>
              <a:gd name="T41" fmla="*/ 766294 h 2013778"/>
              <a:gd name="T42" fmla="*/ 1465180 w 1521616"/>
              <a:gd name="T43" fmla="*/ 583298 h 2013778"/>
              <a:gd name="T44" fmla="*/ 1453733 w 1521616"/>
              <a:gd name="T45" fmla="*/ 537549 h 2013778"/>
              <a:gd name="T46" fmla="*/ 1430840 w 1521616"/>
              <a:gd name="T47" fmla="*/ 503238 h 2013778"/>
              <a:gd name="T48" fmla="*/ 1419393 w 1521616"/>
              <a:gd name="T49" fmla="*/ 0 h 201377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21616" h="2013778">
                <a:moveTo>
                  <a:pt x="0" y="1796381"/>
                </a:moveTo>
                <a:cubicBezTo>
                  <a:pt x="53390" y="1800195"/>
                  <a:pt x="106688" y="1805640"/>
                  <a:pt x="160170" y="1807823"/>
                </a:cubicBezTo>
                <a:cubicBezTo>
                  <a:pt x="293589" y="1813269"/>
                  <a:pt x="427480" y="1808755"/>
                  <a:pt x="560596" y="1819265"/>
                </a:cubicBezTo>
                <a:cubicBezTo>
                  <a:pt x="574304" y="1820347"/>
                  <a:pt x="582619" y="1835999"/>
                  <a:pt x="594918" y="1842149"/>
                </a:cubicBezTo>
                <a:cubicBezTo>
                  <a:pt x="672771" y="1881080"/>
                  <a:pt x="579772" y="1816949"/>
                  <a:pt x="675003" y="1876475"/>
                </a:cubicBezTo>
                <a:cubicBezTo>
                  <a:pt x="691173" y="1886582"/>
                  <a:pt x="705250" y="1899717"/>
                  <a:pt x="720766" y="1910801"/>
                </a:cubicBezTo>
                <a:cubicBezTo>
                  <a:pt x="731955" y="1918794"/>
                  <a:pt x="743647" y="1926056"/>
                  <a:pt x="755088" y="1933684"/>
                </a:cubicBezTo>
                <a:cubicBezTo>
                  <a:pt x="764377" y="1952265"/>
                  <a:pt x="777555" y="1990687"/>
                  <a:pt x="800851" y="2002336"/>
                </a:cubicBezTo>
                <a:cubicBezTo>
                  <a:pt x="814915" y="2009369"/>
                  <a:pt x="831360" y="2009964"/>
                  <a:pt x="846614" y="2013778"/>
                </a:cubicBezTo>
                <a:cubicBezTo>
                  <a:pt x="900004" y="2009964"/>
                  <a:pt x="953850" y="2010277"/>
                  <a:pt x="1006784" y="2002336"/>
                </a:cubicBezTo>
                <a:cubicBezTo>
                  <a:pt x="1030636" y="1998758"/>
                  <a:pt x="1051604" y="1983214"/>
                  <a:pt x="1075428" y="1979452"/>
                </a:cubicBezTo>
                <a:cubicBezTo>
                  <a:pt x="1124543" y="1971696"/>
                  <a:pt x="1174659" y="1972725"/>
                  <a:pt x="1224158" y="1968010"/>
                </a:cubicBezTo>
                <a:cubicBezTo>
                  <a:pt x="1254765" y="1965095"/>
                  <a:pt x="1285175" y="1960382"/>
                  <a:pt x="1315683" y="1956568"/>
                </a:cubicBezTo>
                <a:cubicBezTo>
                  <a:pt x="1397373" y="1929335"/>
                  <a:pt x="1364260" y="1947064"/>
                  <a:pt x="1418650" y="1910801"/>
                </a:cubicBezTo>
                <a:cubicBezTo>
                  <a:pt x="1448914" y="1789734"/>
                  <a:pt x="1407825" y="1932297"/>
                  <a:pt x="1452972" y="1830707"/>
                </a:cubicBezTo>
                <a:cubicBezTo>
                  <a:pt x="1462768" y="1808664"/>
                  <a:pt x="1475854" y="1762056"/>
                  <a:pt x="1475854" y="1762056"/>
                </a:cubicBezTo>
                <a:cubicBezTo>
                  <a:pt x="1479667" y="1739172"/>
                  <a:pt x="1482745" y="1716153"/>
                  <a:pt x="1487294" y="1693404"/>
                </a:cubicBezTo>
                <a:cubicBezTo>
                  <a:pt x="1490378" y="1677984"/>
                  <a:pt x="1497244" y="1663291"/>
                  <a:pt x="1498735" y="1647637"/>
                </a:cubicBezTo>
                <a:cubicBezTo>
                  <a:pt x="1507458" y="1556040"/>
                  <a:pt x="1518894" y="1243846"/>
                  <a:pt x="1521616" y="1178518"/>
                </a:cubicBezTo>
                <a:cubicBezTo>
                  <a:pt x="1517803" y="1048843"/>
                  <a:pt x="1520948" y="918776"/>
                  <a:pt x="1510176" y="789493"/>
                </a:cubicBezTo>
                <a:cubicBezTo>
                  <a:pt x="1509280" y="778743"/>
                  <a:pt x="1489634" y="777139"/>
                  <a:pt x="1487294" y="766609"/>
                </a:cubicBezTo>
                <a:cubicBezTo>
                  <a:pt x="1473954" y="706575"/>
                  <a:pt x="1479327" y="643201"/>
                  <a:pt x="1464413" y="583538"/>
                </a:cubicBezTo>
                <a:cubicBezTo>
                  <a:pt x="1460599" y="568282"/>
                  <a:pt x="1459166" y="552224"/>
                  <a:pt x="1452972" y="537770"/>
                </a:cubicBezTo>
                <a:cubicBezTo>
                  <a:pt x="1447556" y="525131"/>
                  <a:pt x="1437718" y="514887"/>
                  <a:pt x="1430091" y="503445"/>
                </a:cubicBezTo>
                <a:cubicBezTo>
                  <a:pt x="1394826" y="291834"/>
                  <a:pt x="1418650" y="457993"/>
                  <a:pt x="1418650" y="0"/>
                </a:cubicBezTo>
              </a:path>
            </a:pathLst>
          </a:custGeom>
          <a:noFill/>
          <a:ln w="76200" cap="flat" cmpd="sng">
            <a:solidFill>
              <a:srgbClr val="FF0000"/>
            </a:solidFill>
            <a:prstDash val="solid"/>
            <a:round/>
            <a:headEnd/>
            <a:tailEnd/>
          </a:ln>
          <a:effectLst>
            <a:outerShdw blurRad="40000" dist="20000" dir="5400000" rotWithShape="0">
              <a:srgbClr val="000000">
                <a:alpha val="37999"/>
              </a:srgbClr>
            </a:outerShdw>
          </a:effectLst>
          <a:extLst>
            <a:ext uri="{909E8E84-426E-40dd-AFC4-6F175D3DCCD1}">
              <a14:hiddenFill xmlns="" xmlns:a14="http://schemas.microsoft.com/office/drawing/2010/main">
                <a:solidFill>
                  <a:srgbClr val="FFFFFF"/>
                </a:solidFill>
              </a14:hiddenFill>
            </a:ext>
          </a:extLst>
        </p:spPr>
        <p:txBody>
          <a:bodyPr anchor="ctr"/>
          <a:lstStyle/>
          <a:p>
            <a:pPr eaLnBrk="1" hangingPunct="1">
              <a:lnSpc>
                <a:spcPct val="100000"/>
              </a:lnSpc>
              <a:spcBef>
                <a:spcPct val="50000"/>
              </a:spcBef>
              <a:buFontTx/>
              <a:buNone/>
              <a:defRPr/>
            </a:pPr>
            <a:endParaRPr kumimoji="0" lang="en-US" sz="2800" b="0">
              <a:solidFill>
                <a:srgbClr val="000000"/>
              </a:solidFill>
              <a:latin typeface="Times New Roman" charset="0"/>
              <a:ea typeface="MS PGothic" charset="0"/>
            </a:endParaRPr>
          </a:p>
        </p:txBody>
      </p:sp>
      <p:sp>
        <p:nvSpPr>
          <p:cNvPr id="291851" name="AutoShape 11"/>
          <p:cNvSpPr>
            <a:spLocks noChangeArrowheads="1"/>
          </p:cNvSpPr>
          <p:nvPr/>
        </p:nvSpPr>
        <p:spPr bwMode="auto">
          <a:xfrm>
            <a:off x="4953000" y="2667000"/>
            <a:ext cx="533400" cy="381000"/>
          </a:xfrm>
          <a:prstGeom prst="irregularSeal1">
            <a:avLst/>
          </a:prstGeom>
          <a:solidFill>
            <a:srgbClr val="CCFF33"/>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1" hangingPunct="1">
              <a:lnSpc>
                <a:spcPct val="100000"/>
              </a:lnSpc>
              <a:spcBef>
                <a:spcPct val="0"/>
              </a:spcBef>
              <a:buFontTx/>
              <a:buNone/>
              <a:defRPr/>
            </a:pPr>
            <a:endParaRPr kumimoji="0" lang="en-US" sz="3600" b="0">
              <a:solidFill>
                <a:srgbClr val="000000"/>
              </a:solidFill>
              <a:latin typeface="Arial" charset="0"/>
              <a:ea typeface="MS PGothic" charset="0"/>
              <a:cs typeface="Arial" charset="0"/>
            </a:endParaRPr>
          </a:p>
        </p:txBody>
      </p:sp>
    </p:spTree>
    <p:extLst>
      <p:ext uri="{BB962C8B-B14F-4D97-AF65-F5344CB8AC3E}">
        <p14:creationId xmlns:p14="http://schemas.microsoft.com/office/powerpoint/2010/main" val="3704333875"/>
      </p:ext>
    </p:extLst>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nodeType="afterEffect">
                                  <p:stCondLst>
                                    <p:cond delay="0"/>
                                  </p:stCondLst>
                                  <p:childTnLst>
                                    <p:set>
                                      <p:cBhvr>
                                        <p:cTn id="6" dur="1" fill="hold">
                                          <p:stCondLst>
                                            <p:cond delay="0"/>
                                          </p:stCondLst>
                                        </p:cTn>
                                        <p:tgtEl>
                                          <p:spTgt spid="291842"/>
                                        </p:tgtEl>
                                        <p:attrNameLst>
                                          <p:attrName>style.visibility</p:attrName>
                                        </p:attrNameLst>
                                      </p:cBhvr>
                                      <p:to>
                                        <p:strVal val="visible"/>
                                      </p:to>
                                    </p:set>
                                    <p:animEffect transition="in" filter="box(in)">
                                      <p:cBhvr>
                                        <p:cTn id="7" dur="500"/>
                                        <p:tgtEl>
                                          <p:spTgt spid="29184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499"/>
                                          </p:stCondLst>
                                        </p:cTn>
                                        <p:tgtEl>
                                          <p:spTgt spid="291845"/>
                                        </p:tgtEl>
                                        <p:attrNameLst>
                                          <p:attrName>style.visibility</p:attrName>
                                        </p:attrNameLst>
                                      </p:cBhvr>
                                      <p:to>
                                        <p:strVal val="visible"/>
                                      </p:to>
                                    </p:set>
                                  </p:childTnLst>
                                </p:cTn>
                              </p:par>
                            </p:childTnLst>
                          </p:cTn>
                        </p:par>
                        <p:par>
                          <p:cTn id="11" fill="hold" nodeType="afterGroup">
                            <p:stCondLst>
                              <p:cond delay="1000"/>
                            </p:stCondLst>
                            <p:childTnLst>
                              <p:par>
                                <p:cTn id="12" presetID="1" presetClass="entr" presetSubtype="0" fill="hold" grpId="0" nodeType="afterEffect">
                                  <p:stCondLst>
                                    <p:cond delay="0"/>
                                  </p:stCondLst>
                                  <p:childTnLst>
                                    <p:set>
                                      <p:cBhvr>
                                        <p:cTn id="13" dur="1" fill="hold">
                                          <p:stCondLst>
                                            <p:cond delay="499"/>
                                          </p:stCondLst>
                                        </p:cTn>
                                        <p:tgtEl>
                                          <p:spTgt spid="291853"/>
                                        </p:tgtEl>
                                        <p:attrNameLst>
                                          <p:attrName>style.visibility</p:attrName>
                                        </p:attrNameLst>
                                      </p:cBhvr>
                                      <p:to>
                                        <p:strVal val="visible"/>
                                      </p:to>
                                    </p:set>
                                  </p:childTnLst>
                                </p:cTn>
                              </p:par>
                            </p:childTnLst>
                          </p:cTn>
                        </p:par>
                        <p:par>
                          <p:cTn id="14" fill="hold" nodeType="afterGroup">
                            <p:stCondLst>
                              <p:cond delay="1500"/>
                            </p:stCondLst>
                            <p:childTnLst>
                              <p:par>
                                <p:cTn id="15" presetID="1" presetClass="entr" presetSubtype="0" fill="hold" grpId="0" nodeType="afterEffect">
                                  <p:stCondLst>
                                    <p:cond delay="0"/>
                                  </p:stCondLst>
                                  <p:childTnLst>
                                    <p:set>
                                      <p:cBhvr>
                                        <p:cTn id="16" dur="1" fill="hold">
                                          <p:stCondLst>
                                            <p:cond delay="499"/>
                                          </p:stCondLst>
                                        </p:cTn>
                                        <p:tgtEl>
                                          <p:spTgt spid="291844"/>
                                        </p:tgtEl>
                                        <p:attrNameLst>
                                          <p:attrName>style.visibility</p:attrName>
                                        </p:attrNameLst>
                                      </p:cBhvr>
                                      <p:to>
                                        <p:strVal val="visible"/>
                                      </p:to>
                                    </p:set>
                                  </p:childTnLst>
                                </p:cTn>
                              </p:par>
                            </p:childTnLst>
                          </p:cTn>
                        </p:par>
                        <p:par>
                          <p:cTn id="17" fill="hold" nodeType="afterGroup">
                            <p:stCondLst>
                              <p:cond delay="2000"/>
                            </p:stCondLst>
                            <p:childTnLst>
                              <p:par>
                                <p:cTn id="18" presetID="2" presetClass="entr" presetSubtype="12" fill="hold" nodeType="afterEffect">
                                  <p:stCondLst>
                                    <p:cond delay="0"/>
                                  </p:stCondLst>
                                  <p:childTnLst>
                                    <p:set>
                                      <p:cBhvr>
                                        <p:cTn id="19" dur="1" fill="hold">
                                          <p:stCondLst>
                                            <p:cond delay="0"/>
                                          </p:stCondLst>
                                        </p:cTn>
                                        <p:tgtEl>
                                          <p:spTgt spid="291847"/>
                                        </p:tgtEl>
                                        <p:attrNameLst>
                                          <p:attrName>style.visibility</p:attrName>
                                        </p:attrNameLst>
                                      </p:cBhvr>
                                      <p:to>
                                        <p:strVal val="visible"/>
                                      </p:to>
                                    </p:set>
                                    <p:anim calcmode="lin" valueType="num">
                                      <p:cBhvr additive="base">
                                        <p:cTn id="20" dur="500" fill="hold"/>
                                        <p:tgtEl>
                                          <p:spTgt spid="291847"/>
                                        </p:tgtEl>
                                        <p:attrNameLst>
                                          <p:attrName>ppt_x</p:attrName>
                                        </p:attrNameLst>
                                      </p:cBhvr>
                                      <p:tavLst>
                                        <p:tav tm="0">
                                          <p:val>
                                            <p:strVal val="0-#ppt_w/2"/>
                                          </p:val>
                                        </p:tav>
                                        <p:tav tm="100000">
                                          <p:val>
                                            <p:strVal val="#ppt_x"/>
                                          </p:val>
                                        </p:tav>
                                      </p:tavLst>
                                    </p:anim>
                                    <p:anim calcmode="lin" valueType="num">
                                      <p:cBhvr additive="base">
                                        <p:cTn id="21" dur="500" fill="hold"/>
                                        <p:tgtEl>
                                          <p:spTgt spid="291847"/>
                                        </p:tgtEl>
                                        <p:attrNameLst>
                                          <p:attrName>ppt_y</p:attrName>
                                        </p:attrNameLst>
                                      </p:cBhvr>
                                      <p:tavLst>
                                        <p:tav tm="0">
                                          <p:val>
                                            <p:strVal val="1+#ppt_h/2"/>
                                          </p:val>
                                        </p:tav>
                                        <p:tav tm="100000">
                                          <p:val>
                                            <p:strVal val="#ppt_y"/>
                                          </p:val>
                                        </p:tav>
                                      </p:tavLst>
                                    </p:anim>
                                  </p:childTnLst>
                                </p:cTn>
                              </p:par>
                            </p:childTnLst>
                          </p:cTn>
                        </p:par>
                        <p:par>
                          <p:cTn id="22" fill="hold" nodeType="afterGroup">
                            <p:stCondLst>
                              <p:cond delay="2500"/>
                            </p:stCondLst>
                            <p:childTnLst>
                              <p:par>
                                <p:cTn id="23" presetID="9" presetClass="entr" presetSubtype="0" fill="hold" grpId="0" nodeType="afterEffect">
                                  <p:stCondLst>
                                    <p:cond delay="0"/>
                                  </p:stCondLst>
                                  <p:childTnLst>
                                    <p:set>
                                      <p:cBhvr>
                                        <p:cTn id="24" dur="1" fill="hold">
                                          <p:stCondLst>
                                            <p:cond delay="0"/>
                                          </p:stCondLst>
                                        </p:cTn>
                                        <p:tgtEl>
                                          <p:spTgt spid="291848"/>
                                        </p:tgtEl>
                                        <p:attrNameLst>
                                          <p:attrName>style.visibility</p:attrName>
                                        </p:attrNameLst>
                                      </p:cBhvr>
                                      <p:to>
                                        <p:strVal val="visible"/>
                                      </p:to>
                                    </p:set>
                                    <p:animEffect transition="in" filter="dissolve">
                                      <p:cBhvr>
                                        <p:cTn id="25" dur="500"/>
                                        <p:tgtEl>
                                          <p:spTgt spid="291848"/>
                                        </p:tgtEl>
                                      </p:cBhvr>
                                    </p:animEffect>
                                  </p:childTnLst>
                                </p:cTn>
                              </p:par>
                            </p:childTnLst>
                          </p:cTn>
                        </p:par>
                        <p:par>
                          <p:cTn id="26" fill="hold" nodeType="afterGroup">
                            <p:stCondLst>
                              <p:cond delay="3000"/>
                            </p:stCondLst>
                            <p:childTnLst>
                              <p:par>
                                <p:cTn id="27" presetID="22" presetClass="entr" presetSubtype="8" fill="hold" nodeType="afterEffect">
                                  <p:stCondLst>
                                    <p:cond delay="1000"/>
                                  </p:stCondLst>
                                  <p:childTnLst>
                                    <p:set>
                                      <p:cBhvr>
                                        <p:cTn id="28" dur="1" fill="hold">
                                          <p:stCondLst>
                                            <p:cond delay="0"/>
                                          </p:stCondLst>
                                        </p:cTn>
                                        <p:tgtEl>
                                          <p:spTgt spid="291849"/>
                                        </p:tgtEl>
                                        <p:attrNameLst>
                                          <p:attrName>style.visibility</p:attrName>
                                        </p:attrNameLst>
                                      </p:cBhvr>
                                      <p:to>
                                        <p:strVal val="visible"/>
                                      </p:to>
                                    </p:set>
                                    <p:animEffect transition="in" filter="wipe(left)">
                                      <p:cBhvr>
                                        <p:cTn id="29" dur="500"/>
                                        <p:tgtEl>
                                          <p:spTgt spid="291849"/>
                                        </p:tgtEl>
                                      </p:cBhvr>
                                    </p:animEffect>
                                  </p:childTnLst>
                                </p:cTn>
                              </p:par>
                            </p:childTnLst>
                          </p:cTn>
                        </p:par>
                        <p:par>
                          <p:cTn id="30" fill="hold" nodeType="afterGroup">
                            <p:stCondLst>
                              <p:cond delay="4500"/>
                            </p:stCondLst>
                            <p:childTnLst>
                              <p:par>
                                <p:cTn id="31" presetID="2" presetClass="entr" presetSubtype="8" fill="hold" grpId="0" nodeType="afterEffect">
                                  <p:stCondLst>
                                    <p:cond delay="2000"/>
                                  </p:stCondLst>
                                  <p:childTnLst>
                                    <p:set>
                                      <p:cBhvr>
                                        <p:cTn id="32" dur="1" fill="hold">
                                          <p:stCondLst>
                                            <p:cond delay="0"/>
                                          </p:stCondLst>
                                        </p:cTn>
                                        <p:tgtEl>
                                          <p:spTgt spid="291843"/>
                                        </p:tgtEl>
                                        <p:attrNameLst>
                                          <p:attrName>style.visibility</p:attrName>
                                        </p:attrNameLst>
                                      </p:cBhvr>
                                      <p:to>
                                        <p:strVal val="visible"/>
                                      </p:to>
                                    </p:set>
                                    <p:anim calcmode="lin" valueType="num">
                                      <p:cBhvr additive="base">
                                        <p:cTn id="33" dur="500" fill="hold"/>
                                        <p:tgtEl>
                                          <p:spTgt spid="291843"/>
                                        </p:tgtEl>
                                        <p:attrNameLst>
                                          <p:attrName>ppt_x</p:attrName>
                                        </p:attrNameLst>
                                      </p:cBhvr>
                                      <p:tavLst>
                                        <p:tav tm="0">
                                          <p:val>
                                            <p:strVal val="0-#ppt_w/2"/>
                                          </p:val>
                                        </p:tav>
                                        <p:tav tm="100000">
                                          <p:val>
                                            <p:strVal val="#ppt_x"/>
                                          </p:val>
                                        </p:tav>
                                      </p:tavLst>
                                    </p:anim>
                                    <p:anim calcmode="lin" valueType="num">
                                      <p:cBhvr additive="base">
                                        <p:cTn id="34" dur="500" fill="hold"/>
                                        <p:tgtEl>
                                          <p:spTgt spid="291843"/>
                                        </p:tgtEl>
                                        <p:attrNameLst>
                                          <p:attrName>ppt_y</p:attrName>
                                        </p:attrNameLst>
                                      </p:cBhvr>
                                      <p:tavLst>
                                        <p:tav tm="0">
                                          <p:val>
                                            <p:strVal val="#ppt_y"/>
                                          </p:val>
                                        </p:tav>
                                        <p:tav tm="100000">
                                          <p:val>
                                            <p:strVal val="#ppt_y"/>
                                          </p:val>
                                        </p:tav>
                                      </p:tavLst>
                                    </p:anim>
                                  </p:childTnLst>
                                </p:cTn>
                              </p:par>
                            </p:childTnLst>
                          </p:cTn>
                        </p:par>
                        <p:par>
                          <p:cTn id="35" fill="hold" nodeType="afterGroup">
                            <p:stCondLst>
                              <p:cond delay="7000"/>
                            </p:stCondLst>
                            <p:childTnLst>
                              <p:par>
                                <p:cTn id="36" presetID="1" presetClass="entr" presetSubtype="0" fill="hold" grpId="0" nodeType="afterEffect">
                                  <p:stCondLst>
                                    <p:cond delay="0"/>
                                  </p:stCondLst>
                                  <p:childTnLst>
                                    <p:set>
                                      <p:cBhvr>
                                        <p:cTn id="37" dur="1" fill="hold">
                                          <p:stCondLst>
                                            <p:cond delay="499"/>
                                          </p:stCondLst>
                                        </p:cTn>
                                        <p:tgtEl>
                                          <p:spTgt spid="291850"/>
                                        </p:tgtEl>
                                        <p:attrNameLst>
                                          <p:attrName>style.visibility</p:attrName>
                                        </p:attrNameLst>
                                      </p:cBhvr>
                                      <p:to>
                                        <p:strVal val="visible"/>
                                      </p:to>
                                    </p:set>
                                  </p:childTnLst>
                                </p:cTn>
                              </p:par>
                            </p:childTnLst>
                          </p:cTn>
                        </p:par>
                        <p:par>
                          <p:cTn id="38" fill="hold" nodeType="afterGroup">
                            <p:stCondLst>
                              <p:cond delay="7500"/>
                            </p:stCondLst>
                            <p:childTnLst>
                              <p:par>
                                <p:cTn id="39" presetID="1" presetClass="entr" presetSubtype="0" fill="hold" grpId="0" nodeType="afterEffect">
                                  <p:stCondLst>
                                    <p:cond delay="0"/>
                                  </p:stCondLst>
                                  <p:childTnLst>
                                    <p:set>
                                      <p:cBhvr>
                                        <p:cTn id="40" dur="1" fill="hold">
                                          <p:stCondLst>
                                            <p:cond delay="499"/>
                                          </p:stCondLst>
                                        </p:cTn>
                                        <p:tgtEl>
                                          <p:spTgt spid="291855"/>
                                        </p:tgtEl>
                                        <p:attrNameLst>
                                          <p:attrName>style.visibility</p:attrName>
                                        </p:attrNameLst>
                                      </p:cBhvr>
                                      <p:to>
                                        <p:strVal val="visible"/>
                                      </p:to>
                                    </p:set>
                                  </p:childTnLst>
                                </p:cTn>
                              </p:par>
                            </p:childTnLst>
                          </p:cTn>
                        </p:par>
                        <p:par>
                          <p:cTn id="41" fill="hold" nodeType="afterGroup">
                            <p:stCondLst>
                              <p:cond delay="8000"/>
                            </p:stCondLst>
                            <p:childTnLst>
                              <p:par>
                                <p:cTn id="42" presetID="1" presetClass="entr" presetSubtype="0" fill="hold" grpId="0" nodeType="afterEffect">
                                  <p:stCondLst>
                                    <p:cond delay="2000"/>
                                  </p:stCondLst>
                                  <p:childTnLst>
                                    <p:set>
                                      <p:cBhvr>
                                        <p:cTn id="43" dur="1" fill="hold">
                                          <p:stCondLst>
                                            <p:cond delay="499"/>
                                          </p:stCondLst>
                                        </p:cTn>
                                        <p:tgtEl>
                                          <p:spTgt spid="291851"/>
                                        </p:tgtEl>
                                        <p:attrNameLst>
                                          <p:attrName>style.visibility</p:attrName>
                                        </p:attrNameLst>
                                      </p:cBhvr>
                                      <p:to>
                                        <p:strVal val="visible"/>
                                      </p:to>
                                    </p:set>
                                  </p:childTnLst>
                                </p:cTn>
                              </p:par>
                            </p:childTnLst>
                          </p:cTn>
                        </p:par>
                        <p:par>
                          <p:cTn id="44" fill="hold" nodeType="afterGroup">
                            <p:stCondLst>
                              <p:cond delay="10500"/>
                            </p:stCondLst>
                            <p:childTnLst>
                              <p:par>
                                <p:cTn id="45" presetID="22" presetClass="entr" presetSubtype="8" fill="hold" nodeType="afterEffect">
                                  <p:stCondLst>
                                    <p:cond delay="0"/>
                                  </p:stCondLst>
                                  <p:childTnLst>
                                    <p:set>
                                      <p:cBhvr>
                                        <p:cTn id="46" dur="1" fill="hold">
                                          <p:stCondLst>
                                            <p:cond delay="0"/>
                                          </p:stCondLst>
                                        </p:cTn>
                                        <p:tgtEl>
                                          <p:spTgt spid="2"/>
                                        </p:tgtEl>
                                        <p:attrNameLst>
                                          <p:attrName>style.visibility</p:attrName>
                                        </p:attrNameLst>
                                      </p:cBhvr>
                                      <p:to>
                                        <p:strVal val="visible"/>
                                      </p:to>
                                    </p:set>
                                    <p:animEffect transition="in" filter="wipe(left)">
                                      <p:cBhvr>
                                        <p:cTn id="47" dur="500"/>
                                        <p:tgtEl>
                                          <p:spTgt spid="2"/>
                                        </p:tgtEl>
                                      </p:cBhvr>
                                    </p:animEffect>
                                  </p:childTnLst>
                                </p:cTn>
                              </p:par>
                            </p:childTnLst>
                          </p:cTn>
                        </p:par>
                        <p:par>
                          <p:cTn id="48" fill="hold" nodeType="afterGroup">
                            <p:stCondLst>
                              <p:cond delay="11000"/>
                            </p:stCondLst>
                            <p:childTnLst>
                              <p:par>
                                <p:cTn id="49" presetID="22" presetClass="entr" presetSubtype="2" fill="hold" nodeType="afterEffect">
                                  <p:stCondLst>
                                    <p:cond delay="1000"/>
                                  </p:stCondLst>
                                  <p:childTnLst>
                                    <p:set>
                                      <p:cBhvr>
                                        <p:cTn id="50" dur="1" fill="hold">
                                          <p:stCondLst>
                                            <p:cond delay="0"/>
                                          </p:stCondLst>
                                        </p:cTn>
                                        <p:tgtEl>
                                          <p:spTgt spid="291854"/>
                                        </p:tgtEl>
                                        <p:attrNameLst>
                                          <p:attrName>style.visibility</p:attrName>
                                        </p:attrNameLst>
                                      </p:cBhvr>
                                      <p:to>
                                        <p:strVal val="visible"/>
                                      </p:to>
                                    </p:set>
                                    <p:animEffect transition="in" filter="wipe(right)">
                                      <p:cBhvr>
                                        <p:cTn id="51" dur="500"/>
                                        <p:tgtEl>
                                          <p:spTgt spid="291854"/>
                                        </p:tgtEl>
                                      </p:cBhvr>
                                    </p:animEffect>
                                  </p:childTnLst>
                                </p:cTn>
                              </p:par>
                            </p:childTnLst>
                          </p:cTn>
                        </p:par>
                        <p:par>
                          <p:cTn id="52" fill="hold" nodeType="afterGroup">
                            <p:stCondLst>
                              <p:cond delay="12500"/>
                            </p:stCondLst>
                            <p:childTnLst>
                              <p:par>
                                <p:cTn id="53" presetID="1" presetClass="entr" presetSubtype="0" fill="hold" grpId="0" nodeType="afterEffect">
                                  <p:stCondLst>
                                    <p:cond delay="0"/>
                                  </p:stCondLst>
                                  <p:childTnLst>
                                    <p:set>
                                      <p:cBhvr>
                                        <p:cTn id="54" dur="1" fill="hold">
                                          <p:stCondLst>
                                            <p:cond delay="499"/>
                                          </p:stCondLst>
                                        </p:cTn>
                                        <p:tgtEl>
                                          <p:spTgt spid="2918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843" grpId="0" autoUpdateAnimBg="0"/>
      <p:bldP spid="291845" grpId="0" autoUpdateAnimBg="0"/>
      <p:bldP spid="291848" grpId="0" autoUpdateAnimBg="0"/>
      <p:bldP spid="291850" grpId="0" animBg="1"/>
      <p:bldP spid="291853" grpId="0" autoUpdateAnimBg="0"/>
      <p:bldP spid="291855" grpId="0" autoUpdateAnimBg="0"/>
      <p:bldP spid="291856" grpId="0" autoUpdateAnimBg="0"/>
      <p:bldP spid="291844" grpId="0" autoUpdateAnimBg="0"/>
      <p:bldP spid="291851"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6753" name="Picture 3"/>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258888" y="3632200"/>
            <a:ext cx="6870700" cy="322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86754" name="Picture 4"/>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443663" y="1219200"/>
            <a:ext cx="2498725" cy="2497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36513" y="-100013"/>
            <a:ext cx="6300788" cy="3744913"/>
          </a:xfrm>
        </p:spPr>
        <p:txBody>
          <a:bodyPr/>
          <a:lstStyle/>
          <a:p>
            <a:pPr eaLnBrk="1" hangingPunct="1">
              <a:defRPr/>
            </a:pPr>
            <a:r>
              <a:rPr lang="zh-CN" altLang="en-US" sz="5400" b="1" dirty="0">
                <a:solidFill>
                  <a:schemeClr val="bg1"/>
                </a:solidFill>
                <a:ea typeface="+mj-ea"/>
              </a:rPr>
              <a:t>你是否在寻求上帝的旨意但是你已经作好了决定？</a:t>
            </a:r>
            <a:endParaRPr lang="en-US" sz="5400" b="1" dirty="0">
              <a:solidFill>
                <a:schemeClr val="bg1"/>
              </a:solidFill>
              <a:ea typeface="+mj-ea"/>
            </a:endParaRPr>
          </a:p>
        </p:txBody>
      </p:sp>
      <p:sp>
        <p:nvSpPr>
          <p:cNvPr id="586756" name="TextBox 2"/>
          <p:cNvSpPr txBox="1">
            <a:spLocks noChangeArrowheads="1"/>
          </p:cNvSpPr>
          <p:nvPr/>
        </p:nvSpPr>
        <p:spPr bwMode="auto">
          <a:xfrm>
            <a:off x="6858000" y="1905000"/>
            <a:ext cx="1752600" cy="523875"/>
          </a:xfrm>
          <a:prstGeom prst="rect">
            <a:avLst/>
          </a:prstGeom>
          <a:solidFill>
            <a:srgbClr val="F1AC0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eaLnBrk="1" hangingPunct="1">
              <a:lnSpc>
                <a:spcPct val="100000"/>
              </a:lnSpc>
              <a:spcBef>
                <a:spcPct val="50000"/>
              </a:spcBef>
              <a:buFontTx/>
              <a:buNone/>
            </a:pPr>
            <a:r>
              <a:rPr kumimoji="0" lang="zh-CN" altLang="en-US">
                <a:solidFill>
                  <a:srgbClr val="000000"/>
                </a:solidFill>
              </a:rPr>
              <a:t>绕道</a:t>
            </a:r>
            <a:endParaRPr kumimoji="0" lang="en-US">
              <a:solidFill>
                <a:srgbClr val="000000"/>
              </a:solidFill>
            </a:endParaRPr>
          </a:p>
        </p:txBody>
      </p:sp>
    </p:spTree>
    <p:extLst>
      <p:ext uri="{BB962C8B-B14F-4D97-AF65-F5344CB8AC3E}">
        <p14:creationId xmlns:p14="http://schemas.microsoft.com/office/powerpoint/2010/main" val="3043177345"/>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7777" name="Group 5"/>
          <p:cNvGrpSpPr>
            <a:grpSpLocks/>
          </p:cNvGrpSpPr>
          <p:nvPr/>
        </p:nvGrpSpPr>
        <p:grpSpPr bwMode="auto">
          <a:xfrm>
            <a:off x="5638800" y="-381000"/>
            <a:ext cx="3886200" cy="6934200"/>
            <a:chOff x="2352" y="-336"/>
            <a:chExt cx="2448" cy="4368"/>
          </a:xfrm>
        </p:grpSpPr>
        <p:pic>
          <p:nvPicPr>
            <p:cNvPr id="587779" name="Picture 6" descr="Signpost                                                       00000014 Hard Disk                      B71BABE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48" y="0"/>
              <a:ext cx="2194" cy="38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1063" name="Rectangle 7"/>
            <p:cNvSpPr>
              <a:spLocks noChangeArrowheads="1"/>
            </p:cNvSpPr>
            <p:nvPr/>
          </p:nvSpPr>
          <p:spPr bwMode="auto">
            <a:xfrm>
              <a:off x="2400" y="3648"/>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a typeface="MS PGothic" charset="0"/>
              </a:endParaRPr>
            </a:p>
          </p:txBody>
        </p:sp>
        <p:sp>
          <p:nvSpPr>
            <p:cNvPr id="301064" name="Rectangle 8"/>
            <p:cNvSpPr>
              <a:spLocks noChangeArrowheads="1"/>
            </p:cNvSpPr>
            <p:nvPr/>
          </p:nvSpPr>
          <p:spPr bwMode="auto">
            <a:xfrm rot="-606401">
              <a:off x="3504" y="3696"/>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a typeface="MS PGothic" charset="0"/>
              </a:endParaRPr>
            </a:p>
          </p:txBody>
        </p:sp>
        <p:sp>
          <p:nvSpPr>
            <p:cNvPr id="301065" name="Rectangle 9"/>
            <p:cNvSpPr>
              <a:spLocks noChangeArrowheads="1"/>
            </p:cNvSpPr>
            <p:nvPr/>
          </p:nvSpPr>
          <p:spPr bwMode="auto">
            <a:xfrm>
              <a:off x="4416" y="3648"/>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a typeface="MS PGothic" charset="0"/>
              </a:endParaRPr>
            </a:p>
          </p:txBody>
        </p:sp>
        <p:sp>
          <p:nvSpPr>
            <p:cNvPr id="301066" name="Rectangle 10"/>
            <p:cNvSpPr>
              <a:spLocks noChangeArrowheads="1"/>
            </p:cNvSpPr>
            <p:nvPr/>
          </p:nvSpPr>
          <p:spPr bwMode="auto">
            <a:xfrm>
              <a:off x="4464" y="1776"/>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a typeface="MS PGothic" charset="0"/>
              </a:endParaRPr>
            </a:p>
          </p:txBody>
        </p:sp>
        <p:sp>
          <p:nvSpPr>
            <p:cNvPr id="301067" name="Rectangle 11"/>
            <p:cNvSpPr>
              <a:spLocks noChangeArrowheads="1"/>
            </p:cNvSpPr>
            <p:nvPr/>
          </p:nvSpPr>
          <p:spPr bwMode="auto">
            <a:xfrm>
              <a:off x="4464" y="0"/>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a typeface="MS PGothic" charset="0"/>
              </a:endParaRPr>
            </a:p>
          </p:txBody>
        </p:sp>
        <p:sp>
          <p:nvSpPr>
            <p:cNvPr id="301068" name="Rectangle 12"/>
            <p:cNvSpPr>
              <a:spLocks noChangeArrowheads="1"/>
            </p:cNvSpPr>
            <p:nvPr/>
          </p:nvSpPr>
          <p:spPr bwMode="auto">
            <a:xfrm>
              <a:off x="2400" y="1776"/>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a typeface="MS PGothic" charset="0"/>
              </a:endParaRPr>
            </a:p>
          </p:txBody>
        </p:sp>
        <p:sp>
          <p:nvSpPr>
            <p:cNvPr id="301069" name="Rectangle 13"/>
            <p:cNvSpPr>
              <a:spLocks noChangeArrowheads="1"/>
            </p:cNvSpPr>
            <p:nvPr/>
          </p:nvSpPr>
          <p:spPr bwMode="auto">
            <a:xfrm>
              <a:off x="2400" y="-168"/>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a typeface="MS PGothic" charset="0"/>
              </a:endParaRPr>
            </a:p>
          </p:txBody>
        </p:sp>
        <p:sp>
          <p:nvSpPr>
            <p:cNvPr id="301070" name="Rectangle 14"/>
            <p:cNvSpPr>
              <a:spLocks noChangeArrowheads="1"/>
            </p:cNvSpPr>
            <p:nvPr/>
          </p:nvSpPr>
          <p:spPr bwMode="auto">
            <a:xfrm>
              <a:off x="2352" y="-336"/>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a typeface="MS PGothic" charset="0"/>
              </a:endParaRPr>
            </a:p>
          </p:txBody>
        </p:sp>
        <p:sp>
          <p:nvSpPr>
            <p:cNvPr id="301071" name="Rectangle 15"/>
            <p:cNvSpPr>
              <a:spLocks noChangeArrowheads="1"/>
            </p:cNvSpPr>
            <p:nvPr/>
          </p:nvSpPr>
          <p:spPr bwMode="auto">
            <a:xfrm rot="1304984">
              <a:off x="3504" y="-240"/>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eaLnBrk="1" hangingPunct="1">
                <a:lnSpc>
                  <a:spcPct val="100000"/>
                </a:lnSpc>
                <a:spcBef>
                  <a:spcPct val="0"/>
                </a:spcBef>
                <a:buFontTx/>
                <a:buNone/>
                <a:defRPr/>
              </a:pPr>
              <a:endParaRPr kumimoji="0" lang="en-US" sz="4000" b="0">
                <a:solidFill>
                  <a:srgbClr val="000000"/>
                </a:solidFill>
                <a:latin typeface="Times New Roman" charset="0"/>
                <a:ea typeface="MS PGothic" charset="0"/>
              </a:endParaRPr>
            </a:p>
          </p:txBody>
        </p:sp>
      </p:grpSp>
      <p:sp>
        <p:nvSpPr>
          <p:cNvPr id="301058" name="Rectangle 2"/>
          <p:cNvSpPr>
            <a:spLocks noGrp="1" noChangeArrowheads="1"/>
          </p:cNvSpPr>
          <p:nvPr>
            <p:ph type="title"/>
          </p:nvPr>
        </p:nvSpPr>
        <p:spPr>
          <a:xfrm>
            <a:off x="144463" y="3617913"/>
            <a:ext cx="7019925" cy="3124200"/>
          </a:xfrm>
        </p:spPr>
        <p:txBody>
          <a:bodyPr/>
          <a:lstStyle/>
          <a:p>
            <a:pPr eaLnBrk="1" hangingPunct="1">
              <a:defRPr/>
            </a:pPr>
            <a:r>
              <a:rPr lang="zh-CN" altLang="en-US" sz="4800" b="1">
                <a:solidFill>
                  <a:schemeClr val="bg1"/>
                </a:solidFill>
                <a:latin typeface="Arial" charset="0"/>
                <a:cs typeface="Arial" charset="0"/>
              </a:rPr>
              <a:t>“哦主啊，以你的旨意使用我</a:t>
            </a:r>
            <a:r>
              <a:rPr lang="en-US" altLang="zh-CN" sz="4800" b="1">
                <a:solidFill>
                  <a:schemeClr val="bg1"/>
                </a:solidFill>
                <a:latin typeface="Arial" charset="0"/>
                <a:cs typeface="Arial" charset="0"/>
              </a:rPr>
              <a:t>—</a:t>
            </a:r>
            <a:r>
              <a:rPr lang="zh-CN" altLang="en-US" sz="4800" b="1">
                <a:solidFill>
                  <a:schemeClr val="bg1"/>
                </a:solidFill>
                <a:latin typeface="Arial" charset="0"/>
                <a:cs typeface="Arial" charset="0"/>
              </a:rPr>
              <a:t>尤其为师爷！”</a:t>
            </a:r>
            <a:endParaRPr lang="en-US" sz="3200" b="1">
              <a:solidFill>
                <a:schemeClr val="bg1"/>
              </a:solidFill>
              <a:latin typeface="Arial" charset="0"/>
              <a:cs typeface="Arial" charset="0"/>
            </a:endParaRPr>
          </a:p>
        </p:txBody>
      </p:sp>
    </p:spTree>
    <p:extLst>
      <p:ext uri="{BB962C8B-B14F-4D97-AF65-F5344CB8AC3E}">
        <p14:creationId xmlns:p14="http://schemas.microsoft.com/office/powerpoint/2010/main" val="165761590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cs typeface="ＭＳ Ｐゴシック" charset="0"/>
            </a:endParaRPr>
          </a:p>
        </p:txBody>
      </p:sp>
      <p:sp>
        <p:nvSpPr>
          <p:cNvPr id="900098" name="Rectangle 2"/>
          <p:cNvSpPr>
            <a:spLocks noGrp="1" noChangeArrowheads="1"/>
          </p:cNvSpPr>
          <p:nvPr>
            <p:ph type="ctrTitle"/>
          </p:nvPr>
        </p:nvSpPr>
        <p:spPr>
          <a:xfrm>
            <a:off x="0" y="279862"/>
            <a:ext cx="9144000" cy="829727"/>
          </a:xfrm>
          <a:effectLst>
            <a:outerShdw blurRad="63500" dist="35921" dir="2700000" algn="ctr" rotWithShape="0">
              <a:schemeClr val="tx2">
                <a:alpha val="74998"/>
              </a:schemeClr>
            </a:outerShdw>
          </a:effectLst>
          <a:ex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How can you be secure?</a:t>
            </a:r>
          </a:p>
        </p:txBody>
      </p:sp>
      <p:sp>
        <p:nvSpPr>
          <p:cNvPr id="4" name="Rectangle 2"/>
          <p:cNvSpPr txBox="1">
            <a:spLocks noChangeArrowheads="1"/>
          </p:cNvSpPr>
          <p:nvPr/>
        </p:nvSpPr>
        <p:spPr bwMode="auto">
          <a:xfrm>
            <a:off x="20910" y="190762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en-US" dirty="0">
                <a:solidFill>
                  <a:srgbClr val="FFFFFF"/>
                </a:solidFill>
                <a:effectLst>
                  <a:glow rad="127000">
                    <a:srgbClr val="000000"/>
                  </a:glow>
                </a:effectLst>
                <a:latin typeface="Arial" charset="0"/>
                <a:ea typeface="ＭＳ Ｐゴシック" charset="0"/>
                <a:cs typeface="ＭＳ Ｐゴシック" charset="0"/>
              </a:rPr>
              <a:t>You can't.</a:t>
            </a:r>
          </a:p>
        </p:txBody>
      </p:sp>
      <p:sp>
        <p:nvSpPr>
          <p:cNvPr id="5" name="Rectangle 2"/>
          <p:cNvSpPr txBox="1">
            <a:spLocks noChangeArrowheads="1"/>
          </p:cNvSpPr>
          <p:nvPr/>
        </p:nvSpPr>
        <p:spPr bwMode="auto">
          <a:xfrm>
            <a:off x="0" y="3535377"/>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en-US" dirty="0">
                <a:solidFill>
                  <a:srgbClr val="FFFFFF"/>
                </a:solidFill>
                <a:effectLst>
                  <a:glow rad="127000">
                    <a:srgbClr val="000000"/>
                  </a:glow>
                </a:effectLst>
                <a:latin typeface="Arial" charset="0"/>
                <a:ea typeface="ＭＳ Ｐゴシック" charset="0"/>
                <a:cs typeface="ＭＳ Ｐゴシック" charset="0"/>
              </a:rPr>
              <a:t>This is God's work.</a:t>
            </a:r>
          </a:p>
        </p:txBody>
      </p:sp>
      <p:sp>
        <p:nvSpPr>
          <p:cNvPr id="6" name="Rectangle 2"/>
          <p:cNvSpPr txBox="1">
            <a:spLocks noChangeArrowheads="1"/>
          </p:cNvSpPr>
          <p:nvPr/>
        </p:nvSpPr>
        <p:spPr bwMode="auto">
          <a:xfrm>
            <a:off x="0" y="522920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en-US" i="1" dirty="0">
                <a:solidFill>
                  <a:srgbClr val="FFFFFF"/>
                </a:solidFill>
                <a:effectLst>
                  <a:glow rad="127000">
                    <a:srgbClr val="000000"/>
                  </a:glow>
                </a:effectLst>
                <a:latin typeface="Arial" charset="0"/>
                <a:ea typeface="ＭＳ Ｐゴシック" charset="0"/>
                <a:cs typeface="ＭＳ Ｐゴシック" charset="0"/>
              </a:rPr>
              <a:t>But has God secured you?</a:t>
            </a:r>
          </a:p>
        </p:txBody>
      </p:sp>
    </p:spTree>
    <p:extLst>
      <p:ext uri="{BB962C8B-B14F-4D97-AF65-F5344CB8AC3E}">
        <p14:creationId xmlns:p14="http://schemas.microsoft.com/office/powerpoint/2010/main" val="4078927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55576" y="-21167"/>
            <a:ext cx="7772400" cy="1143000"/>
          </a:xfrm>
        </p:spPr>
        <p:txBody>
          <a:bodyPr/>
          <a:lstStyle/>
          <a:p>
            <a:pPr>
              <a:defRPr/>
            </a:pPr>
            <a:r>
              <a:rPr lang="zh-CN" altLang="en-US" dirty="0"/>
              <a:t>上帝的旨意</a:t>
            </a:r>
            <a:r>
              <a:rPr lang="en-US" dirty="0"/>
              <a:t>?</a:t>
            </a:r>
          </a:p>
        </p:txBody>
      </p:sp>
      <p:pic>
        <p:nvPicPr>
          <p:cNvPr id="3" name="Picture 2"/>
          <p:cNvPicPr>
            <a:picLocks noChangeAspect="1"/>
          </p:cNvPicPr>
          <p:nvPr/>
        </p:nvPicPr>
        <p:blipFill>
          <a:blip r:embed="rId3"/>
          <a:stretch>
            <a:fillRect/>
          </a:stretch>
        </p:blipFill>
        <p:spPr>
          <a:xfrm>
            <a:off x="1763688" y="980728"/>
            <a:ext cx="5544616" cy="5544616"/>
          </a:xfrm>
          <a:prstGeom prst="rect">
            <a:avLst/>
          </a:prstGeom>
        </p:spPr>
      </p:pic>
    </p:spTree>
    <p:extLst>
      <p:ext uri="{BB962C8B-B14F-4D97-AF65-F5344CB8AC3E}">
        <p14:creationId xmlns:p14="http://schemas.microsoft.com/office/powerpoint/2010/main" val="350622802"/>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bg>
      <p:bgPr>
        <a:solidFill>
          <a:schemeClr val="accent5">
            <a:lumMod val="60000"/>
            <a:lumOff val="40000"/>
          </a:schemeClr>
        </a:solidFill>
        <a:effectLst/>
      </p:bgPr>
    </p:bg>
    <p:spTree>
      <p:nvGrpSpPr>
        <p:cNvPr id="1" name=""/>
        <p:cNvGrpSpPr/>
        <p:nvPr/>
      </p:nvGrpSpPr>
      <p:grpSpPr>
        <a:xfrm>
          <a:off x="0" y="0"/>
          <a:ext cx="0" cy="0"/>
          <a:chOff x="0" y="0"/>
          <a:chExt cx="0" cy="0"/>
        </a:xfrm>
      </p:grpSpPr>
      <p:pic>
        <p:nvPicPr>
          <p:cNvPr id="588802"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7463" y="4437063"/>
            <a:ext cx="1747838" cy="2416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88803" name="Picture 2"/>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4787900" y="2403475"/>
            <a:ext cx="4770438" cy="4770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3106" name="Rectangle 2"/>
          <p:cNvSpPr>
            <a:spLocks noGrp="1" noChangeArrowheads="1"/>
          </p:cNvSpPr>
          <p:nvPr>
            <p:ph type="title"/>
          </p:nvPr>
        </p:nvSpPr>
        <p:spPr>
          <a:xfrm>
            <a:off x="971550" y="-26988"/>
            <a:ext cx="4319588" cy="5184776"/>
          </a:xfrm>
        </p:spPr>
        <p:txBody>
          <a:bodyPr/>
          <a:lstStyle/>
          <a:p>
            <a:pPr eaLnBrk="1" hangingPunct="1">
              <a:defRPr/>
            </a:pPr>
            <a:r>
              <a:rPr lang="zh-CN" altLang="en-US" sz="4000" b="1">
                <a:solidFill>
                  <a:srgbClr val="000000"/>
                </a:solidFill>
                <a:latin typeface="Arial" charset="0"/>
                <a:cs typeface="Arial" charset="0"/>
              </a:rPr>
              <a:t>“我在起初的时候力图使自己保持在对相关的事件上没有私心的状态。”</a:t>
            </a:r>
            <a:endParaRPr lang="en-US" sz="3600" b="1">
              <a:solidFill>
                <a:srgbClr val="000000"/>
              </a:solidFill>
              <a:latin typeface="Arial" charset="0"/>
              <a:cs typeface="Arial" charset="0"/>
            </a:endParaRPr>
          </a:p>
        </p:txBody>
      </p:sp>
      <p:sp>
        <p:nvSpPr>
          <p:cNvPr id="5" name="Rectangle 2"/>
          <p:cNvSpPr txBox="1">
            <a:spLocks noChangeArrowheads="1"/>
          </p:cNvSpPr>
          <p:nvPr/>
        </p:nvSpPr>
        <p:spPr bwMode="auto">
          <a:xfrm>
            <a:off x="1042988" y="4941888"/>
            <a:ext cx="4319587" cy="1736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txBody>
          <a:bodyPr anchor="ctr"/>
          <a:lstStyle>
            <a:lvl1pPr>
              <a:defRPr sz="3200">
                <a:solidFill>
                  <a:srgbClr val="FFFFFF"/>
                </a:solidFill>
                <a:latin typeface="Arial" charset="0"/>
                <a:ea typeface="MS PGothic" charset="0"/>
                <a:cs typeface="Arial" charset="0"/>
              </a:defRPr>
            </a:lvl1pPr>
            <a:lvl2pPr>
              <a:defRPr sz="2800">
                <a:solidFill>
                  <a:srgbClr val="FFFFFF"/>
                </a:solidFill>
                <a:latin typeface="Arial" charset="0"/>
                <a:ea typeface="MS PGothic" charset="0"/>
                <a:cs typeface="Arial" charset="0"/>
              </a:defRPr>
            </a:lvl2pPr>
            <a:lvl3pPr>
              <a:defRPr sz="2400">
                <a:solidFill>
                  <a:srgbClr val="FFFFFF"/>
                </a:solidFill>
                <a:latin typeface="Arial" charset="0"/>
                <a:ea typeface="MS PGothic" charset="0"/>
                <a:cs typeface="Arial" charset="0"/>
              </a:defRPr>
            </a:lvl3pPr>
            <a:lvl4pPr>
              <a:defRPr sz="2000">
                <a:solidFill>
                  <a:srgbClr val="FFFFFF"/>
                </a:solidFill>
                <a:latin typeface="Arial" charset="0"/>
                <a:ea typeface="MS PGothic" charset="0"/>
                <a:cs typeface="Arial" charset="0"/>
              </a:defRPr>
            </a:lvl4pPr>
            <a:lvl5pPr>
              <a:defRPr sz="2000">
                <a:solidFill>
                  <a:srgbClr val="FFFFFF"/>
                </a:solidFill>
                <a:latin typeface="Arial" charset="0"/>
                <a:ea typeface="MS PGothic" charset="0"/>
                <a:cs typeface="Arial" charset="0"/>
              </a:defRPr>
            </a:lvl5pPr>
            <a:lvl6pPr eaLnBrk="0" hangingPunct="0">
              <a:defRPr sz="2000">
                <a:solidFill>
                  <a:srgbClr val="FFFFFF"/>
                </a:solidFill>
                <a:latin typeface="Arial" charset="0"/>
                <a:ea typeface="MS PGothic" charset="0"/>
                <a:cs typeface="Arial" charset="0"/>
              </a:defRPr>
            </a:lvl6pPr>
            <a:lvl7pPr eaLnBrk="0" hangingPunct="0">
              <a:defRPr sz="2000">
                <a:solidFill>
                  <a:srgbClr val="FFFFFF"/>
                </a:solidFill>
                <a:latin typeface="Arial" charset="0"/>
                <a:ea typeface="MS PGothic" charset="0"/>
                <a:cs typeface="Arial" charset="0"/>
              </a:defRPr>
            </a:lvl7pPr>
            <a:lvl8pPr eaLnBrk="0" hangingPunct="0">
              <a:defRPr sz="2000">
                <a:solidFill>
                  <a:srgbClr val="FFFFFF"/>
                </a:solidFill>
                <a:latin typeface="Arial" charset="0"/>
                <a:ea typeface="MS PGothic" charset="0"/>
                <a:cs typeface="Arial" charset="0"/>
              </a:defRPr>
            </a:lvl8pPr>
            <a:lvl9pPr eaLnBrk="0" hangingPunct="0">
              <a:defRPr sz="2000">
                <a:solidFill>
                  <a:srgbClr val="FFFFFF"/>
                </a:solidFill>
                <a:latin typeface="Arial" charset="0"/>
                <a:ea typeface="MS PGothic" charset="0"/>
                <a:cs typeface="Arial" charset="0"/>
              </a:defRPr>
            </a:lvl9pPr>
          </a:lstStyle>
          <a:p>
            <a:pPr algn="ctr" eaLnBrk="1" hangingPunct="1">
              <a:lnSpc>
                <a:spcPct val="100000"/>
              </a:lnSpc>
              <a:spcBef>
                <a:spcPct val="0"/>
              </a:spcBef>
              <a:buFontTx/>
              <a:buNone/>
              <a:defRPr/>
            </a:pPr>
            <a:r>
              <a:rPr kumimoji="0" lang="en-US" sz="3600" i="1">
                <a:solidFill>
                  <a:srgbClr val="000000"/>
                </a:solidFill>
              </a:rPr>
              <a:t>—</a:t>
            </a:r>
            <a:r>
              <a:rPr kumimoji="0" lang="zh-CN" altLang="en-US" sz="3600" i="1">
                <a:solidFill>
                  <a:srgbClr val="000000"/>
                </a:solidFill>
              </a:rPr>
              <a:t>乔治</a:t>
            </a:r>
            <a:r>
              <a:rPr kumimoji="0" lang="en-US" altLang="zh-CN" sz="3600" i="1">
                <a:solidFill>
                  <a:srgbClr val="000000"/>
                </a:solidFill>
              </a:rPr>
              <a:t>·	</a:t>
            </a:r>
            <a:r>
              <a:rPr kumimoji="0" lang="zh-CN" altLang="en-US" sz="3600" i="1">
                <a:solidFill>
                  <a:srgbClr val="000000"/>
                </a:solidFill>
              </a:rPr>
              <a:t>慕勒</a:t>
            </a:r>
            <a:endParaRPr kumimoji="0" lang="en-US" altLang="zh-CN" sz="3600" i="1">
              <a:solidFill>
                <a:srgbClr val="000000"/>
              </a:solidFill>
            </a:endParaRPr>
          </a:p>
          <a:p>
            <a:pPr algn="ctr" eaLnBrk="1" hangingPunct="1">
              <a:lnSpc>
                <a:spcPct val="100000"/>
              </a:lnSpc>
              <a:spcBef>
                <a:spcPct val="0"/>
              </a:spcBef>
              <a:buFontTx/>
              <a:buNone/>
              <a:defRPr/>
            </a:pPr>
            <a:r>
              <a:rPr kumimoji="0" lang="en-US" sz="3600" i="1">
                <a:solidFill>
                  <a:srgbClr val="000000"/>
                </a:solidFill>
              </a:rPr>
              <a:t>(1805-1898)</a:t>
            </a:r>
            <a:endParaRPr kumimoji="0" lang="en-US">
              <a:solidFill>
                <a:srgbClr val="000000"/>
              </a:solidFill>
            </a:endParaRPr>
          </a:p>
        </p:txBody>
      </p:sp>
    </p:spTree>
    <p:extLst>
      <p:ext uri="{BB962C8B-B14F-4D97-AF65-F5344CB8AC3E}">
        <p14:creationId xmlns:p14="http://schemas.microsoft.com/office/powerpoint/2010/main" val="40036563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03106"/>
                                        </p:tgtEl>
                                        <p:attrNameLst>
                                          <p:attrName>style.visibility</p:attrName>
                                        </p:attrNameLst>
                                      </p:cBhvr>
                                      <p:to>
                                        <p:strVal val="visible"/>
                                      </p:to>
                                    </p:set>
                                    <p:animEffect transition="in" filter="wipe(up)">
                                      <p:cBhvr>
                                        <p:cTn id="7" dur="500"/>
                                        <p:tgtEl>
                                          <p:spTgt spid="303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06" grpId="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81000"/>
            <a:ext cx="9144000" cy="6072188"/>
          </a:xfrm>
          <a:prstGeom prst="rect">
            <a:avLst/>
          </a:prstGeom>
        </p:spPr>
      </p:pic>
      <p:sp>
        <p:nvSpPr>
          <p:cNvPr id="2" name="Title 1"/>
          <p:cNvSpPr>
            <a:spLocks noGrp="1"/>
          </p:cNvSpPr>
          <p:nvPr>
            <p:ph type="title" idx="4294967295"/>
          </p:nvPr>
        </p:nvSpPr>
        <p:spPr>
          <a:xfrm>
            <a:off x="827584" y="764704"/>
            <a:ext cx="7772400" cy="1143000"/>
          </a:xfrm>
        </p:spPr>
        <p:txBody>
          <a:bodyPr/>
          <a:lstStyle/>
          <a:p>
            <a:pPr>
              <a:defRPr/>
            </a:pPr>
            <a:r>
              <a:rPr lang="zh-CN" altLang="en-US" b="1" dirty="0">
                <a:solidFill>
                  <a:schemeClr val="tx1"/>
                </a:solidFill>
              </a:rPr>
              <a:t>多久</a:t>
            </a:r>
            <a:r>
              <a:rPr lang="en-US" b="1" dirty="0">
                <a:solidFill>
                  <a:schemeClr val="tx1"/>
                </a:solidFill>
              </a:rPr>
              <a:t>?</a:t>
            </a:r>
          </a:p>
        </p:txBody>
      </p:sp>
    </p:spTree>
    <p:extLst>
      <p:ext uri="{BB962C8B-B14F-4D97-AF65-F5344CB8AC3E}">
        <p14:creationId xmlns:p14="http://schemas.microsoft.com/office/powerpoint/2010/main" val="3345969995"/>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a:ex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Subject?</a:t>
            </a:r>
          </a:p>
        </p:txBody>
      </p:sp>
      <p:pic>
        <p:nvPicPr>
          <p:cNvPr id="2" name="Picture 1" descr="In-God-We-Trust.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67623" y="0"/>
            <a:ext cx="10364159" cy="6852336"/>
          </a:xfrm>
          <a:prstGeom prst="rect">
            <a:avLst/>
          </a:prstGeom>
        </p:spPr>
      </p:pic>
    </p:spTree>
    <p:extLst>
      <p:ext uri="{BB962C8B-B14F-4D97-AF65-F5344CB8AC3E}">
        <p14:creationId xmlns:p14="http://schemas.microsoft.com/office/powerpoint/2010/main" val="4193594827"/>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8066" name="Picture 1"/>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176588" y="2327275"/>
            <a:ext cx="4851400" cy="454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986" name="Rectangle 2"/>
          <p:cNvSpPr>
            <a:spLocks noGrp="1" noChangeArrowheads="1"/>
          </p:cNvSpPr>
          <p:nvPr>
            <p:ph type="title"/>
          </p:nvPr>
        </p:nvSpPr>
        <p:spPr>
          <a:xfrm>
            <a:off x="34925" y="0"/>
            <a:ext cx="3889375" cy="6858000"/>
          </a:xfrm>
        </p:spPr>
        <p:txBody>
          <a:bodyPr/>
          <a:lstStyle/>
          <a:p>
            <a:pPr eaLnBrk="1" hangingPunct="1">
              <a:defRPr/>
            </a:pPr>
            <a:r>
              <a:rPr lang="en-US" sz="4800" b="1" dirty="0">
                <a:solidFill>
                  <a:srgbClr val="FF0000"/>
                </a:solidFill>
                <a:latin typeface="Arial" charset="0"/>
                <a:ea typeface="ＭＳ Ｐゴシック" charset="0"/>
              </a:rPr>
              <a:t>I.</a:t>
            </a:r>
            <a:r>
              <a:rPr lang="zh-CN" altLang="en-US" sz="4800" b="1" dirty="0">
                <a:solidFill>
                  <a:srgbClr val="FF0000"/>
                </a:solidFill>
                <a:latin typeface="Arial" charset="0"/>
                <a:ea typeface="ＭＳ Ｐゴシック" charset="0"/>
              </a:rPr>
              <a:t>别</a:t>
            </a:r>
            <a:r>
              <a:rPr lang="zh-CN" altLang="en-US" sz="4800" b="1" u="sng" dirty="0">
                <a:solidFill>
                  <a:schemeClr val="accent2"/>
                </a:solidFill>
                <a:latin typeface="Arial" charset="0"/>
                <a:ea typeface="ＭＳ Ｐゴシック" charset="0"/>
              </a:rPr>
              <a:t>说</a:t>
            </a:r>
            <a:r>
              <a:rPr lang="zh-CN" altLang="en-US" sz="4800" b="1" dirty="0">
                <a:solidFill>
                  <a:srgbClr val="FF0000"/>
                </a:solidFill>
                <a:latin typeface="Arial" charset="0"/>
                <a:ea typeface="ＭＳ Ｐゴシック" charset="0"/>
              </a:rPr>
              <a:t>你要上帝的旨意而事实上你已经在心理做了决定</a:t>
            </a:r>
            <a:br>
              <a:rPr lang="en-US" sz="4800" b="1" dirty="0">
                <a:solidFill>
                  <a:srgbClr val="FF0000"/>
                </a:solidFill>
                <a:latin typeface="Arial" charset="0"/>
                <a:ea typeface="ＭＳ Ｐゴシック" charset="0"/>
              </a:rPr>
            </a:br>
            <a:r>
              <a:rPr lang="en-US" sz="4800" b="1" dirty="0">
                <a:solidFill>
                  <a:srgbClr val="FF0000"/>
                </a:solidFill>
                <a:latin typeface="Arial" charset="0"/>
                <a:ea typeface="ＭＳ Ｐゴシック" charset="0"/>
              </a:rPr>
              <a:t>(</a:t>
            </a:r>
            <a:r>
              <a:rPr lang="zh-CN" altLang="en-US" sz="4800" b="1" dirty="0">
                <a:solidFill>
                  <a:srgbClr val="FF0000"/>
                </a:solidFill>
                <a:latin typeface="Arial" charset="0"/>
                <a:ea typeface="ＭＳ Ｐゴシック" charset="0"/>
              </a:rPr>
              <a:t>历代志下</a:t>
            </a:r>
            <a:r>
              <a:rPr lang="en-US" sz="4800" b="1" dirty="0">
                <a:solidFill>
                  <a:srgbClr val="FF0000"/>
                </a:solidFill>
                <a:latin typeface="Arial" charset="0"/>
                <a:ea typeface="ＭＳ Ｐゴシック" charset="0"/>
              </a:rPr>
              <a:t>18:1-4)</a:t>
            </a:r>
          </a:p>
        </p:txBody>
      </p:sp>
    </p:spTree>
    <p:extLst>
      <p:ext uri="{BB962C8B-B14F-4D97-AF65-F5344CB8AC3E}">
        <p14:creationId xmlns:p14="http://schemas.microsoft.com/office/powerpoint/2010/main" val="4156142733"/>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556792"/>
            <a:ext cx="9114969" cy="3672408"/>
          </a:xfrm>
          <a:prstGeom prst="rect">
            <a:avLst/>
          </a:prstGeom>
        </p:spPr>
      </p:pic>
      <p:sp>
        <p:nvSpPr>
          <p:cNvPr id="297986" name="Rectangle 2"/>
          <p:cNvSpPr>
            <a:spLocks noGrp="1" noChangeArrowheads="1"/>
          </p:cNvSpPr>
          <p:nvPr>
            <p:ph type="title"/>
          </p:nvPr>
        </p:nvSpPr>
        <p:spPr>
          <a:xfrm>
            <a:off x="3203848" y="20960"/>
            <a:ext cx="3096344" cy="6858000"/>
          </a:xfrm>
        </p:spPr>
        <p:txBody>
          <a:bodyPr/>
          <a:lstStyle/>
          <a:p>
            <a:pPr eaLnBrk="1" hangingPunct="1">
              <a:defRPr/>
            </a:pPr>
            <a:br>
              <a:rPr lang="en-US" sz="4800" b="1">
                <a:solidFill>
                  <a:srgbClr val="000090"/>
                </a:solidFill>
                <a:latin typeface="Arial" charset="0"/>
                <a:ea typeface="ＭＳ Ｐゴシック" charset="0"/>
              </a:rPr>
            </a:br>
            <a:r>
              <a:rPr lang="en-US" sz="4800" b="1">
                <a:solidFill>
                  <a:srgbClr val="000090"/>
                </a:solidFill>
                <a:latin typeface="Arial" charset="0"/>
                <a:ea typeface="ＭＳ Ｐゴシック" charset="0"/>
              </a:rPr>
              <a:t>But should you get counsel from others? </a:t>
            </a:r>
          </a:p>
        </p:txBody>
      </p:sp>
    </p:spTree>
    <p:extLst>
      <p:ext uri="{BB962C8B-B14F-4D97-AF65-F5344CB8AC3E}">
        <p14:creationId xmlns:p14="http://schemas.microsoft.com/office/powerpoint/2010/main" val="3745653412"/>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5" name="Picture 3"/>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381000"/>
            <a:ext cx="91440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5154" name="Rectangle 2"/>
          <p:cNvSpPr>
            <a:spLocks noGrp="1" noChangeArrowheads="1"/>
          </p:cNvSpPr>
          <p:nvPr>
            <p:ph type="title"/>
          </p:nvPr>
        </p:nvSpPr>
        <p:spPr>
          <a:xfrm>
            <a:off x="0" y="44624"/>
            <a:ext cx="9067800" cy="2520280"/>
          </a:xfrm>
        </p:spPr>
        <p:txBody>
          <a:bodyPr/>
          <a:lstStyle/>
          <a:p>
            <a:pPr algn="r" eaLnBrk="1" hangingPunct="1">
              <a:defRPr/>
            </a:pPr>
            <a:r>
              <a:rPr lang="en-US" altLang="en-US" sz="5400" b="1" dirty="0">
                <a:solidFill>
                  <a:schemeClr val="bg1"/>
                </a:solidFill>
                <a:effectLst>
                  <a:glow rad="228600">
                    <a:schemeClr val="tx1">
                      <a:alpha val="75000"/>
                    </a:schemeClr>
                  </a:glow>
                </a:effectLst>
              </a:rPr>
              <a:t>II</a:t>
            </a:r>
            <a:r>
              <a:rPr lang="zh-CN" altLang="en-US" sz="5400" b="1" dirty="0">
                <a:solidFill>
                  <a:schemeClr val="bg1"/>
                </a:solidFill>
                <a:effectLst>
                  <a:glow rad="228600">
                    <a:schemeClr val="tx1">
                      <a:alpha val="75000"/>
                    </a:schemeClr>
                  </a:glow>
                </a:effectLst>
              </a:rPr>
              <a:t>不要只向那些“与你站在同一条线上”的人寻求</a:t>
            </a:r>
            <a:r>
              <a:rPr lang="zh-CN" altLang="en-US" sz="5400" b="1" dirty="0">
                <a:solidFill>
                  <a:srgbClr val="FFFF00"/>
                </a:solidFill>
                <a:effectLst>
                  <a:glow rad="228600">
                    <a:schemeClr val="tx1">
                      <a:alpha val="75000"/>
                    </a:schemeClr>
                  </a:glow>
                </a:effectLst>
              </a:rPr>
              <a:t>谋略</a:t>
            </a:r>
            <a:r>
              <a:rPr lang="ja-JP" altLang="en-US" sz="5400" b="1" dirty="0">
                <a:solidFill>
                  <a:schemeClr val="bg1"/>
                </a:solidFill>
                <a:effectLst>
                  <a:glow rad="228600">
                    <a:schemeClr val="tx1">
                      <a:alpha val="75000"/>
                    </a:schemeClr>
                  </a:glow>
                </a:effectLst>
              </a:rPr>
              <a:t>”</a:t>
            </a:r>
            <a:br>
              <a:rPr lang="en-US" altLang="en-US" sz="5400" b="1" dirty="0">
                <a:solidFill>
                  <a:schemeClr val="bg1"/>
                </a:solidFill>
                <a:effectLst>
                  <a:glow rad="228600">
                    <a:schemeClr val="tx1">
                      <a:alpha val="75000"/>
                    </a:schemeClr>
                  </a:glow>
                </a:effectLst>
              </a:rPr>
            </a:br>
            <a:r>
              <a:rPr lang="en-US" altLang="en-US" sz="5400" b="1" dirty="0">
                <a:solidFill>
                  <a:schemeClr val="bg1"/>
                </a:solidFill>
                <a:effectLst>
                  <a:glow rad="228600">
                    <a:schemeClr val="tx1">
                      <a:alpha val="75000"/>
                    </a:schemeClr>
                  </a:glow>
                </a:effectLst>
              </a:rPr>
              <a:t>(</a:t>
            </a:r>
            <a:r>
              <a:rPr lang="zh-CN" altLang="en-US" sz="5400" b="1" dirty="0">
                <a:solidFill>
                  <a:schemeClr val="bg1"/>
                </a:solidFill>
                <a:effectLst>
                  <a:glow rad="228600">
                    <a:schemeClr val="tx1">
                      <a:alpha val="75000"/>
                    </a:schemeClr>
                  </a:glow>
                </a:effectLst>
              </a:rPr>
              <a:t>历代志下</a:t>
            </a:r>
            <a:r>
              <a:rPr lang="en-US" altLang="en-US" sz="5400" b="1" dirty="0">
                <a:solidFill>
                  <a:schemeClr val="bg1"/>
                </a:solidFill>
                <a:effectLst>
                  <a:glow rad="228600">
                    <a:schemeClr val="tx1">
                      <a:alpha val="75000"/>
                    </a:schemeClr>
                  </a:glow>
                </a:effectLst>
              </a:rPr>
              <a:t>18:5-27)</a:t>
            </a:r>
            <a:endParaRPr lang="en-US" altLang="en-US" sz="5400" dirty="0">
              <a:solidFill>
                <a:schemeClr val="bg1"/>
              </a:solidFill>
              <a:effectLst>
                <a:glow rad="228600">
                  <a:schemeClr val="tx1">
                    <a:alpha val="75000"/>
                  </a:schemeClr>
                </a:glow>
              </a:effectLst>
            </a:endParaRPr>
          </a:p>
        </p:txBody>
      </p:sp>
    </p:spTree>
    <p:extLst>
      <p:ext uri="{BB962C8B-B14F-4D97-AF65-F5344CB8AC3E}">
        <p14:creationId xmlns:p14="http://schemas.microsoft.com/office/powerpoint/2010/main" val="657600304"/>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55576" y="476672"/>
            <a:ext cx="7772400" cy="1143000"/>
          </a:xfrm>
        </p:spPr>
        <p:txBody>
          <a:bodyPr/>
          <a:lstStyle/>
          <a:p>
            <a:pPr>
              <a:defRPr/>
            </a:pPr>
            <a:r>
              <a:rPr lang="zh-CN" altLang="en-US" b="1" dirty="0"/>
              <a:t>历代志下 </a:t>
            </a:r>
            <a:r>
              <a:rPr lang="pl-PL" b="1" dirty="0"/>
              <a:t>18:5-27</a:t>
            </a:r>
            <a:endParaRPr lang="en-US" b="1" dirty="0"/>
          </a:p>
        </p:txBody>
      </p:sp>
    </p:spTree>
    <p:extLst>
      <p:ext uri="{BB962C8B-B14F-4D97-AF65-F5344CB8AC3E}">
        <p14:creationId xmlns:p14="http://schemas.microsoft.com/office/powerpoint/2010/main" val="1203588342"/>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590850" name="Picture 1" descr="conflicresolution.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588" y="0"/>
            <a:ext cx="9167813" cy="5157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90851" name="Rectangle 2"/>
          <p:cNvSpPr>
            <a:spLocks noGrp="1" noChangeArrowheads="1"/>
          </p:cNvSpPr>
          <p:nvPr>
            <p:ph type="title" idx="4294967295"/>
          </p:nvPr>
        </p:nvSpPr>
        <p:spPr>
          <a:xfrm>
            <a:off x="0" y="5280025"/>
            <a:ext cx="9144000" cy="1389063"/>
          </a:xfrm>
        </p:spPr>
        <p:txBody>
          <a:bodyPr/>
          <a:lstStyle/>
          <a:p>
            <a:pPr eaLnBrk="1" hangingPunct="1"/>
            <a:r>
              <a:rPr lang="zh-CN" altLang="en-US" sz="4000" b="1" i="1">
                <a:solidFill>
                  <a:schemeClr val="bg1"/>
                </a:solidFill>
                <a:latin typeface="Arial" charset="0"/>
              </a:rPr>
              <a:t>在追求上帝的旨意时，我们在寻求属神的指教吗？</a:t>
            </a:r>
            <a:endParaRPr lang="en-US" sz="3600" b="1">
              <a:solidFill>
                <a:schemeClr val="bg1"/>
              </a:solidFill>
              <a:latin typeface="Times New Roman" charset="0"/>
            </a:endParaRPr>
          </a:p>
        </p:txBody>
      </p:sp>
    </p:spTree>
    <p:extLst>
      <p:ext uri="{BB962C8B-B14F-4D97-AF65-F5344CB8AC3E}">
        <p14:creationId xmlns:p14="http://schemas.microsoft.com/office/powerpoint/2010/main" val="3871370461"/>
      </p:ext>
    </p:extLst>
  </p:cSld>
  <p:clrMapOvr>
    <a:masterClrMapping/>
  </p:clrMapOvr>
  <p:transition>
    <p:random/>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2897" name="Picture 3" descr="Asia Ma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5650" y="-26988"/>
            <a:ext cx="7167563" cy="71818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92898" name="AutoShape 5"/>
          <p:cNvSpPr>
            <a:spLocks noChangeArrowheads="1"/>
          </p:cNvSpPr>
          <p:nvPr/>
        </p:nvSpPr>
        <p:spPr bwMode="auto">
          <a:xfrm>
            <a:off x="4427538" y="3284538"/>
            <a:ext cx="1019175" cy="3022600"/>
          </a:xfrm>
          <a:prstGeom prst="upDownArrow">
            <a:avLst>
              <a:gd name="adj1" fmla="val 50000"/>
              <a:gd name="adj2" fmla="val 51104"/>
            </a:avLst>
          </a:prstGeom>
          <a:solidFill>
            <a:srgbClr val="E32431"/>
          </a:solidFill>
          <a:ln w="9525">
            <a:solidFill>
              <a:schemeClr val="tx1"/>
            </a:solidFill>
            <a:miter lim="800000"/>
            <a:headEnd/>
            <a:tailEnd/>
          </a:ln>
        </p:spPr>
        <p:txBody>
          <a:bodyPr wrap="none" anchor="ctr"/>
          <a:lstStyle/>
          <a:p>
            <a:pPr>
              <a:lnSpc>
                <a:spcPct val="100000"/>
              </a:lnSpc>
              <a:spcBef>
                <a:spcPct val="0"/>
              </a:spcBef>
              <a:buFontTx/>
              <a:buNone/>
            </a:pPr>
            <a:endParaRPr kumimoji="0" lang="en-US" b="0">
              <a:solidFill>
                <a:srgbClr val="000000"/>
              </a:solidFill>
              <a:latin typeface="Arial" charset="0"/>
              <a:ea typeface="MS PGothic" charset="0"/>
            </a:endParaRPr>
          </a:p>
        </p:txBody>
      </p:sp>
      <p:sp>
        <p:nvSpPr>
          <p:cNvPr id="592899" name="Rectangle 7"/>
          <p:cNvSpPr>
            <a:spLocks noGrp="1" noChangeArrowheads="1"/>
          </p:cNvSpPr>
          <p:nvPr>
            <p:ph type="title"/>
          </p:nvPr>
        </p:nvSpPr>
        <p:spPr>
          <a:xfrm>
            <a:off x="2195513" y="2420938"/>
            <a:ext cx="5832475" cy="1008062"/>
          </a:xfrm>
        </p:spPr>
        <p:txBody>
          <a:bodyPr/>
          <a:lstStyle/>
          <a:p>
            <a:pPr eaLnBrk="1" hangingPunct="1"/>
            <a:r>
              <a:rPr lang="zh-CN" altLang="en-US" sz="4800" b="1">
                <a:latin typeface="Arial" charset="0"/>
              </a:rPr>
              <a:t>蒙古？</a:t>
            </a:r>
            <a:endParaRPr lang="en-US" sz="4800" b="1">
              <a:latin typeface="Arial" charset="0"/>
            </a:endParaRPr>
          </a:p>
        </p:txBody>
      </p:sp>
    </p:spTree>
    <p:extLst>
      <p:ext uri="{BB962C8B-B14F-4D97-AF65-F5344CB8AC3E}">
        <p14:creationId xmlns:p14="http://schemas.microsoft.com/office/powerpoint/2010/main" val="311076454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val="931174031"/>
              </p:ext>
            </p:extLst>
          </p:nvPr>
        </p:nvGraphicFramePr>
        <p:xfrm>
          <a:off x="0" y="692696"/>
          <a:ext cx="9144000" cy="5685099"/>
        </p:xfrm>
        <a:graphic>
          <a:graphicData uri="http://schemas.openxmlformats.org/drawingml/2006/table">
            <a:tbl>
              <a:tblPr firstRow="1" bandRow="1">
                <a:tableStyleId>{F5AB1C69-6EDB-4FF4-983F-18BD219EF322}</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665673">
                <a:tc>
                  <a:txBody>
                    <a:bodyPr/>
                    <a:lstStyle/>
                    <a:p>
                      <a:pPr algn="ctr"/>
                      <a:r>
                        <a:rPr lang="en-US" sz="3200" b="1">
                          <a:latin typeface="Arial"/>
                          <a:cs typeface="Arial"/>
                        </a:rPr>
                        <a:t>Solomon</a:t>
                      </a:r>
                    </a:p>
                  </a:txBody>
                  <a:tcPr>
                    <a:gradFill flip="none" rotWithShape="1">
                      <a:gsLst>
                        <a:gs pos="50000">
                          <a:srgbClr val="800000"/>
                        </a:gs>
                        <a:gs pos="100000">
                          <a:schemeClr val="tx1"/>
                        </a:gs>
                      </a:gsLst>
                      <a:path path="rect">
                        <a:fillToRect l="50000" t="50000" r="50000" b="50000"/>
                      </a:path>
                      <a:tileRect/>
                    </a:gradFill>
                  </a:tcPr>
                </a:tc>
                <a:tc>
                  <a:txBody>
                    <a:bodyPr/>
                    <a:lstStyle/>
                    <a:p>
                      <a:pPr algn="ctr"/>
                      <a:r>
                        <a:rPr lang="en-US" sz="3200" b="1">
                          <a:latin typeface="Arial"/>
                          <a:cs typeface="Arial"/>
                        </a:rPr>
                        <a:t>Jesus</a:t>
                      </a:r>
                    </a:p>
                  </a:txBody>
                  <a:tcPr>
                    <a:gradFill flip="none" rotWithShape="1">
                      <a:gsLst>
                        <a:gs pos="50000">
                          <a:srgbClr val="800000"/>
                        </a:gs>
                        <a:gs pos="100000">
                          <a:schemeClr val="tx1"/>
                        </a:gs>
                      </a:gsLst>
                      <a:path path="rect">
                        <a:fillToRect l="50000" t="50000" r="50000" b="50000"/>
                      </a:path>
                      <a:tileRect/>
                    </a:gradFill>
                  </a:tcPr>
                </a:tc>
                <a:extLst>
                  <a:ext uri="{0D108BD9-81ED-4DB2-BD59-A6C34878D82A}">
                    <a16:rowId xmlns:a16="http://schemas.microsoft.com/office/drawing/2014/main" val="10000"/>
                  </a:ext>
                </a:extLst>
              </a:tr>
              <a:tr h="665673">
                <a:tc>
                  <a:txBody>
                    <a:bodyPr/>
                    <a:lstStyle/>
                    <a:p>
                      <a:pPr algn="ctr"/>
                      <a:r>
                        <a:rPr lang="en-US" sz="3200" b="1">
                          <a:solidFill>
                            <a:schemeClr val="bg1"/>
                          </a:solidFill>
                          <a:latin typeface="Arial"/>
                          <a:cs typeface="Arial"/>
                        </a:rPr>
                        <a:t>Son of David</a:t>
                      </a: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3200" b="1">
                          <a:solidFill>
                            <a:schemeClr val="bg1"/>
                          </a:solidFill>
                          <a:latin typeface="Arial"/>
                          <a:cs typeface="Arial"/>
                        </a:rPr>
                        <a:t>Ultimate Son of David</a:t>
                      </a: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1"/>
                  </a:ext>
                </a:extLst>
              </a:tr>
              <a:tr h="1045073">
                <a:tc>
                  <a:txBody>
                    <a:bodyPr/>
                    <a:lstStyle/>
                    <a:p>
                      <a:pPr algn="ctr"/>
                      <a:r>
                        <a:rPr lang="en-US" sz="3200" b="1">
                          <a:solidFill>
                            <a:schemeClr val="bg1"/>
                          </a:solidFill>
                          <a:latin typeface="Arial"/>
                          <a:cs typeface="Arial"/>
                        </a:rPr>
                        <a:t>Established</a:t>
                      </a:r>
                      <a:r>
                        <a:rPr lang="en-US" sz="3200" b="1" baseline="0">
                          <a:solidFill>
                            <a:schemeClr val="bg1"/>
                          </a:solidFill>
                          <a:latin typeface="Arial"/>
                          <a:cs typeface="Arial"/>
                        </a:rPr>
                        <a:t> united monarchy of Israel</a:t>
                      </a:r>
                      <a:endParaRPr lang="en-US" sz="3200" b="1">
                        <a:solidFill>
                          <a:schemeClr val="bg1"/>
                        </a:solidFill>
                        <a:latin typeface="Arial"/>
                        <a:cs typeface="Arial"/>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3200" b="1">
                          <a:solidFill>
                            <a:schemeClr val="bg1"/>
                          </a:solidFill>
                          <a:latin typeface="Arial"/>
                          <a:cs typeface="Arial"/>
                        </a:rPr>
                        <a:t>Established kingdom of God up</a:t>
                      </a:r>
                      <a:r>
                        <a:rPr lang="en-US" sz="3200" b="1" baseline="0">
                          <a:solidFill>
                            <a:schemeClr val="bg1"/>
                          </a:solidFill>
                          <a:latin typeface="Arial"/>
                          <a:cs typeface="Arial"/>
                        </a:rPr>
                        <a:t>on earth</a:t>
                      </a:r>
                      <a:endParaRPr lang="en-US" sz="3200" b="1">
                        <a:solidFill>
                          <a:schemeClr val="bg1"/>
                        </a:solidFill>
                        <a:latin typeface="Arial"/>
                        <a:cs typeface="Arial"/>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2"/>
                  </a:ext>
                </a:extLst>
              </a:tr>
              <a:tr h="665673">
                <a:tc>
                  <a:txBody>
                    <a:bodyPr/>
                    <a:lstStyle/>
                    <a:p>
                      <a:pPr algn="ctr"/>
                      <a:r>
                        <a:rPr lang="en-US" sz="3200" b="1">
                          <a:solidFill>
                            <a:schemeClr val="bg1"/>
                          </a:solidFill>
                          <a:latin typeface="Arial"/>
                          <a:cs typeface="Arial"/>
                        </a:rPr>
                        <a:t>He built the temple</a:t>
                      </a: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3200" b="1">
                          <a:solidFill>
                            <a:schemeClr val="bg1"/>
                          </a:solidFill>
                          <a:latin typeface="Arial"/>
                          <a:cs typeface="Arial"/>
                        </a:rPr>
                        <a:t>He was the temple</a:t>
                      </a: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3"/>
                  </a:ext>
                </a:extLst>
              </a:tr>
              <a:tr h="1522821">
                <a:tc>
                  <a:txBody>
                    <a:bodyPr/>
                    <a:lstStyle/>
                    <a:p>
                      <a:pPr algn="ctr"/>
                      <a:r>
                        <a:rPr lang="en-US" sz="3200" b="1">
                          <a:solidFill>
                            <a:schemeClr val="bg1"/>
                          </a:solidFill>
                          <a:latin typeface="Arial"/>
                          <a:cs typeface="Arial"/>
                        </a:rPr>
                        <a:t>Established a kingdom that would last until 586 BC</a:t>
                      </a: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3200" b="1">
                          <a:solidFill>
                            <a:schemeClr val="bg1"/>
                          </a:solidFill>
                          <a:latin typeface="Arial"/>
                          <a:cs typeface="Arial"/>
                        </a:rPr>
                        <a:t>Established a kingdom that will never end</a:t>
                      </a: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4"/>
                  </a:ext>
                </a:extLst>
              </a:tr>
              <a:tr h="1045073">
                <a:tc>
                  <a:txBody>
                    <a:bodyPr/>
                    <a:lstStyle/>
                    <a:p>
                      <a:pPr algn="ctr"/>
                      <a:r>
                        <a:rPr lang="en-US" sz="3200" b="1">
                          <a:solidFill>
                            <a:schemeClr val="bg1"/>
                          </a:solidFill>
                          <a:latin typeface="Arial"/>
                          <a:cs typeface="Arial"/>
                        </a:rPr>
                        <a:t>Chastened because</a:t>
                      </a:r>
                      <a:r>
                        <a:rPr lang="en-US" sz="3200" b="1" baseline="0">
                          <a:solidFill>
                            <a:schemeClr val="bg1"/>
                          </a:solidFill>
                          <a:latin typeface="Arial"/>
                          <a:cs typeface="Arial"/>
                        </a:rPr>
                        <a:t> of his iniquity</a:t>
                      </a:r>
                      <a:endParaRPr lang="en-US" sz="3200" b="1">
                        <a:solidFill>
                          <a:schemeClr val="bg1"/>
                        </a:solidFill>
                        <a:latin typeface="Arial"/>
                        <a:cs typeface="Arial"/>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3200" b="1" kern="1200">
                          <a:solidFill>
                            <a:schemeClr val="bg1"/>
                          </a:solidFill>
                          <a:latin typeface="Arial"/>
                          <a:ea typeface="+mn-ea"/>
                          <a:cs typeface="Arial"/>
                        </a:rPr>
                        <a:t>Chastened because</a:t>
                      </a:r>
                      <a:r>
                        <a:rPr lang="en-US" sz="3200" b="1" kern="1200" baseline="0">
                          <a:solidFill>
                            <a:schemeClr val="bg1"/>
                          </a:solidFill>
                          <a:latin typeface="Arial"/>
                          <a:ea typeface="+mn-ea"/>
                          <a:cs typeface="Arial"/>
                        </a:rPr>
                        <a:t> of our iniquities</a:t>
                      </a:r>
                      <a:endParaRPr lang="en-US" sz="3200" b="1" kern="1200">
                        <a:solidFill>
                          <a:schemeClr val="bg1"/>
                        </a:solidFill>
                        <a:latin typeface="Arial"/>
                        <a:ea typeface="+mn-ea"/>
                        <a:cs typeface="Arial"/>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900098" name="Rectangle 2"/>
          <p:cNvSpPr>
            <a:spLocks noGrp="1" noChangeArrowheads="1"/>
          </p:cNvSpPr>
          <p:nvPr>
            <p:ph type="ctrTitle"/>
          </p:nvPr>
        </p:nvSpPr>
        <p:spPr>
          <a:xfrm>
            <a:off x="-5396" y="2693"/>
            <a:ext cx="9144000" cy="617996"/>
          </a:xfrm>
          <a:effectLst>
            <a:outerShdw blurRad="63500" dist="35921" dir="2700000" algn="ctr" rotWithShape="0">
              <a:schemeClr val="tx2">
                <a:alpha val="74998"/>
              </a:schemeClr>
            </a:outerShdw>
          </a:effectLst>
          <a:extLst/>
        </p:spPr>
        <p:txBody>
          <a:bodyPr/>
          <a:lstStyle/>
          <a:p>
            <a:pPr>
              <a:defRPr/>
            </a:pPr>
            <a:r>
              <a:rPr lang="en-US" sz="4000" b="1" dirty="0">
                <a:effectLst>
                  <a:glow rad="127000">
                    <a:schemeClr val="tx1"/>
                  </a:glow>
                </a:effectLst>
                <a:latin typeface="Arial" charset="0"/>
                <a:ea typeface="ＭＳ Ｐゴシック" charset="0"/>
                <a:cs typeface="ＭＳ Ｐゴシック" charset="0"/>
              </a:rPr>
              <a:t>Ultimate Security</a:t>
            </a:r>
          </a:p>
        </p:txBody>
      </p:sp>
      <p:sp>
        <p:nvSpPr>
          <p:cNvPr id="5" name="Rectangle 2"/>
          <p:cNvSpPr txBox="1">
            <a:spLocks noChangeArrowheads="1"/>
          </p:cNvSpPr>
          <p:nvPr/>
        </p:nvSpPr>
        <p:spPr bwMode="auto">
          <a:xfrm>
            <a:off x="0" y="6267388"/>
            <a:ext cx="9144000" cy="6179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pPr>
            <a:r>
              <a:rPr lang="en-US" sz="1600">
                <a:solidFill>
                  <a:srgbClr val="FFFFFF"/>
                </a:solidFill>
              </a:rPr>
              <a:t>The Kingdom Period Class #2 1st Chronicles 13-29</a:t>
            </a:r>
          </a:p>
          <a:p>
            <a:pPr>
              <a:buFontTx/>
              <a:buNone/>
            </a:pPr>
            <a:r>
              <a:rPr lang="en-US" sz="1600">
                <a:solidFill>
                  <a:srgbClr val="FFFFFF"/>
                </a:solidFill>
              </a:rPr>
              <a:t>Published by Colin Bradley • </a:t>
            </a:r>
            <a:r>
              <a:rPr lang="en-US" sz="1600">
                <a:solidFill>
                  <a:srgbClr val="FFFFFF"/>
                </a:solidFill>
                <a:cs typeface="ＭＳ Ｐゴシック" charset="0"/>
              </a:rPr>
              <a:t>http://slideplayer.com/slide/7850809/</a:t>
            </a:r>
          </a:p>
        </p:txBody>
      </p:sp>
    </p:spTree>
    <p:extLst>
      <p:ext uri="{BB962C8B-B14F-4D97-AF65-F5344CB8AC3E}">
        <p14:creationId xmlns:p14="http://schemas.microsoft.com/office/powerpoint/2010/main" val="1190863712"/>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49"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381000"/>
            <a:ext cx="9144000" cy="6084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202" name="Rectangle 2"/>
          <p:cNvSpPr>
            <a:spLocks noGrp="1" noChangeArrowheads="1"/>
          </p:cNvSpPr>
          <p:nvPr>
            <p:ph type="title"/>
          </p:nvPr>
        </p:nvSpPr>
        <p:spPr>
          <a:xfrm>
            <a:off x="0" y="2924944"/>
            <a:ext cx="9144000" cy="4032448"/>
          </a:xfrm>
        </p:spPr>
        <p:txBody>
          <a:bodyPr/>
          <a:lstStyle/>
          <a:p>
            <a:pPr eaLnBrk="1" hangingPunct="1">
              <a:defRPr/>
            </a:pPr>
            <a:r>
              <a:rPr lang="en-US" altLang="en-US" sz="6000" b="1" dirty="0">
                <a:solidFill>
                  <a:schemeClr val="bg1"/>
                </a:solidFill>
                <a:effectLst>
                  <a:glow rad="203200">
                    <a:schemeClr val="tx1">
                      <a:alpha val="89000"/>
                    </a:schemeClr>
                  </a:glow>
                </a:effectLst>
              </a:rPr>
              <a:t>III.</a:t>
            </a:r>
            <a:r>
              <a:rPr lang="zh-CN" altLang="en-US" sz="6000" b="1" dirty="0">
                <a:solidFill>
                  <a:schemeClr val="bg1"/>
                </a:solidFill>
                <a:effectLst>
                  <a:glow rad="203200">
                    <a:schemeClr val="tx1">
                      <a:alpha val="89000"/>
                    </a:schemeClr>
                  </a:glow>
                </a:effectLst>
              </a:rPr>
              <a:t>无视上帝清楚的旨意会带来</a:t>
            </a:r>
            <a:r>
              <a:rPr lang="zh-CN" altLang="en-US" sz="6000" b="1" dirty="0">
                <a:solidFill>
                  <a:srgbClr val="FFFF00"/>
                </a:solidFill>
                <a:effectLst>
                  <a:glow rad="203200">
                    <a:schemeClr val="tx1">
                      <a:alpha val="89000"/>
                    </a:schemeClr>
                  </a:glow>
                </a:effectLst>
              </a:rPr>
              <a:t>灾难</a:t>
            </a:r>
            <a:br>
              <a:rPr lang="en-US" altLang="en-US" sz="6000" b="1" dirty="0">
                <a:solidFill>
                  <a:schemeClr val="bg1"/>
                </a:solidFill>
                <a:effectLst>
                  <a:glow rad="203200">
                    <a:schemeClr val="tx1">
                      <a:alpha val="89000"/>
                    </a:schemeClr>
                  </a:glow>
                </a:effectLst>
              </a:rPr>
            </a:br>
            <a:r>
              <a:rPr lang="en-US" altLang="en-US" sz="6000" b="1" dirty="0">
                <a:solidFill>
                  <a:schemeClr val="bg1"/>
                </a:solidFill>
                <a:effectLst>
                  <a:glow rad="203200">
                    <a:schemeClr val="tx1">
                      <a:alpha val="89000"/>
                    </a:schemeClr>
                  </a:glow>
                </a:effectLst>
              </a:rPr>
              <a:t>(</a:t>
            </a:r>
            <a:r>
              <a:rPr lang="zh-CN" altLang="en-US" sz="6000" b="1" dirty="0">
                <a:solidFill>
                  <a:schemeClr val="bg1"/>
                </a:solidFill>
                <a:effectLst>
                  <a:glow rad="203200">
                    <a:schemeClr val="tx1">
                      <a:alpha val="89000"/>
                    </a:schemeClr>
                  </a:glow>
                </a:effectLst>
              </a:rPr>
              <a:t>历代志下 </a:t>
            </a:r>
            <a:r>
              <a:rPr lang="en-US" altLang="en-US" sz="6000" b="1" dirty="0">
                <a:solidFill>
                  <a:schemeClr val="bg1"/>
                </a:solidFill>
                <a:effectLst>
                  <a:glow rad="203200">
                    <a:schemeClr val="tx1">
                      <a:alpha val="89000"/>
                    </a:schemeClr>
                  </a:glow>
                </a:effectLst>
              </a:rPr>
              <a:t>18:28-34)</a:t>
            </a:r>
            <a:endParaRPr lang="en-US" altLang="en-US" sz="5400" dirty="0">
              <a:solidFill>
                <a:schemeClr val="bg1"/>
              </a:solidFill>
              <a:effectLst>
                <a:glow rad="203200">
                  <a:schemeClr val="tx1">
                    <a:alpha val="89000"/>
                  </a:schemeClr>
                </a:glow>
              </a:effectLst>
            </a:endParaRPr>
          </a:p>
        </p:txBody>
      </p:sp>
    </p:spTree>
    <p:extLst>
      <p:ext uri="{BB962C8B-B14F-4D97-AF65-F5344CB8AC3E}">
        <p14:creationId xmlns:p14="http://schemas.microsoft.com/office/powerpoint/2010/main" val="3054562059"/>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55576" y="476672"/>
            <a:ext cx="7772400" cy="1143000"/>
          </a:xfrm>
        </p:spPr>
        <p:txBody>
          <a:bodyPr/>
          <a:lstStyle/>
          <a:p>
            <a:pPr>
              <a:defRPr/>
            </a:pPr>
            <a:r>
              <a:rPr lang="zh-CN" altLang="en-US" b="1" dirty="0"/>
              <a:t>历代志下 </a:t>
            </a:r>
            <a:r>
              <a:rPr lang="pl-PL" b="1" dirty="0"/>
              <a:t>18:28-34</a:t>
            </a:r>
            <a:endParaRPr lang="en-US" b="1" dirty="0"/>
          </a:p>
        </p:txBody>
      </p:sp>
    </p:spTree>
    <p:extLst>
      <p:ext uri="{BB962C8B-B14F-4D97-AF65-F5344CB8AC3E}">
        <p14:creationId xmlns:p14="http://schemas.microsoft.com/office/powerpoint/2010/main" val="482161321"/>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595970" name="Picture 1"/>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38735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6290" name="Rectangle 2"/>
          <p:cNvSpPr>
            <a:spLocks noGrp="1" noChangeArrowheads="1"/>
          </p:cNvSpPr>
          <p:nvPr>
            <p:ph type="title" idx="4294967295"/>
          </p:nvPr>
        </p:nvSpPr>
        <p:spPr>
          <a:xfrm>
            <a:off x="0" y="4553744"/>
            <a:ext cx="9144000" cy="1389856"/>
          </a:xfrm>
          <a:extLst/>
        </p:spPr>
        <p:txBody>
          <a:bodyPr/>
          <a:lstStyle/>
          <a:p>
            <a:pPr eaLnBrk="1" hangingPunct="1">
              <a:defRPr/>
            </a:pPr>
            <a:r>
              <a:rPr lang="zh-CN" altLang="en-US" sz="4000" b="1" i="1" dirty="0">
                <a:solidFill>
                  <a:schemeClr val="bg1"/>
                </a:solidFill>
                <a:effectLst>
                  <a:glow rad="254000">
                    <a:schemeClr val="tx1">
                      <a:alpha val="96000"/>
                    </a:schemeClr>
                  </a:glow>
                </a:effectLst>
                <a:latin typeface="Arial" charset="0"/>
                <a:ea typeface="ＭＳ Ｐゴシック" charset="0"/>
              </a:rPr>
              <a:t>寻求</a:t>
            </a:r>
            <a:r>
              <a:rPr lang="zh-CN" altLang="en-US" sz="5400" b="1" i="1" dirty="0">
                <a:solidFill>
                  <a:srgbClr val="FFFF00"/>
                </a:solidFill>
                <a:effectLst>
                  <a:glow rad="254000">
                    <a:schemeClr val="tx1">
                      <a:alpha val="96000"/>
                    </a:schemeClr>
                  </a:glow>
                </a:effectLst>
                <a:latin typeface="Arial" charset="0"/>
                <a:ea typeface="ＭＳ Ｐゴシック" charset="0"/>
              </a:rPr>
              <a:t>自己</a:t>
            </a:r>
            <a:r>
              <a:rPr lang="zh-CN" altLang="en-US" sz="4000" b="1" i="1" dirty="0">
                <a:solidFill>
                  <a:schemeClr val="bg1"/>
                </a:solidFill>
                <a:effectLst>
                  <a:glow rad="254000">
                    <a:schemeClr val="tx1">
                      <a:alpha val="96000"/>
                    </a:schemeClr>
                  </a:glow>
                </a:effectLst>
                <a:latin typeface="Arial" charset="0"/>
                <a:ea typeface="ＭＳ Ｐゴシック" charset="0"/>
              </a:rPr>
              <a:t>的旨意而不是上帝的旨意会带来什么</a:t>
            </a:r>
            <a:r>
              <a:rPr lang="zh-CN" altLang="en-US" sz="5400" b="1" i="1" dirty="0">
                <a:solidFill>
                  <a:srgbClr val="FFFF00"/>
                </a:solidFill>
                <a:effectLst>
                  <a:glow rad="254000">
                    <a:srgbClr val="000000">
                      <a:alpha val="96000"/>
                    </a:srgbClr>
                  </a:glow>
                </a:effectLst>
                <a:latin typeface="Arial" charset="0"/>
                <a:ea typeface="ＭＳ Ｐゴシック" charset="0"/>
              </a:rPr>
              <a:t>结局</a:t>
            </a:r>
            <a:r>
              <a:rPr lang="zh-CN" altLang="en-US" sz="4000" b="1" i="1" dirty="0">
                <a:solidFill>
                  <a:schemeClr val="bg1"/>
                </a:solidFill>
                <a:effectLst>
                  <a:glow rad="254000">
                    <a:schemeClr val="tx1">
                      <a:alpha val="96000"/>
                    </a:schemeClr>
                  </a:glow>
                </a:effectLst>
                <a:latin typeface="Arial" charset="0"/>
                <a:ea typeface="ＭＳ Ｐゴシック" charset="0"/>
              </a:rPr>
              <a:t>呢？</a:t>
            </a:r>
            <a:endParaRPr lang="en-US" sz="3600" b="1" dirty="0">
              <a:solidFill>
                <a:schemeClr val="bg1"/>
              </a:solidFill>
              <a:effectLst>
                <a:glow rad="254000">
                  <a:schemeClr val="tx1">
                    <a:alpha val="96000"/>
                  </a:schemeClr>
                </a:glow>
              </a:effectLst>
              <a:latin typeface="Times New Roman" charset="0"/>
              <a:ea typeface="ＭＳ Ｐゴシック" charset="0"/>
            </a:endParaRPr>
          </a:p>
        </p:txBody>
      </p:sp>
    </p:spTree>
    <p:extLst>
      <p:ext uri="{BB962C8B-B14F-4D97-AF65-F5344CB8AC3E}">
        <p14:creationId xmlns:p14="http://schemas.microsoft.com/office/powerpoint/2010/main" val="3722571403"/>
      </p:ext>
    </p:extLst>
  </p:cSld>
  <p:clrMapOvr>
    <a:masterClrMapping/>
  </p:clrMapOvr>
  <p:transition>
    <p:random/>
  </p:transition>
</p:sld>
</file>

<file path=ppt/slides/slide193.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598018" name="Picture 1" descr="unitycooperation1-300x219.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525" y="0"/>
            <a:ext cx="9153525" cy="687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6290" name="Rectangle 2"/>
          <p:cNvSpPr>
            <a:spLocks noGrp="1" noChangeArrowheads="1"/>
          </p:cNvSpPr>
          <p:nvPr>
            <p:ph type="title" idx="4294967295"/>
          </p:nvPr>
        </p:nvSpPr>
        <p:spPr>
          <a:xfrm>
            <a:off x="0" y="4149080"/>
            <a:ext cx="9144000" cy="1578496"/>
          </a:xfrm>
          <a:extLst/>
        </p:spPr>
        <p:txBody>
          <a:bodyPr/>
          <a:lstStyle/>
          <a:p>
            <a:pPr eaLnBrk="1" hangingPunct="1">
              <a:defRPr/>
            </a:pPr>
            <a:r>
              <a:rPr lang="zh-CN" altLang="en-US" sz="4000" b="1" i="1" dirty="0">
                <a:solidFill>
                  <a:schemeClr val="bg1"/>
                </a:solidFill>
                <a:effectLst>
                  <a:glow rad="254000">
                    <a:schemeClr val="tx1">
                      <a:alpha val="96000"/>
                    </a:schemeClr>
                  </a:glow>
                </a:effectLst>
                <a:latin typeface="Arial" charset="0"/>
                <a:ea typeface="ＭＳ Ｐゴシック" charset="0"/>
              </a:rPr>
              <a:t>寻求</a:t>
            </a:r>
            <a:r>
              <a:rPr lang="zh-CN" altLang="en-US" sz="6000" b="1" i="1" dirty="0">
                <a:solidFill>
                  <a:srgbClr val="FFFF00"/>
                </a:solidFill>
                <a:effectLst>
                  <a:glow rad="254000">
                    <a:schemeClr val="tx1">
                      <a:alpha val="96000"/>
                    </a:schemeClr>
                  </a:glow>
                </a:effectLst>
                <a:latin typeface="Arial" charset="0"/>
                <a:ea typeface="ＭＳ Ｐゴシック" charset="0"/>
              </a:rPr>
              <a:t>上帝</a:t>
            </a:r>
            <a:r>
              <a:rPr lang="zh-CN" altLang="en-US" sz="4000" b="1" i="1" dirty="0">
                <a:solidFill>
                  <a:schemeClr val="bg1"/>
                </a:solidFill>
                <a:effectLst>
                  <a:glow rad="254000">
                    <a:schemeClr val="tx1">
                      <a:alpha val="96000"/>
                    </a:schemeClr>
                  </a:glow>
                </a:effectLst>
                <a:latin typeface="Arial" charset="0"/>
                <a:ea typeface="ＭＳ Ｐゴシック" charset="0"/>
              </a:rPr>
              <a:t>的旨意有什么</a:t>
            </a:r>
            <a:r>
              <a:rPr lang="zh-CN" altLang="en-US" sz="5400" b="1" i="1" dirty="0">
                <a:solidFill>
                  <a:srgbClr val="FFFF00"/>
                </a:solidFill>
                <a:effectLst>
                  <a:glow rad="254000">
                    <a:srgbClr val="000000">
                      <a:alpha val="96000"/>
                    </a:srgbClr>
                  </a:glow>
                </a:effectLst>
                <a:latin typeface="Arial" charset="0"/>
                <a:ea typeface="ＭＳ Ｐゴシック" charset="0"/>
              </a:rPr>
              <a:t>结局</a:t>
            </a:r>
            <a:r>
              <a:rPr lang="zh-CN" altLang="en-US" sz="3600" b="1" i="1" dirty="0">
                <a:solidFill>
                  <a:schemeClr val="bg1"/>
                </a:solidFill>
                <a:effectLst>
                  <a:glow rad="254000">
                    <a:schemeClr val="tx1">
                      <a:alpha val="96000"/>
                    </a:schemeClr>
                  </a:glow>
                </a:effectLst>
                <a:latin typeface="Arial" charset="0"/>
                <a:ea typeface="ＭＳ Ｐゴシック" charset="0"/>
              </a:rPr>
              <a:t>？</a:t>
            </a:r>
            <a:endParaRPr lang="en-US" sz="3600" b="1" dirty="0">
              <a:solidFill>
                <a:schemeClr val="bg1"/>
              </a:solidFill>
              <a:effectLst>
                <a:glow rad="254000">
                  <a:schemeClr val="tx1">
                    <a:alpha val="96000"/>
                  </a:schemeClr>
                </a:glow>
              </a:effectLst>
              <a:latin typeface="Times New Roman" charset="0"/>
              <a:ea typeface="ＭＳ Ｐゴシック" charset="0"/>
            </a:endParaRPr>
          </a:p>
        </p:txBody>
      </p:sp>
    </p:spTree>
    <p:extLst>
      <p:ext uri="{BB962C8B-B14F-4D97-AF65-F5344CB8AC3E}">
        <p14:creationId xmlns:p14="http://schemas.microsoft.com/office/powerpoint/2010/main" val="2278452370"/>
      </p:ext>
    </p:extLst>
  </p:cSld>
  <p:clrMapOvr>
    <a:masterClrMapping/>
  </p:clrMapOvr>
  <p:transition>
    <p:random/>
  </p:transition>
</p:sld>
</file>

<file path=ppt/slides/slide1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6017"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26988"/>
            <a:ext cx="9144000" cy="6084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6962" name="Rectangle 2"/>
          <p:cNvSpPr>
            <a:spLocks noGrp="1" noChangeArrowheads="1"/>
          </p:cNvSpPr>
          <p:nvPr>
            <p:ph type="title"/>
          </p:nvPr>
        </p:nvSpPr>
        <p:spPr>
          <a:xfrm>
            <a:off x="-13358" y="-20633"/>
            <a:ext cx="9157358" cy="1793449"/>
          </a:xfrm>
        </p:spPr>
        <p:txBody>
          <a:bodyPr/>
          <a:lstStyle/>
          <a:p>
            <a:pPr eaLnBrk="1" hangingPunct="1">
              <a:defRPr/>
            </a:pPr>
            <a:r>
              <a:rPr lang="en-US" altLang="en-US" sz="5400" b="1" dirty="0">
                <a:solidFill>
                  <a:schemeClr val="bg1"/>
                </a:solidFill>
                <a:effectLst>
                  <a:glow rad="266700">
                    <a:schemeClr val="tx1">
                      <a:alpha val="93000"/>
                    </a:schemeClr>
                  </a:glow>
                </a:effectLst>
              </a:rPr>
              <a:t>How can you do </a:t>
            </a:r>
            <a:r>
              <a:rPr lang="en-US" altLang="en-US" sz="5400" b="1" dirty="0">
                <a:solidFill>
                  <a:srgbClr val="FFFF00"/>
                </a:solidFill>
                <a:effectLst>
                  <a:glow rad="266700">
                    <a:schemeClr val="tx1">
                      <a:alpha val="93000"/>
                    </a:schemeClr>
                  </a:glow>
                </a:effectLst>
              </a:rPr>
              <a:t>God</a:t>
            </a:r>
            <a:r>
              <a:rPr lang="uk-UA" altLang="ja-JP" sz="5400" b="1" dirty="0">
                <a:solidFill>
                  <a:srgbClr val="FFFF00"/>
                </a:solidFill>
                <a:effectLst>
                  <a:glow rad="266700">
                    <a:schemeClr val="tx1">
                      <a:alpha val="93000"/>
                    </a:schemeClr>
                  </a:glow>
                </a:effectLst>
              </a:rPr>
              <a:t>'</a:t>
            </a:r>
            <a:r>
              <a:rPr lang="en-US" altLang="en-US" sz="5400" b="1" dirty="0">
                <a:solidFill>
                  <a:srgbClr val="FFFF00"/>
                </a:solidFill>
                <a:effectLst>
                  <a:glow rad="266700">
                    <a:schemeClr val="tx1">
                      <a:alpha val="93000"/>
                    </a:schemeClr>
                  </a:glow>
                </a:effectLst>
              </a:rPr>
              <a:t>s </a:t>
            </a:r>
            <a:r>
              <a:rPr lang="en-US" altLang="en-US" sz="5400" b="1" dirty="0">
                <a:solidFill>
                  <a:schemeClr val="bg1"/>
                </a:solidFill>
                <a:effectLst>
                  <a:glow rad="266700">
                    <a:schemeClr val="tx1">
                      <a:alpha val="93000"/>
                    </a:schemeClr>
                  </a:glow>
                </a:effectLst>
              </a:rPr>
              <a:t>will </a:t>
            </a:r>
            <a:br>
              <a:rPr lang="en-US" altLang="en-US" sz="5400" b="1" dirty="0">
                <a:solidFill>
                  <a:schemeClr val="bg1"/>
                </a:solidFill>
                <a:effectLst>
                  <a:glow rad="266700">
                    <a:schemeClr val="tx1">
                      <a:alpha val="93000"/>
                    </a:schemeClr>
                  </a:glow>
                </a:effectLst>
              </a:rPr>
            </a:br>
            <a:r>
              <a:rPr lang="en-US" altLang="en-US" sz="5400" b="1" dirty="0">
                <a:solidFill>
                  <a:schemeClr val="bg1"/>
                </a:solidFill>
                <a:effectLst>
                  <a:glow rad="266700">
                    <a:schemeClr val="tx1">
                      <a:alpha val="93000"/>
                    </a:schemeClr>
                  </a:glow>
                </a:effectLst>
              </a:rPr>
              <a:t>rather than your own?</a:t>
            </a:r>
            <a:endParaRPr lang="en-US" altLang="en-US" sz="4000" dirty="0">
              <a:effectLst>
                <a:glow rad="266700">
                  <a:schemeClr val="tx1">
                    <a:alpha val="93000"/>
                  </a:schemeClr>
                </a:glow>
              </a:effectLst>
            </a:endParaRPr>
          </a:p>
        </p:txBody>
      </p:sp>
    </p:spTree>
    <p:extLst>
      <p:ext uri="{BB962C8B-B14F-4D97-AF65-F5344CB8AC3E}">
        <p14:creationId xmlns:p14="http://schemas.microsoft.com/office/powerpoint/2010/main" val="460643729"/>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8066" name="Picture 1"/>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176588" y="2327275"/>
            <a:ext cx="4851400" cy="454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986" name="Rectangle 2"/>
          <p:cNvSpPr>
            <a:spLocks noGrp="1" noChangeArrowheads="1"/>
          </p:cNvSpPr>
          <p:nvPr>
            <p:ph type="title"/>
          </p:nvPr>
        </p:nvSpPr>
        <p:spPr>
          <a:xfrm>
            <a:off x="34925" y="0"/>
            <a:ext cx="3889375" cy="6858000"/>
          </a:xfrm>
        </p:spPr>
        <p:txBody>
          <a:bodyPr/>
          <a:lstStyle/>
          <a:p>
            <a:pPr eaLnBrk="1" hangingPunct="1">
              <a:defRPr/>
            </a:pPr>
            <a:r>
              <a:rPr lang="en-US" sz="4800" b="1" dirty="0">
                <a:solidFill>
                  <a:srgbClr val="FF0000"/>
                </a:solidFill>
                <a:latin typeface="Arial" charset="0"/>
                <a:ea typeface="ＭＳ Ｐゴシック" charset="0"/>
              </a:rPr>
              <a:t>I.</a:t>
            </a:r>
            <a:r>
              <a:rPr lang="zh-CN" altLang="en-US" sz="4800" b="1" dirty="0">
                <a:solidFill>
                  <a:srgbClr val="FF0000"/>
                </a:solidFill>
                <a:latin typeface="Arial" charset="0"/>
                <a:ea typeface="ＭＳ Ｐゴシック" charset="0"/>
              </a:rPr>
              <a:t>别</a:t>
            </a:r>
            <a:r>
              <a:rPr lang="zh-CN" altLang="en-US" sz="4800" b="1" u="sng" dirty="0">
                <a:solidFill>
                  <a:schemeClr val="accent2"/>
                </a:solidFill>
                <a:latin typeface="Arial" charset="0"/>
                <a:ea typeface="ＭＳ Ｐゴシック" charset="0"/>
              </a:rPr>
              <a:t>说</a:t>
            </a:r>
            <a:r>
              <a:rPr lang="zh-CN" altLang="en-US" sz="4800" b="1" dirty="0">
                <a:solidFill>
                  <a:srgbClr val="FF0000"/>
                </a:solidFill>
                <a:latin typeface="Arial" charset="0"/>
                <a:ea typeface="ＭＳ Ｐゴシック" charset="0"/>
              </a:rPr>
              <a:t>你要上帝的旨意而事实上你已经在心理做了决定</a:t>
            </a:r>
            <a:br>
              <a:rPr lang="en-US" sz="4800" b="1" dirty="0">
                <a:solidFill>
                  <a:srgbClr val="FF0000"/>
                </a:solidFill>
                <a:latin typeface="Arial" charset="0"/>
                <a:ea typeface="ＭＳ Ｐゴシック" charset="0"/>
              </a:rPr>
            </a:br>
            <a:r>
              <a:rPr lang="en-US" sz="4800" b="1" dirty="0">
                <a:solidFill>
                  <a:srgbClr val="FF0000"/>
                </a:solidFill>
                <a:latin typeface="Arial" charset="0"/>
                <a:ea typeface="ＭＳ Ｐゴシック" charset="0"/>
              </a:rPr>
              <a:t>(</a:t>
            </a:r>
            <a:r>
              <a:rPr lang="zh-CN" altLang="en-US" sz="4800" b="1" dirty="0">
                <a:solidFill>
                  <a:srgbClr val="FF0000"/>
                </a:solidFill>
                <a:latin typeface="Arial" charset="0"/>
                <a:ea typeface="ＭＳ Ｐゴシック" charset="0"/>
              </a:rPr>
              <a:t>历代志下</a:t>
            </a:r>
            <a:r>
              <a:rPr lang="en-US" sz="4800" b="1" dirty="0">
                <a:solidFill>
                  <a:srgbClr val="FF0000"/>
                </a:solidFill>
                <a:latin typeface="Arial" charset="0"/>
                <a:ea typeface="ＭＳ Ｐゴシック" charset="0"/>
              </a:rPr>
              <a:t>18:1-4)</a:t>
            </a:r>
          </a:p>
        </p:txBody>
      </p:sp>
    </p:spTree>
    <p:extLst>
      <p:ext uri="{BB962C8B-B14F-4D97-AF65-F5344CB8AC3E}">
        <p14:creationId xmlns:p14="http://schemas.microsoft.com/office/powerpoint/2010/main" val="2683594997"/>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5" name="Picture 3"/>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381000"/>
            <a:ext cx="91440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5154" name="Rectangle 2"/>
          <p:cNvSpPr>
            <a:spLocks noGrp="1" noChangeArrowheads="1"/>
          </p:cNvSpPr>
          <p:nvPr>
            <p:ph type="title"/>
          </p:nvPr>
        </p:nvSpPr>
        <p:spPr>
          <a:xfrm>
            <a:off x="0" y="44624"/>
            <a:ext cx="9067800" cy="2520280"/>
          </a:xfrm>
        </p:spPr>
        <p:txBody>
          <a:bodyPr/>
          <a:lstStyle/>
          <a:p>
            <a:pPr algn="r" eaLnBrk="1" hangingPunct="1">
              <a:defRPr/>
            </a:pPr>
            <a:r>
              <a:rPr lang="en-US" altLang="en-US" sz="5400" b="1" dirty="0">
                <a:solidFill>
                  <a:schemeClr val="bg1"/>
                </a:solidFill>
                <a:effectLst>
                  <a:glow rad="228600">
                    <a:schemeClr val="tx1">
                      <a:alpha val="75000"/>
                    </a:schemeClr>
                  </a:glow>
                </a:effectLst>
              </a:rPr>
              <a:t>II.</a:t>
            </a:r>
            <a:r>
              <a:rPr lang="zh-CN" altLang="en-US" sz="5400" b="1" dirty="0">
                <a:solidFill>
                  <a:schemeClr val="bg1"/>
                </a:solidFill>
                <a:effectLst>
                  <a:glow rad="228600">
                    <a:schemeClr val="tx1">
                      <a:alpha val="75000"/>
                    </a:schemeClr>
                  </a:glow>
                </a:effectLst>
              </a:rPr>
              <a:t>不要只向那些“与你站在同一条线上”的人寻求</a:t>
            </a:r>
            <a:r>
              <a:rPr lang="zh-CN" altLang="en-US" sz="5400" b="1" dirty="0">
                <a:solidFill>
                  <a:srgbClr val="FFFF00"/>
                </a:solidFill>
                <a:effectLst>
                  <a:glow rad="228600">
                    <a:schemeClr val="tx1">
                      <a:alpha val="75000"/>
                    </a:schemeClr>
                  </a:glow>
                </a:effectLst>
              </a:rPr>
              <a:t>谋略</a:t>
            </a:r>
            <a:r>
              <a:rPr lang="ja-JP" altLang="en-US" sz="5400" b="1" dirty="0">
                <a:solidFill>
                  <a:schemeClr val="bg1"/>
                </a:solidFill>
                <a:effectLst>
                  <a:glow rad="228600">
                    <a:schemeClr val="tx1">
                      <a:alpha val="75000"/>
                    </a:schemeClr>
                  </a:glow>
                </a:effectLst>
              </a:rPr>
              <a:t>”</a:t>
            </a:r>
            <a:br>
              <a:rPr lang="en-US" altLang="en-US" sz="5400" b="1" dirty="0">
                <a:solidFill>
                  <a:schemeClr val="bg1"/>
                </a:solidFill>
                <a:effectLst>
                  <a:glow rad="228600">
                    <a:schemeClr val="tx1">
                      <a:alpha val="75000"/>
                    </a:schemeClr>
                  </a:glow>
                </a:effectLst>
              </a:rPr>
            </a:br>
            <a:r>
              <a:rPr lang="en-US" altLang="en-US" sz="5400" b="1" dirty="0">
                <a:solidFill>
                  <a:schemeClr val="bg1"/>
                </a:solidFill>
                <a:effectLst>
                  <a:glow rad="228600">
                    <a:schemeClr val="tx1">
                      <a:alpha val="75000"/>
                    </a:schemeClr>
                  </a:glow>
                </a:effectLst>
              </a:rPr>
              <a:t>(</a:t>
            </a:r>
            <a:r>
              <a:rPr lang="zh-CN" altLang="en-US" sz="5400" b="1" dirty="0">
                <a:solidFill>
                  <a:schemeClr val="bg1"/>
                </a:solidFill>
                <a:effectLst>
                  <a:glow rad="228600">
                    <a:schemeClr val="tx1">
                      <a:alpha val="75000"/>
                    </a:schemeClr>
                  </a:glow>
                </a:effectLst>
              </a:rPr>
              <a:t>历代志下 </a:t>
            </a:r>
            <a:r>
              <a:rPr lang="en-US" altLang="en-US" sz="5400" b="1" dirty="0">
                <a:solidFill>
                  <a:schemeClr val="bg1"/>
                </a:solidFill>
                <a:effectLst>
                  <a:glow rad="228600">
                    <a:schemeClr val="tx1">
                      <a:alpha val="75000"/>
                    </a:schemeClr>
                  </a:glow>
                </a:effectLst>
              </a:rPr>
              <a:t>18:5-27)</a:t>
            </a:r>
            <a:endParaRPr lang="en-US" altLang="en-US" sz="5400" dirty="0">
              <a:solidFill>
                <a:schemeClr val="bg1"/>
              </a:solidFill>
              <a:effectLst>
                <a:glow rad="228600">
                  <a:schemeClr val="tx1">
                    <a:alpha val="75000"/>
                  </a:schemeClr>
                </a:glow>
              </a:effectLst>
            </a:endParaRPr>
          </a:p>
        </p:txBody>
      </p:sp>
    </p:spTree>
    <p:extLst>
      <p:ext uri="{BB962C8B-B14F-4D97-AF65-F5344CB8AC3E}">
        <p14:creationId xmlns:p14="http://schemas.microsoft.com/office/powerpoint/2010/main" val="1414605164"/>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49"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381000"/>
            <a:ext cx="9144000" cy="6084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202" name="Rectangle 2"/>
          <p:cNvSpPr>
            <a:spLocks noGrp="1" noChangeArrowheads="1"/>
          </p:cNvSpPr>
          <p:nvPr>
            <p:ph type="title"/>
          </p:nvPr>
        </p:nvSpPr>
        <p:spPr>
          <a:xfrm>
            <a:off x="0" y="2924944"/>
            <a:ext cx="9144000" cy="4032448"/>
          </a:xfrm>
        </p:spPr>
        <p:txBody>
          <a:bodyPr/>
          <a:lstStyle/>
          <a:p>
            <a:pPr eaLnBrk="1" hangingPunct="1">
              <a:defRPr/>
            </a:pPr>
            <a:r>
              <a:rPr lang="en-US" altLang="en-US" sz="6000" b="1" dirty="0">
                <a:solidFill>
                  <a:schemeClr val="bg1"/>
                </a:solidFill>
                <a:effectLst>
                  <a:glow rad="203200">
                    <a:schemeClr val="tx1">
                      <a:alpha val="89000"/>
                    </a:schemeClr>
                  </a:glow>
                </a:effectLst>
              </a:rPr>
              <a:t>III.</a:t>
            </a:r>
            <a:r>
              <a:rPr lang="zh-CN" altLang="en-US" sz="6000" b="1" dirty="0">
                <a:solidFill>
                  <a:schemeClr val="bg1"/>
                </a:solidFill>
                <a:effectLst>
                  <a:glow rad="203200">
                    <a:schemeClr val="tx1">
                      <a:alpha val="89000"/>
                    </a:schemeClr>
                  </a:glow>
                </a:effectLst>
              </a:rPr>
              <a:t>无视上帝清楚的旨意会带来</a:t>
            </a:r>
            <a:r>
              <a:rPr lang="zh-CN" altLang="en-US" sz="6000" b="1" dirty="0">
                <a:solidFill>
                  <a:srgbClr val="FFFF00"/>
                </a:solidFill>
                <a:effectLst>
                  <a:glow rad="203200">
                    <a:schemeClr val="tx1">
                      <a:alpha val="89000"/>
                    </a:schemeClr>
                  </a:glow>
                </a:effectLst>
              </a:rPr>
              <a:t>灾难</a:t>
            </a:r>
            <a:br>
              <a:rPr lang="en-US" altLang="en-US" sz="6000" b="1" dirty="0">
                <a:solidFill>
                  <a:schemeClr val="bg1"/>
                </a:solidFill>
                <a:effectLst>
                  <a:glow rad="203200">
                    <a:schemeClr val="tx1">
                      <a:alpha val="89000"/>
                    </a:schemeClr>
                  </a:glow>
                </a:effectLst>
              </a:rPr>
            </a:br>
            <a:r>
              <a:rPr lang="en-US" altLang="en-US" sz="6000" b="1" dirty="0">
                <a:solidFill>
                  <a:schemeClr val="bg1"/>
                </a:solidFill>
                <a:effectLst>
                  <a:glow rad="203200">
                    <a:schemeClr val="tx1">
                      <a:alpha val="89000"/>
                    </a:schemeClr>
                  </a:glow>
                </a:effectLst>
              </a:rPr>
              <a:t>(</a:t>
            </a:r>
            <a:r>
              <a:rPr lang="zh-CN" altLang="en-US" sz="6000" b="1" dirty="0">
                <a:solidFill>
                  <a:schemeClr val="bg1"/>
                </a:solidFill>
                <a:effectLst>
                  <a:glow rad="203200">
                    <a:schemeClr val="tx1">
                      <a:alpha val="89000"/>
                    </a:schemeClr>
                  </a:glow>
                </a:effectLst>
              </a:rPr>
              <a:t>历代志下 </a:t>
            </a:r>
            <a:r>
              <a:rPr lang="en-US" altLang="en-US" sz="6000" b="1" dirty="0">
                <a:solidFill>
                  <a:schemeClr val="bg1"/>
                </a:solidFill>
                <a:effectLst>
                  <a:glow rad="203200">
                    <a:schemeClr val="tx1">
                      <a:alpha val="89000"/>
                    </a:schemeClr>
                  </a:glow>
                </a:effectLst>
              </a:rPr>
              <a:t>18:28-34)</a:t>
            </a:r>
            <a:endParaRPr lang="en-US" altLang="en-US" sz="5400" dirty="0">
              <a:solidFill>
                <a:schemeClr val="bg1"/>
              </a:solidFill>
              <a:effectLst>
                <a:glow rad="203200">
                  <a:schemeClr val="tx1">
                    <a:alpha val="89000"/>
                  </a:schemeClr>
                </a:glow>
              </a:effectLst>
            </a:endParaRPr>
          </a:p>
        </p:txBody>
      </p:sp>
    </p:spTree>
    <p:extLst>
      <p:ext uri="{BB962C8B-B14F-4D97-AF65-F5344CB8AC3E}">
        <p14:creationId xmlns:p14="http://schemas.microsoft.com/office/powerpoint/2010/main" val="12590619"/>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3137" name="Picture 3" descr="Lake.jpg                                                       00002E67 Hard Disk                      B71BABE6:"/>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9180513" cy="6910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226" name="Rectangle 2"/>
          <p:cNvSpPr>
            <a:spLocks noGrp="1" noChangeArrowheads="1"/>
          </p:cNvSpPr>
          <p:nvPr>
            <p:ph type="title"/>
          </p:nvPr>
        </p:nvSpPr>
        <p:spPr>
          <a:xfrm>
            <a:off x="0" y="1484784"/>
            <a:ext cx="9144000" cy="6096000"/>
          </a:xfrm>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1" hangingPunct="1">
              <a:defRPr/>
            </a:pPr>
            <a:r>
              <a:rPr lang="en-US" altLang="en-US" sz="5400" b="1" i="1" dirty="0">
                <a:solidFill>
                  <a:schemeClr val="bg1"/>
                </a:solidFill>
                <a:effectLst>
                  <a:glow rad="101600">
                    <a:schemeClr val="tx1">
                      <a:alpha val="75000"/>
                    </a:schemeClr>
                  </a:glow>
                </a:effectLst>
                <a:ea typeface="+mj-ea"/>
              </a:rPr>
              <a:t>—</a:t>
            </a:r>
            <a:r>
              <a:rPr lang="zh-CN" altLang="en-US" sz="5400" b="1" i="1" dirty="0">
                <a:solidFill>
                  <a:schemeClr val="bg1"/>
                </a:solidFill>
                <a:effectLst>
                  <a:glow rad="101600">
                    <a:schemeClr val="tx1">
                      <a:alpha val="75000"/>
                    </a:schemeClr>
                  </a:glow>
                </a:effectLst>
                <a:ea typeface="+mj-ea"/>
              </a:rPr>
              <a:t>旨要</a:t>
            </a:r>
            <a:r>
              <a:rPr lang="en-US" altLang="en-US" sz="5400" b="1" i="1" dirty="0">
                <a:solidFill>
                  <a:schemeClr val="bg1"/>
                </a:solidFill>
                <a:effectLst>
                  <a:glow rad="101600">
                    <a:schemeClr val="tx1">
                      <a:alpha val="75000"/>
                    </a:schemeClr>
                  </a:glow>
                </a:effectLst>
                <a:ea typeface="+mj-ea"/>
              </a:rPr>
              <a:t>—</a:t>
            </a:r>
            <a:br>
              <a:rPr lang="en-US" altLang="en-US" sz="5400" b="1" dirty="0">
                <a:solidFill>
                  <a:schemeClr val="bg1"/>
                </a:solidFill>
                <a:effectLst>
                  <a:glow rad="101600">
                    <a:schemeClr val="tx1">
                      <a:alpha val="75000"/>
                    </a:schemeClr>
                  </a:glow>
                </a:effectLst>
                <a:ea typeface="+mj-ea"/>
              </a:rPr>
            </a:br>
            <a:r>
              <a:rPr lang="zh-CN" altLang="en-US" sz="5400" b="1" dirty="0">
                <a:solidFill>
                  <a:srgbClr val="FFFF00"/>
                </a:solidFill>
                <a:effectLst>
                  <a:glow rad="101600">
                    <a:schemeClr val="tx1">
                      <a:alpha val="75000"/>
                    </a:schemeClr>
                  </a:glow>
                </a:effectLst>
                <a:ea typeface="+mj-ea"/>
              </a:rPr>
              <a:t>诚心</a:t>
            </a:r>
            <a:r>
              <a:rPr lang="zh-CN" altLang="en-US" sz="5400" b="1" dirty="0">
                <a:solidFill>
                  <a:schemeClr val="bg1"/>
                </a:solidFill>
                <a:effectLst>
                  <a:glow rad="101600">
                    <a:schemeClr val="tx1">
                      <a:alpha val="75000"/>
                    </a:schemeClr>
                  </a:glow>
                </a:effectLst>
                <a:ea typeface="+mj-ea"/>
              </a:rPr>
              <a:t>地寻求主因为无视上帝清楚的旨意将带来严重的后果</a:t>
            </a:r>
            <a:endParaRPr lang="en-US" altLang="en-US" sz="5400" b="1" dirty="0">
              <a:solidFill>
                <a:srgbClr val="00CC00"/>
              </a:solidFill>
              <a:effectLst>
                <a:glow rad="101600">
                  <a:schemeClr val="tx1">
                    <a:alpha val="75000"/>
                  </a:schemeClr>
                </a:glow>
              </a:effectLst>
              <a:ea typeface="+mj-ea"/>
            </a:endParaRPr>
          </a:p>
        </p:txBody>
      </p:sp>
    </p:spTree>
    <p:extLst>
      <p:ext uri="{BB962C8B-B14F-4D97-AF65-F5344CB8AC3E}">
        <p14:creationId xmlns:p14="http://schemas.microsoft.com/office/powerpoint/2010/main" val="1850703367"/>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96962" name="Rectangle 2"/>
          <p:cNvSpPr>
            <a:spLocks noGrp="1" noChangeArrowheads="1"/>
          </p:cNvSpPr>
          <p:nvPr>
            <p:ph type="title"/>
          </p:nvPr>
        </p:nvSpPr>
        <p:spPr>
          <a:xfrm>
            <a:off x="-13358" y="-20633"/>
            <a:ext cx="9157358" cy="1217385"/>
          </a:xfrm>
        </p:spPr>
        <p:txBody>
          <a:bodyPr/>
          <a:lstStyle/>
          <a:p>
            <a:pPr eaLnBrk="1" hangingPunct="1">
              <a:defRPr/>
            </a:pPr>
            <a:r>
              <a:rPr lang="en-US" altLang="en-US" sz="5400" b="1" dirty="0">
                <a:solidFill>
                  <a:schemeClr val="bg1"/>
                </a:solidFill>
                <a:effectLst>
                  <a:glow rad="266700">
                    <a:schemeClr val="tx1">
                      <a:alpha val="93000"/>
                    </a:schemeClr>
                  </a:glow>
                </a:effectLst>
              </a:rPr>
              <a:t>What</a:t>
            </a:r>
            <a:r>
              <a:rPr lang="uk-UA" altLang="en-US" sz="5400" b="1" dirty="0">
                <a:solidFill>
                  <a:schemeClr val="bg1"/>
                </a:solidFill>
                <a:effectLst>
                  <a:glow rad="266700">
                    <a:schemeClr val="tx1">
                      <a:alpha val="93000"/>
                    </a:schemeClr>
                  </a:glow>
                </a:effectLst>
              </a:rPr>
              <a:t>'</a:t>
            </a:r>
            <a:r>
              <a:rPr lang="en-US" altLang="en-US" sz="5400" b="1" dirty="0">
                <a:solidFill>
                  <a:schemeClr val="bg1"/>
                </a:solidFill>
                <a:effectLst>
                  <a:glow rad="266700">
                    <a:schemeClr val="tx1">
                      <a:alpha val="93000"/>
                    </a:schemeClr>
                  </a:glow>
                </a:effectLst>
              </a:rPr>
              <a:t>s </a:t>
            </a:r>
            <a:r>
              <a:rPr lang="en-US" altLang="en-US" sz="5400" b="1" dirty="0">
                <a:solidFill>
                  <a:srgbClr val="FFFF00"/>
                </a:solidFill>
                <a:effectLst>
                  <a:glow rad="266700">
                    <a:schemeClr val="tx1">
                      <a:alpha val="93000"/>
                    </a:schemeClr>
                  </a:glow>
                </a:effectLst>
              </a:rPr>
              <a:t>God</a:t>
            </a:r>
            <a:r>
              <a:rPr lang="uk-UA" altLang="ja-JP" sz="5400" b="1" dirty="0">
                <a:solidFill>
                  <a:srgbClr val="FFFF00"/>
                </a:solidFill>
                <a:effectLst>
                  <a:glow rad="266700">
                    <a:schemeClr val="tx1">
                      <a:alpha val="93000"/>
                    </a:schemeClr>
                  </a:glow>
                </a:effectLst>
              </a:rPr>
              <a:t>'</a:t>
            </a:r>
            <a:r>
              <a:rPr lang="en-US" altLang="en-US" sz="5400" b="1" dirty="0">
                <a:solidFill>
                  <a:srgbClr val="FFFF00"/>
                </a:solidFill>
                <a:effectLst>
                  <a:glow rad="266700">
                    <a:schemeClr val="tx1">
                      <a:alpha val="93000"/>
                    </a:schemeClr>
                  </a:glow>
                </a:effectLst>
              </a:rPr>
              <a:t>s </a:t>
            </a:r>
            <a:r>
              <a:rPr lang="en-US" altLang="en-US" sz="5400" b="1" dirty="0">
                <a:solidFill>
                  <a:schemeClr val="bg1"/>
                </a:solidFill>
                <a:effectLst>
                  <a:glow rad="266700">
                    <a:schemeClr val="tx1">
                      <a:alpha val="93000"/>
                    </a:schemeClr>
                  </a:glow>
                </a:effectLst>
              </a:rPr>
              <a:t>will for you?</a:t>
            </a:r>
            <a:endParaRPr lang="en-US" altLang="en-US" sz="4000" dirty="0">
              <a:effectLst>
                <a:glow rad="266700">
                  <a:schemeClr val="tx1">
                    <a:alpha val="93000"/>
                  </a:schemeClr>
                </a:glow>
              </a:effectLst>
            </a:endParaRPr>
          </a:p>
        </p:txBody>
      </p:sp>
      <p:pic>
        <p:nvPicPr>
          <p:cNvPr id="2" name="Picture 1"/>
          <p:cNvPicPr>
            <a:picLocks noChangeAspect="1"/>
          </p:cNvPicPr>
          <p:nvPr/>
        </p:nvPicPr>
        <p:blipFill>
          <a:blip r:embed="rId3"/>
          <a:stretch>
            <a:fillRect/>
          </a:stretch>
        </p:blipFill>
        <p:spPr>
          <a:xfrm>
            <a:off x="-22407" y="1152995"/>
            <a:ext cx="9144000" cy="5692140"/>
          </a:xfrm>
          <a:prstGeom prst="rect">
            <a:avLst/>
          </a:prstGeom>
        </p:spPr>
      </p:pic>
    </p:spTree>
    <p:extLst>
      <p:ext uri="{BB962C8B-B14F-4D97-AF65-F5344CB8AC3E}">
        <p14:creationId xmlns:p14="http://schemas.microsoft.com/office/powerpoint/2010/main" val="366730904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a:ex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关键字</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zh-CN" altLang="en-US" sz="7200" dirty="0">
                <a:solidFill>
                  <a:srgbClr val="FFFFFF"/>
                </a:solidFill>
                <a:effectLst>
                  <a:glow rad="127000">
                    <a:srgbClr val="000000"/>
                  </a:glow>
                </a:effectLst>
                <a:latin typeface="Arial" charset="0"/>
                <a:ea typeface="ＭＳ Ｐゴシック" charset="0"/>
                <a:cs typeface="ＭＳ Ｐゴシック" charset="0"/>
              </a:rPr>
              <a:t>保存</a:t>
            </a:r>
          </a:p>
          <a:p>
            <a:pPr defTabSz="457200">
              <a:lnSpc>
                <a:spcPct val="100000"/>
              </a:lnSpc>
              <a:buFontTx/>
              <a:buNone/>
              <a:defRPr/>
            </a:pPr>
            <a:endParaRPr kumimoji="0" lang="en-US" sz="40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zh-CN" altLang="en-US" sz="4800" dirty="0">
                <a:solidFill>
                  <a:srgbClr val="FFFFFF"/>
                </a:solidFill>
                <a:effectLst>
                  <a:glow rad="127000">
                    <a:srgbClr val="000000"/>
                  </a:glow>
                </a:effectLst>
                <a:latin typeface="Arial" charset="0"/>
                <a:ea typeface="ＭＳ Ｐゴシック" charset="0"/>
                <a:cs typeface="ＭＳ Ｐゴシック" charset="0"/>
              </a:rPr>
              <a:t>历代志下</a:t>
            </a:r>
            <a:endParaRPr kumimoji="0" lang="en-US" sz="48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lnSpc>
                <a:spcPct val="100000"/>
              </a:lnSpc>
              <a:spcBef>
                <a:spcPts val="0"/>
              </a:spcBef>
              <a:spcAft>
                <a:spcPts val="0"/>
              </a:spcAft>
              <a:buFontTx/>
              <a:buNone/>
            </a:pPr>
            <a:r>
              <a:rPr kumimoji="0" lang="en-US" altLang="zh-CN" dirty="0">
                <a:solidFill>
                  <a:prstClr val="white"/>
                </a:solidFill>
                <a:effectLst>
                  <a:outerShdw blurRad="50800" dist="38100" dir="2700000" algn="tl" rotWithShape="0">
                    <a:srgbClr val="000000">
                      <a:alpha val="96000"/>
                    </a:srgbClr>
                  </a:outerShdw>
                </a:effectLst>
                <a:latin typeface="Arial"/>
                <a:cs typeface="Arial"/>
              </a:rPr>
              <a:t>271</a:t>
            </a:r>
          </a:p>
          <a:p>
            <a:pPr algn="ctr" defTabSz="457200" eaLnBrk="1" fontAlgn="auto" hangingPunct="1">
              <a:lnSpc>
                <a:spcPct val="100000"/>
              </a:lnSpc>
              <a:spcBef>
                <a:spcPts val="0"/>
              </a:spcBef>
              <a:spcAft>
                <a:spcPts val="0"/>
              </a:spcAft>
              <a:buFontTx/>
              <a:buNone/>
            </a:pPr>
            <a:r>
              <a:rPr kumimoji="0" lang="en-US" altLang="zh-CN"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3465476661"/>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4233657219"/>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61" name="Picture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03350" y="260350"/>
            <a:ext cx="5607050" cy="4011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4"/>
          <p:cNvSpPr>
            <a:spLocks noGrp="1"/>
          </p:cNvSpPr>
          <p:nvPr>
            <p:ph type="title" idx="4294967295"/>
          </p:nvPr>
        </p:nvSpPr>
        <p:spPr>
          <a:xfrm>
            <a:off x="611188" y="4292600"/>
            <a:ext cx="7772400" cy="1143000"/>
          </a:xfrm>
        </p:spPr>
        <p:txBody>
          <a:bodyPr/>
          <a:lstStyle/>
          <a:p>
            <a:pPr>
              <a:defRPr/>
            </a:pPr>
            <a:r>
              <a:rPr lang="zh-CN" altLang="en-US" sz="6600" b="1" dirty="0">
                <a:ea typeface="+mj-ea"/>
              </a:rPr>
              <a:t>抽出时间休息</a:t>
            </a:r>
            <a:endParaRPr lang="en-US" sz="6600" b="1" dirty="0">
              <a:ea typeface="+mj-ea"/>
            </a:endParaRPr>
          </a:p>
        </p:txBody>
      </p:sp>
    </p:spTree>
    <p:extLst>
      <p:ext uri="{BB962C8B-B14F-4D97-AF65-F5344CB8AC3E}">
        <p14:creationId xmlns:p14="http://schemas.microsoft.com/office/powerpoint/2010/main" val="1518617342"/>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259632" y="4151"/>
            <a:ext cx="6696744" cy="6696744"/>
          </a:xfrm>
          <a:prstGeom prst="rect">
            <a:avLst/>
          </a:prstGeom>
        </p:spPr>
      </p:pic>
      <p:sp>
        <p:nvSpPr>
          <p:cNvPr id="2" name="Title 1"/>
          <p:cNvSpPr>
            <a:spLocks noGrp="1"/>
          </p:cNvSpPr>
          <p:nvPr>
            <p:ph type="title" idx="4294967295"/>
          </p:nvPr>
        </p:nvSpPr>
        <p:spPr>
          <a:xfrm>
            <a:off x="1979712" y="1196752"/>
            <a:ext cx="6120680" cy="2304256"/>
          </a:xfrm>
        </p:spPr>
        <p:txBody>
          <a:bodyPr/>
          <a:lstStyle/>
          <a:p>
            <a:pPr algn="l">
              <a:defRPr/>
            </a:pPr>
            <a:r>
              <a:rPr lang="en-US" sz="6000" b="1" dirty="0">
                <a:effectLst>
                  <a:glow rad="228600">
                    <a:schemeClr val="tx1"/>
                  </a:glow>
                </a:effectLst>
              </a:rPr>
              <a:t>God</a:t>
            </a:r>
            <a:r>
              <a:rPr lang="uk-UA" sz="6000" b="1" dirty="0">
                <a:effectLst>
                  <a:glow rad="228600">
                    <a:schemeClr val="tx1"/>
                  </a:glow>
                </a:effectLst>
              </a:rPr>
              <a:t>'</a:t>
            </a:r>
            <a:r>
              <a:rPr lang="en-US" sz="6000" b="1" dirty="0">
                <a:effectLst>
                  <a:glow rad="228600">
                    <a:schemeClr val="tx1"/>
                  </a:glow>
                </a:effectLst>
              </a:rPr>
              <a:t>s Will is in God</a:t>
            </a:r>
            <a:r>
              <a:rPr lang="uk-UA" sz="6000" b="1" dirty="0">
                <a:effectLst>
                  <a:glow rad="228600">
                    <a:schemeClr val="tx1"/>
                  </a:glow>
                </a:effectLst>
              </a:rPr>
              <a:t>'</a:t>
            </a:r>
            <a:r>
              <a:rPr lang="en-US" sz="6000" b="1" dirty="0">
                <a:effectLst>
                  <a:glow rad="228600">
                    <a:schemeClr val="tx1"/>
                  </a:glow>
                </a:effectLst>
              </a:rPr>
              <a:t>s Word</a:t>
            </a:r>
          </a:p>
        </p:txBody>
      </p:sp>
    </p:spTree>
    <p:extLst>
      <p:ext uri="{BB962C8B-B14F-4D97-AF65-F5344CB8AC3E}">
        <p14:creationId xmlns:p14="http://schemas.microsoft.com/office/powerpoint/2010/main" val="532183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a:extLst/>
        </p:spPr>
        <p:txBody>
          <a:bodyPr/>
          <a:lstStyle/>
          <a:p>
            <a:pPr>
              <a:defRPr/>
            </a:pPr>
            <a:r>
              <a:rPr lang="en-US" sz="5400" b="1" dirty="0">
                <a:effectLst>
                  <a:glow rad="127000">
                    <a:schemeClr val="tx1"/>
                  </a:glow>
                </a:effectLst>
                <a:latin typeface="Arial" charset="0"/>
                <a:ea typeface="ＭＳ Ｐゴシック" charset="0"/>
                <a:cs typeface="ＭＳ Ｐゴシック" charset="0"/>
              </a:rPr>
              <a:t>Need</a:t>
            </a:r>
          </a:p>
        </p:txBody>
      </p:sp>
      <p:pic>
        <p:nvPicPr>
          <p:cNvPr id="2" name="Picture 1"/>
          <p:cNvPicPr>
            <a:picLocks noChangeAspect="1"/>
          </p:cNvPicPr>
          <p:nvPr/>
        </p:nvPicPr>
        <p:blipFill>
          <a:blip r:embed="rId3"/>
          <a:stretch>
            <a:fillRect/>
          </a:stretch>
        </p:blipFill>
        <p:spPr>
          <a:xfrm>
            <a:off x="0" y="332656"/>
            <a:ext cx="9144000" cy="5634990"/>
          </a:xfrm>
          <a:prstGeom prst="rect">
            <a:avLst/>
          </a:prstGeom>
        </p:spPr>
      </p:pic>
    </p:spTree>
    <p:extLst>
      <p:ext uri="{BB962C8B-B14F-4D97-AF65-F5344CB8AC3E}">
        <p14:creationId xmlns:p14="http://schemas.microsoft.com/office/powerpoint/2010/main" val="69513750"/>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5185"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89392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685800" y="260648"/>
            <a:ext cx="7772400" cy="875184"/>
          </a:xfrm>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r>
              <a:rPr lang="zh-CN" altLang="en-US" sz="5400" b="1" dirty="0">
                <a:effectLst>
                  <a:glow rad="139700">
                    <a:schemeClr val="tx1">
                      <a:alpha val="81000"/>
                    </a:schemeClr>
                  </a:glow>
                </a:effectLst>
                <a:ea typeface="+mj-ea"/>
              </a:rPr>
              <a:t>敞开双手</a:t>
            </a:r>
            <a:endParaRPr lang="en-US" sz="5400" b="1" dirty="0">
              <a:effectLst>
                <a:glow rad="139700">
                  <a:schemeClr val="tx1">
                    <a:alpha val="81000"/>
                  </a:schemeClr>
                </a:glow>
              </a:effectLst>
              <a:ea typeface="+mj-ea"/>
            </a:endParaRPr>
          </a:p>
        </p:txBody>
      </p:sp>
      <p:sp>
        <p:nvSpPr>
          <p:cNvPr id="5" name="Title 2"/>
          <p:cNvSpPr txBox="1">
            <a:spLocks/>
          </p:cNvSpPr>
          <p:nvPr/>
        </p:nvSpPr>
        <p:spPr bwMode="auto">
          <a:xfrm>
            <a:off x="827584" y="4365104"/>
            <a:ext cx="8172400" cy="244827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zh-CN" altLang="en-US" dirty="0">
                <a:effectLst>
                  <a:glow rad="139700">
                    <a:srgbClr val="000000">
                      <a:alpha val="81000"/>
                    </a:srgbClr>
                  </a:glow>
                </a:effectLst>
              </a:rPr>
              <a:t>当你的旨意是</a:t>
            </a:r>
            <a:r>
              <a:rPr kumimoji="0" lang="zh-CN" altLang="en-US" sz="5400" dirty="0">
                <a:solidFill>
                  <a:srgbClr val="FFFF00"/>
                </a:solidFill>
                <a:effectLst>
                  <a:glow rad="139700">
                    <a:srgbClr val="000000">
                      <a:alpha val="81000"/>
                    </a:srgbClr>
                  </a:glow>
                </a:effectLst>
                <a:latin typeface="Apple Chancery"/>
                <a:cs typeface="Apple Chancery"/>
              </a:rPr>
              <a:t>上帝的旨意</a:t>
            </a:r>
            <a:r>
              <a:rPr kumimoji="0" lang="zh-CN" altLang="en-US" dirty="0">
                <a:effectLst>
                  <a:glow rad="139700">
                    <a:srgbClr val="000000">
                      <a:alpha val="81000"/>
                    </a:srgbClr>
                  </a:glow>
                </a:effectLst>
              </a:rPr>
              <a:t>， </a:t>
            </a:r>
            <a:br>
              <a:rPr kumimoji="0" lang="en-US" dirty="0">
                <a:effectLst>
                  <a:glow rad="139700">
                    <a:srgbClr val="000000">
                      <a:alpha val="81000"/>
                    </a:srgbClr>
                  </a:glow>
                </a:effectLst>
              </a:rPr>
            </a:br>
            <a:r>
              <a:rPr kumimoji="0" lang="zh-CN" altLang="en-US" dirty="0">
                <a:effectLst>
                  <a:glow rad="139700">
                    <a:srgbClr val="000000">
                      <a:alpha val="81000"/>
                    </a:srgbClr>
                  </a:glow>
                </a:effectLst>
              </a:rPr>
              <a:t>你将得到</a:t>
            </a:r>
            <a:r>
              <a:rPr kumimoji="0" lang="zh-CN" altLang="en-US" sz="5400" dirty="0">
                <a:solidFill>
                  <a:srgbClr val="FFFF00"/>
                </a:solidFill>
                <a:effectLst>
                  <a:glow rad="139700">
                    <a:srgbClr val="000000">
                      <a:alpha val="81000"/>
                    </a:srgbClr>
                  </a:glow>
                </a:effectLst>
                <a:latin typeface="Apple Chancery"/>
                <a:cs typeface="Apple Chancery"/>
              </a:rPr>
              <a:t>你的旨意</a:t>
            </a:r>
            <a:r>
              <a:rPr kumimoji="0" lang="zh-CN" altLang="en-US" dirty="0">
                <a:effectLst>
                  <a:glow rad="139700">
                    <a:srgbClr val="000000">
                      <a:alpha val="81000"/>
                    </a:srgbClr>
                  </a:glow>
                </a:effectLst>
              </a:rPr>
              <a:t>。</a:t>
            </a:r>
            <a:endParaRPr kumimoji="0" lang="en-US" dirty="0">
              <a:effectLst>
                <a:glow rad="139700">
                  <a:srgbClr val="000000">
                    <a:alpha val="81000"/>
                  </a:srgbClr>
                </a:glow>
              </a:effectLst>
            </a:endParaRPr>
          </a:p>
          <a:p>
            <a:pPr>
              <a:lnSpc>
                <a:spcPct val="100000"/>
              </a:lnSpc>
              <a:buFontTx/>
              <a:buNone/>
              <a:defRPr/>
            </a:pPr>
            <a:r>
              <a:rPr kumimoji="0" lang="en-US" sz="4000" i="1" dirty="0">
                <a:effectLst>
                  <a:glow rad="139700">
                    <a:srgbClr val="000000">
                      <a:alpha val="81000"/>
                    </a:srgbClr>
                  </a:glow>
                </a:effectLst>
              </a:rPr>
              <a:t>––</a:t>
            </a:r>
            <a:r>
              <a:rPr kumimoji="0" lang="zh-CN" altLang="en-US" sz="4000" i="1" dirty="0">
                <a:effectLst>
                  <a:glow rad="139700">
                    <a:srgbClr val="000000">
                      <a:alpha val="81000"/>
                    </a:srgbClr>
                  </a:glow>
                </a:effectLst>
              </a:rPr>
              <a:t>查尔斯</a:t>
            </a:r>
            <a:r>
              <a:rPr kumimoji="0" lang="en-US" altLang="zh-CN" sz="4000" i="1" dirty="0">
                <a:effectLst>
                  <a:glow rad="139700">
                    <a:srgbClr val="000000">
                      <a:alpha val="81000"/>
                    </a:srgbClr>
                  </a:glow>
                </a:effectLst>
              </a:rPr>
              <a:t>·</a:t>
            </a:r>
            <a:r>
              <a:rPr kumimoji="0" lang="zh-CN" altLang="en-US" sz="4000" i="1" dirty="0">
                <a:effectLst>
                  <a:glow rad="139700">
                    <a:srgbClr val="000000">
                      <a:alpha val="81000"/>
                    </a:srgbClr>
                  </a:glow>
                </a:effectLst>
              </a:rPr>
              <a:t>司布真</a:t>
            </a:r>
            <a:endParaRPr kumimoji="0" lang="en-US" sz="4000" i="1" dirty="0">
              <a:effectLst>
                <a:glow rad="139700">
                  <a:srgbClr val="000000">
                    <a:alpha val="81000"/>
                  </a:srgbClr>
                </a:glow>
              </a:effectLst>
            </a:endParaRPr>
          </a:p>
        </p:txBody>
      </p:sp>
    </p:spTree>
    <p:extLst>
      <p:ext uri="{BB962C8B-B14F-4D97-AF65-F5344CB8AC3E}">
        <p14:creationId xmlns:p14="http://schemas.microsoft.com/office/powerpoint/2010/main" val="1163241121"/>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19</a:t>
            </a:r>
          </a:p>
        </p:txBody>
      </p:sp>
    </p:spTree>
    <p:extLst>
      <p:ext uri="{BB962C8B-B14F-4D97-AF65-F5344CB8AC3E}">
        <p14:creationId xmlns:p14="http://schemas.microsoft.com/office/powerpoint/2010/main" val="630991421"/>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20</a:t>
            </a:r>
          </a:p>
        </p:txBody>
      </p:sp>
    </p:spTree>
    <p:extLst>
      <p:ext uri="{BB962C8B-B14F-4D97-AF65-F5344CB8AC3E}">
        <p14:creationId xmlns:p14="http://schemas.microsoft.com/office/powerpoint/2010/main" val="795138242"/>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show="0">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Good with a Bad End (8)</a:t>
              </a:r>
            </a:p>
            <a:p>
              <a:pPr algn="ctr">
                <a:buFontTx/>
                <a:buNone/>
              </a:pPr>
              <a:r>
                <a:rPr lang="en-US" sz="3200">
                  <a:solidFill>
                    <a:srgbClr val="000090"/>
                  </a:solidFill>
                  <a:latin typeface="Arial" charset="0"/>
                  <a:ea typeface="ÇlÇr ñæí©" charset="0"/>
                  <a:cs typeface="ÇlÇr ñæí©" charset="0"/>
                </a:rPr>
                <a:t>Solomon* (1:1), Asa (14:2), </a:t>
              </a:r>
              <a:r>
                <a:rPr lang="en-US" sz="3200">
                  <a:solidFill>
                    <a:srgbClr val="FF0000"/>
                  </a:solidFill>
                  <a:latin typeface="Arial" charset="0"/>
                  <a:ea typeface="ÇlÇr ñæí©" charset="0"/>
                  <a:cs typeface="ÇlÇr ñæí©" charset="0"/>
                </a:rPr>
                <a:t>Jehoshaphat (17:3; 20:37)</a:t>
              </a:r>
              <a:r>
                <a:rPr lang="en-US" sz="3200">
                  <a:solidFill>
                    <a:srgbClr val="000090"/>
                  </a:solidFill>
                  <a:latin typeface="Arial" charset="0"/>
                  <a:ea typeface="ÇlÇr ñæí©" charset="0"/>
                  <a:cs typeface="ÇlÇr ñæí©" charset="0"/>
                </a:rPr>
                <a:t>, Joash (24:22), Amaziah (25:19, 27), Uzziah (26:16), Hezekiah (32:25), Josiah (34:1–36:1)</a:t>
              </a:r>
              <a:endParaRPr lang="en-US" sz="3200">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cs typeface="ＭＳ Ｐゴシック"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cs typeface="ＭＳ Ｐゴシック"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cs typeface="ＭＳ Ｐゴシック"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cs typeface="ＭＳ Ｐゴシック"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784040927"/>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0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zh-CN" altLang="en-US" b="1" dirty="0">
                <a:latin typeface="Arial Black" charset="0"/>
                <a:ea typeface="SimSun" charset="0"/>
                <a:cs typeface="SimSun" charset="0"/>
              </a:rPr>
              <a:t>历代志下的复兴</a:t>
            </a:r>
            <a:endParaRPr lang="en-US" b="1" dirty="0">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复兴</a:t>
                    </a:r>
                    <a:r>
                      <a:rPr kumimoji="0" lang="en-US" altLang="zh-CN" sz="2000" dirty="0">
                        <a:solidFill>
                          <a:srgbClr val="FFFFFF"/>
                        </a:solidFill>
                        <a:ea typeface="SimSun" charset="0"/>
                        <a:cs typeface="SimSun" charset="0"/>
                      </a:rPr>
                      <a:t>#</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dirty="0">
                      <a:solidFill>
                        <a:srgbClr val="FFFFFF"/>
                      </a:solidFill>
                      <a:ea typeface="SimSun" charset="0"/>
                      <a:cs typeface="SimSun" charset="0"/>
                    </a:rPr>
                    <a:t> </a:t>
                  </a:r>
                  <a:r>
                    <a:rPr kumimoji="0" lang="zh-CN" altLang="en-US" sz="2200" dirty="0">
                      <a:solidFill>
                        <a:srgbClr val="FFFFFF"/>
                      </a:solidFill>
                      <a:ea typeface="SimSun" charset="0"/>
                      <a:cs typeface="SimSun" charset="0"/>
                    </a:rPr>
                    <a:t>章节</a:t>
                  </a:r>
                  <a:endParaRPr kumimoji="0" lang="en-US" altLang="zh-CN" sz="2200" dirty="0">
                    <a:solidFill>
                      <a:srgbClr val="FFFFFF"/>
                    </a:solidFill>
                    <a:ea typeface="SimSun" charset="0"/>
                    <a:cs typeface="SimSun"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国王</a:t>
                  </a:r>
                  <a:endParaRPr kumimoji="0" lang="en-US" altLang="zh-CN" dirty="0">
                    <a:solidFill>
                      <a:srgbClr val="FFFFFF"/>
                    </a:solidFill>
                    <a:ea typeface="SimSun" charset="0"/>
                    <a:cs typeface="SimSun"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 亚撒</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 </a:t>
                  </a:r>
                  <a:r>
                    <a:rPr kumimoji="0" lang="zh-CN" altLang="en-US" sz="1600" dirty="0">
                      <a:solidFill>
                        <a:srgbClr val="FFFFFF"/>
                      </a:solidFill>
                      <a:ea typeface="SimSun" charset="0"/>
                      <a:cs typeface="SimSun" charset="0"/>
                    </a:rPr>
                    <a:t> 越沙法</a:t>
                  </a:r>
                </a:p>
                <a:p>
                  <a:pPr algn="ctr" eaLnBrk="1" hangingPunct="1">
                    <a:lnSpc>
                      <a:spcPct val="100000"/>
                    </a:lnSpc>
                    <a:spcBef>
                      <a:spcPct val="0"/>
                    </a:spcBef>
                    <a:buFontTx/>
                    <a:buNone/>
                  </a:pPr>
                  <a:endParaRPr kumimoji="0" lang="en-US" altLang="zh-CN" sz="1600" dirty="0">
                    <a:solidFill>
                      <a:srgbClr val="FFFFFF"/>
                    </a:solidFill>
                    <a:ea typeface="SimSun" charset="0"/>
                    <a:cs typeface="SimSun"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sz="1600" dirty="0">
                      <a:solidFill>
                        <a:srgbClr val="FFFFFF"/>
                      </a:solidFill>
                      <a:ea typeface="SimSun" charset="0"/>
                      <a:cs typeface="SimSun" charset="0"/>
                    </a:rPr>
                    <a:t>约阿施</a:t>
                  </a:r>
                </a:p>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a:t>
                  </a:r>
                  <a:r>
                    <a:rPr kumimoji="0" lang="zh-CN" altLang="en-US" sz="1600" dirty="0">
                      <a:solidFill>
                        <a:srgbClr val="FFFFFF"/>
                      </a:solidFill>
                      <a:ea typeface="SimSun" charset="0"/>
                      <a:cs typeface="SimSun" charset="0"/>
                    </a:rPr>
                    <a:t>对耶和耶大</a:t>
                  </a:r>
                  <a:r>
                    <a:rPr kumimoji="0" lang="en-US" altLang="zh-CN" sz="1600" dirty="0">
                      <a:solidFill>
                        <a:srgbClr val="FFFFFF"/>
                      </a:solidFill>
                      <a:ea typeface="SimSun" charset="0"/>
                      <a:cs typeface="SimSun"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亚玛谢</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希西家</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 约西雅</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作为</a:t>
                  </a:r>
                  <a:endParaRPr kumimoji="0" lang="en-US" altLang="zh-CN" dirty="0">
                    <a:solidFill>
                      <a:srgbClr val="FFFFFF"/>
                    </a:solidFill>
                    <a:ea typeface="SimSun" charset="0"/>
                    <a:cs typeface="SimSun"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成绩</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2712782" y="1573288"/>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861103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08.xml><?xml version="1.0" encoding="utf-8"?>
<p:sld xmlns:a="http://schemas.openxmlformats.org/drawingml/2006/main" xmlns:r="http://schemas.openxmlformats.org/officeDocument/2006/relationships" xmlns:p="http://schemas.openxmlformats.org/presentationml/2006/main" show="0">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Bad to Worse (9)</a:t>
              </a:r>
            </a:p>
            <a:p>
              <a:pPr algn="ctr">
                <a:buFontTx/>
                <a:buNone/>
              </a:pPr>
              <a:r>
                <a:rPr lang="en-US" sz="3200">
                  <a:solidFill>
                    <a:srgbClr val="000090"/>
                  </a:solidFill>
                  <a:latin typeface="Arial" charset="0"/>
                  <a:ea typeface="ÇlÇr ñæí©" charset="0"/>
                  <a:cs typeface="ÇlÇr ñæí©" charset="0"/>
                </a:rPr>
                <a:t>Jehoram (21:6, 11-12), </a:t>
              </a:r>
              <a:r>
                <a:rPr lang="en-US" sz="3200">
                  <a:solidFill>
                    <a:srgbClr val="FF0000"/>
                  </a:solidFill>
                  <a:latin typeface="Arial" charset="0"/>
                  <a:ea typeface="ÇlÇr ñæí©" charset="0"/>
                  <a:cs typeface="ÇlÇr ñæí©" charset="0"/>
                </a:rPr>
                <a:t>Ahaziah (20:35; 22:3)</a:t>
              </a:r>
              <a:r>
                <a:rPr lang="en-US" sz="3200">
                  <a:solidFill>
                    <a:srgbClr val="000090"/>
                  </a:solidFill>
                  <a:latin typeface="Arial" charset="0"/>
                  <a:ea typeface="ÇlÇr ñæí©" charset="0"/>
                  <a:cs typeface="ÇlÇr ñæí©" charset="0"/>
                </a:rPr>
                <a:t>, Athaliah (22:10), Ahaz (28:22), Amon (33:20-25), Jehoahaz (36:1; cf. 2 Kings 13:2), Jehoiakim (36:5), Jehoiachin (36:9), Zedekiah (36:12)</a:t>
              </a:r>
              <a:endParaRPr lang="en-US" sz="4800">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cs typeface="ＭＳ Ｐゴシック"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cs typeface="ＭＳ Ｐゴシック"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cs typeface="ＭＳ Ｐゴシック"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859508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21</a:t>
            </a:r>
          </a:p>
        </p:txBody>
      </p:sp>
    </p:spTree>
    <p:extLst>
      <p:ext uri="{BB962C8B-B14F-4D97-AF65-F5344CB8AC3E}">
        <p14:creationId xmlns:p14="http://schemas.microsoft.com/office/powerpoint/2010/main" val="70356703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a:solidFill>
                <a:srgbClr val="000000"/>
              </a:solidFill>
              <a:latin typeface="Arial" charset="0"/>
              <a:cs typeface="Arial" charset="0"/>
            </a:endParaRPr>
          </a:p>
        </p:txBody>
      </p:sp>
      <p:sp>
        <p:nvSpPr>
          <p:cNvPr id="70659" name="Text Box 3"/>
          <p:cNvSpPr txBox="1">
            <a:spLocks noChangeArrowheads="1"/>
          </p:cNvSpPr>
          <p:nvPr/>
        </p:nvSpPr>
        <p:spPr bwMode="auto">
          <a:xfrm>
            <a:off x="457200" y="1295400"/>
            <a:ext cx="8147050" cy="3970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742950" indent="-742950"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列王纪上以</a:t>
            </a:r>
            <a:r>
              <a:rPr kumimoji="0" lang="en-US" altLang="zh-CN" sz="3600">
                <a:solidFill>
                  <a:srgbClr val="FFFFFF"/>
                </a:solidFill>
                <a:cs typeface="Times New Roman" charset="0"/>
              </a:rPr>
              <a:t>_____</a:t>
            </a:r>
            <a:r>
              <a:rPr kumimoji="0" lang="zh-CN" altLang="en-US" sz="3600">
                <a:solidFill>
                  <a:srgbClr val="FFFFFF"/>
                </a:solidFill>
                <a:cs typeface="Times New Roman" charset="0"/>
              </a:rPr>
              <a:t>王开始并描述国度的</a:t>
            </a:r>
            <a:r>
              <a:rPr kumimoji="0" lang="en-US" altLang="zh-CN" sz="3600">
                <a:solidFill>
                  <a:srgbClr val="FFFFFF"/>
                </a:solidFill>
                <a:cs typeface="Times New Roman" charset="0"/>
              </a:rPr>
              <a:t>____</a:t>
            </a:r>
            <a:r>
              <a:rPr kumimoji="0" lang="zh-CN" altLang="en-US" sz="3600">
                <a:solidFill>
                  <a:srgbClr val="FFFFFF"/>
                </a:solidFill>
                <a:cs typeface="Times New Roman" charset="0"/>
              </a:rPr>
              <a:t>。</a:t>
            </a:r>
            <a:endParaRPr kumimoji="0" lang="en-US" sz="3600">
              <a:solidFill>
                <a:srgbClr val="FFFFFF"/>
              </a:solidFill>
              <a:cs typeface="Times New Roman" charset="0"/>
            </a:endParaRPr>
          </a:p>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先知</a:t>
            </a:r>
            <a:r>
              <a:rPr kumimoji="0" lang="en-US" altLang="zh-CN" sz="3600">
                <a:solidFill>
                  <a:srgbClr val="FFFFFF"/>
                </a:solidFill>
                <a:cs typeface="Times New Roman" charset="0"/>
              </a:rPr>
              <a:t>_____</a:t>
            </a:r>
            <a:r>
              <a:rPr kumimoji="0" lang="zh-CN" altLang="en-US" sz="3600">
                <a:solidFill>
                  <a:srgbClr val="FFFFFF"/>
                </a:solidFill>
                <a:cs typeface="Times New Roman" charset="0"/>
              </a:rPr>
              <a:t>在列王纪上显为凸出而</a:t>
            </a:r>
            <a:r>
              <a:rPr kumimoji="0" lang="en-US" altLang="zh-CN" sz="3600">
                <a:solidFill>
                  <a:srgbClr val="FFFFFF"/>
                </a:solidFill>
                <a:cs typeface="Times New Roman" charset="0"/>
              </a:rPr>
              <a:t>_____</a:t>
            </a:r>
            <a:r>
              <a:rPr kumimoji="0" lang="zh-CN" altLang="en-US" sz="3600">
                <a:solidFill>
                  <a:srgbClr val="FFFFFF"/>
                </a:solidFill>
                <a:cs typeface="Times New Roman" charset="0"/>
              </a:rPr>
              <a:t>在列王纪下显为凸出。</a:t>
            </a:r>
            <a:endParaRPr kumimoji="0" lang="en-US" altLang="zh-CN" sz="3600">
              <a:solidFill>
                <a:srgbClr val="FFFFFF"/>
              </a:solidFill>
              <a:cs typeface="Times New Roman" charset="0"/>
            </a:endParaRPr>
          </a:p>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列王纪下属说</a:t>
            </a:r>
            <a:r>
              <a:rPr kumimoji="0" lang="en-US" altLang="zh-CN" sz="3600">
                <a:solidFill>
                  <a:srgbClr val="FFFFFF"/>
                </a:solidFill>
                <a:cs typeface="Times New Roman" charset="0"/>
              </a:rPr>
              <a:t>_______</a:t>
            </a:r>
            <a:r>
              <a:rPr kumimoji="0" lang="zh-CN" altLang="en-US" sz="3600">
                <a:solidFill>
                  <a:srgbClr val="FFFFFF"/>
                </a:solidFill>
                <a:cs typeface="Times New Roman" charset="0"/>
              </a:rPr>
              <a:t>和</a:t>
            </a:r>
            <a:r>
              <a:rPr kumimoji="0" lang="en-US" altLang="zh-CN" sz="3600">
                <a:solidFill>
                  <a:srgbClr val="FFFFFF"/>
                </a:solidFill>
                <a:cs typeface="Times New Roman" charset="0"/>
              </a:rPr>
              <a:t>_______</a:t>
            </a:r>
            <a:r>
              <a:rPr kumimoji="0" lang="zh-CN" altLang="en-US" sz="3600">
                <a:solidFill>
                  <a:srgbClr val="FFFFFF"/>
                </a:solidFill>
                <a:cs typeface="Times New Roman" charset="0"/>
              </a:rPr>
              <a:t>毁灭。</a:t>
            </a:r>
            <a:endParaRPr kumimoji="0" lang="en-US" sz="3600">
              <a:solidFill>
                <a:srgbClr val="FFFFFF"/>
              </a:solidFill>
              <a:cs typeface="Times New Roman" charset="0"/>
            </a:endParaRP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7"/>
              </a:schemeClr>
            </a:outerShdw>
          </a:effectLst>
        </p:spPr>
        <p:txBody>
          <a:bodyPr>
            <a:spAutoFit/>
          </a:bodyPr>
          <a:lstStyle/>
          <a:p>
            <a:pPr marL="457200" indent="-457200" eaLnBrk="1" hangingPunct="1">
              <a:spcBef>
                <a:spcPct val="50000"/>
              </a:spcBef>
              <a:defRPr/>
            </a:pPr>
            <a:r>
              <a:rPr lang="en-US" sz="3600" b="1" kern="1200" dirty="0">
                <a:solidFill>
                  <a:schemeClr val="bg1"/>
                </a:solidFill>
                <a:ea typeface="Times New Roman" pitchFamily="-105" charset="0"/>
              </a:rPr>
              <a:t>REVIEW QUIZ ON 1-2 Kings</a:t>
            </a:r>
          </a:p>
        </p:txBody>
      </p:sp>
      <p:pic>
        <p:nvPicPr>
          <p:cNvPr id="266244" name="Picture 4" descr="j0233787"/>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97113353"/>
      </p:ext>
    </p:extLst>
  </p:cSld>
  <p:clrMapOvr>
    <a:masterClrMapping/>
  </p:clrMapOvr>
  <p:transition/>
</p:sld>
</file>

<file path=ppt/slides/slide2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56001" name="Title 1"/>
          <p:cNvSpPr>
            <a:spLocks noGrp="1"/>
          </p:cNvSpPr>
          <p:nvPr>
            <p:ph type="ctrTitle"/>
          </p:nvPr>
        </p:nvSpPr>
        <p:spPr>
          <a:xfrm>
            <a:off x="685800" y="981075"/>
            <a:ext cx="7772400" cy="2619375"/>
          </a:xfrm>
        </p:spPr>
        <p:txBody>
          <a:bodyPr/>
          <a:lstStyle/>
          <a:p>
            <a:r>
              <a:rPr lang="en-US" sz="6600" b="1">
                <a:latin typeface="Arial" charset="0"/>
                <a:ea typeface="ＭＳ Ｐゴシック" charset="0"/>
              </a:rPr>
              <a:t>God ultimately </a:t>
            </a:r>
            <a:r>
              <a:rPr lang="en-US" sz="6600" b="1" u="sng">
                <a:solidFill>
                  <a:srgbClr val="800000"/>
                </a:solidFill>
                <a:latin typeface="Arial" charset="0"/>
                <a:ea typeface="ＭＳ Ｐゴシック" charset="0"/>
              </a:rPr>
              <a:t>defeats</a:t>
            </a:r>
            <a:r>
              <a:rPr lang="en-US" sz="6600" b="1">
                <a:solidFill>
                  <a:srgbClr val="800000"/>
                </a:solidFill>
                <a:latin typeface="Arial" charset="0"/>
                <a:ea typeface="ＭＳ Ｐゴシック" charset="0"/>
              </a:rPr>
              <a:t> </a:t>
            </a:r>
            <a:r>
              <a:rPr lang="en-US" sz="6600" b="1">
                <a:latin typeface="Arial" charset="0"/>
                <a:ea typeface="ＭＳ Ｐゴシック" charset="0"/>
              </a:rPr>
              <a:t>those who worship </a:t>
            </a:r>
            <a:r>
              <a:rPr lang="en-US" sz="6600" b="1" u="sng">
                <a:solidFill>
                  <a:srgbClr val="800000"/>
                </a:solidFill>
                <a:latin typeface="Arial" charset="0"/>
                <a:ea typeface="ＭＳ Ｐゴシック" charset="0"/>
              </a:rPr>
              <a:t>idols</a:t>
            </a:r>
            <a:r>
              <a:rPr lang="en-US" sz="6600" b="1">
                <a:latin typeface="Arial" charset="0"/>
                <a:ea typeface="ＭＳ Ｐゴシック" charset="0"/>
              </a:rPr>
              <a:t>.</a:t>
            </a:r>
          </a:p>
        </p:txBody>
      </p:sp>
      <p:sp>
        <p:nvSpPr>
          <p:cNvPr id="256002" name="Title 1"/>
          <p:cNvSpPr txBox="1">
            <a:spLocks/>
          </p:cNvSpPr>
          <p:nvPr/>
        </p:nvSpPr>
        <p:spPr bwMode="auto">
          <a:xfrm>
            <a:off x="2987675" y="5516563"/>
            <a:ext cx="6156325" cy="1341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0"/>
              </a:spcBef>
              <a:buFontTx/>
              <a:buNone/>
            </a:pPr>
            <a:r>
              <a:rPr lang="en-US" sz="5400" i="1">
                <a:solidFill>
                  <a:srgbClr val="000000"/>
                </a:solidFill>
                <a:latin typeface="Arial" charset="0"/>
                <a:cs typeface="Arial" charset="0"/>
              </a:rPr>
              <a:t>2 Chron. 21–22</a:t>
            </a:r>
          </a:p>
        </p:txBody>
      </p:sp>
    </p:spTree>
    <p:extLst>
      <p:ext uri="{BB962C8B-B14F-4D97-AF65-F5344CB8AC3E}">
        <p14:creationId xmlns:p14="http://schemas.microsoft.com/office/powerpoint/2010/main" val="3371764278"/>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idx="4294967295"/>
          </p:nvPr>
        </p:nvSpPr>
        <p:spPr>
          <a:xfrm>
            <a:off x="914400" y="152400"/>
            <a:ext cx="7239000" cy="838200"/>
          </a:xfrm>
          <a:solidFill>
            <a:srgbClr val="701A1F"/>
          </a:solidFill>
          <a:effectLst>
            <a:outerShdw blurRad="63500" dist="35921" dir="2700000" algn="ctr" rotWithShape="0">
              <a:srgbClr val="000000">
                <a:alpha val="74997"/>
              </a:srgbClr>
            </a:outerShdw>
          </a:effectLst>
          <a:extLs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kumimoji="1" lang="zh-CN" altLang="en-US" sz="4000">
                <a:solidFill>
                  <a:schemeClr val="tx1"/>
                </a:solidFill>
                <a:latin typeface="Arial" charset="0"/>
                <a:ea typeface="MS PGothic" charset="0"/>
                <a:cs typeface="MS PGothic" charset="0"/>
              </a:rPr>
              <a:t>家族的罪恶</a:t>
            </a:r>
            <a:endParaRPr kumimoji="1" lang="en-US" sz="4000">
              <a:solidFill>
                <a:schemeClr val="tx1"/>
              </a:solidFill>
              <a:latin typeface="Arial" charset="0"/>
              <a:ea typeface="MS PGothic" charset="0"/>
              <a:cs typeface="MS PGothic" charset="0"/>
            </a:endParaRPr>
          </a:p>
        </p:txBody>
      </p:sp>
      <p:sp>
        <p:nvSpPr>
          <p:cNvPr id="242692" name="Text Box 4"/>
          <p:cNvSpPr txBox="1">
            <a:spLocks noChangeArrowheads="1"/>
          </p:cNvSpPr>
          <p:nvPr/>
        </p:nvSpPr>
        <p:spPr bwMode="auto">
          <a:xfrm>
            <a:off x="563563" y="2498725"/>
            <a:ext cx="1420812"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nSpc>
                <a:spcPct val="100000"/>
              </a:lnSpc>
              <a:spcBef>
                <a:spcPct val="0"/>
              </a:spcBef>
              <a:buFontTx/>
              <a:buNone/>
              <a:defRPr/>
            </a:pPr>
            <a:r>
              <a:rPr kumimoji="0" lang="zh-CN" altLang="en-US" i="1">
                <a:solidFill>
                  <a:srgbClr val="FF8000"/>
                </a:solidFill>
                <a:cs typeface="Arial" charset="0"/>
              </a:rPr>
              <a:t>耶洗别</a:t>
            </a:r>
            <a:endParaRPr kumimoji="0" lang="en-US" sz="2400" b="0">
              <a:solidFill>
                <a:srgbClr val="FFBCF0"/>
              </a:solidFill>
              <a:cs typeface="Arial" charset="0"/>
            </a:endParaRPr>
          </a:p>
        </p:txBody>
      </p:sp>
      <p:sp>
        <p:nvSpPr>
          <p:cNvPr id="242693" name="Text Box 5"/>
          <p:cNvSpPr txBox="1">
            <a:spLocks noChangeArrowheads="1"/>
          </p:cNvSpPr>
          <p:nvPr/>
        </p:nvSpPr>
        <p:spPr bwMode="auto">
          <a:xfrm>
            <a:off x="3200400" y="2514600"/>
            <a:ext cx="100806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nSpc>
                <a:spcPct val="100000"/>
              </a:lnSpc>
              <a:spcBef>
                <a:spcPct val="0"/>
              </a:spcBef>
              <a:buFontTx/>
              <a:buNone/>
              <a:defRPr/>
            </a:pPr>
            <a:r>
              <a:rPr kumimoji="0" lang="zh-CN" altLang="en-US">
                <a:solidFill>
                  <a:srgbClr val="FF8000"/>
                </a:solidFill>
                <a:cs typeface="Arial" charset="0"/>
              </a:rPr>
              <a:t>亚哈</a:t>
            </a:r>
            <a:endParaRPr kumimoji="0" lang="en-US" sz="2400" b="0">
              <a:solidFill>
                <a:srgbClr val="FF8000"/>
              </a:solidFill>
              <a:cs typeface="Arial" charset="0"/>
            </a:endParaRPr>
          </a:p>
        </p:txBody>
      </p:sp>
      <p:grpSp>
        <p:nvGrpSpPr>
          <p:cNvPr id="2" name="Group 10"/>
          <p:cNvGrpSpPr>
            <a:grpSpLocks/>
          </p:cNvGrpSpPr>
          <p:nvPr/>
        </p:nvGrpSpPr>
        <p:grpSpPr bwMode="auto">
          <a:xfrm>
            <a:off x="1066800" y="3108325"/>
            <a:ext cx="2667000" cy="396875"/>
            <a:chOff x="528" y="1872"/>
            <a:chExt cx="1056" cy="240"/>
          </a:xfrm>
        </p:grpSpPr>
        <p:sp>
          <p:nvSpPr>
            <p:cNvPr id="180262"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180263"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180264"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grpSp>
      <p:sp>
        <p:nvSpPr>
          <p:cNvPr id="242699" name="Text Box 11"/>
          <p:cNvSpPr txBox="1">
            <a:spLocks noChangeArrowheads="1"/>
          </p:cNvSpPr>
          <p:nvPr/>
        </p:nvSpPr>
        <p:spPr bwMode="auto">
          <a:xfrm>
            <a:off x="6400800" y="2514600"/>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nSpc>
                <a:spcPct val="100000"/>
              </a:lnSpc>
              <a:spcBef>
                <a:spcPct val="0"/>
              </a:spcBef>
              <a:buFontTx/>
              <a:buNone/>
              <a:defRPr/>
            </a:pPr>
            <a:r>
              <a:rPr kumimoji="0" lang="zh-CN" altLang="en-US">
                <a:solidFill>
                  <a:srgbClr val="FFFFFF"/>
                </a:solidFill>
                <a:cs typeface="Arial" charset="0"/>
              </a:rPr>
              <a:t>约沙法</a:t>
            </a:r>
            <a:endParaRPr kumimoji="0" lang="en-US" sz="2400" b="0">
              <a:solidFill>
                <a:srgbClr val="FFFFFF"/>
              </a:solidFill>
              <a:cs typeface="Arial" charset="0"/>
            </a:endParaRPr>
          </a:p>
        </p:txBody>
      </p:sp>
      <p:sp>
        <p:nvSpPr>
          <p:cNvPr id="242705" name="Line 17"/>
          <p:cNvSpPr>
            <a:spLocks noChangeShapeType="1"/>
          </p:cNvSpPr>
          <p:nvPr/>
        </p:nvSpPr>
        <p:spPr bwMode="auto">
          <a:xfrm>
            <a:off x="5410200"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242706" name="Text Box 18"/>
          <p:cNvSpPr txBox="1">
            <a:spLocks noChangeArrowheads="1"/>
          </p:cNvSpPr>
          <p:nvPr/>
        </p:nvSpPr>
        <p:spPr bwMode="auto">
          <a:xfrm>
            <a:off x="4595813" y="3870325"/>
            <a:ext cx="1831975"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nSpc>
                <a:spcPct val="100000"/>
              </a:lnSpc>
              <a:spcBef>
                <a:spcPct val="0"/>
              </a:spcBef>
              <a:buFontTx/>
              <a:buNone/>
              <a:defRPr/>
            </a:pPr>
            <a:r>
              <a:rPr kumimoji="0" lang="zh-CN" altLang="en-US" i="1">
                <a:solidFill>
                  <a:srgbClr val="A3A3A3"/>
                </a:solidFill>
                <a:cs typeface="Arial" charset="0"/>
              </a:rPr>
              <a:t>亚她利雅</a:t>
            </a:r>
            <a:endParaRPr kumimoji="0" lang="en-US" sz="2400" b="0">
              <a:solidFill>
                <a:srgbClr val="A3A3A3"/>
              </a:solidFill>
              <a:cs typeface="Arial"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242708" name="Text Box 20"/>
          <p:cNvSpPr txBox="1">
            <a:spLocks noChangeArrowheads="1"/>
          </p:cNvSpPr>
          <p:nvPr/>
        </p:nvSpPr>
        <p:spPr bwMode="auto">
          <a:xfrm>
            <a:off x="6629400" y="3962400"/>
            <a:ext cx="100806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nSpc>
                <a:spcPct val="100000"/>
              </a:lnSpc>
              <a:spcBef>
                <a:spcPct val="0"/>
              </a:spcBef>
              <a:buFontTx/>
              <a:buNone/>
              <a:defRPr/>
            </a:pPr>
            <a:r>
              <a:rPr kumimoji="0" lang="zh-CN" altLang="en-US">
                <a:solidFill>
                  <a:srgbClr val="5DBACA"/>
                </a:solidFill>
                <a:cs typeface="Arial" charset="0"/>
              </a:rPr>
              <a:t>约兰</a:t>
            </a:r>
            <a:endParaRPr kumimoji="0" lang="en-US" sz="2400" b="0">
              <a:solidFill>
                <a:srgbClr val="FFFFFF"/>
              </a:solidFill>
              <a:cs typeface="Arial" charset="0"/>
            </a:endParaRPr>
          </a:p>
        </p:txBody>
      </p:sp>
      <p:grpSp>
        <p:nvGrpSpPr>
          <p:cNvPr id="3" name="Group 23"/>
          <p:cNvGrpSpPr>
            <a:grpSpLocks/>
          </p:cNvGrpSpPr>
          <p:nvPr/>
        </p:nvGrpSpPr>
        <p:grpSpPr bwMode="auto">
          <a:xfrm>
            <a:off x="5486400" y="4556125"/>
            <a:ext cx="1600200" cy="320675"/>
            <a:chOff x="528" y="1872"/>
            <a:chExt cx="1056" cy="240"/>
          </a:xfrm>
        </p:grpSpPr>
        <p:sp>
          <p:nvSpPr>
            <p:cNvPr id="180259"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180260"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180261"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grpSp>
      <p:sp>
        <p:nvSpPr>
          <p:cNvPr id="242716" name="Text Box 28"/>
          <p:cNvSpPr txBox="1">
            <a:spLocks noChangeArrowheads="1"/>
          </p:cNvSpPr>
          <p:nvPr/>
        </p:nvSpPr>
        <p:spPr bwMode="auto">
          <a:xfrm>
            <a:off x="609600" y="1143000"/>
            <a:ext cx="14208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a:lnSpc>
                <a:spcPct val="100000"/>
              </a:lnSpc>
              <a:spcBef>
                <a:spcPct val="0"/>
              </a:spcBef>
              <a:buFontTx/>
              <a:buNone/>
              <a:defRPr/>
            </a:pPr>
            <a:r>
              <a:rPr kumimoji="0" lang="zh-CN" altLang="en-US">
                <a:solidFill>
                  <a:srgbClr val="FF8000"/>
                </a:solidFill>
                <a:cs typeface="Arial" charset="0"/>
              </a:rPr>
              <a:t>褐巴力</a:t>
            </a:r>
            <a:endParaRPr kumimoji="0" lang="en-US" altLang="ja-JP">
              <a:solidFill>
                <a:srgbClr val="FF8000"/>
              </a:solidFill>
              <a:cs typeface="Arial" charset="0"/>
            </a:endParaRPr>
          </a:p>
          <a:p>
            <a:pPr algn="ctr">
              <a:lnSpc>
                <a:spcPct val="100000"/>
              </a:lnSpc>
              <a:spcBef>
                <a:spcPct val="0"/>
              </a:spcBef>
              <a:buFontTx/>
              <a:buNone/>
              <a:defRPr/>
            </a:pPr>
            <a:r>
              <a:rPr kumimoji="0" lang="zh-CN" altLang="en-US" sz="2000">
                <a:solidFill>
                  <a:srgbClr val="FF8000"/>
                </a:solidFill>
                <a:cs typeface="Arial" charset="0"/>
              </a:rPr>
              <a:t>西顿王</a:t>
            </a:r>
            <a:endParaRPr kumimoji="0" lang="en-US" sz="2400" b="0">
              <a:solidFill>
                <a:srgbClr val="FF8000"/>
              </a:solidFill>
              <a:cs typeface="Arial" charset="0"/>
            </a:endParaRPr>
          </a:p>
        </p:txBody>
      </p:sp>
      <p:sp>
        <p:nvSpPr>
          <p:cNvPr id="242717" name="Line 29"/>
          <p:cNvSpPr>
            <a:spLocks noChangeShapeType="1"/>
          </p:cNvSpPr>
          <p:nvPr/>
        </p:nvSpPr>
        <p:spPr bwMode="auto">
          <a:xfrm>
            <a:off x="1287463" y="203517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242719" name="Text Box 31"/>
          <p:cNvSpPr txBox="1">
            <a:spLocks noChangeArrowheads="1"/>
          </p:cNvSpPr>
          <p:nvPr/>
        </p:nvSpPr>
        <p:spPr bwMode="auto">
          <a:xfrm>
            <a:off x="5711825" y="6202363"/>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nSpc>
                <a:spcPct val="100000"/>
              </a:lnSpc>
              <a:spcBef>
                <a:spcPct val="0"/>
              </a:spcBef>
              <a:buFontTx/>
              <a:buNone/>
              <a:defRPr/>
            </a:pPr>
            <a:r>
              <a:rPr kumimoji="0" lang="zh-CN" altLang="en-US">
                <a:solidFill>
                  <a:srgbClr val="FFFFFF"/>
                </a:solidFill>
                <a:cs typeface="Arial" charset="0"/>
              </a:rPr>
              <a:t>约阿施</a:t>
            </a:r>
            <a:endParaRPr kumimoji="0" lang="en-US" sz="2400" b="0">
              <a:solidFill>
                <a:srgbClr val="FFFFFF"/>
              </a:solidFill>
              <a:cs typeface="Arial"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242721" name="Text Box 33"/>
          <p:cNvSpPr txBox="1">
            <a:spLocks noChangeArrowheads="1"/>
          </p:cNvSpPr>
          <p:nvPr/>
        </p:nvSpPr>
        <p:spPr bwMode="auto">
          <a:xfrm>
            <a:off x="5562600" y="5334000"/>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nSpc>
                <a:spcPct val="100000"/>
              </a:lnSpc>
              <a:spcBef>
                <a:spcPct val="0"/>
              </a:spcBef>
              <a:buFontTx/>
              <a:buNone/>
              <a:defRPr/>
            </a:pPr>
            <a:r>
              <a:rPr kumimoji="0" lang="zh-CN" altLang="en-US">
                <a:solidFill>
                  <a:srgbClr val="FFFF00"/>
                </a:solidFill>
                <a:cs typeface="Arial" charset="0"/>
              </a:rPr>
              <a:t>亚哈谢</a:t>
            </a:r>
            <a:endParaRPr kumimoji="0" lang="en-US" sz="2400" b="0">
              <a:solidFill>
                <a:srgbClr val="FFFF00"/>
              </a:solidFill>
              <a:cs typeface="Arial"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180243" name="Text Box 35"/>
          <p:cNvSpPr txBox="1">
            <a:spLocks noChangeArrowheads="1"/>
          </p:cNvSpPr>
          <p:nvPr/>
        </p:nvSpPr>
        <p:spPr bwMode="auto">
          <a:xfrm>
            <a:off x="6400800" y="1143000"/>
            <a:ext cx="12176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a:lnSpc>
                <a:spcPct val="100000"/>
              </a:lnSpc>
              <a:spcBef>
                <a:spcPct val="0"/>
              </a:spcBef>
              <a:buFontTx/>
              <a:buNone/>
              <a:defRPr/>
            </a:pPr>
            <a:r>
              <a:rPr kumimoji="0" lang="zh-CN" altLang="en-US">
                <a:solidFill>
                  <a:srgbClr val="FFFFFF"/>
                </a:solidFill>
                <a:cs typeface="Arial" charset="0"/>
              </a:rPr>
              <a:t>亚撒</a:t>
            </a:r>
            <a:endParaRPr kumimoji="0" lang="en-US" altLang="ja-JP">
              <a:solidFill>
                <a:srgbClr val="FFFFFF"/>
              </a:solidFill>
              <a:cs typeface="Arial" charset="0"/>
            </a:endParaRPr>
          </a:p>
          <a:p>
            <a:pPr algn="ctr">
              <a:lnSpc>
                <a:spcPct val="100000"/>
              </a:lnSpc>
              <a:spcBef>
                <a:spcPct val="0"/>
              </a:spcBef>
              <a:buFontTx/>
              <a:buNone/>
              <a:defRPr/>
            </a:pPr>
            <a:r>
              <a:rPr kumimoji="0" lang="zh-CN" altLang="en-US" sz="2000">
                <a:solidFill>
                  <a:srgbClr val="FFFFFF"/>
                </a:solidFill>
                <a:cs typeface="Arial" charset="0"/>
              </a:rPr>
              <a:t>大卫后裔</a:t>
            </a:r>
            <a:endParaRPr kumimoji="0" lang="en-US" sz="2400" b="0">
              <a:solidFill>
                <a:srgbClr val="FFFFFF"/>
              </a:solidFill>
              <a:cs typeface="Arial" charset="0"/>
            </a:endParaRPr>
          </a:p>
        </p:txBody>
      </p:sp>
      <p:sp>
        <p:nvSpPr>
          <p:cNvPr id="242724" name="Line 36"/>
          <p:cNvSpPr>
            <a:spLocks noChangeShapeType="1"/>
          </p:cNvSpPr>
          <p:nvPr/>
        </p:nvSpPr>
        <p:spPr bwMode="auto">
          <a:xfrm>
            <a:off x="2557463"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242725" name="Text Box 37"/>
          <p:cNvSpPr txBox="1">
            <a:spLocks noChangeArrowheads="1"/>
          </p:cNvSpPr>
          <p:nvPr/>
        </p:nvSpPr>
        <p:spPr bwMode="auto">
          <a:xfrm>
            <a:off x="1524000" y="3870325"/>
            <a:ext cx="2057400"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a:lnSpc>
                <a:spcPct val="100000"/>
              </a:lnSpc>
              <a:spcBef>
                <a:spcPct val="0"/>
              </a:spcBef>
              <a:buFontTx/>
              <a:buNone/>
              <a:defRPr/>
            </a:pPr>
            <a:r>
              <a:rPr kumimoji="0" lang="zh-CN" altLang="en-US">
                <a:solidFill>
                  <a:srgbClr val="5DBACA"/>
                </a:solidFill>
                <a:cs typeface="Arial" charset="0"/>
              </a:rPr>
              <a:t>约兰</a:t>
            </a:r>
            <a:endParaRPr kumimoji="0" lang="en-US">
              <a:solidFill>
                <a:srgbClr val="5DBACA"/>
              </a:solidFill>
              <a:cs typeface="Arial" charset="0"/>
            </a:endParaRPr>
          </a:p>
        </p:txBody>
      </p:sp>
      <p:sp>
        <p:nvSpPr>
          <p:cNvPr id="242726" name="Text Box 38"/>
          <p:cNvSpPr txBox="1">
            <a:spLocks noChangeArrowheads="1"/>
          </p:cNvSpPr>
          <p:nvPr/>
        </p:nvSpPr>
        <p:spPr bwMode="auto">
          <a:xfrm>
            <a:off x="381000" y="3962400"/>
            <a:ext cx="1420813" cy="584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nSpc>
                <a:spcPct val="100000"/>
              </a:lnSpc>
              <a:spcBef>
                <a:spcPct val="0"/>
              </a:spcBef>
              <a:buFontTx/>
              <a:buNone/>
              <a:defRPr/>
            </a:pPr>
            <a:r>
              <a:rPr kumimoji="0" lang="zh-CN" altLang="en-US">
                <a:solidFill>
                  <a:srgbClr val="FFFF00"/>
                </a:solidFill>
                <a:cs typeface="Arial" charset="0"/>
              </a:rPr>
              <a:t>亚哈谢</a:t>
            </a:r>
            <a:endParaRPr kumimoji="0" lang="en-US" sz="2400" b="0">
              <a:solidFill>
                <a:srgbClr val="FFFF00"/>
              </a:solidFill>
              <a:cs typeface="Arial" charset="0"/>
            </a:endParaRPr>
          </a:p>
        </p:txBody>
      </p:sp>
      <p:sp>
        <p:nvSpPr>
          <p:cNvPr id="242727" name="Line 39"/>
          <p:cNvSpPr>
            <a:spLocks noChangeShapeType="1"/>
          </p:cNvSpPr>
          <p:nvPr/>
        </p:nvSpPr>
        <p:spPr bwMode="auto">
          <a:xfrm>
            <a:off x="1219200" y="3505200"/>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242728" name="Text Box 40"/>
          <p:cNvSpPr txBox="1">
            <a:spLocks noChangeArrowheads="1"/>
          </p:cNvSpPr>
          <p:nvPr/>
        </p:nvSpPr>
        <p:spPr bwMode="auto">
          <a:xfrm>
            <a:off x="2743200" y="5486400"/>
            <a:ext cx="2209800" cy="5238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a:lnSpc>
                <a:spcPct val="100000"/>
              </a:lnSpc>
              <a:spcBef>
                <a:spcPct val="0"/>
              </a:spcBef>
              <a:buFontTx/>
              <a:buNone/>
              <a:defRPr/>
            </a:pPr>
            <a:r>
              <a:rPr kumimoji="0" lang="zh-CN" altLang="en-US" sz="2800">
                <a:solidFill>
                  <a:srgbClr val="FF8B93"/>
                </a:solidFill>
                <a:cs typeface="Arial" charset="0"/>
              </a:rPr>
              <a:t>被耶户所杀</a:t>
            </a:r>
            <a:endParaRPr kumimoji="0" lang="en-US" sz="2400" b="0" i="1">
              <a:solidFill>
                <a:srgbClr val="FF8B93"/>
              </a:solidFill>
              <a:cs typeface="Arial" charset="0"/>
            </a:endParaRPr>
          </a:p>
        </p:txBody>
      </p:sp>
      <p:sp>
        <p:nvSpPr>
          <p:cNvPr id="242729" name="Line 41"/>
          <p:cNvSpPr>
            <a:spLocks noChangeShapeType="1"/>
          </p:cNvSpPr>
          <p:nvPr/>
        </p:nvSpPr>
        <p:spPr bwMode="auto">
          <a:xfrm flipH="1" flipV="1">
            <a:off x="2590800" y="4953000"/>
            <a:ext cx="533400" cy="609600"/>
          </a:xfrm>
          <a:prstGeom prst="line">
            <a:avLst/>
          </a:prstGeom>
          <a:noFill/>
          <a:ln w="76200">
            <a:solidFill>
              <a:schemeClr val="hlink"/>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sz="1800" b="0">
              <a:solidFill>
                <a:srgbClr val="FFFFFF"/>
              </a:solidFill>
              <a:latin typeface="Arial" charset="0"/>
              <a:cs typeface="ＭＳ Ｐゴシック" charset="0"/>
            </a:endParaRPr>
          </a:p>
        </p:txBody>
      </p:sp>
      <p:sp>
        <p:nvSpPr>
          <p:cNvPr id="242730" name="Line 42"/>
          <p:cNvSpPr>
            <a:spLocks noChangeShapeType="1"/>
          </p:cNvSpPr>
          <p:nvPr/>
        </p:nvSpPr>
        <p:spPr bwMode="auto">
          <a:xfrm flipV="1">
            <a:off x="4572000" y="5715000"/>
            <a:ext cx="838200" cy="304800"/>
          </a:xfrm>
          <a:prstGeom prst="line">
            <a:avLst/>
          </a:prstGeom>
          <a:noFill/>
          <a:ln w="76200">
            <a:solidFill>
              <a:schemeClr val="hlink"/>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sz="1800" b="0">
              <a:solidFill>
                <a:srgbClr val="FFFFFF"/>
              </a:solidFill>
              <a:latin typeface="Arial" charset="0"/>
              <a:cs typeface="ＭＳ Ｐゴシック" charset="0"/>
            </a:endParaRPr>
          </a:p>
        </p:txBody>
      </p:sp>
      <p:sp>
        <p:nvSpPr>
          <p:cNvPr id="180251" name="Text Box 43"/>
          <p:cNvSpPr txBox="1">
            <a:spLocks noChangeArrowheads="1"/>
          </p:cNvSpPr>
          <p:nvPr/>
        </p:nvSpPr>
        <p:spPr bwMode="auto">
          <a:xfrm>
            <a:off x="8426450" y="90488"/>
            <a:ext cx="641350" cy="4572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nSpc>
                <a:spcPct val="100000"/>
              </a:lnSpc>
              <a:spcBef>
                <a:spcPct val="0"/>
              </a:spcBef>
              <a:buFontTx/>
              <a:buNone/>
              <a:defRPr/>
            </a:pPr>
            <a:r>
              <a:rPr kumimoji="0" lang="en-US" sz="2400">
                <a:solidFill>
                  <a:srgbClr val="FFFFFF"/>
                </a:solidFill>
                <a:cs typeface="Arial" charset="0"/>
              </a:rPr>
              <a:t>238</a:t>
            </a:r>
            <a:endParaRPr kumimoji="0" lang="en-US" sz="2400" b="0">
              <a:solidFill>
                <a:srgbClr val="FFFFFF"/>
              </a:solidFill>
              <a:cs typeface="Arial" charset="0"/>
            </a:endParaRPr>
          </a:p>
        </p:txBody>
      </p:sp>
      <p:sp>
        <p:nvSpPr>
          <p:cNvPr id="242733" name="Line 45"/>
          <p:cNvSpPr>
            <a:spLocks noChangeShapeType="1"/>
          </p:cNvSpPr>
          <p:nvPr/>
        </p:nvSpPr>
        <p:spPr bwMode="auto">
          <a:xfrm>
            <a:off x="3667125" y="2033588"/>
            <a:ext cx="0" cy="45720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180253" name="Text Box 46"/>
          <p:cNvSpPr txBox="1">
            <a:spLocks noChangeArrowheads="1"/>
          </p:cNvSpPr>
          <p:nvPr/>
        </p:nvSpPr>
        <p:spPr bwMode="auto">
          <a:xfrm>
            <a:off x="3048000" y="1143000"/>
            <a:ext cx="1217613" cy="8921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a:lnSpc>
                <a:spcPct val="100000"/>
              </a:lnSpc>
              <a:spcBef>
                <a:spcPct val="0"/>
              </a:spcBef>
              <a:buFontTx/>
              <a:buNone/>
              <a:defRPr/>
            </a:pPr>
            <a:r>
              <a:rPr kumimoji="0" lang="zh-CN" altLang="en-US">
                <a:solidFill>
                  <a:srgbClr val="FF8000"/>
                </a:solidFill>
                <a:cs typeface="Arial" charset="0"/>
              </a:rPr>
              <a:t>暗利</a:t>
            </a:r>
            <a:endParaRPr kumimoji="0" lang="en-US" altLang="ja-JP">
              <a:solidFill>
                <a:srgbClr val="FF8000"/>
              </a:solidFill>
              <a:cs typeface="Arial" charset="0"/>
            </a:endParaRPr>
          </a:p>
          <a:p>
            <a:pPr algn="ctr">
              <a:lnSpc>
                <a:spcPct val="100000"/>
              </a:lnSpc>
              <a:spcBef>
                <a:spcPct val="0"/>
              </a:spcBef>
              <a:buFontTx/>
              <a:buNone/>
              <a:defRPr/>
            </a:pPr>
            <a:r>
              <a:rPr kumimoji="0" lang="zh-CN" altLang="en-US" sz="2000">
                <a:solidFill>
                  <a:srgbClr val="FF8000"/>
                </a:solidFill>
                <a:cs typeface="Arial" charset="0"/>
              </a:rPr>
              <a:t>以色列王</a:t>
            </a:r>
            <a:endParaRPr kumimoji="0" lang="en-US" sz="2400" b="0">
              <a:solidFill>
                <a:srgbClr val="FF8000"/>
              </a:solidFill>
              <a:cs typeface="Arial" charset="0"/>
            </a:endParaRPr>
          </a:p>
        </p:txBody>
      </p:sp>
      <p:sp>
        <p:nvSpPr>
          <p:cNvPr id="180254" name="Text Box 47"/>
          <p:cNvSpPr txBox="1">
            <a:spLocks noChangeArrowheads="1"/>
          </p:cNvSpPr>
          <p:nvPr/>
        </p:nvSpPr>
        <p:spPr bwMode="auto">
          <a:xfrm>
            <a:off x="228600" y="6369050"/>
            <a:ext cx="1609725"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nSpc>
                <a:spcPct val="100000"/>
              </a:lnSpc>
              <a:spcBef>
                <a:spcPct val="0"/>
              </a:spcBef>
              <a:buFontTx/>
              <a:buNone/>
              <a:defRPr/>
            </a:pPr>
            <a:r>
              <a:rPr kumimoji="0" lang="zh-CN" altLang="en-US" sz="2400">
                <a:solidFill>
                  <a:srgbClr val="FFFFFF"/>
                </a:solidFill>
                <a:cs typeface="Arial" charset="0"/>
              </a:rPr>
              <a:t>好王</a:t>
            </a:r>
            <a:r>
              <a:rPr kumimoji="0" lang="en-US" altLang="ja-JP" sz="2400">
                <a:solidFill>
                  <a:srgbClr val="FFFFFF"/>
                </a:solidFill>
                <a:cs typeface="Arial" charset="0"/>
              </a:rPr>
              <a:t>; </a:t>
            </a:r>
            <a:r>
              <a:rPr kumimoji="0" lang="zh-CN" altLang="en-US" sz="2400" i="1">
                <a:solidFill>
                  <a:srgbClr val="808080"/>
                </a:solidFill>
                <a:cs typeface="Arial" charset="0"/>
              </a:rPr>
              <a:t>王后</a:t>
            </a:r>
            <a:endParaRPr kumimoji="0" lang="en-US" sz="1800" b="0">
              <a:solidFill>
                <a:srgbClr val="FFFFFF"/>
              </a:solidFill>
              <a:cs typeface="Arial" charset="0"/>
            </a:endParaRPr>
          </a:p>
        </p:txBody>
      </p:sp>
      <p:sp>
        <p:nvSpPr>
          <p:cNvPr id="242736" name="Text Box 48"/>
          <p:cNvSpPr txBox="1">
            <a:spLocks noChangeArrowheads="1"/>
          </p:cNvSpPr>
          <p:nvPr/>
        </p:nvSpPr>
        <p:spPr bwMode="auto">
          <a:xfrm>
            <a:off x="7086600" y="3581400"/>
            <a:ext cx="2438400" cy="107791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a:lnSpc>
                <a:spcPct val="100000"/>
              </a:lnSpc>
              <a:spcBef>
                <a:spcPct val="0"/>
              </a:spcBef>
              <a:buFontTx/>
              <a:buNone/>
              <a:defRPr/>
            </a:pPr>
            <a:r>
              <a:rPr kumimoji="0" lang="zh-CN" altLang="en-US" sz="2000">
                <a:solidFill>
                  <a:srgbClr val="FF8B93"/>
                </a:solidFill>
                <a:cs typeface="Arial" charset="0"/>
              </a:rPr>
              <a:t>所有的兄弟</a:t>
            </a:r>
            <a:endParaRPr kumimoji="0" lang="en-US" altLang="zh-CN" sz="2000">
              <a:solidFill>
                <a:srgbClr val="FF8B93"/>
              </a:solidFill>
              <a:cs typeface="Arial" charset="0"/>
            </a:endParaRPr>
          </a:p>
          <a:p>
            <a:pPr algn="ctr">
              <a:lnSpc>
                <a:spcPct val="100000"/>
              </a:lnSpc>
              <a:spcBef>
                <a:spcPct val="0"/>
              </a:spcBef>
              <a:buFontTx/>
              <a:buNone/>
              <a:defRPr/>
            </a:pPr>
            <a:r>
              <a:rPr kumimoji="0" lang="zh-CN" altLang="en-US" sz="2000">
                <a:solidFill>
                  <a:srgbClr val="FF8B93"/>
                </a:solidFill>
                <a:cs typeface="Arial" charset="0"/>
              </a:rPr>
              <a:t>被杀害</a:t>
            </a:r>
            <a:endParaRPr kumimoji="0" lang="en-US" altLang="zh-CN" sz="2000">
              <a:solidFill>
                <a:srgbClr val="FF8B93"/>
              </a:solidFill>
              <a:cs typeface="Arial" charset="0"/>
            </a:endParaRPr>
          </a:p>
          <a:p>
            <a:pPr algn="ctr">
              <a:lnSpc>
                <a:spcPct val="100000"/>
              </a:lnSpc>
              <a:spcBef>
                <a:spcPct val="0"/>
              </a:spcBef>
              <a:buFontTx/>
              <a:buNone/>
              <a:defRPr/>
            </a:pPr>
            <a:r>
              <a:rPr kumimoji="0" lang="en-US" sz="2000">
                <a:solidFill>
                  <a:srgbClr val="FF8B93"/>
                </a:solidFill>
                <a:cs typeface="Arial" charset="0"/>
              </a:rPr>
              <a:t>(</a:t>
            </a:r>
            <a:r>
              <a:rPr kumimoji="0" lang="zh-CN" altLang="en-US" sz="2000">
                <a:solidFill>
                  <a:srgbClr val="FF8B93"/>
                </a:solidFill>
                <a:cs typeface="Arial" charset="0"/>
              </a:rPr>
              <a:t>代下</a:t>
            </a:r>
            <a:r>
              <a:rPr kumimoji="0" lang="en-US" altLang="ja-JP" sz="2000">
                <a:solidFill>
                  <a:srgbClr val="FF8B93"/>
                </a:solidFill>
                <a:cs typeface="Arial" charset="0"/>
              </a:rPr>
              <a:t> 21:4</a:t>
            </a:r>
            <a:r>
              <a:rPr kumimoji="0" lang="en-US" altLang="ja-JP" sz="2400">
                <a:solidFill>
                  <a:srgbClr val="FF8B93"/>
                </a:solidFill>
                <a:cs typeface="Arial" charset="0"/>
              </a:rPr>
              <a:t>)</a:t>
            </a:r>
            <a:endParaRPr kumimoji="0" lang="en-US" sz="1800" b="0">
              <a:solidFill>
                <a:srgbClr val="FF8B93"/>
              </a:solidFill>
              <a:cs typeface="Arial" charset="0"/>
            </a:endParaRPr>
          </a:p>
        </p:txBody>
      </p:sp>
      <p:sp>
        <p:nvSpPr>
          <p:cNvPr id="242737" name="Text Box 49"/>
          <p:cNvSpPr txBox="1">
            <a:spLocks noChangeArrowheads="1"/>
          </p:cNvSpPr>
          <p:nvPr/>
        </p:nvSpPr>
        <p:spPr bwMode="auto">
          <a:xfrm>
            <a:off x="6705600" y="4724400"/>
            <a:ext cx="2819400" cy="10160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a:lnSpc>
                <a:spcPct val="100000"/>
              </a:lnSpc>
              <a:spcBef>
                <a:spcPct val="0"/>
              </a:spcBef>
              <a:buFontTx/>
              <a:buNone/>
              <a:defRPr/>
            </a:pPr>
            <a:r>
              <a:rPr kumimoji="0" lang="zh-CN" altLang="en-US" sz="2000">
                <a:solidFill>
                  <a:srgbClr val="FF8B93"/>
                </a:solidFill>
                <a:cs typeface="Arial" charset="0"/>
              </a:rPr>
              <a:t>所有的兄弟</a:t>
            </a:r>
            <a:endParaRPr kumimoji="0" lang="en-US" altLang="zh-CN" sz="2000">
              <a:solidFill>
                <a:srgbClr val="FF8B93"/>
              </a:solidFill>
              <a:cs typeface="Arial" charset="0"/>
            </a:endParaRPr>
          </a:p>
          <a:p>
            <a:pPr algn="ctr">
              <a:lnSpc>
                <a:spcPct val="100000"/>
              </a:lnSpc>
              <a:spcBef>
                <a:spcPct val="0"/>
              </a:spcBef>
              <a:buFontTx/>
              <a:buNone/>
              <a:defRPr/>
            </a:pPr>
            <a:r>
              <a:rPr kumimoji="0" lang="zh-CN" altLang="en-US" sz="2000">
                <a:solidFill>
                  <a:srgbClr val="FF8B93"/>
                </a:solidFill>
                <a:cs typeface="Arial" charset="0"/>
              </a:rPr>
              <a:t>被杀害</a:t>
            </a:r>
            <a:endParaRPr kumimoji="0" lang="en-US" altLang="zh-CN" sz="2000">
              <a:solidFill>
                <a:srgbClr val="FF8B93"/>
              </a:solidFill>
              <a:cs typeface="Arial" charset="0"/>
            </a:endParaRPr>
          </a:p>
          <a:p>
            <a:pPr algn="ctr">
              <a:lnSpc>
                <a:spcPct val="100000"/>
              </a:lnSpc>
              <a:spcBef>
                <a:spcPct val="0"/>
              </a:spcBef>
              <a:buFontTx/>
              <a:buNone/>
              <a:defRPr/>
            </a:pPr>
            <a:r>
              <a:rPr kumimoji="0" lang="en-US" sz="2000">
                <a:solidFill>
                  <a:srgbClr val="FF8B93"/>
                </a:solidFill>
                <a:cs typeface="Arial" charset="0"/>
              </a:rPr>
              <a:t>(</a:t>
            </a:r>
            <a:r>
              <a:rPr kumimoji="0" lang="zh-CN" altLang="en-US" sz="2000">
                <a:solidFill>
                  <a:srgbClr val="FF8B93"/>
                </a:solidFill>
                <a:cs typeface="Arial" charset="0"/>
              </a:rPr>
              <a:t>代下</a:t>
            </a:r>
            <a:r>
              <a:rPr kumimoji="0" lang="en-US" altLang="ja-JP" sz="2000">
                <a:solidFill>
                  <a:srgbClr val="FF8B93"/>
                </a:solidFill>
                <a:cs typeface="Arial" charset="0"/>
              </a:rPr>
              <a:t> 22:1)</a:t>
            </a:r>
            <a:endParaRPr kumimoji="0" lang="en-US" sz="2000" b="0">
              <a:solidFill>
                <a:srgbClr val="FF8B93"/>
              </a:solidFill>
              <a:cs typeface="Arial" charset="0"/>
            </a:endParaRPr>
          </a:p>
        </p:txBody>
      </p:sp>
      <p:sp>
        <p:nvSpPr>
          <p:cNvPr id="242738" name="Text Box 50"/>
          <p:cNvSpPr txBox="1">
            <a:spLocks noChangeArrowheads="1"/>
          </p:cNvSpPr>
          <p:nvPr/>
        </p:nvSpPr>
        <p:spPr bwMode="auto">
          <a:xfrm>
            <a:off x="6400800" y="5807075"/>
            <a:ext cx="2667000" cy="101600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a:buFont typeface="Wingdings" charset="0"/>
              <a:defRPr sz="2000">
                <a:solidFill>
                  <a:schemeClr val="tx1"/>
                </a:solidFill>
                <a:latin typeface="Times" charset="0"/>
                <a:ea typeface="ＭＳ Ｐゴシック" charset="0"/>
              </a:defRPr>
            </a:lvl6pPr>
            <a:lvl7pPr>
              <a:buFont typeface="Wingdings" charset="0"/>
              <a:defRPr sz="2000">
                <a:solidFill>
                  <a:schemeClr val="tx1"/>
                </a:solidFill>
                <a:latin typeface="Times" charset="0"/>
                <a:ea typeface="ＭＳ Ｐゴシック" charset="0"/>
              </a:defRPr>
            </a:lvl7pPr>
            <a:lvl8pPr>
              <a:buFont typeface="Wingdings" charset="0"/>
              <a:defRPr sz="2000">
                <a:solidFill>
                  <a:schemeClr val="tx1"/>
                </a:solidFill>
                <a:latin typeface="Times" charset="0"/>
                <a:ea typeface="ＭＳ Ｐゴシック" charset="0"/>
              </a:defRPr>
            </a:lvl8pPr>
            <a:lvl9pPr>
              <a:buFont typeface="Wingdings" charset="0"/>
              <a:defRPr sz="2000">
                <a:solidFill>
                  <a:schemeClr val="tx1"/>
                </a:solidFill>
                <a:latin typeface="Times" charset="0"/>
                <a:ea typeface="ＭＳ Ｐゴシック" charset="0"/>
              </a:defRPr>
            </a:lvl9pPr>
          </a:lstStyle>
          <a:p>
            <a:pPr algn="ctr">
              <a:lnSpc>
                <a:spcPct val="100000"/>
              </a:lnSpc>
              <a:spcBef>
                <a:spcPct val="0"/>
              </a:spcBef>
              <a:buFontTx/>
              <a:buNone/>
              <a:defRPr/>
            </a:pPr>
            <a:r>
              <a:rPr kumimoji="0" lang="zh-CN" altLang="en-US" sz="2000">
                <a:solidFill>
                  <a:srgbClr val="FF8B93"/>
                </a:solidFill>
                <a:cs typeface="Arial" charset="0"/>
              </a:rPr>
              <a:t>所有的兄弟</a:t>
            </a:r>
            <a:endParaRPr kumimoji="0" lang="en-US" altLang="zh-CN" sz="2000">
              <a:solidFill>
                <a:srgbClr val="FF8B93"/>
              </a:solidFill>
              <a:cs typeface="Arial" charset="0"/>
            </a:endParaRPr>
          </a:p>
          <a:p>
            <a:pPr algn="ctr">
              <a:lnSpc>
                <a:spcPct val="100000"/>
              </a:lnSpc>
              <a:spcBef>
                <a:spcPct val="0"/>
              </a:spcBef>
              <a:buFontTx/>
              <a:buNone/>
              <a:defRPr/>
            </a:pPr>
            <a:r>
              <a:rPr kumimoji="0" lang="zh-CN" altLang="en-US" sz="2000">
                <a:solidFill>
                  <a:srgbClr val="FF8B93"/>
                </a:solidFill>
                <a:cs typeface="Arial" charset="0"/>
              </a:rPr>
              <a:t>被杀害</a:t>
            </a:r>
            <a:endParaRPr kumimoji="0" lang="en-US" altLang="zh-CN" sz="2000">
              <a:solidFill>
                <a:srgbClr val="FF8B93"/>
              </a:solidFill>
              <a:cs typeface="Arial" charset="0"/>
            </a:endParaRPr>
          </a:p>
          <a:p>
            <a:pPr algn="ctr">
              <a:lnSpc>
                <a:spcPct val="100000"/>
              </a:lnSpc>
              <a:spcBef>
                <a:spcPct val="0"/>
              </a:spcBef>
              <a:buFontTx/>
              <a:buNone/>
              <a:defRPr/>
            </a:pPr>
            <a:r>
              <a:rPr kumimoji="0" lang="en-US" sz="2000">
                <a:solidFill>
                  <a:srgbClr val="FF8B93"/>
                </a:solidFill>
                <a:cs typeface="Arial" charset="0"/>
              </a:rPr>
              <a:t>(</a:t>
            </a:r>
            <a:r>
              <a:rPr kumimoji="0" lang="zh-CN" altLang="en-US" sz="2000">
                <a:solidFill>
                  <a:srgbClr val="FF8B93"/>
                </a:solidFill>
                <a:cs typeface="Arial" charset="0"/>
              </a:rPr>
              <a:t>代下</a:t>
            </a:r>
            <a:r>
              <a:rPr kumimoji="0" lang="en-US" altLang="ja-JP" sz="2000">
                <a:solidFill>
                  <a:srgbClr val="FF8B93"/>
                </a:solidFill>
                <a:cs typeface="Arial" charset="0"/>
              </a:rPr>
              <a:t> 21:11)</a:t>
            </a:r>
            <a:endParaRPr kumimoji="0" lang="en-US" sz="2000" b="0">
              <a:solidFill>
                <a:srgbClr val="FF8B93"/>
              </a:solidFill>
              <a:cs typeface="Arial" charset="0"/>
            </a:endParaRPr>
          </a:p>
        </p:txBody>
      </p:sp>
      <p:sp>
        <p:nvSpPr>
          <p:cNvPr id="42"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Tree>
    <p:extLst>
      <p:ext uri="{BB962C8B-B14F-4D97-AF65-F5344CB8AC3E}">
        <p14:creationId xmlns:p14="http://schemas.microsoft.com/office/powerpoint/2010/main" val="39548457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2716">
                                            <p:txEl>
                                              <p:pRg st="0" end="0"/>
                                            </p:txEl>
                                          </p:spTgt>
                                        </p:tgtEl>
                                        <p:attrNameLst>
                                          <p:attrName>style.visibility</p:attrName>
                                        </p:attrNameLst>
                                      </p:cBhvr>
                                      <p:to>
                                        <p:strVal val="visible"/>
                                      </p:to>
                                    </p:set>
                                    <p:animEffect transition="in" filter="dissolve">
                                      <p:cBhvr>
                                        <p:cTn id="7" dur="500"/>
                                        <p:tgtEl>
                                          <p:spTgt spid="24271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42716">
                                            <p:txEl>
                                              <p:pRg st="1" end="1"/>
                                            </p:txEl>
                                          </p:spTgt>
                                        </p:tgtEl>
                                        <p:attrNameLst>
                                          <p:attrName>style.visibility</p:attrName>
                                        </p:attrNameLst>
                                      </p:cBhvr>
                                      <p:to>
                                        <p:strVal val="visible"/>
                                      </p:to>
                                    </p:set>
                                    <p:animEffect transition="in" filter="dissolve">
                                      <p:cBhvr>
                                        <p:cTn id="12" dur="500"/>
                                        <p:tgtEl>
                                          <p:spTgt spid="242716">
                                            <p:txEl>
                                              <p:pRg st="1" end="1"/>
                                            </p:txEl>
                                          </p:spTgt>
                                        </p:tgtEl>
                                      </p:cBhvr>
                                    </p:animEffect>
                                  </p:childTnLst>
                                </p:cTn>
                              </p:par>
                            </p:childTnLst>
                          </p:cTn>
                        </p:par>
                        <p:par>
                          <p:cTn id="13" fill="hold" nodeType="afterGroup">
                            <p:stCondLst>
                              <p:cond delay="500"/>
                            </p:stCondLst>
                            <p:childTnLst>
                              <p:par>
                                <p:cTn id="14" presetID="9" presetClass="entr" presetSubtype="0" fill="hold" nodeType="afterEffect">
                                  <p:stCondLst>
                                    <p:cond delay="0"/>
                                  </p:stCondLst>
                                  <p:childTnLst>
                                    <p:set>
                                      <p:cBhvr>
                                        <p:cTn id="15" dur="1" fill="hold">
                                          <p:stCondLst>
                                            <p:cond delay="0"/>
                                          </p:stCondLst>
                                        </p:cTn>
                                        <p:tgtEl>
                                          <p:spTgt spid="242717"/>
                                        </p:tgtEl>
                                        <p:attrNameLst>
                                          <p:attrName>style.visibility</p:attrName>
                                        </p:attrNameLst>
                                      </p:cBhvr>
                                      <p:to>
                                        <p:strVal val="visible"/>
                                      </p:to>
                                    </p:set>
                                    <p:animEffect transition="in" filter="dissolve">
                                      <p:cBhvr>
                                        <p:cTn id="16" dur="500"/>
                                        <p:tgtEl>
                                          <p:spTgt spid="242717"/>
                                        </p:tgtEl>
                                      </p:cBhvr>
                                    </p:animEffect>
                                  </p:childTnLst>
                                </p:cTn>
                              </p:par>
                            </p:childTnLst>
                          </p:cTn>
                        </p:par>
                        <p:par>
                          <p:cTn id="17" fill="hold" nodeType="afterGroup">
                            <p:stCondLst>
                              <p:cond delay="1000"/>
                            </p:stCondLst>
                            <p:childTnLst>
                              <p:par>
                                <p:cTn id="18" presetID="9" presetClass="entr" presetSubtype="0" fill="hold" grpId="0" nodeType="afterEffect">
                                  <p:stCondLst>
                                    <p:cond delay="0"/>
                                  </p:stCondLst>
                                  <p:childTnLst>
                                    <p:set>
                                      <p:cBhvr>
                                        <p:cTn id="19" dur="1" fill="hold">
                                          <p:stCondLst>
                                            <p:cond delay="0"/>
                                          </p:stCondLst>
                                        </p:cTn>
                                        <p:tgtEl>
                                          <p:spTgt spid="242692">
                                            <p:txEl>
                                              <p:pRg st="0" end="0"/>
                                            </p:txEl>
                                          </p:spTgt>
                                        </p:tgtEl>
                                        <p:attrNameLst>
                                          <p:attrName>style.visibility</p:attrName>
                                        </p:attrNameLst>
                                      </p:cBhvr>
                                      <p:to>
                                        <p:strVal val="visible"/>
                                      </p:to>
                                    </p:set>
                                    <p:animEffect transition="in" filter="dissolve">
                                      <p:cBhvr>
                                        <p:cTn id="20" dur="500"/>
                                        <p:tgtEl>
                                          <p:spTgt spid="242692">
                                            <p:txEl>
                                              <p:pRg st="0" end="0"/>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nodeType="clickEffect">
                                  <p:stCondLst>
                                    <p:cond delay="0"/>
                                  </p:stCondLst>
                                  <p:childTnLst>
                                    <p:set>
                                      <p:cBhvr>
                                        <p:cTn id="24" dur="1" fill="hold">
                                          <p:stCondLst>
                                            <p:cond delay="0"/>
                                          </p:stCondLst>
                                        </p:cTn>
                                        <p:tgtEl>
                                          <p:spTgt spid="242733"/>
                                        </p:tgtEl>
                                        <p:attrNameLst>
                                          <p:attrName>style.visibility</p:attrName>
                                        </p:attrNameLst>
                                      </p:cBhvr>
                                      <p:to>
                                        <p:strVal val="visible"/>
                                      </p:to>
                                    </p:set>
                                    <p:animEffect transition="in" filter="dissolve">
                                      <p:cBhvr>
                                        <p:cTn id="25" dur="500"/>
                                        <p:tgtEl>
                                          <p:spTgt spid="242733"/>
                                        </p:tgtEl>
                                      </p:cBhvr>
                                    </p:animEffect>
                                  </p:childTnLst>
                                </p:cTn>
                              </p:par>
                            </p:childTnLst>
                          </p:cTn>
                        </p:par>
                        <p:par>
                          <p:cTn id="26" fill="hold" nodeType="afterGroup">
                            <p:stCondLst>
                              <p:cond delay="500"/>
                            </p:stCondLst>
                            <p:childTnLst>
                              <p:par>
                                <p:cTn id="27" presetID="9" presetClass="entr" presetSubtype="0" fill="hold" grpId="0" nodeType="afterEffect">
                                  <p:stCondLst>
                                    <p:cond delay="0"/>
                                  </p:stCondLst>
                                  <p:childTnLst>
                                    <p:set>
                                      <p:cBhvr>
                                        <p:cTn id="28" dur="1" fill="hold">
                                          <p:stCondLst>
                                            <p:cond delay="0"/>
                                          </p:stCondLst>
                                        </p:cTn>
                                        <p:tgtEl>
                                          <p:spTgt spid="242693">
                                            <p:txEl>
                                              <p:pRg st="0" end="0"/>
                                            </p:txEl>
                                          </p:spTgt>
                                        </p:tgtEl>
                                        <p:attrNameLst>
                                          <p:attrName>style.visibility</p:attrName>
                                        </p:attrNameLst>
                                      </p:cBhvr>
                                      <p:to>
                                        <p:strVal val="visible"/>
                                      </p:to>
                                    </p:set>
                                    <p:animEffect transition="in" filter="dissolve">
                                      <p:cBhvr>
                                        <p:cTn id="29" dur="500"/>
                                        <p:tgtEl>
                                          <p:spTgt spid="242693">
                                            <p:txEl>
                                              <p:pRg st="0" end="0"/>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nodeType="clickEffect">
                                  <p:stCondLst>
                                    <p:cond delay="0"/>
                                  </p:stCondLst>
                                  <p:childTnLst>
                                    <p:set>
                                      <p:cBhvr>
                                        <p:cTn id="33" dur="1" fill="hold">
                                          <p:stCondLst>
                                            <p:cond delay="499"/>
                                          </p:stCondLst>
                                        </p:cTn>
                                        <p:tgtEl>
                                          <p:spTgt spid="242722"/>
                                        </p:tgtEl>
                                        <p:attrNameLst>
                                          <p:attrName>style.visibility</p:attrName>
                                        </p:attrNameLst>
                                      </p:cBhvr>
                                      <p:to>
                                        <p:strVal val="visible"/>
                                      </p:to>
                                    </p:set>
                                  </p:childTnLst>
                                </p:cTn>
                              </p:par>
                            </p:childTnLst>
                          </p:cTn>
                        </p:par>
                        <p:par>
                          <p:cTn id="34" fill="hold" nodeType="afterGroup">
                            <p:stCondLst>
                              <p:cond delay="500"/>
                            </p:stCondLst>
                            <p:childTnLst>
                              <p:par>
                                <p:cTn id="35" presetID="1" presetClass="entr" presetSubtype="0" fill="hold" grpId="0" nodeType="afterEffect">
                                  <p:stCondLst>
                                    <p:cond delay="0"/>
                                  </p:stCondLst>
                                  <p:childTnLst>
                                    <p:set>
                                      <p:cBhvr>
                                        <p:cTn id="36" dur="1" fill="hold">
                                          <p:stCondLst>
                                            <p:cond delay="499"/>
                                          </p:stCondLst>
                                        </p:cTn>
                                        <p:tgtEl>
                                          <p:spTgt spid="242699">
                                            <p:txEl>
                                              <p:pRg st="0" end="0"/>
                                            </p:txEl>
                                          </p:spTgt>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nodeType="click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dissolve">
                                      <p:cBhvr>
                                        <p:cTn id="41" dur="500"/>
                                        <p:tgtEl>
                                          <p:spTgt spid="2"/>
                                        </p:tgtEl>
                                      </p:cBhvr>
                                    </p:animEffect>
                                  </p:childTnLst>
                                </p:cTn>
                              </p:par>
                            </p:childTnLst>
                          </p:cTn>
                        </p:par>
                        <p:par>
                          <p:cTn id="42" fill="hold" nodeType="afterGroup">
                            <p:stCondLst>
                              <p:cond delay="500"/>
                            </p:stCondLst>
                            <p:childTnLst>
                              <p:par>
                                <p:cTn id="43" presetID="9" presetClass="entr" presetSubtype="0" fill="hold" nodeType="afterEffect">
                                  <p:stCondLst>
                                    <p:cond delay="0"/>
                                  </p:stCondLst>
                                  <p:childTnLst>
                                    <p:set>
                                      <p:cBhvr>
                                        <p:cTn id="44" dur="1" fill="hold">
                                          <p:stCondLst>
                                            <p:cond delay="0"/>
                                          </p:stCondLst>
                                        </p:cTn>
                                        <p:tgtEl>
                                          <p:spTgt spid="242727"/>
                                        </p:tgtEl>
                                        <p:attrNameLst>
                                          <p:attrName>style.visibility</p:attrName>
                                        </p:attrNameLst>
                                      </p:cBhvr>
                                      <p:to>
                                        <p:strVal val="visible"/>
                                      </p:to>
                                    </p:set>
                                    <p:animEffect transition="in" filter="dissolve">
                                      <p:cBhvr>
                                        <p:cTn id="45" dur="500"/>
                                        <p:tgtEl>
                                          <p:spTgt spid="242727"/>
                                        </p:tgtEl>
                                      </p:cBhvr>
                                    </p:animEffect>
                                  </p:childTnLst>
                                </p:cTn>
                              </p:par>
                            </p:childTnLst>
                          </p:cTn>
                        </p:par>
                        <p:par>
                          <p:cTn id="46" fill="hold" nodeType="afterGroup">
                            <p:stCondLst>
                              <p:cond delay="1000"/>
                            </p:stCondLst>
                            <p:childTnLst>
                              <p:par>
                                <p:cTn id="47" presetID="9" presetClass="entr" presetSubtype="0" fill="hold" nodeType="afterEffect">
                                  <p:stCondLst>
                                    <p:cond delay="0"/>
                                  </p:stCondLst>
                                  <p:childTnLst>
                                    <p:set>
                                      <p:cBhvr>
                                        <p:cTn id="48" dur="1" fill="hold">
                                          <p:stCondLst>
                                            <p:cond delay="0"/>
                                          </p:stCondLst>
                                        </p:cTn>
                                        <p:tgtEl>
                                          <p:spTgt spid="242724"/>
                                        </p:tgtEl>
                                        <p:attrNameLst>
                                          <p:attrName>style.visibility</p:attrName>
                                        </p:attrNameLst>
                                      </p:cBhvr>
                                      <p:to>
                                        <p:strVal val="visible"/>
                                      </p:to>
                                    </p:set>
                                    <p:animEffect transition="in" filter="dissolve">
                                      <p:cBhvr>
                                        <p:cTn id="49" dur="500"/>
                                        <p:tgtEl>
                                          <p:spTgt spid="242724"/>
                                        </p:tgtEl>
                                      </p:cBhvr>
                                    </p:animEffect>
                                  </p:childTnLst>
                                </p:cTn>
                              </p:par>
                            </p:childTnLst>
                          </p:cTn>
                        </p:par>
                        <p:par>
                          <p:cTn id="50" fill="hold" nodeType="afterGroup">
                            <p:stCondLst>
                              <p:cond delay="1500"/>
                            </p:stCondLst>
                            <p:childTnLst>
                              <p:par>
                                <p:cTn id="51" presetID="9" presetClass="entr" presetSubtype="0" fill="hold" nodeType="afterEffect">
                                  <p:stCondLst>
                                    <p:cond delay="0"/>
                                  </p:stCondLst>
                                  <p:childTnLst>
                                    <p:set>
                                      <p:cBhvr>
                                        <p:cTn id="52" dur="1" fill="hold">
                                          <p:stCondLst>
                                            <p:cond delay="0"/>
                                          </p:stCondLst>
                                        </p:cTn>
                                        <p:tgtEl>
                                          <p:spTgt spid="242705"/>
                                        </p:tgtEl>
                                        <p:attrNameLst>
                                          <p:attrName>style.visibility</p:attrName>
                                        </p:attrNameLst>
                                      </p:cBhvr>
                                      <p:to>
                                        <p:strVal val="visible"/>
                                      </p:to>
                                    </p:set>
                                    <p:animEffect transition="in" filter="dissolve">
                                      <p:cBhvr>
                                        <p:cTn id="53" dur="500"/>
                                        <p:tgtEl>
                                          <p:spTgt spid="242705"/>
                                        </p:tgtEl>
                                      </p:cBhvr>
                                    </p:animEffect>
                                  </p:childTnLst>
                                </p:cTn>
                              </p:par>
                            </p:childTnLst>
                          </p:cTn>
                        </p:par>
                        <p:par>
                          <p:cTn id="54" fill="hold" nodeType="afterGroup">
                            <p:stCondLst>
                              <p:cond delay="2000"/>
                            </p:stCondLst>
                            <p:childTnLst>
                              <p:par>
                                <p:cTn id="55" presetID="9" presetClass="entr" presetSubtype="0" fill="hold" grpId="0" nodeType="afterEffect">
                                  <p:stCondLst>
                                    <p:cond delay="0"/>
                                  </p:stCondLst>
                                  <p:childTnLst>
                                    <p:set>
                                      <p:cBhvr>
                                        <p:cTn id="56" dur="1" fill="hold">
                                          <p:stCondLst>
                                            <p:cond delay="0"/>
                                          </p:stCondLst>
                                        </p:cTn>
                                        <p:tgtEl>
                                          <p:spTgt spid="242726">
                                            <p:txEl>
                                              <p:pRg st="0" end="0"/>
                                            </p:txEl>
                                          </p:spTgt>
                                        </p:tgtEl>
                                        <p:attrNameLst>
                                          <p:attrName>style.visibility</p:attrName>
                                        </p:attrNameLst>
                                      </p:cBhvr>
                                      <p:to>
                                        <p:strVal val="visible"/>
                                      </p:to>
                                    </p:set>
                                    <p:animEffect transition="in" filter="dissolve">
                                      <p:cBhvr>
                                        <p:cTn id="57" dur="500"/>
                                        <p:tgtEl>
                                          <p:spTgt spid="242726">
                                            <p:txEl>
                                              <p:pRg st="0" end="0"/>
                                            </p:txEl>
                                          </p:spTgt>
                                        </p:tgtEl>
                                      </p:cBhvr>
                                    </p:animEffect>
                                  </p:childTnLst>
                                </p:cTn>
                              </p:par>
                            </p:childTnLst>
                          </p:cTn>
                        </p:par>
                        <p:par>
                          <p:cTn id="58" fill="hold" nodeType="afterGroup">
                            <p:stCondLst>
                              <p:cond delay="2500"/>
                            </p:stCondLst>
                            <p:childTnLst>
                              <p:par>
                                <p:cTn id="59" presetID="9" presetClass="entr" presetSubtype="0" fill="hold" grpId="0" nodeType="afterEffect">
                                  <p:stCondLst>
                                    <p:cond delay="0"/>
                                  </p:stCondLst>
                                  <p:childTnLst>
                                    <p:set>
                                      <p:cBhvr>
                                        <p:cTn id="60" dur="1" fill="hold">
                                          <p:stCondLst>
                                            <p:cond delay="0"/>
                                          </p:stCondLst>
                                        </p:cTn>
                                        <p:tgtEl>
                                          <p:spTgt spid="242725">
                                            <p:txEl>
                                              <p:pRg st="0" end="0"/>
                                            </p:txEl>
                                          </p:spTgt>
                                        </p:tgtEl>
                                        <p:attrNameLst>
                                          <p:attrName>style.visibility</p:attrName>
                                        </p:attrNameLst>
                                      </p:cBhvr>
                                      <p:to>
                                        <p:strVal val="visible"/>
                                      </p:to>
                                    </p:set>
                                    <p:animEffect transition="in" filter="dissolve">
                                      <p:cBhvr>
                                        <p:cTn id="61" dur="500"/>
                                        <p:tgtEl>
                                          <p:spTgt spid="242725">
                                            <p:txEl>
                                              <p:pRg st="0" end="0"/>
                                            </p:txEl>
                                          </p:spTgt>
                                        </p:tgtEl>
                                      </p:cBhvr>
                                    </p:animEffect>
                                  </p:childTnLst>
                                </p:cTn>
                              </p:par>
                            </p:childTnLst>
                          </p:cTn>
                        </p:par>
                        <p:par>
                          <p:cTn id="62" fill="hold" nodeType="afterGroup">
                            <p:stCondLst>
                              <p:cond delay="3000"/>
                            </p:stCondLst>
                            <p:childTnLst>
                              <p:par>
                                <p:cTn id="63" presetID="9" presetClass="entr" presetSubtype="0" fill="hold" grpId="0" nodeType="afterEffect">
                                  <p:stCondLst>
                                    <p:cond delay="0"/>
                                  </p:stCondLst>
                                  <p:childTnLst>
                                    <p:set>
                                      <p:cBhvr>
                                        <p:cTn id="64" dur="1" fill="hold">
                                          <p:stCondLst>
                                            <p:cond delay="0"/>
                                          </p:stCondLst>
                                        </p:cTn>
                                        <p:tgtEl>
                                          <p:spTgt spid="242706">
                                            <p:txEl>
                                              <p:pRg st="0" end="0"/>
                                            </p:txEl>
                                          </p:spTgt>
                                        </p:tgtEl>
                                        <p:attrNameLst>
                                          <p:attrName>style.visibility</p:attrName>
                                        </p:attrNameLst>
                                      </p:cBhvr>
                                      <p:to>
                                        <p:strVal val="visible"/>
                                      </p:to>
                                    </p:set>
                                    <p:animEffect transition="in" filter="dissolve">
                                      <p:cBhvr>
                                        <p:cTn id="65" dur="500"/>
                                        <p:tgtEl>
                                          <p:spTgt spid="242706">
                                            <p:txEl>
                                              <p:pRg st="0" end="0"/>
                                            </p:txEl>
                                          </p:spTgt>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9" presetClass="entr" presetSubtype="0" fill="hold" nodeType="clickEffect">
                                  <p:stCondLst>
                                    <p:cond delay="0"/>
                                  </p:stCondLst>
                                  <p:childTnLst>
                                    <p:set>
                                      <p:cBhvr>
                                        <p:cTn id="69" dur="1" fill="hold">
                                          <p:stCondLst>
                                            <p:cond delay="0"/>
                                          </p:stCondLst>
                                        </p:cTn>
                                        <p:tgtEl>
                                          <p:spTgt spid="242707"/>
                                        </p:tgtEl>
                                        <p:attrNameLst>
                                          <p:attrName>style.visibility</p:attrName>
                                        </p:attrNameLst>
                                      </p:cBhvr>
                                      <p:to>
                                        <p:strVal val="visible"/>
                                      </p:to>
                                    </p:set>
                                    <p:animEffect transition="in" filter="dissolve">
                                      <p:cBhvr>
                                        <p:cTn id="70" dur="500"/>
                                        <p:tgtEl>
                                          <p:spTgt spid="242707"/>
                                        </p:tgtEl>
                                      </p:cBhvr>
                                    </p:animEffect>
                                  </p:childTnLst>
                                </p:cTn>
                              </p:par>
                            </p:childTnLst>
                          </p:cTn>
                        </p:par>
                        <p:par>
                          <p:cTn id="71" fill="hold" nodeType="afterGroup">
                            <p:stCondLst>
                              <p:cond delay="500"/>
                            </p:stCondLst>
                            <p:childTnLst>
                              <p:par>
                                <p:cTn id="72" presetID="9" presetClass="entr" presetSubtype="0" fill="hold" grpId="0" nodeType="afterEffect">
                                  <p:stCondLst>
                                    <p:cond delay="0"/>
                                  </p:stCondLst>
                                  <p:childTnLst>
                                    <p:set>
                                      <p:cBhvr>
                                        <p:cTn id="73" dur="1" fill="hold">
                                          <p:stCondLst>
                                            <p:cond delay="0"/>
                                          </p:stCondLst>
                                        </p:cTn>
                                        <p:tgtEl>
                                          <p:spTgt spid="242708">
                                            <p:txEl>
                                              <p:pRg st="0" end="0"/>
                                            </p:txEl>
                                          </p:spTgt>
                                        </p:tgtEl>
                                        <p:attrNameLst>
                                          <p:attrName>style.visibility</p:attrName>
                                        </p:attrNameLst>
                                      </p:cBhvr>
                                      <p:to>
                                        <p:strVal val="visible"/>
                                      </p:to>
                                    </p:set>
                                    <p:animEffect transition="in" filter="dissolve">
                                      <p:cBhvr>
                                        <p:cTn id="74" dur="500"/>
                                        <p:tgtEl>
                                          <p:spTgt spid="242708">
                                            <p:txEl>
                                              <p:pRg st="0" end="0"/>
                                            </p:txEl>
                                          </p:spTgt>
                                        </p:tgtEl>
                                      </p:cBhvr>
                                    </p:animEffect>
                                  </p:childTnLst>
                                </p:cTn>
                              </p:par>
                            </p:childTnLst>
                          </p:cTn>
                        </p:par>
                        <p:par>
                          <p:cTn id="75" fill="hold" nodeType="afterGroup">
                            <p:stCondLst>
                              <p:cond delay="1000"/>
                            </p:stCondLst>
                            <p:childTnLst>
                              <p:par>
                                <p:cTn id="76" presetID="9" presetClass="entr" presetSubtype="0" fill="hold" nodeType="afterEffect">
                                  <p:stCondLst>
                                    <p:cond delay="0"/>
                                  </p:stCondLst>
                                  <p:childTnLst>
                                    <p:set>
                                      <p:cBhvr>
                                        <p:cTn id="77" dur="1" fill="hold">
                                          <p:stCondLst>
                                            <p:cond delay="0"/>
                                          </p:stCondLst>
                                        </p:cTn>
                                        <p:tgtEl>
                                          <p:spTgt spid="3"/>
                                        </p:tgtEl>
                                        <p:attrNameLst>
                                          <p:attrName>style.visibility</p:attrName>
                                        </p:attrNameLst>
                                      </p:cBhvr>
                                      <p:to>
                                        <p:strVal val="visible"/>
                                      </p:to>
                                    </p:set>
                                    <p:animEffect transition="in" filter="dissolve">
                                      <p:cBhvr>
                                        <p:cTn id="78" dur="500"/>
                                        <p:tgtEl>
                                          <p:spTgt spid="3"/>
                                        </p:tgtEl>
                                      </p:cBhvr>
                                    </p:animEffect>
                                  </p:childTnLst>
                                </p:cTn>
                              </p:par>
                            </p:childTnLst>
                          </p:cTn>
                        </p:par>
                        <p:par>
                          <p:cTn id="79" fill="hold" nodeType="afterGroup">
                            <p:stCondLst>
                              <p:cond delay="1500"/>
                            </p:stCondLst>
                            <p:childTnLst>
                              <p:par>
                                <p:cTn id="80" presetID="9" presetClass="entr" presetSubtype="0" fill="hold" nodeType="afterEffect">
                                  <p:stCondLst>
                                    <p:cond delay="0"/>
                                  </p:stCondLst>
                                  <p:childTnLst>
                                    <p:set>
                                      <p:cBhvr>
                                        <p:cTn id="81" dur="1" fill="hold">
                                          <p:stCondLst>
                                            <p:cond delay="0"/>
                                          </p:stCondLst>
                                        </p:cTn>
                                        <p:tgtEl>
                                          <p:spTgt spid="242720"/>
                                        </p:tgtEl>
                                        <p:attrNameLst>
                                          <p:attrName>style.visibility</p:attrName>
                                        </p:attrNameLst>
                                      </p:cBhvr>
                                      <p:to>
                                        <p:strVal val="visible"/>
                                      </p:to>
                                    </p:set>
                                    <p:animEffect transition="in" filter="dissolve">
                                      <p:cBhvr>
                                        <p:cTn id="82" dur="500"/>
                                        <p:tgtEl>
                                          <p:spTgt spid="242720"/>
                                        </p:tgtEl>
                                      </p:cBhvr>
                                    </p:animEffect>
                                  </p:childTnLst>
                                </p:cTn>
                              </p:par>
                            </p:childTnLst>
                          </p:cTn>
                        </p:par>
                        <p:par>
                          <p:cTn id="83" fill="hold" nodeType="afterGroup">
                            <p:stCondLst>
                              <p:cond delay="2000"/>
                            </p:stCondLst>
                            <p:childTnLst>
                              <p:par>
                                <p:cTn id="84" presetID="9" presetClass="entr" presetSubtype="0" fill="hold" grpId="0" nodeType="afterEffect">
                                  <p:stCondLst>
                                    <p:cond delay="0"/>
                                  </p:stCondLst>
                                  <p:childTnLst>
                                    <p:set>
                                      <p:cBhvr>
                                        <p:cTn id="85" dur="1" fill="hold">
                                          <p:stCondLst>
                                            <p:cond delay="0"/>
                                          </p:stCondLst>
                                        </p:cTn>
                                        <p:tgtEl>
                                          <p:spTgt spid="242721">
                                            <p:txEl>
                                              <p:pRg st="0" end="0"/>
                                            </p:txEl>
                                          </p:spTgt>
                                        </p:tgtEl>
                                        <p:attrNameLst>
                                          <p:attrName>style.visibility</p:attrName>
                                        </p:attrNameLst>
                                      </p:cBhvr>
                                      <p:to>
                                        <p:strVal val="visible"/>
                                      </p:to>
                                    </p:set>
                                    <p:animEffect transition="in" filter="dissolve">
                                      <p:cBhvr>
                                        <p:cTn id="86" dur="500"/>
                                        <p:tgtEl>
                                          <p:spTgt spid="242721">
                                            <p:txEl>
                                              <p:pRg st="0" end="0"/>
                                            </p:txEl>
                                          </p:spTgt>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9" presetClass="entr" presetSubtype="0" fill="hold" grpId="0" nodeType="clickEffect">
                                  <p:stCondLst>
                                    <p:cond delay="0"/>
                                  </p:stCondLst>
                                  <p:childTnLst>
                                    <p:set>
                                      <p:cBhvr>
                                        <p:cTn id="90" dur="1" fill="hold">
                                          <p:stCondLst>
                                            <p:cond delay="0"/>
                                          </p:stCondLst>
                                        </p:cTn>
                                        <p:tgtEl>
                                          <p:spTgt spid="242729"/>
                                        </p:tgtEl>
                                        <p:attrNameLst>
                                          <p:attrName>style.visibility</p:attrName>
                                        </p:attrNameLst>
                                      </p:cBhvr>
                                      <p:to>
                                        <p:strVal val="visible"/>
                                      </p:to>
                                    </p:set>
                                    <p:animEffect transition="in" filter="dissolve">
                                      <p:cBhvr>
                                        <p:cTn id="91" dur="500"/>
                                        <p:tgtEl>
                                          <p:spTgt spid="242729"/>
                                        </p:tgtEl>
                                      </p:cBhvr>
                                    </p:animEffect>
                                  </p:childTnLst>
                                </p:cTn>
                              </p:par>
                              <p:par>
                                <p:cTn id="92" presetID="9" presetClass="entr" presetSubtype="0" fill="hold" grpId="0" nodeType="withEffect">
                                  <p:stCondLst>
                                    <p:cond delay="0"/>
                                  </p:stCondLst>
                                  <p:childTnLst>
                                    <p:set>
                                      <p:cBhvr>
                                        <p:cTn id="93" dur="1" fill="hold">
                                          <p:stCondLst>
                                            <p:cond delay="0"/>
                                          </p:stCondLst>
                                        </p:cTn>
                                        <p:tgtEl>
                                          <p:spTgt spid="242728">
                                            <p:txEl>
                                              <p:pRg st="0" end="0"/>
                                            </p:txEl>
                                          </p:spTgt>
                                        </p:tgtEl>
                                        <p:attrNameLst>
                                          <p:attrName>style.visibility</p:attrName>
                                        </p:attrNameLst>
                                      </p:cBhvr>
                                      <p:to>
                                        <p:strVal val="visible"/>
                                      </p:to>
                                    </p:set>
                                    <p:animEffect transition="in" filter="dissolve">
                                      <p:cBhvr>
                                        <p:cTn id="94" dur="500"/>
                                        <p:tgtEl>
                                          <p:spTgt spid="242728">
                                            <p:txEl>
                                              <p:pRg st="0" end="0"/>
                                            </p:txEl>
                                          </p:spTgt>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242730"/>
                                        </p:tgtEl>
                                        <p:attrNameLst>
                                          <p:attrName>style.visibility</p:attrName>
                                        </p:attrNameLst>
                                      </p:cBhvr>
                                      <p:to>
                                        <p:strVal val="visible"/>
                                      </p:to>
                                    </p:set>
                                    <p:animEffect transition="in" filter="dissolve">
                                      <p:cBhvr>
                                        <p:cTn id="97" dur="500"/>
                                        <p:tgtEl>
                                          <p:spTgt spid="242730"/>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9" presetClass="entr" presetSubtype="0" fill="hold" nodeType="clickEffect">
                                  <p:stCondLst>
                                    <p:cond delay="0"/>
                                  </p:stCondLst>
                                  <p:childTnLst>
                                    <p:set>
                                      <p:cBhvr>
                                        <p:cTn id="101" dur="1" fill="hold">
                                          <p:stCondLst>
                                            <p:cond delay="0"/>
                                          </p:stCondLst>
                                        </p:cTn>
                                        <p:tgtEl>
                                          <p:spTgt spid="242718"/>
                                        </p:tgtEl>
                                        <p:attrNameLst>
                                          <p:attrName>style.visibility</p:attrName>
                                        </p:attrNameLst>
                                      </p:cBhvr>
                                      <p:to>
                                        <p:strVal val="visible"/>
                                      </p:to>
                                    </p:set>
                                    <p:animEffect transition="in" filter="dissolve">
                                      <p:cBhvr>
                                        <p:cTn id="102" dur="500"/>
                                        <p:tgtEl>
                                          <p:spTgt spid="242718"/>
                                        </p:tgtEl>
                                      </p:cBhvr>
                                    </p:animEffect>
                                  </p:childTnLst>
                                </p:cTn>
                              </p:par>
                            </p:childTnLst>
                          </p:cTn>
                        </p:par>
                        <p:par>
                          <p:cTn id="103" fill="hold" nodeType="afterGroup">
                            <p:stCondLst>
                              <p:cond delay="500"/>
                            </p:stCondLst>
                            <p:childTnLst>
                              <p:par>
                                <p:cTn id="104" presetID="9" presetClass="entr" presetSubtype="0" fill="hold" grpId="0" nodeType="afterEffect">
                                  <p:stCondLst>
                                    <p:cond delay="0"/>
                                  </p:stCondLst>
                                  <p:childTnLst>
                                    <p:set>
                                      <p:cBhvr>
                                        <p:cTn id="105" dur="1" fill="hold">
                                          <p:stCondLst>
                                            <p:cond delay="0"/>
                                          </p:stCondLst>
                                        </p:cTn>
                                        <p:tgtEl>
                                          <p:spTgt spid="242719">
                                            <p:txEl>
                                              <p:pRg st="0" end="0"/>
                                            </p:txEl>
                                          </p:spTgt>
                                        </p:tgtEl>
                                        <p:attrNameLst>
                                          <p:attrName>style.visibility</p:attrName>
                                        </p:attrNameLst>
                                      </p:cBhvr>
                                      <p:to>
                                        <p:strVal val="visible"/>
                                      </p:to>
                                    </p:set>
                                    <p:animEffect transition="in" filter="dissolve">
                                      <p:cBhvr>
                                        <p:cTn id="106" dur="500"/>
                                        <p:tgtEl>
                                          <p:spTgt spid="242719">
                                            <p:txEl>
                                              <p:pRg st="0" end="0"/>
                                            </p:txEl>
                                          </p:spTgt>
                                        </p:tgtEl>
                                      </p:cBhvr>
                                    </p:animEffec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2" presetClass="entr" presetSubtype="3" fill="hold" grpId="0" nodeType="clickEffect">
                                  <p:stCondLst>
                                    <p:cond delay="0"/>
                                  </p:stCondLst>
                                  <p:iterate type="lt">
                                    <p:tmPct val="100000"/>
                                  </p:iterate>
                                  <p:childTnLst>
                                    <p:set>
                                      <p:cBhvr>
                                        <p:cTn id="110" dur="1" fill="hold">
                                          <p:stCondLst>
                                            <p:cond delay="0"/>
                                          </p:stCondLst>
                                        </p:cTn>
                                        <p:tgtEl>
                                          <p:spTgt spid="242736">
                                            <p:txEl>
                                              <p:pRg st="0" end="0"/>
                                            </p:txEl>
                                          </p:spTgt>
                                        </p:tgtEl>
                                        <p:attrNameLst>
                                          <p:attrName>style.visibility</p:attrName>
                                        </p:attrNameLst>
                                      </p:cBhvr>
                                      <p:to>
                                        <p:strVal val="visible"/>
                                      </p:to>
                                    </p:set>
                                    <p:anim calcmode="lin" valueType="num">
                                      <p:cBhvr additive="base">
                                        <p:cTn id="111" dur="75" fill="hold"/>
                                        <p:tgtEl>
                                          <p:spTgt spid="242736">
                                            <p:txEl>
                                              <p:pRg st="0" end="0"/>
                                            </p:txEl>
                                          </p:spTgt>
                                        </p:tgtEl>
                                        <p:attrNameLst>
                                          <p:attrName>ppt_x</p:attrName>
                                        </p:attrNameLst>
                                      </p:cBhvr>
                                      <p:tavLst>
                                        <p:tav tm="0">
                                          <p:val>
                                            <p:strVal val="1+#ppt_w/2"/>
                                          </p:val>
                                        </p:tav>
                                        <p:tav tm="100000">
                                          <p:val>
                                            <p:strVal val="#ppt_x"/>
                                          </p:val>
                                        </p:tav>
                                      </p:tavLst>
                                    </p:anim>
                                    <p:anim calcmode="lin" valueType="num">
                                      <p:cBhvr additive="base">
                                        <p:cTn id="112" dur="75" fill="hold"/>
                                        <p:tgtEl>
                                          <p:spTgt spid="242736">
                                            <p:txEl>
                                              <p:pRg st="0" end="0"/>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09"/>
                                            </p:cond>
                                          </p:stCondLst>
                                          <p:endCondLst>
                                            <p:cond evt="onStopAudio" delay="0">
                                              <p:tgtEl>
                                                <p:sldTgt/>
                                              </p:tgtEl>
                                            </p:cond>
                                          </p:endCondLst>
                                        </p:cTn>
                                        <p:tgtEl>
                                          <p:sndTgt r:embed="rId3" name="Laser"/>
                                        </p:tgtEl>
                                      </p:cMediaNode>
                                    </p:audio>
                                  </p:subTnLst>
                                </p:cTn>
                              </p:par>
                            </p:childTnLst>
                          </p:cTn>
                        </p:par>
                      </p:childTnLst>
                    </p:cTn>
                  </p:par>
                  <p:par>
                    <p:cTn id="113" fill="hold" nodeType="clickPar">
                      <p:stCondLst>
                        <p:cond delay="indefinite"/>
                      </p:stCondLst>
                      <p:childTnLst>
                        <p:par>
                          <p:cTn id="114" fill="hold" nodeType="withGroup">
                            <p:stCondLst>
                              <p:cond delay="0"/>
                            </p:stCondLst>
                            <p:childTnLst>
                              <p:par>
                                <p:cTn id="115" presetID="2" presetClass="entr" presetSubtype="3" fill="hold" grpId="0" nodeType="clickEffect">
                                  <p:stCondLst>
                                    <p:cond delay="0"/>
                                  </p:stCondLst>
                                  <p:iterate type="lt">
                                    <p:tmPct val="100000"/>
                                  </p:iterate>
                                  <p:childTnLst>
                                    <p:set>
                                      <p:cBhvr>
                                        <p:cTn id="116" dur="1" fill="hold">
                                          <p:stCondLst>
                                            <p:cond delay="0"/>
                                          </p:stCondLst>
                                        </p:cTn>
                                        <p:tgtEl>
                                          <p:spTgt spid="242736">
                                            <p:txEl>
                                              <p:pRg st="1" end="1"/>
                                            </p:txEl>
                                          </p:spTgt>
                                        </p:tgtEl>
                                        <p:attrNameLst>
                                          <p:attrName>style.visibility</p:attrName>
                                        </p:attrNameLst>
                                      </p:cBhvr>
                                      <p:to>
                                        <p:strVal val="visible"/>
                                      </p:to>
                                    </p:set>
                                    <p:anim calcmode="lin" valueType="num">
                                      <p:cBhvr additive="base">
                                        <p:cTn id="117" dur="75" fill="hold"/>
                                        <p:tgtEl>
                                          <p:spTgt spid="242736">
                                            <p:txEl>
                                              <p:pRg st="1" end="1"/>
                                            </p:txEl>
                                          </p:spTgt>
                                        </p:tgtEl>
                                        <p:attrNameLst>
                                          <p:attrName>ppt_x</p:attrName>
                                        </p:attrNameLst>
                                      </p:cBhvr>
                                      <p:tavLst>
                                        <p:tav tm="0">
                                          <p:val>
                                            <p:strVal val="1+#ppt_w/2"/>
                                          </p:val>
                                        </p:tav>
                                        <p:tav tm="100000">
                                          <p:val>
                                            <p:strVal val="#ppt_x"/>
                                          </p:val>
                                        </p:tav>
                                      </p:tavLst>
                                    </p:anim>
                                    <p:anim calcmode="lin" valueType="num">
                                      <p:cBhvr additive="base">
                                        <p:cTn id="118" dur="75" fill="hold"/>
                                        <p:tgtEl>
                                          <p:spTgt spid="242736">
                                            <p:txEl>
                                              <p:pRg st="1" end="1"/>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15"/>
                                            </p:cond>
                                          </p:stCondLst>
                                          <p:endCondLst>
                                            <p:cond evt="onStopAudio" delay="0">
                                              <p:tgtEl>
                                                <p:sldTgt/>
                                              </p:tgtEl>
                                            </p:cond>
                                          </p:endCondLst>
                                        </p:cTn>
                                        <p:tgtEl>
                                          <p:sndTgt r:embed="rId3" name="Laser"/>
                                        </p:tgtEl>
                                      </p:cMediaNode>
                                    </p:audio>
                                  </p:subTnLst>
                                </p:cTn>
                              </p:par>
                            </p:childTnLst>
                          </p:cTn>
                        </p:par>
                      </p:childTnLst>
                    </p:cTn>
                  </p:par>
                  <p:par>
                    <p:cTn id="119" fill="hold" nodeType="clickPar">
                      <p:stCondLst>
                        <p:cond delay="indefinite"/>
                      </p:stCondLst>
                      <p:childTnLst>
                        <p:par>
                          <p:cTn id="120" fill="hold" nodeType="withGroup">
                            <p:stCondLst>
                              <p:cond delay="0"/>
                            </p:stCondLst>
                            <p:childTnLst>
                              <p:par>
                                <p:cTn id="121" presetID="2" presetClass="entr" presetSubtype="3" fill="hold" grpId="0" nodeType="clickEffect">
                                  <p:stCondLst>
                                    <p:cond delay="0"/>
                                  </p:stCondLst>
                                  <p:iterate type="lt">
                                    <p:tmPct val="100000"/>
                                  </p:iterate>
                                  <p:childTnLst>
                                    <p:set>
                                      <p:cBhvr>
                                        <p:cTn id="122" dur="1" fill="hold">
                                          <p:stCondLst>
                                            <p:cond delay="0"/>
                                          </p:stCondLst>
                                        </p:cTn>
                                        <p:tgtEl>
                                          <p:spTgt spid="242736">
                                            <p:txEl>
                                              <p:pRg st="2" end="2"/>
                                            </p:txEl>
                                          </p:spTgt>
                                        </p:tgtEl>
                                        <p:attrNameLst>
                                          <p:attrName>style.visibility</p:attrName>
                                        </p:attrNameLst>
                                      </p:cBhvr>
                                      <p:to>
                                        <p:strVal val="visible"/>
                                      </p:to>
                                    </p:set>
                                    <p:anim calcmode="lin" valueType="num">
                                      <p:cBhvr additive="base">
                                        <p:cTn id="123" dur="75" fill="hold"/>
                                        <p:tgtEl>
                                          <p:spTgt spid="242736">
                                            <p:txEl>
                                              <p:pRg st="2" end="2"/>
                                            </p:txEl>
                                          </p:spTgt>
                                        </p:tgtEl>
                                        <p:attrNameLst>
                                          <p:attrName>ppt_x</p:attrName>
                                        </p:attrNameLst>
                                      </p:cBhvr>
                                      <p:tavLst>
                                        <p:tav tm="0">
                                          <p:val>
                                            <p:strVal val="1+#ppt_w/2"/>
                                          </p:val>
                                        </p:tav>
                                        <p:tav tm="100000">
                                          <p:val>
                                            <p:strVal val="#ppt_x"/>
                                          </p:val>
                                        </p:tav>
                                      </p:tavLst>
                                    </p:anim>
                                    <p:anim calcmode="lin" valueType="num">
                                      <p:cBhvr additive="base">
                                        <p:cTn id="124" dur="75" fill="hold"/>
                                        <p:tgtEl>
                                          <p:spTgt spid="242736">
                                            <p:txEl>
                                              <p:pRg st="2" end="2"/>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21"/>
                                            </p:cond>
                                          </p:stCondLst>
                                          <p:endCondLst>
                                            <p:cond evt="onStopAudio" delay="0">
                                              <p:tgtEl>
                                                <p:sldTgt/>
                                              </p:tgtEl>
                                            </p:cond>
                                          </p:endCondLst>
                                        </p:cTn>
                                        <p:tgtEl>
                                          <p:sndTgt r:embed="rId3" name="Laser"/>
                                        </p:tgtEl>
                                      </p:cMediaNode>
                                    </p:audio>
                                  </p:subTnLst>
                                </p:cTn>
                              </p:par>
                            </p:childTnLst>
                          </p:cTn>
                        </p:par>
                      </p:childTnLst>
                    </p:cTn>
                  </p:par>
                  <p:par>
                    <p:cTn id="125" fill="hold" nodeType="clickPar">
                      <p:stCondLst>
                        <p:cond delay="indefinite"/>
                      </p:stCondLst>
                      <p:childTnLst>
                        <p:par>
                          <p:cTn id="126" fill="hold" nodeType="withGroup">
                            <p:stCondLst>
                              <p:cond delay="0"/>
                            </p:stCondLst>
                            <p:childTnLst>
                              <p:par>
                                <p:cTn id="127" presetID="2" presetClass="entr" presetSubtype="3" fill="hold" grpId="0" nodeType="clickEffect">
                                  <p:stCondLst>
                                    <p:cond delay="0"/>
                                  </p:stCondLst>
                                  <p:iterate type="lt">
                                    <p:tmPct val="100000"/>
                                  </p:iterate>
                                  <p:childTnLst>
                                    <p:set>
                                      <p:cBhvr>
                                        <p:cTn id="128" dur="1" fill="hold">
                                          <p:stCondLst>
                                            <p:cond delay="0"/>
                                          </p:stCondLst>
                                        </p:cTn>
                                        <p:tgtEl>
                                          <p:spTgt spid="242737">
                                            <p:txEl>
                                              <p:pRg st="0" end="0"/>
                                            </p:txEl>
                                          </p:spTgt>
                                        </p:tgtEl>
                                        <p:attrNameLst>
                                          <p:attrName>style.visibility</p:attrName>
                                        </p:attrNameLst>
                                      </p:cBhvr>
                                      <p:to>
                                        <p:strVal val="visible"/>
                                      </p:to>
                                    </p:set>
                                    <p:anim calcmode="lin" valueType="num">
                                      <p:cBhvr additive="base">
                                        <p:cTn id="129" dur="75" fill="hold"/>
                                        <p:tgtEl>
                                          <p:spTgt spid="242737">
                                            <p:txEl>
                                              <p:pRg st="0" end="0"/>
                                            </p:txEl>
                                          </p:spTgt>
                                        </p:tgtEl>
                                        <p:attrNameLst>
                                          <p:attrName>ppt_x</p:attrName>
                                        </p:attrNameLst>
                                      </p:cBhvr>
                                      <p:tavLst>
                                        <p:tav tm="0">
                                          <p:val>
                                            <p:strVal val="1+#ppt_w/2"/>
                                          </p:val>
                                        </p:tav>
                                        <p:tav tm="100000">
                                          <p:val>
                                            <p:strVal val="#ppt_x"/>
                                          </p:val>
                                        </p:tav>
                                      </p:tavLst>
                                    </p:anim>
                                    <p:anim calcmode="lin" valueType="num">
                                      <p:cBhvr additive="base">
                                        <p:cTn id="130" dur="75" fill="hold"/>
                                        <p:tgtEl>
                                          <p:spTgt spid="242737">
                                            <p:txEl>
                                              <p:pRg st="0" end="0"/>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27"/>
                                            </p:cond>
                                          </p:stCondLst>
                                          <p:endCondLst>
                                            <p:cond evt="onStopAudio" delay="0">
                                              <p:tgtEl>
                                                <p:sldTgt/>
                                              </p:tgtEl>
                                            </p:cond>
                                          </p:endCondLst>
                                        </p:cTn>
                                        <p:tgtEl>
                                          <p:sndTgt r:embed="rId3" name="Laser"/>
                                        </p:tgtEl>
                                      </p:cMediaNode>
                                    </p:audio>
                                  </p:subTnLst>
                                </p:cTn>
                              </p:par>
                            </p:childTnLst>
                          </p:cTn>
                        </p:par>
                      </p:childTnLst>
                    </p:cTn>
                  </p:par>
                  <p:par>
                    <p:cTn id="131" fill="hold" nodeType="clickPar">
                      <p:stCondLst>
                        <p:cond delay="indefinite"/>
                      </p:stCondLst>
                      <p:childTnLst>
                        <p:par>
                          <p:cTn id="132" fill="hold" nodeType="withGroup">
                            <p:stCondLst>
                              <p:cond delay="0"/>
                            </p:stCondLst>
                            <p:childTnLst>
                              <p:par>
                                <p:cTn id="133" presetID="2" presetClass="entr" presetSubtype="3" fill="hold" grpId="0" nodeType="clickEffect">
                                  <p:stCondLst>
                                    <p:cond delay="0"/>
                                  </p:stCondLst>
                                  <p:iterate type="lt">
                                    <p:tmPct val="100000"/>
                                  </p:iterate>
                                  <p:childTnLst>
                                    <p:set>
                                      <p:cBhvr>
                                        <p:cTn id="134" dur="1" fill="hold">
                                          <p:stCondLst>
                                            <p:cond delay="0"/>
                                          </p:stCondLst>
                                        </p:cTn>
                                        <p:tgtEl>
                                          <p:spTgt spid="242737">
                                            <p:txEl>
                                              <p:pRg st="1" end="1"/>
                                            </p:txEl>
                                          </p:spTgt>
                                        </p:tgtEl>
                                        <p:attrNameLst>
                                          <p:attrName>style.visibility</p:attrName>
                                        </p:attrNameLst>
                                      </p:cBhvr>
                                      <p:to>
                                        <p:strVal val="visible"/>
                                      </p:to>
                                    </p:set>
                                    <p:anim calcmode="lin" valueType="num">
                                      <p:cBhvr additive="base">
                                        <p:cTn id="135" dur="75" fill="hold"/>
                                        <p:tgtEl>
                                          <p:spTgt spid="242737">
                                            <p:txEl>
                                              <p:pRg st="1" end="1"/>
                                            </p:txEl>
                                          </p:spTgt>
                                        </p:tgtEl>
                                        <p:attrNameLst>
                                          <p:attrName>ppt_x</p:attrName>
                                        </p:attrNameLst>
                                      </p:cBhvr>
                                      <p:tavLst>
                                        <p:tav tm="0">
                                          <p:val>
                                            <p:strVal val="1+#ppt_w/2"/>
                                          </p:val>
                                        </p:tav>
                                        <p:tav tm="100000">
                                          <p:val>
                                            <p:strVal val="#ppt_x"/>
                                          </p:val>
                                        </p:tav>
                                      </p:tavLst>
                                    </p:anim>
                                    <p:anim calcmode="lin" valueType="num">
                                      <p:cBhvr additive="base">
                                        <p:cTn id="136" dur="75" fill="hold"/>
                                        <p:tgtEl>
                                          <p:spTgt spid="242737">
                                            <p:txEl>
                                              <p:pRg st="1" end="1"/>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33"/>
                                            </p:cond>
                                          </p:stCondLst>
                                          <p:endCondLst>
                                            <p:cond evt="onStopAudio" delay="0">
                                              <p:tgtEl>
                                                <p:sldTgt/>
                                              </p:tgtEl>
                                            </p:cond>
                                          </p:endCondLst>
                                        </p:cTn>
                                        <p:tgtEl>
                                          <p:sndTgt r:embed="rId3" name="Laser"/>
                                        </p:tgtEl>
                                      </p:cMediaNode>
                                    </p:audio>
                                  </p:subTnLst>
                                </p:cTn>
                              </p:par>
                            </p:childTnLst>
                          </p:cTn>
                        </p:par>
                      </p:childTnLst>
                    </p:cTn>
                  </p:par>
                  <p:par>
                    <p:cTn id="137" fill="hold" nodeType="clickPar">
                      <p:stCondLst>
                        <p:cond delay="indefinite"/>
                      </p:stCondLst>
                      <p:childTnLst>
                        <p:par>
                          <p:cTn id="138" fill="hold" nodeType="withGroup">
                            <p:stCondLst>
                              <p:cond delay="0"/>
                            </p:stCondLst>
                            <p:childTnLst>
                              <p:par>
                                <p:cTn id="139" presetID="2" presetClass="entr" presetSubtype="3" fill="hold" grpId="0" nodeType="clickEffect">
                                  <p:stCondLst>
                                    <p:cond delay="0"/>
                                  </p:stCondLst>
                                  <p:iterate type="lt">
                                    <p:tmPct val="100000"/>
                                  </p:iterate>
                                  <p:childTnLst>
                                    <p:set>
                                      <p:cBhvr>
                                        <p:cTn id="140" dur="1" fill="hold">
                                          <p:stCondLst>
                                            <p:cond delay="0"/>
                                          </p:stCondLst>
                                        </p:cTn>
                                        <p:tgtEl>
                                          <p:spTgt spid="242737">
                                            <p:txEl>
                                              <p:pRg st="2" end="2"/>
                                            </p:txEl>
                                          </p:spTgt>
                                        </p:tgtEl>
                                        <p:attrNameLst>
                                          <p:attrName>style.visibility</p:attrName>
                                        </p:attrNameLst>
                                      </p:cBhvr>
                                      <p:to>
                                        <p:strVal val="visible"/>
                                      </p:to>
                                    </p:set>
                                    <p:anim calcmode="lin" valueType="num">
                                      <p:cBhvr additive="base">
                                        <p:cTn id="141" dur="75" fill="hold"/>
                                        <p:tgtEl>
                                          <p:spTgt spid="242737">
                                            <p:txEl>
                                              <p:pRg st="2" end="2"/>
                                            </p:txEl>
                                          </p:spTgt>
                                        </p:tgtEl>
                                        <p:attrNameLst>
                                          <p:attrName>ppt_x</p:attrName>
                                        </p:attrNameLst>
                                      </p:cBhvr>
                                      <p:tavLst>
                                        <p:tav tm="0">
                                          <p:val>
                                            <p:strVal val="1+#ppt_w/2"/>
                                          </p:val>
                                        </p:tav>
                                        <p:tav tm="100000">
                                          <p:val>
                                            <p:strVal val="#ppt_x"/>
                                          </p:val>
                                        </p:tav>
                                      </p:tavLst>
                                    </p:anim>
                                    <p:anim calcmode="lin" valueType="num">
                                      <p:cBhvr additive="base">
                                        <p:cTn id="142" dur="75" fill="hold"/>
                                        <p:tgtEl>
                                          <p:spTgt spid="242737">
                                            <p:txEl>
                                              <p:pRg st="2" end="2"/>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39"/>
                                            </p:cond>
                                          </p:stCondLst>
                                          <p:endCondLst>
                                            <p:cond evt="onStopAudio" delay="0">
                                              <p:tgtEl>
                                                <p:sldTgt/>
                                              </p:tgtEl>
                                            </p:cond>
                                          </p:endCondLst>
                                        </p:cTn>
                                        <p:tgtEl>
                                          <p:sndTgt r:embed="rId3" name="Laser"/>
                                        </p:tgtEl>
                                      </p:cMediaNode>
                                    </p:audio>
                                  </p:subTnLst>
                                </p:cTn>
                              </p:par>
                            </p:childTnLst>
                          </p:cTn>
                        </p:par>
                      </p:childTnLst>
                    </p:cTn>
                  </p:par>
                  <p:par>
                    <p:cTn id="143" fill="hold" nodeType="clickPar">
                      <p:stCondLst>
                        <p:cond delay="indefinite"/>
                      </p:stCondLst>
                      <p:childTnLst>
                        <p:par>
                          <p:cTn id="144" fill="hold" nodeType="withGroup">
                            <p:stCondLst>
                              <p:cond delay="0"/>
                            </p:stCondLst>
                            <p:childTnLst>
                              <p:par>
                                <p:cTn id="145" presetID="2" presetClass="entr" presetSubtype="3" fill="hold" grpId="0" nodeType="clickEffect">
                                  <p:stCondLst>
                                    <p:cond delay="0"/>
                                  </p:stCondLst>
                                  <p:iterate type="lt">
                                    <p:tmPct val="100000"/>
                                  </p:iterate>
                                  <p:childTnLst>
                                    <p:set>
                                      <p:cBhvr>
                                        <p:cTn id="146" dur="1" fill="hold">
                                          <p:stCondLst>
                                            <p:cond delay="0"/>
                                          </p:stCondLst>
                                        </p:cTn>
                                        <p:tgtEl>
                                          <p:spTgt spid="242738">
                                            <p:txEl>
                                              <p:pRg st="0" end="0"/>
                                            </p:txEl>
                                          </p:spTgt>
                                        </p:tgtEl>
                                        <p:attrNameLst>
                                          <p:attrName>style.visibility</p:attrName>
                                        </p:attrNameLst>
                                      </p:cBhvr>
                                      <p:to>
                                        <p:strVal val="visible"/>
                                      </p:to>
                                    </p:set>
                                    <p:anim calcmode="lin" valueType="num">
                                      <p:cBhvr additive="base">
                                        <p:cTn id="147" dur="75" fill="hold"/>
                                        <p:tgtEl>
                                          <p:spTgt spid="242738">
                                            <p:txEl>
                                              <p:pRg st="0" end="0"/>
                                            </p:txEl>
                                          </p:spTgt>
                                        </p:tgtEl>
                                        <p:attrNameLst>
                                          <p:attrName>ppt_x</p:attrName>
                                        </p:attrNameLst>
                                      </p:cBhvr>
                                      <p:tavLst>
                                        <p:tav tm="0">
                                          <p:val>
                                            <p:strVal val="1+#ppt_w/2"/>
                                          </p:val>
                                        </p:tav>
                                        <p:tav tm="100000">
                                          <p:val>
                                            <p:strVal val="#ppt_x"/>
                                          </p:val>
                                        </p:tav>
                                      </p:tavLst>
                                    </p:anim>
                                    <p:anim calcmode="lin" valueType="num">
                                      <p:cBhvr additive="base">
                                        <p:cTn id="148" dur="75" fill="hold"/>
                                        <p:tgtEl>
                                          <p:spTgt spid="242738">
                                            <p:txEl>
                                              <p:pRg st="0" end="0"/>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45"/>
                                            </p:cond>
                                          </p:stCondLst>
                                          <p:endCondLst>
                                            <p:cond evt="onStopAudio" delay="0">
                                              <p:tgtEl>
                                                <p:sldTgt/>
                                              </p:tgtEl>
                                            </p:cond>
                                          </p:endCondLst>
                                        </p:cTn>
                                        <p:tgtEl>
                                          <p:sndTgt r:embed="rId3" name="Laser"/>
                                        </p:tgtEl>
                                      </p:cMediaNode>
                                    </p:audio>
                                  </p:subTnLst>
                                </p:cTn>
                              </p:par>
                            </p:childTnLst>
                          </p:cTn>
                        </p:par>
                      </p:childTnLst>
                    </p:cTn>
                  </p:par>
                  <p:par>
                    <p:cTn id="149" fill="hold" nodeType="clickPar">
                      <p:stCondLst>
                        <p:cond delay="indefinite"/>
                      </p:stCondLst>
                      <p:childTnLst>
                        <p:par>
                          <p:cTn id="150" fill="hold" nodeType="withGroup">
                            <p:stCondLst>
                              <p:cond delay="0"/>
                            </p:stCondLst>
                            <p:childTnLst>
                              <p:par>
                                <p:cTn id="151" presetID="2" presetClass="entr" presetSubtype="3" fill="hold" grpId="0" nodeType="clickEffect">
                                  <p:stCondLst>
                                    <p:cond delay="0"/>
                                  </p:stCondLst>
                                  <p:iterate type="lt">
                                    <p:tmPct val="100000"/>
                                  </p:iterate>
                                  <p:childTnLst>
                                    <p:set>
                                      <p:cBhvr>
                                        <p:cTn id="152" dur="1" fill="hold">
                                          <p:stCondLst>
                                            <p:cond delay="0"/>
                                          </p:stCondLst>
                                        </p:cTn>
                                        <p:tgtEl>
                                          <p:spTgt spid="242738">
                                            <p:txEl>
                                              <p:pRg st="1" end="1"/>
                                            </p:txEl>
                                          </p:spTgt>
                                        </p:tgtEl>
                                        <p:attrNameLst>
                                          <p:attrName>style.visibility</p:attrName>
                                        </p:attrNameLst>
                                      </p:cBhvr>
                                      <p:to>
                                        <p:strVal val="visible"/>
                                      </p:to>
                                    </p:set>
                                    <p:anim calcmode="lin" valueType="num">
                                      <p:cBhvr additive="base">
                                        <p:cTn id="153" dur="75" fill="hold"/>
                                        <p:tgtEl>
                                          <p:spTgt spid="242738">
                                            <p:txEl>
                                              <p:pRg st="1" end="1"/>
                                            </p:txEl>
                                          </p:spTgt>
                                        </p:tgtEl>
                                        <p:attrNameLst>
                                          <p:attrName>ppt_x</p:attrName>
                                        </p:attrNameLst>
                                      </p:cBhvr>
                                      <p:tavLst>
                                        <p:tav tm="0">
                                          <p:val>
                                            <p:strVal val="1+#ppt_w/2"/>
                                          </p:val>
                                        </p:tav>
                                        <p:tav tm="100000">
                                          <p:val>
                                            <p:strVal val="#ppt_x"/>
                                          </p:val>
                                        </p:tav>
                                      </p:tavLst>
                                    </p:anim>
                                    <p:anim calcmode="lin" valueType="num">
                                      <p:cBhvr additive="base">
                                        <p:cTn id="154" dur="75" fill="hold"/>
                                        <p:tgtEl>
                                          <p:spTgt spid="242738">
                                            <p:txEl>
                                              <p:pRg st="1" end="1"/>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51"/>
                                            </p:cond>
                                          </p:stCondLst>
                                          <p:endCondLst>
                                            <p:cond evt="onStopAudio" delay="0">
                                              <p:tgtEl>
                                                <p:sldTgt/>
                                              </p:tgtEl>
                                            </p:cond>
                                          </p:endCondLst>
                                        </p:cTn>
                                        <p:tgtEl>
                                          <p:sndTgt r:embed="rId3" name="Laser"/>
                                        </p:tgtEl>
                                      </p:cMediaNode>
                                    </p:audio>
                                  </p:subTnLst>
                                </p:cTn>
                              </p:par>
                            </p:childTnLst>
                          </p:cTn>
                        </p:par>
                      </p:childTnLst>
                    </p:cTn>
                  </p:par>
                  <p:par>
                    <p:cTn id="155" fill="hold" nodeType="clickPar">
                      <p:stCondLst>
                        <p:cond delay="indefinite"/>
                      </p:stCondLst>
                      <p:childTnLst>
                        <p:par>
                          <p:cTn id="156" fill="hold" nodeType="withGroup">
                            <p:stCondLst>
                              <p:cond delay="0"/>
                            </p:stCondLst>
                            <p:childTnLst>
                              <p:par>
                                <p:cTn id="157" presetID="2" presetClass="entr" presetSubtype="3" fill="hold" grpId="0" nodeType="clickEffect">
                                  <p:stCondLst>
                                    <p:cond delay="0"/>
                                  </p:stCondLst>
                                  <p:iterate type="lt">
                                    <p:tmPct val="100000"/>
                                  </p:iterate>
                                  <p:childTnLst>
                                    <p:set>
                                      <p:cBhvr>
                                        <p:cTn id="158" dur="1" fill="hold">
                                          <p:stCondLst>
                                            <p:cond delay="0"/>
                                          </p:stCondLst>
                                        </p:cTn>
                                        <p:tgtEl>
                                          <p:spTgt spid="242738">
                                            <p:txEl>
                                              <p:pRg st="2" end="2"/>
                                            </p:txEl>
                                          </p:spTgt>
                                        </p:tgtEl>
                                        <p:attrNameLst>
                                          <p:attrName>style.visibility</p:attrName>
                                        </p:attrNameLst>
                                      </p:cBhvr>
                                      <p:to>
                                        <p:strVal val="visible"/>
                                      </p:to>
                                    </p:set>
                                    <p:anim calcmode="lin" valueType="num">
                                      <p:cBhvr additive="base">
                                        <p:cTn id="159" dur="75" fill="hold"/>
                                        <p:tgtEl>
                                          <p:spTgt spid="242738">
                                            <p:txEl>
                                              <p:pRg st="2" end="2"/>
                                            </p:txEl>
                                          </p:spTgt>
                                        </p:tgtEl>
                                        <p:attrNameLst>
                                          <p:attrName>ppt_x</p:attrName>
                                        </p:attrNameLst>
                                      </p:cBhvr>
                                      <p:tavLst>
                                        <p:tav tm="0">
                                          <p:val>
                                            <p:strVal val="1+#ppt_w/2"/>
                                          </p:val>
                                        </p:tav>
                                        <p:tav tm="100000">
                                          <p:val>
                                            <p:strVal val="#ppt_x"/>
                                          </p:val>
                                        </p:tav>
                                      </p:tavLst>
                                    </p:anim>
                                    <p:anim calcmode="lin" valueType="num">
                                      <p:cBhvr additive="base">
                                        <p:cTn id="160" dur="75" fill="hold"/>
                                        <p:tgtEl>
                                          <p:spTgt spid="242738">
                                            <p:txEl>
                                              <p:pRg st="2" end="2"/>
                                            </p:txEl>
                                          </p:spTgt>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57"/>
                                            </p:cond>
                                          </p:stCondLst>
                                          <p:endCondLst>
                                            <p:cond evt="onStopAudio" delay="0">
                                              <p:tgtEl>
                                                <p:sldTgt/>
                                              </p:tgtEl>
                                            </p:cond>
                                          </p:endCondLst>
                                        </p:cTn>
                                        <p:tgtEl>
                                          <p:sndTgt r:embed="rId3" name="Laser"/>
                                        </p:tgtEl>
                                      </p:cMediaNode>
                                    </p:audio>
                                  </p:subTnLst>
                                </p:cTn>
                              </p:par>
                            </p:childTnLst>
                          </p:cTn>
                        </p:par>
                      </p:childTnLst>
                    </p:cTn>
                  </p:par>
                  <p:par>
                    <p:cTn id="161" fill="hold" nodeType="clickPar">
                      <p:stCondLst>
                        <p:cond delay="indefinite"/>
                      </p:stCondLst>
                      <p:childTnLst>
                        <p:par>
                          <p:cTn id="162" fill="hold" nodeType="withGroup">
                            <p:stCondLst>
                              <p:cond delay="0"/>
                            </p:stCondLst>
                            <p:childTnLst>
                              <p:par>
                                <p:cTn id="163" presetID="9" presetClass="entr" presetSubtype="0" fill="hold" nodeType="clickEffect">
                                  <p:stCondLst>
                                    <p:cond delay="0"/>
                                  </p:stCondLst>
                                  <p:childTnLst>
                                    <p:set>
                                      <p:cBhvr>
                                        <p:cTn id="164" dur="1" fill="hold">
                                          <p:stCondLst>
                                            <p:cond delay="0"/>
                                          </p:stCondLst>
                                        </p:cTn>
                                        <p:tgtEl>
                                          <p:spTgt spid="42"/>
                                        </p:tgtEl>
                                        <p:attrNameLst>
                                          <p:attrName>style.visibility</p:attrName>
                                        </p:attrNameLst>
                                      </p:cBhvr>
                                      <p:to>
                                        <p:strVal val="visible"/>
                                      </p:to>
                                    </p:set>
                                    <p:animEffect transition="in" filter="dissolve">
                                      <p:cBhvr>
                                        <p:cTn id="16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692" grpId="0" build="p" autoUpdateAnimBg="0"/>
      <p:bldP spid="242693" grpId="0" build="p" autoUpdateAnimBg="0"/>
      <p:bldP spid="242699" grpId="0" build="p" autoUpdateAnimBg="0"/>
      <p:bldP spid="242706" grpId="0" build="p" autoUpdateAnimBg="0"/>
      <p:bldP spid="242708" grpId="0" build="p" autoUpdateAnimBg="0"/>
      <p:bldP spid="242716" grpId="0" build="p" autoUpdateAnimBg="0"/>
      <p:bldP spid="242719" grpId="0" build="p" autoUpdateAnimBg="0"/>
      <p:bldP spid="242721" grpId="0" build="p" autoUpdateAnimBg="0"/>
      <p:bldP spid="242725" grpId="0" build="p" autoUpdateAnimBg="0"/>
      <p:bldP spid="242726" grpId="0" build="p" autoUpdateAnimBg="0"/>
      <p:bldP spid="242728" grpId="0" build="p" autoUpdateAnimBg="0"/>
      <p:bldP spid="242729" grpId="0" animBg="1"/>
      <p:bldP spid="242730" grpId="0" animBg="1"/>
      <p:bldP spid="242736" grpId="0" build="p" autoUpdateAnimBg="0"/>
      <p:bldP spid="242737" grpId="0" build="p" autoUpdateAnimBg="0"/>
      <p:bldP spid="242738" grpId="0" build="p" autoUpdateAnimBg="0"/>
    </p:bldLst>
  </p:timing>
</p:sld>
</file>

<file path=ppt/slides/slide2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11649" name="Picture 2" descr="hanging-by-a-threa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rot="-5400000">
            <a:off x="-1545431" y="797718"/>
            <a:ext cx="9183688"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1650" name="Title 1"/>
          <p:cNvSpPr>
            <a:spLocks noGrp="1"/>
          </p:cNvSpPr>
          <p:nvPr>
            <p:ph type="title"/>
          </p:nvPr>
        </p:nvSpPr>
        <p:spPr>
          <a:xfrm>
            <a:off x="6157913" y="-26988"/>
            <a:ext cx="2951162" cy="2735263"/>
          </a:xfrm>
        </p:spPr>
        <p:txBody>
          <a:bodyPr/>
          <a:lstStyle/>
          <a:p>
            <a:r>
              <a:rPr lang="en-US">
                <a:latin typeface="Arial" charset="0"/>
                <a:ea typeface="ＭＳ Ｐゴシック" charset="0"/>
              </a:rPr>
              <a:t>Faithful By A Thread</a:t>
            </a:r>
          </a:p>
        </p:txBody>
      </p:sp>
      <p:sp>
        <p:nvSpPr>
          <p:cNvPr id="411651" name="Title 1"/>
          <p:cNvSpPr txBox="1">
            <a:spLocks/>
          </p:cNvSpPr>
          <p:nvPr/>
        </p:nvSpPr>
        <p:spPr bwMode="auto">
          <a:xfrm>
            <a:off x="6084888" y="3141663"/>
            <a:ext cx="2951162" cy="2735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rPr>
              <a:t>The Davidic rulers came down to only one man (three times!)</a:t>
            </a:r>
          </a:p>
        </p:txBody>
      </p:sp>
    </p:spTree>
    <p:extLst>
      <p:ext uri="{BB962C8B-B14F-4D97-AF65-F5344CB8AC3E}">
        <p14:creationId xmlns:p14="http://schemas.microsoft.com/office/powerpoint/2010/main" val="2061435192"/>
      </p:ext>
    </p:extLst>
  </p:cSld>
  <p:clrMapOvr>
    <a:masterClrMapping/>
  </p:clrMapOvr>
  <p:transition spd="med">
    <p:randomBar dir="vert"/>
  </p:transition>
</p:sld>
</file>

<file path=ppt/slides/slide2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22</a:t>
            </a:r>
          </a:p>
        </p:txBody>
      </p:sp>
    </p:spTree>
    <p:extLst>
      <p:ext uri="{BB962C8B-B14F-4D97-AF65-F5344CB8AC3E}">
        <p14:creationId xmlns:p14="http://schemas.microsoft.com/office/powerpoint/2010/main" val="2852220340"/>
      </p:ext>
    </p:extLst>
  </p:cSld>
  <p:clrMapOvr>
    <a:overrideClrMapping bg1="lt1" tx1="dk1" bg2="lt2" tx2="dk2" accent1="accent1" accent2="accent2" accent3="accent3" accent4="accent4" accent5="accent5" accent6="accent6" hlink="hlink" folHlink="folHlink"/>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414338" y="152400"/>
            <a:ext cx="7902575" cy="838200"/>
          </a:xfrm>
          <a:solidFill>
            <a:srgbClr val="701A1F"/>
          </a:solidFill>
          <a:ln>
            <a:solidFill>
              <a:srgbClr val="FFFFFF"/>
            </a:solidFill>
          </a:ln>
          <a:effectLst/>
        </p:spPr>
        <p:txBody>
          <a:bodyPr/>
          <a:lstStyle/>
          <a:p>
            <a:pPr eaLnBrk="1" hangingPunct="1">
              <a:defRPr/>
            </a:pPr>
            <a:r>
              <a:rPr kumimoji="1" lang="zh-CN" altLang="en-US" sz="3600" dirty="0">
                <a:solidFill>
                  <a:schemeClr val="tx1"/>
                </a:solidFill>
                <a:effectLst>
                  <a:outerShdw blurRad="38100" dist="38100" dir="2700000" algn="tl">
                    <a:srgbClr val="000000"/>
                  </a:outerShdw>
                </a:effectLst>
                <a:ea typeface="ＭＳ Ｐゴシック" pitchFamily="34" charset="-128"/>
                <a:cs typeface="Arial" pitchFamily="34" charset="0"/>
              </a:rPr>
              <a:t>家室公义（王下</a:t>
            </a:r>
            <a:r>
              <a:rPr kumimoji="1" lang="en-US" altLang="zh-CN" sz="3600" dirty="0">
                <a:solidFill>
                  <a:schemeClr val="tx1"/>
                </a:solidFill>
                <a:effectLst>
                  <a:outerShdw blurRad="38100" dist="38100" dir="2700000" algn="tl">
                    <a:srgbClr val="000000"/>
                  </a:outerShdw>
                </a:effectLst>
                <a:ea typeface="ＭＳ Ｐゴシック" pitchFamily="34" charset="-128"/>
                <a:cs typeface="Arial" pitchFamily="34" charset="0"/>
              </a:rPr>
              <a:t>11</a:t>
            </a:r>
            <a:r>
              <a:rPr kumimoji="1" lang="zh-CN" altLang="en-US" sz="3600" dirty="0">
                <a:solidFill>
                  <a:schemeClr val="tx1"/>
                </a:solidFill>
                <a:effectLst>
                  <a:outerShdw blurRad="38100" dist="38100" dir="2700000" algn="tl">
                    <a:srgbClr val="000000"/>
                  </a:outerShdw>
                </a:effectLst>
                <a:ea typeface="ＭＳ Ｐゴシック" pitchFamily="34" charset="-128"/>
                <a:cs typeface="Arial" pitchFamily="34" charset="0"/>
              </a:rPr>
              <a:t>）</a:t>
            </a:r>
            <a:endParaRPr kumimoji="1" lang="en-US" altLang="en-US" sz="3600" dirty="0">
              <a:solidFill>
                <a:schemeClr val="tx1"/>
              </a:solidFill>
              <a:effectLst>
                <a:outerShdw blurRad="38100" dist="38100" dir="2700000" algn="tl">
                  <a:srgbClr val="000000"/>
                </a:outerShdw>
              </a:effectLst>
              <a:ea typeface="ＭＳ Ｐゴシック" pitchFamily="34" charset="-128"/>
              <a:cs typeface="Arial" pitchFamily="34" charset="0"/>
            </a:endParaRPr>
          </a:p>
        </p:txBody>
      </p:sp>
      <p:sp>
        <p:nvSpPr>
          <p:cNvPr id="242699" name="Text Box 11"/>
          <p:cNvSpPr txBox="1">
            <a:spLocks noChangeArrowheads="1"/>
          </p:cNvSpPr>
          <p:nvPr/>
        </p:nvSpPr>
        <p:spPr bwMode="auto">
          <a:xfrm>
            <a:off x="6400800" y="2498725"/>
            <a:ext cx="1266825" cy="52387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lnSpc>
                <a:spcPct val="100000"/>
              </a:lnSpc>
              <a:spcBef>
                <a:spcPct val="0"/>
              </a:spcBef>
              <a:buFontTx/>
              <a:buNone/>
              <a:defRPr/>
            </a:pPr>
            <a:r>
              <a:rPr kumimoji="0" lang="zh-CN" altLang="en-US" sz="2800" dirty="0">
                <a:solidFill>
                  <a:srgbClr val="FFFFFF"/>
                </a:solidFill>
                <a:effectLst>
                  <a:outerShdw blurRad="38100" dist="38100" dir="2700000" algn="tl">
                    <a:srgbClr val="000000"/>
                  </a:outerShdw>
                </a:effectLst>
                <a:cs typeface="Arial" pitchFamily="34" charset="0"/>
              </a:rPr>
              <a:t>约沙法</a:t>
            </a:r>
            <a:endParaRPr kumimoji="0" lang="en-US" altLang="en-US" sz="2000" b="0" dirty="0">
              <a:solidFill>
                <a:srgbClr val="FFFFFF"/>
              </a:solidFill>
              <a:effectLst>
                <a:outerShdw blurRad="38100" dist="38100" dir="2700000" algn="tl">
                  <a:srgbClr val="000000"/>
                </a:outerShdw>
              </a:effectLst>
              <a:cs typeface="Arial" pitchFamily="34" charset="0"/>
            </a:endParaRPr>
          </a:p>
        </p:txBody>
      </p:sp>
      <p:sp>
        <p:nvSpPr>
          <p:cNvPr id="242706" name="Text Box 18"/>
          <p:cNvSpPr txBox="1">
            <a:spLocks noChangeArrowheads="1"/>
          </p:cNvSpPr>
          <p:nvPr/>
        </p:nvSpPr>
        <p:spPr bwMode="auto">
          <a:xfrm>
            <a:off x="4595813" y="3870325"/>
            <a:ext cx="1727200" cy="523875"/>
          </a:xfrm>
          <a:prstGeom prst="rect">
            <a:avLst/>
          </a:prstGeom>
          <a:noFill/>
          <a:ln w="9525">
            <a:noFill/>
            <a:miter lim="800000"/>
            <a:headEnd/>
            <a:tailEnd/>
          </a:ln>
          <a:effec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eaLnBrk="0" hangingPunct="0">
              <a:buFont typeface="Wingdings" charset="0"/>
              <a:defRPr sz="2000">
                <a:solidFill>
                  <a:schemeClr val="tx1"/>
                </a:solidFill>
                <a:latin typeface="Times" charset="0"/>
                <a:ea typeface="ＭＳ Ｐゴシック" charset="0"/>
              </a:defRPr>
            </a:lvl6pPr>
            <a:lvl7pPr eaLnBrk="0" hangingPunct="0">
              <a:buFont typeface="Wingdings" charset="0"/>
              <a:defRPr sz="2000">
                <a:solidFill>
                  <a:schemeClr val="tx1"/>
                </a:solidFill>
                <a:latin typeface="Times" charset="0"/>
                <a:ea typeface="ＭＳ Ｐゴシック" charset="0"/>
              </a:defRPr>
            </a:lvl7pPr>
            <a:lvl8pPr eaLnBrk="0" hangingPunct="0">
              <a:buFont typeface="Wingdings" charset="0"/>
              <a:defRPr sz="2000">
                <a:solidFill>
                  <a:schemeClr val="tx1"/>
                </a:solidFill>
                <a:latin typeface="Times" charset="0"/>
                <a:ea typeface="ＭＳ Ｐゴシック" charset="0"/>
              </a:defRPr>
            </a:lvl8pPr>
            <a:lvl9pPr eaLnBrk="0" hangingPunct="0">
              <a:buFont typeface="Wingdings" charset="0"/>
              <a:defRPr sz="2000">
                <a:solidFill>
                  <a:schemeClr val="tx1"/>
                </a:solidFill>
                <a:latin typeface="Times" charset="0"/>
                <a:ea typeface="ＭＳ Ｐゴシック" charset="0"/>
              </a:defRPr>
            </a:lvl9pPr>
          </a:lstStyle>
          <a:p>
            <a:pPr eaLnBrk="1" hangingPunct="1">
              <a:lnSpc>
                <a:spcPct val="100000"/>
              </a:lnSpc>
              <a:spcBef>
                <a:spcPct val="0"/>
              </a:spcBef>
              <a:buFontTx/>
              <a:buNone/>
              <a:defRPr/>
            </a:pPr>
            <a:r>
              <a:rPr kumimoji="0" lang="zh-CN" altLang="en-US" sz="2800" i="1">
                <a:solidFill>
                  <a:srgbClr val="A3A3A3"/>
                </a:solidFill>
                <a:effectLst>
                  <a:outerShdw blurRad="38100" dist="38100" dir="2700000" algn="tl">
                    <a:srgbClr val="000000"/>
                  </a:outerShdw>
                </a:effectLst>
                <a:latin typeface="Arial" charset="0"/>
                <a:cs typeface="Arial" charset="0"/>
              </a:rPr>
              <a:t>亚他利雅 </a:t>
            </a:r>
            <a:endParaRPr kumimoji="0" lang="en-US" sz="2000" b="0">
              <a:solidFill>
                <a:srgbClr val="A3A3A3"/>
              </a:solidFill>
              <a:effectLst>
                <a:outerShdw blurRad="38100" dist="38100" dir="2700000" algn="tl">
                  <a:srgbClr val="000000"/>
                </a:outerShdw>
              </a:effectLst>
              <a:latin typeface="Arial" charset="0"/>
              <a:cs typeface="Arial"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eaLnBrk="1" hangingPunct="1">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08" name="Text Box 20"/>
          <p:cNvSpPr txBox="1">
            <a:spLocks noChangeArrowheads="1"/>
          </p:cNvSpPr>
          <p:nvPr/>
        </p:nvSpPr>
        <p:spPr bwMode="auto">
          <a:xfrm>
            <a:off x="6561138" y="3870325"/>
            <a:ext cx="906462" cy="52387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lnSpc>
                <a:spcPct val="100000"/>
              </a:lnSpc>
              <a:spcBef>
                <a:spcPct val="0"/>
              </a:spcBef>
              <a:buFontTx/>
              <a:buNone/>
              <a:defRPr/>
            </a:pPr>
            <a:r>
              <a:rPr kumimoji="0" lang="zh-CN" altLang="en-US" sz="2800" dirty="0">
                <a:solidFill>
                  <a:srgbClr val="5DBACA"/>
                </a:solidFill>
                <a:effectLst>
                  <a:outerShdw blurRad="38100" dist="38100" dir="2700000" algn="tl">
                    <a:srgbClr val="000000"/>
                  </a:outerShdw>
                </a:effectLst>
                <a:cs typeface="Arial" pitchFamily="34" charset="0"/>
              </a:rPr>
              <a:t>约兰</a:t>
            </a:r>
            <a:endParaRPr kumimoji="0" lang="en-US" altLang="en-US" sz="2000" b="0" dirty="0">
              <a:solidFill>
                <a:srgbClr val="FFFFFF"/>
              </a:solidFill>
              <a:effectLst>
                <a:outerShdw blurRad="38100" dist="38100" dir="2700000" algn="tl">
                  <a:srgbClr val="000000"/>
                </a:outerShdw>
              </a:effectLst>
              <a:cs typeface="Arial" pitchFamily="34" charset="0"/>
            </a:endParaRPr>
          </a:p>
        </p:txBody>
      </p:sp>
      <p:grpSp>
        <p:nvGrpSpPr>
          <p:cNvPr id="375814" name="Group 23"/>
          <p:cNvGrpSpPr>
            <a:grpSpLocks/>
          </p:cNvGrpSpPr>
          <p:nvPr/>
        </p:nvGrpSpPr>
        <p:grpSpPr bwMode="auto">
          <a:xfrm>
            <a:off x="5486400" y="4556125"/>
            <a:ext cx="1600200" cy="320675"/>
            <a:chOff x="528" y="1872"/>
            <a:chExt cx="1056" cy="240"/>
          </a:xfrm>
        </p:grpSpPr>
        <p:sp>
          <p:nvSpPr>
            <p:cNvPr id="186394"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186395"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sp>
          <p:nvSpPr>
            <p:cNvPr id="186396"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8099" dir="2700000" algn="ctr" rotWithShape="0">
                <a:srgbClr val="000000">
                  <a:alpha val="74997"/>
                </a:srgbClr>
              </a:outerShdw>
            </a:effectLst>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defRPr/>
              </a:pPr>
              <a:endParaRPr kumimoji="0" lang="en-US" sz="1800" b="0">
                <a:solidFill>
                  <a:srgbClr val="FFFFFF"/>
                </a:solidFill>
                <a:latin typeface="Arial" charset="0"/>
                <a:cs typeface="ＭＳ Ｐゴシック" charset="0"/>
              </a:endParaRPr>
            </a:p>
          </p:txBody>
        </p:sp>
      </p:gr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p:spPr>
        <p:txBody>
          <a:bodyPr wrap="none" anchor="ctr"/>
          <a:lstStyle/>
          <a:p>
            <a:pPr eaLnBrk="1" hangingPunct="1">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19" name="Text Box 31"/>
          <p:cNvSpPr txBox="1">
            <a:spLocks noChangeArrowheads="1"/>
          </p:cNvSpPr>
          <p:nvPr/>
        </p:nvSpPr>
        <p:spPr bwMode="auto">
          <a:xfrm>
            <a:off x="5711825" y="6202363"/>
            <a:ext cx="1266825" cy="52387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lnSpc>
                <a:spcPct val="100000"/>
              </a:lnSpc>
              <a:spcBef>
                <a:spcPct val="0"/>
              </a:spcBef>
              <a:buFontTx/>
              <a:buNone/>
              <a:defRPr/>
            </a:pPr>
            <a:r>
              <a:rPr kumimoji="0" lang="zh-CN" altLang="en-US" sz="2800" dirty="0">
                <a:solidFill>
                  <a:srgbClr val="FFFFFF"/>
                </a:solidFill>
                <a:effectLst>
                  <a:outerShdw blurRad="38100" dist="38100" dir="2700000" algn="tl">
                    <a:srgbClr val="000000"/>
                  </a:outerShdw>
                </a:effectLst>
                <a:cs typeface="Arial" pitchFamily="34" charset="0"/>
              </a:rPr>
              <a:t>约阿施</a:t>
            </a:r>
            <a:endParaRPr kumimoji="0" lang="en-US" altLang="en-US" sz="2000" b="0" dirty="0">
              <a:solidFill>
                <a:srgbClr val="FFFFFF"/>
              </a:solidFill>
              <a:effectLst>
                <a:outerShdw blurRad="38100" dist="38100" dir="2700000" algn="tl">
                  <a:srgbClr val="000000"/>
                </a:outerShdw>
              </a:effectLst>
              <a:cs typeface="Arial" pitchFamily="34"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p:spPr>
        <p:txBody>
          <a:bodyPr wrap="none" anchor="ctr"/>
          <a:lstStyle/>
          <a:p>
            <a:pPr eaLnBrk="1" hangingPunct="1">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21" name="Text Box 33"/>
          <p:cNvSpPr txBox="1">
            <a:spLocks noChangeArrowheads="1"/>
          </p:cNvSpPr>
          <p:nvPr/>
        </p:nvSpPr>
        <p:spPr bwMode="auto">
          <a:xfrm>
            <a:off x="5486400" y="5287963"/>
            <a:ext cx="1562100" cy="523875"/>
          </a:xfrm>
          <a:prstGeom prst="rect">
            <a:avLst/>
          </a:prstGeom>
          <a:noFill/>
          <a:ln w="9525">
            <a:noFill/>
            <a:miter lim="800000"/>
            <a:headEnd/>
            <a:tailEnd/>
          </a:ln>
          <a:effec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eaLnBrk="0" hangingPunct="0">
              <a:buFont typeface="Wingdings" charset="0"/>
              <a:defRPr sz="2000">
                <a:solidFill>
                  <a:schemeClr val="tx1"/>
                </a:solidFill>
                <a:latin typeface="Times" charset="0"/>
                <a:ea typeface="ＭＳ Ｐゴシック" charset="0"/>
              </a:defRPr>
            </a:lvl6pPr>
            <a:lvl7pPr eaLnBrk="0" hangingPunct="0">
              <a:buFont typeface="Wingdings" charset="0"/>
              <a:defRPr sz="2000">
                <a:solidFill>
                  <a:schemeClr val="tx1"/>
                </a:solidFill>
                <a:latin typeface="Times" charset="0"/>
                <a:ea typeface="ＭＳ Ｐゴシック" charset="0"/>
              </a:defRPr>
            </a:lvl7pPr>
            <a:lvl8pPr eaLnBrk="0" hangingPunct="0">
              <a:buFont typeface="Wingdings" charset="0"/>
              <a:defRPr sz="2000">
                <a:solidFill>
                  <a:schemeClr val="tx1"/>
                </a:solidFill>
                <a:latin typeface="Times" charset="0"/>
                <a:ea typeface="ＭＳ Ｐゴシック" charset="0"/>
              </a:defRPr>
            </a:lvl8pPr>
            <a:lvl9pPr eaLnBrk="0" hangingPunct="0">
              <a:buFont typeface="Wingdings" charset="0"/>
              <a:defRPr sz="2000">
                <a:solidFill>
                  <a:schemeClr val="tx1"/>
                </a:solidFill>
                <a:latin typeface="Times" charset="0"/>
                <a:ea typeface="ＭＳ Ｐゴシック" charset="0"/>
              </a:defRPr>
            </a:lvl9pPr>
          </a:lstStyle>
          <a:p>
            <a:pPr eaLnBrk="1" hangingPunct="1">
              <a:lnSpc>
                <a:spcPct val="100000"/>
              </a:lnSpc>
              <a:spcBef>
                <a:spcPct val="0"/>
              </a:spcBef>
              <a:buFontTx/>
              <a:buNone/>
              <a:defRPr/>
            </a:pPr>
            <a:r>
              <a:rPr kumimoji="0" lang="en-US" sz="2800">
                <a:solidFill>
                  <a:srgbClr val="FFFF00"/>
                </a:solidFill>
                <a:effectLst>
                  <a:outerShdw blurRad="38100" dist="38100" dir="2700000" algn="tl">
                    <a:srgbClr val="000000"/>
                  </a:outerShdw>
                </a:effectLst>
                <a:latin typeface="Arial" charset="0"/>
                <a:cs typeface="Arial" charset="0"/>
              </a:rPr>
              <a:t>Ahaziah</a:t>
            </a:r>
            <a:endParaRPr kumimoji="0" lang="en-US" sz="2000" b="0">
              <a:solidFill>
                <a:srgbClr val="FFFF00"/>
              </a:solidFill>
              <a:effectLst>
                <a:outerShdw blurRad="38100" dist="38100" dir="2700000" algn="tl">
                  <a:srgbClr val="000000"/>
                </a:outerShdw>
              </a:effectLst>
              <a:latin typeface="Arial" charset="0"/>
              <a:cs typeface="Arial"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eaLnBrk="1" hangingPunct="1">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23" name="Text Box 35"/>
          <p:cNvSpPr txBox="1">
            <a:spLocks noChangeArrowheads="1"/>
          </p:cNvSpPr>
          <p:nvPr/>
        </p:nvSpPr>
        <p:spPr bwMode="auto">
          <a:xfrm>
            <a:off x="6321425" y="981075"/>
            <a:ext cx="1627188" cy="1077913"/>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eaLnBrk="1" hangingPunct="1">
              <a:lnSpc>
                <a:spcPct val="100000"/>
              </a:lnSpc>
              <a:spcBef>
                <a:spcPct val="0"/>
              </a:spcBef>
              <a:buFontTx/>
              <a:buNone/>
              <a:defRPr/>
            </a:pPr>
            <a:r>
              <a:rPr kumimoji="0" lang="zh-CN" altLang="en-US" sz="2800" dirty="0">
                <a:solidFill>
                  <a:srgbClr val="FFFFFF"/>
                </a:solidFill>
                <a:effectLst>
                  <a:outerShdw blurRad="38100" dist="38100" dir="2700000" algn="tl">
                    <a:srgbClr val="000000"/>
                  </a:outerShdw>
                </a:effectLst>
                <a:cs typeface="Arial" pitchFamily="34" charset="0"/>
              </a:rPr>
              <a:t>亚撒</a:t>
            </a:r>
            <a:endParaRPr kumimoji="0" lang="en-US" altLang="en-US" sz="2800" dirty="0">
              <a:solidFill>
                <a:srgbClr val="FFFFFF"/>
              </a:solidFill>
              <a:effectLst>
                <a:outerShdw blurRad="38100" dist="38100" dir="2700000" algn="tl">
                  <a:srgbClr val="000000"/>
                </a:outerShdw>
              </a:effectLst>
              <a:cs typeface="Arial" pitchFamily="34" charset="0"/>
            </a:endParaRPr>
          </a:p>
          <a:p>
            <a:pPr algn="ctr" eaLnBrk="1" hangingPunct="1">
              <a:lnSpc>
                <a:spcPct val="100000"/>
              </a:lnSpc>
              <a:spcBef>
                <a:spcPct val="0"/>
              </a:spcBef>
              <a:buFontTx/>
              <a:buNone/>
              <a:defRPr/>
            </a:pPr>
            <a:r>
              <a:rPr kumimoji="0" lang="zh-CN" altLang="en-US" sz="1800" dirty="0">
                <a:solidFill>
                  <a:srgbClr val="FFFFFF"/>
                </a:solidFill>
                <a:effectLst>
                  <a:outerShdw blurRad="38100" dist="38100" dir="2700000" algn="tl">
                    <a:srgbClr val="000000"/>
                  </a:outerShdw>
                </a:effectLst>
                <a:cs typeface="Arial" pitchFamily="34" charset="0"/>
              </a:rPr>
              <a:t>犹大的王</a:t>
            </a:r>
            <a:br>
              <a:rPr kumimoji="0" lang="en-US" altLang="en-US" sz="1800" dirty="0">
                <a:solidFill>
                  <a:srgbClr val="FFFFFF"/>
                </a:solidFill>
                <a:effectLst>
                  <a:outerShdw blurRad="38100" dist="38100" dir="2700000" algn="tl">
                    <a:srgbClr val="000000"/>
                  </a:outerShdw>
                </a:effectLst>
                <a:cs typeface="Arial" pitchFamily="34" charset="0"/>
              </a:rPr>
            </a:br>
            <a:r>
              <a:rPr kumimoji="0" lang="zh-CN" altLang="en-US" sz="1800" dirty="0">
                <a:solidFill>
                  <a:srgbClr val="FFFFFF"/>
                </a:solidFill>
                <a:effectLst>
                  <a:outerShdw blurRad="38100" dist="38100" dir="2700000" algn="tl">
                    <a:srgbClr val="000000"/>
                  </a:outerShdw>
                </a:effectLst>
                <a:cs typeface="Arial" pitchFamily="34" charset="0"/>
              </a:rPr>
              <a:t>（大卫的后裔）</a:t>
            </a:r>
            <a:endParaRPr kumimoji="0" lang="en-US" altLang="en-US" sz="2000" b="0" dirty="0">
              <a:solidFill>
                <a:srgbClr val="FFFFFF"/>
              </a:solidFill>
              <a:effectLst>
                <a:outerShdw blurRad="38100" dist="38100" dir="2700000" algn="tl">
                  <a:srgbClr val="000000"/>
                </a:outerShdw>
              </a:effectLst>
              <a:cs typeface="Arial" pitchFamily="34" charset="0"/>
            </a:endParaRPr>
          </a:p>
        </p:txBody>
      </p:sp>
      <p:sp>
        <p:nvSpPr>
          <p:cNvPr id="242731" name="Text Box 43"/>
          <p:cNvSpPr txBox="1">
            <a:spLocks noChangeArrowheads="1"/>
          </p:cNvSpPr>
          <p:nvPr/>
        </p:nvSpPr>
        <p:spPr bwMode="auto">
          <a:xfrm>
            <a:off x="8316913" y="90488"/>
            <a:ext cx="698500" cy="461962"/>
          </a:xfrm>
          <a:prstGeom prst="rect">
            <a:avLst/>
          </a:prstGeom>
          <a:noFill/>
          <a:ln w="9525">
            <a:noFill/>
            <a:miter lim="800000"/>
            <a:headEnd/>
            <a:tailEnd/>
          </a:ln>
          <a:effectLst/>
        </p:spPr>
        <p:txBody>
          <a:bodyPr wrap="none">
            <a:spAutoFit/>
          </a:bodyPr>
          <a:lstStyle>
            <a:lvl1pPr>
              <a:defRPr sz="3200">
                <a:solidFill>
                  <a:schemeClr val="tx1"/>
                </a:solidFill>
                <a:latin typeface="Times" charset="0"/>
                <a:ea typeface="ＭＳ Ｐゴシック" charset="0"/>
                <a:cs typeface="ＭＳ Ｐゴシック" charset="0"/>
              </a:defRPr>
            </a:lvl1pPr>
            <a:lvl2pPr>
              <a:defRPr sz="28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000">
                <a:solidFill>
                  <a:schemeClr val="tx1"/>
                </a:solidFill>
                <a:latin typeface="Times" charset="0"/>
                <a:ea typeface="ＭＳ Ｐゴシック" charset="0"/>
              </a:defRPr>
            </a:lvl4pPr>
            <a:lvl5pPr>
              <a:defRPr sz="2000">
                <a:solidFill>
                  <a:schemeClr val="tx1"/>
                </a:solidFill>
                <a:latin typeface="Times" charset="0"/>
                <a:ea typeface="ＭＳ Ｐゴシック" charset="0"/>
              </a:defRPr>
            </a:lvl5pPr>
            <a:lvl6pPr eaLnBrk="0" hangingPunct="0">
              <a:buFont typeface="Wingdings" charset="0"/>
              <a:defRPr sz="2000">
                <a:solidFill>
                  <a:schemeClr val="tx1"/>
                </a:solidFill>
                <a:latin typeface="Times" charset="0"/>
                <a:ea typeface="ＭＳ Ｐゴシック" charset="0"/>
              </a:defRPr>
            </a:lvl6pPr>
            <a:lvl7pPr eaLnBrk="0" hangingPunct="0">
              <a:buFont typeface="Wingdings" charset="0"/>
              <a:defRPr sz="2000">
                <a:solidFill>
                  <a:schemeClr val="tx1"/>
                </a:solidFill>
                <a:latin typeface="Times" charset="0"/>
                <a:ea typeface="ＭＳ Ｐゴシック" charset="0"/>
              </a:defRPr>
            </a:lvl7pPr>
            <a:lvl8pPr eaLnBrk="0" hangingPunct="0">
              <a:buFont typeface="Wingdings" charset="0"/>
              <a:defRPr sz="2000">
                <a:solidFill>
                  <a:schemeClr val="tx1"/>
                </a:solidFill>
                <a:latin typeface="Times" charset="0"/>
                <a:ea typeface="ＭＳ Ｐゴシック" charset="0"/>
              </a:defRPr>
            </a:lvl8pPr>
            <a:lvl9pPr eaLnBrk="0" hangingPunct="0">
              <a:buFont typeface="Wingdings" charset="0"/>
              <a:defRPr sz="2000">
                <a:solidFill>
                  <a:schemeClr val="tx1"/>
                </a:solidFill>
                <a:latin typeface="Times" charset="0"/>
                <a:ea typeface="ＭＳ Ｐゴシック" charset="0"/>
              </a:defRPr>
            </a:lvl9pPr>
          </a:lstStyle>
          <a:p>
            <a:pPr eaLnBrk="1" hangingPunct="1">
              <a:lnSpc>
                <a:spcPct val="100000"/>
              </a:lnSpc>
              <a:spcBef>
                <a:spcPct val="0"/>
              </a:spcBef>
              <a:buFontTx/>
              <a:buNone/>
              <a:defRPr/>
            </a:pPr>
            <a:r>
              <a:rPr kumimoji="0" lang="en-US" sz="2400">
                <a:solidFill>
                  <a:srgbClr val="FFFFFF"/>
                </a:solidFill>
                <a:effectLst>
                  <a:outerShdw blurRad="38100" dist="38100" dir="2700000" algn="tl">
                    <a:srgbClr val="000000"/>
                  </a:outerShdw>
                </a:effectLst>
                <a:latin typeface="Arial" charset="0"/>
                <a:cs typeface="Arial" charset="0"/>
              </a:rPr>
              <a:t>253</a:t>
            </a:r>
            <a:endParaRPr kumimoji="0" lang="en-US" sz="2000" b="0">
              <a:solidFill>
                <a:srgbClr val="FFFFFF"/>
              </a:solidFill>
              <a:effectLst>
                <a:outerShdw blurRad="38100" dist="38100" dir="2700000" algn="tl">
                  <a:srgbClr val="000000"/>
                </a:outerShdw>
              </a:effectLst>
              <a:latin typeface="Arial" charset="0"/>
              <a:cs typeface="Arial" charset="0"/>
            </a:endParaRPr>
          </a:p>
        </p:txBody>
      </p:sp>
      <p:sp>
        <p:nvSpPr>
          <p:cNvPr id="242733" name="Line 45"/>
          <p:cNvSpPr>
            <a:spLocks noChangeShapeType="1"/>
          </p:cNvSpPr>
          <p:nvPr/>
        </p:nvSpPr>
        <p:spPr bwMode="auto">
          <a:xfrm>
            <a:off x="1835150" y="1916113"/>
            <a:ext cx="0" cy="3384550"/>
          </a:xfrm>
          <a:prstGeom prst="line">
            <a:avLst/>
          </a:prstGeom>
          <a:noFill/>
          <a:ln w="9525">
            <a:solidFill>
              <a:schemeClr val="tx1"/>
            </a:solidFill>
            <a:round/>
            <a:headEnd/>
            <a:tailEnd/>
          </a:ln>
          <a:effectLst/>
        </p:spPr>
        <p:txBody>
          <a:bodyPr wrap="none" anchor="ctr"/>
          <a:lstStyle/>
          <a:p>
            <a:pPr eaLnBrk="1" hangingPunct="1">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242734" name="Text Box 46"/>
          <p:cNvSpPr txBox="1">
            <a:spLocks noChangeArrowheads="1"/>
          </p:cNvSpPr>
          <p:nvPr/>
        </p:nvSpPr>
        <p:spPr bwMode="auto">
          <a:xfrm>
            <a:off x="1057275" y="1052513"/>
            <a:ext cx="1604963" cy="800100"/>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eaLnBrk="1" hangingPunct="1">
              <a:lnSpc>
                <a:spcPct val="100000"/>
              </a:lnSpc>
              <a:spcBef>
                <a:spcPct val="0"/>
              </a:spcBef>
              <a:buFontTx/>
              <a:buNone/>
              <a:defRPr/>
            </a:pPr>
            <a:r>
              <a:rPr kumimoji="0" lang="zh-CN" altLang="en-US" sz="2800" dirty="0">
                <a:solidFill>
                  <a:srgbClr val="FFFFFF"/>
                </a:solidFill>
                <a:effectLst>
                  <a:outerShdw blurRad="38100" dist="38100" dir="2700000" algn="tl">
                    <a:srgbClr val="000000"/>
                  </a:outerShdw>
                </a:effectLst>
                <a:cs typeface="Arial" pitchFamily="34" charset="0"/>
              </a:rPr>
              <a:t>亚伦</a:t>
            </a:r>
            <a:endParaRPr kumimoji="0" lang="en-US" altLang="en-US" sz="2800" dirty="0">
              <a:solidFill>
                <a:srgbClr val="FFFFFF"/>
              </a:solidFill>
              <a:effectLst>
                <a:outerShdw blurRad="38100" dist="38100" dir="2700000" algn="tl">
                  <a:srgbClr val="000000"/>
                </a:outerShdw>
              </a:effectLst>
              <a:cs typeface="Arial" pitchFamily="34" charset="0"/>
            </a:endParaRPr>
          </a:p>
          <a:p>
            <a:pPr algn="ctr" eaLnBrk="1" hangingPunct="1">
              <a:lnSpc>
                <a:spcPct val="100000"/>
              </a:lnSpc>
              <a:spcBef>
                <a:spcPct val="0"/>
              </a:spcBef>
              <a:buFontTx/>
              <a:buNone/>
              <a:defRPr/>
            </a:pPr>
            <a:r>
              <a:rPr kumimoji="0" lang="zh-CN" altLang="en-US" sz="1800" dirty="0">
                <a:solidFill>
                  <a:srgbClr val="FFFFFF"/>
                </a:solidFill>
                <a:effectLst>
                  <a:outerShdw blurRad="38100" dist="38100" dir="2700000" algn="tl">
                    <a:srgbClr val="000000"/>
                  </a:outerShdw>
                </a:effectLst>
                <a:cs typeface="Arial" pitchFamily="34" charset="0"/>
              </a:rPr>
              <a:t>以色列的祭司</a:t>
            </a:r>
            <a:endParaRPr kumimoji="0" lang="en-US" altLang="en-US" sz="2000" b="0" dirty="0">
              <a:solidFill>
                <a:srgbClr val="FFFFFF"/>
              </a:solidFill>
              <a:effectLst>
                <a:outerShdw blurRad="38100" dist="38100" dir="2700000" algn="tl">
                  <a:srgbClr val="000000"/>
                </a:outerShdw>
              </a:effectLst>
              <a:cs typeface="Arial" pitchFamily="34" charset="0"/>
            </a:endParaRPr>
          </a:p>
        </p:txBody>
      </p:sp>
      <p:sp>
        <p:nvSpPr>
          <p:cNvPr id="242735" name="Text Box 47"/>
          <p:cNvSpPr txBox="1">
            <a:spLocks noChangeArrowheads="1"/>
          </p:cNvSpPr>
          <p:nvPr/>
        </p:nvSpPr>
        <p:spPr bwMode="auto">
          <a:xfrm>
            <a:off x="228600" y="6369050"/>
            <a:ext cx="3481388" cy="400050"/>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lnSpc>
                <a:spcPct val="100000"/>
              </a:lnSpc>
              <a:spcBef>
                <a:spcPct val="0"/>
              </a:spcBef>
              <a:buFontTx/>
              <a:buNone/>
              <a:defRPr/>
            </a:pPr>
            <a:r>
              <a:rPr kumimoji="0" lang="zh-CN" altLang="en-US" sz="2000" dirty="0">
                <a:solidFill>
                  <a:srgbClr val="FFFFFF"/>
                </a:solidFill>
                <a:effectLst>
                  <a:outerShdw blurRad="38100" dist="38100" dir="2700000" algn="tl">
                    <a:srgbClr val="000000"/>
                  </a:outerShdw>
                </a:effectLst>
                <a:cs typeface="Arial" pitchFamily="34" charset="0"/>
              </a:rPr>
              <a:t>白色指公义； </a:t>
            </a:r>
            <a:r>
              <a:rPr kumimoji="0" lang="zh-CN" altLang="en-US" sz="2000" i="1" dirty="0">
                <a:solidFill>
                  <a:srgbClr val="808080"/>
                </a:solidFill>
                <a:effectLst>
                  <a:outerShdw blurRad="38100" dist="38100" dir="2700000" algn="tl">
                    <a:srgbClr val="000000"/>
                  </a:outerShdw>
                </a:effectLst>
                <a:cs typeface="Arial" pitchFamily="34" charset="0"/>
              </a:rPr>
              <a:t>灰色斜体</a:t>
            </a:r>
            <a:r>
              <a:rPr kumimoji="0" lang="zh-CN" altLang="en-US" sz="2000" dirty="0">
                <a:solidFill>
                  <a:srgbClr val="808080"/>
                </a:solidFill>
                <a:effectLst>
                  <a:outerShdw blurRad="38100" dist="38100" dir="2700000" algn="tl">
                    <a:srgbClr val="000000"/>
                  </a:outerShdw>
                </a:effectLst>
                <a:cs typeface="Arial" pitchFamily="34" charset="0"/>
              </a:rPr>
              <a:t>指女王</a:t>
            </a:r>
            <a:endParaRPr kumimoji="0" lang="en-US" altLang="en-US" sz="1600" b="0" dirty="0">
              <a:solidFill>
                <a:srgbClr val="FFFFFF"/>
              </a:solidFill>
              <a:effectLst>
                <a:outerShdw blurRad="38100" dist="38100" dir="2700000" algn="tl">
                  <a:srgbClr val="000000"/>
                </a:outerShdw>
              </a:effectLst>
              <a:cs typeface="Arial" pitchFamily="34" charset="0"/>
            </a:endParaRPr>
          </a:p>
        </p:txBody>
      </p:sp>
      <p:sp>
        <p:nvSpPr>
          <p:cNvPr id="42" name="Line 45"/>
          <p:cNvSpPr>
            <a:spLocks noChangeShapeType="1"/>
          </p:cNvSpPr>
          <p:nvPr/>
        </p:nvSpPr>
        <p:spPr bwMode="auto">
          <a:xfrm flipH="1">
            <a:off x="4211638" y="4876800"/>
            <a:ext cx="1316037" cy="0"/>
          </a:xfrm>
          <a:prstGeom prst="line">
            <a:avLst/>
          </a:prstGeom>
          <a:noFill/>
          <a:ln w="9525">
            <a:solidFill>
              <a:schemeClr val="tx1"/>
            </a:solidFill>
            <a:round/>
            <a:headEnd/>
            <a:tailEnd/>
          </a:ln>
          <a:effectLst/>
        </p:spPr>
        <p:txBody>
          <a:bodyPr wrap="none" anchor="ctr"/>
          <a:lstStyle/>
          <a:p>
            <a:pPr eaLnBrk="1" hangingPunct="1">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41" name="Text Box 31"/>
          <p:cNvSpPr txBox="1">
            <a:spLocks noChangeArrowheads="1"/>
          </p:cNvSpPr>
          <p:nvPr/>
        </p:nvSpPr>
        <p:spPr bwMode="auto">
          <a:xfrm>
            <a:off x="3581400" y="5300663"/>
            <a:ext cx="1266825" cy="52387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lnSpc>
                <a:spcPct val="100000"/>
              </a:lnSpc>
              <a:spcBef>
                <a:spcPct val="0"/>
              </a:spcBef>
              <a:buFontTx/>
              <a:buNone/>
              <a:defRPr/>
            </a:pPr>
            <a:r>
              <a:rPr kumimoji="0" lang="zh-CN" altLang="en-US" sz="2800" dirty="0">
                <a:solidFill>
                  <a:srgbClr val="FFFFFF"/>
                </a:solidFill>
                <a:effectLst>
                  <a:outerShdw blurRad="38100" dist="38100" dir="2700000" algn="tl">
                    <a:srgbClr val="000000"/>
                  </a:outerShdw>
                </a:effectLst>
                <a:cs typeface="Arial" pitchFamily="34" charset="0"/>
              </a:rPr>
              <a:t>约示巴</a:t>
            </a:r>
            <a:endParaRPr kumimoji="0" lang="en-US" altLang="en-US" sz="2000" b="0" dirty="0">
              <a:solidFill>
                <a:srgbClr val="FFFFFF"/>
              </a:solidFill>
              <a:effectLst>
                <a:outerShdw blurRad="38100" dist="38100" dir="2700000" algn="tl">
                  <a:srgbClr val="000000"/>
                </a:outerShdw>
              </a:effectLst>
              <a:cs typeface="Arial" pitchFamily="34" charset="0"/>
            </a:endParaRPr>
          </a:p>
        </p:txBody>
      </p:sp>
      <p:sp>
        <p:nvSpPr>
          <p:cNvPr id="43" name="Line 17"/>
          <p:cNvSpPr>
            <a:spLocks noChangeShapeType="1"/>
          </p:cNvSpPr>
          <p:nvPr/>
        </p:nvSpPr>
        <p:spPr bwMode="auto">
          <a:xfrm>
            <a:off x="4211638" y="4868863"/>
            <a:ext cx="0" cy="457200"/>
          </a:xfrm>
          <a:prstGeom prst="line">
            <a:avLst/>
          </a:prstGeom>
          <a:noFill/>
          <a:ln w="9525">
            <a:solidFill>
              <a:schemeClr val="tx1"/>
            </a:solidFill>
            <a:round/>
            <a:headEnd/>
            <a:tailEnd/>
          </a:ln>
          <a:effectLst/>
        </p:spPr>
        <p:txBody>
          <a:bodyPr wrap="none" anchor="ctr"/>
          <a:lstStyle/>
          <a:p>
            <a:pPr eaLnBrk="1" hangingPunct="1">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44" name="Text Box 31"/>
          <p:cNvSpPr txBox="1">
            <a:spLocks noChangeArrowheads="1"/>
          </p:cNvSpPr>
          <p:nvPr/>
        </p:nvSpPr>
        <p:spPr bwMode="auto">
          <a:xfrm>
            <a:off x="1030288" y="5300663"/>
            <a:ext cx="1627187" cy="523875"/>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lnSpc>
                <a:spcPct val="100000"/>
              </a:lnSpc>
              <a:spcBef>
                <a:spcPct val="0"/>
              </a:spcBef>
              <a:buFontTx/>
              <a:buNone/>
              <a:defRPr/>
            </a:pPr>
            <a:r>
              <a:rPr kumimoji="0" lang="zh-CN" altLang="en-US" sz="2800" dirty="0">
                <a:solidFill>
                  <a:srgbClr val="FFFFFF"/>
                </a:solidFill>
                <a:effectLst>
                  <a:outerShdw blurRad="38100" dist="38100" dir="2700000" algn="tl">
                    <a:srgbClr val="000000"/>
                  </a:outerShdw>
                </a:effectLst>
                <a:cs typeface="Arial" pitchFamily="34" charset="0"/>
              </a:rPr>
              <a:t>耶何耶大</a:t>
            </a:r>
            <a:endParaRPr kumimoji="0" lang="en-US" altLang="en-US" sz="2000" b="0" dirty="0">
              <a:solidFill>
                <a:srgbClr val="FFFFFF"/>
              </a:solidFill>
              <a:effectLst>
                <a:outerShdw blurRad="38100" dist="38100" dir="2700000" algn="tl">
                  <a:srgbClr val="000000"/>
                </a:outerShdw>
              </a:effectLst>
              <a:cs typeface="Arial" pitchFamily="34" charset="0"/>
            </a:endParaRPr>
          </a:p>
        </p:txBody>
      </p:sp>
      <p:sp>
        <p:nvSpPr>
          <p:cNvPr id="45" name="Line 45"/>
          <p:cNvSpPr>
            <a:spLocks noChangeShapeType="1"/>
          </p:cNvSpPr>
          <p:nvPr/>
        </p:nvSpPr>
        <p:spPr bwMode="auto">
          <a:xfrm flipH="1">
            <a:off x="2700338" y="5589588"/>
            <a:ext cx="668337" cy="0"/>
          </a:xfrm>
          <a:prstGeom prst="line">
            <a:avLst/>
          </a:prstGeom>
          <a:noFill/>
          <a:ln w="9525">
            <a:solidFill>
              <a:schemeClr val="tx1"/>
            </a:solidFill>
            <a:round/>
            <a:headEnd/>
            <a:tailEnd/>
          </a:ln>
          <a:effectLst/>
        </p:spPr>
        <p:txBody>
          <a:bodyPr wrap="none" anchor="ctr"/>
          <a:lstStyle/>
          <a:p>
            <a:pPr eaLnBrk="1" hangingPunct="1">
              <a:lnSpc>
                <a:spcPct val="100000"/>
              </a:lnSpc>
              <a:spcBef>
                <a:spcPct val="0"/>
              </a:spcBef>
              <a:buFontTx/>
              <a:buNone/>
              <a:defRPr/>
            </a:pPr>
            <a:endParaRPr kumimoji="0" lang="en-US" sz="2000" b="0">
              <a:solidFill>
                <a:srgbClr val="FFFFFF"/>
              </a:solidFill>
              <a:effectLst>
                <a:outerShdw blurRad="38100" dist="38100" dir="2700000" algn="tl">
                  <a:srgbClr val="000000">
                    <a:alpha val="43137"/>
                  </a:srgbClr>
                </a:outerShdw>
              </a:effectLst>
              <a:latin typeface="Arial"/>
              <a:cs typeface="Arial"/>
            </a:endParaRPr>
          </a:p>
        </p:txBody>
      </p:sp>
      <p:sp>
        <p:nvSpPr>
          <p:cNvPr id="46" name="Text Box 31"/>
          <p:cNvSpPr txBox="1">
            <a:spLocks noChangeArrowheads="1"/>
          </p:cNvSpPr>
          <p:nvPr/>
        </p:nvSpPr>
        <p:spPr bwMode="auto">
          <a:xfrm>
            <a:off x="7164388" y="5157788"/>
            <a:ext cx="1892300" cy="954087"/>
          </a:xfrm>
          <a:prstGeom prst="rect">
            <a:avLst/>
          </a:prstGeom>
          <a:noFill/>
          <a:ln w="9525">
            <a:noFill/>
            <a:miter lim="800000"/>
            <a:headEnd/>
            <a:tailEnd/>
          </a:ln>
          <a:effectLst/>
        </p:spPr>
        <p:txBody>
          <a:bodyPr>
            <a:sp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algn="ctr" eaLnBrk="1" hangingPunct="1">
              <a:lnSpc>
                <a:spcPct val="100000"/>
              </a:lnSpc>
              <a:spcBef>
                <a:spcPct val="0"/>
              </a:spcBef>
              <a:buFontTx/>
              <a:buNone/>
              <a:defRPr/>
            </a:pPr>
            <a:r>
              <a:rPr kumimoji="0" lang="zh-CN" altLang="en-US" sz="2800" dirty="0">
                <a:solidFill>
                  <a:srgbClr val="FFFFFF"/>
                </a:solidFill>
                <a:effectLst>
                  <a:outerShdw blurRad="38100" dist="38100" dir="2700000" algn="tl">
                    <a:srgbClr val="000000"/>
                  </a:outerShdw>
                </a:effectLst>
                <a:cs typeface="Arial" pitchFamily="34" charset="0"/>
              </a:rPr>
              <a:t>无名的护士</a:t>
            </a:r>
            <a:endParaRPr kumimoji="0" lang="en-US" altLang="en-US" sz="2000" b="0" dirty="0">
              <a:solidFill>
                <a:srgbClr val="FFFFFF"/>
              </a:solidFill>
              <a:effectLst>
                <a:outerShdw blurRad="38100" dist="38100" dir="2700000" algn="tl">
                  <a:srgbClr val="000000"/>
                </a:outerShdw>
              </a:effectLst>
              <a:cs typeface="Arial" pitchFamily="34" charset="0"/>
            </a:endParaRPr>
          </a:p>
        </p:txBody>
      </p:sp>
      <p:pic>
        <p:nvPicPr>
          <p:cNvPr id="4" name="Picture 3" descr="RIP.jpg"/>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5580063" y="4365625"/>
            <a:ext cx="1439862" cy="1660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 name="AutoShape 4"/>
          <p:cNvSpPr>
            <a:spLocks noChangeArrowheads="1"/>
          </p:cNvSpPr>
          <p:nvPr/>
        </p:nvSpPr>
        <p:spPr bwMode="auto">
          <a:xfrm>
            <a:off x="900113" y="5013325"/>
            <a:ext cx="8183562" cy="1295400"/>
          </a:xfrm>
          <a:prstGeom prst="roundRect">
            <a:avLst>
              <a:gd name="adj" fmla="val 16667"/>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eaLnBrk="1" hangingPunct="1">
              <a:lnSpc>
                <a:spcPct val="100000"/>
              </a:lnSpc>
              <a:spcBef>
                <a:spcPct val="0"/>
              </a:spcBef>
              <a:buFontTx/>
              <a:buNone/>
              <a:defRPr/>
            </a:pPr>
            <a:endParaRPr lang="en-US">
              <a:solidFill>
                <a:srgbClr val="FFFFFF"/>
              </a:solidFill>
            </a:endParaRPr>
          </a:p>
        </p:txBody>
      </p:sp>
    </p:spTree>
    <p:extLst>
      <p:ext uri="{BB962C8B-B14F-4D97-AF65-F5344CB8AC3E}">
        <p14:creationId xmlns:p14="http://schemas.microsoft.com/office/powerpoint/2010/main" val="374578947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2" fill="hold" nodeType="click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wipe(right)">
                                      <p:cBhvr>
                                        <p:cTn id="13" dur="500"/>
                                        <p:tgtEl>
                                          <p:spTgt spid="42"/>
                                        </p:tgtEl>
                                      </p:cBhvr>
                                    </p:animEffect>
                                  </p:childTnLst>
                                </p:cTn>
                              </p:par>
                            </p:childTnLst>
                          </p:cTn>
                        </p:par>
                        <p:par>
                          <p:cTn id="14" fill="hold" nodeType="afterGroup">
                            <p:stCondLst>
                              <p:cond delay="500"/>
                            </p:stCondLst>
                            <p:childTnLst>
                              <p:par>
                                <p:cTn id="15" presetID="9" presetClass="entr" presetSubtype="0" fill="hold" nodeType="afterEffect">
                                  <p:stCondLst>
                                    <p:cond delay="0"/>
                                  </p:stCondLst>
                                  <p:childTnLst>
                                    <p:set>
                                      <p:cBhvr>
                                        <p:cTn id="16" dur="1" fill="hold">
                                          <p:stCondLst>
                                            <p:cond delay="0"/>
                                          </p:stCondLst>
                                        </p:cTn>
                                        <p:tgtEl>
                                          <p:spTgt spid="43"/>
                                        </p:tgtEl>
                                        <p:attrNameLst>
                                          <p:attrName>style.visibility</p:attrName>
                                        </p:attrNameLst>
                                      </p:cBhvr>
                                      <p:to>
                                        <p:strVal val="visible"/>
                                      </p:to>
                                    </p:set>
                                    <p:animEffect transition="in" filter="dissolve">
                                      <p:cBhvr>
                                        <p:cTn id="17" dur="500"/>
                                        <p:tgtEl>
                                          <p:spTgt spid="43"/>
                                        </p:tgtEl>
                                      </p:cBhvr>
                                    </p:animEffect>
                                  </p:childTnLst>
                                </p:cTn>
                              </p:par>
                            </p:childTnLst>
                          </p:cTn>
                        </p:par>
                        <p:par>
                          <p:cTn id="18" fill="hold" nodeType="afterGroup">
                            <p:stCondLst>
                              <p:cond delay="1000"/>
                            </p:stCondLst>
                            <p:childTnLst>
                              <p:par>
                                <p:cTn id="19" presetID="9" presetClass="entr" presetSubtype="0" fill="hold" grpId="0" nodeType="afterEffect">
                                  <p:stCondLst>
                                    <p:cond delay="0"/>
                                  </p:stCondLst>
                                  <p:childTnLst>
                                    <p:set>
                                      <p:cBhvr>
                                        <p:cTn id="20" dur="1" fill="hold">
                                          <p:stCondLst>
                                            <p:cond delay="0"/>
                                          </p:stCondLst>
                                        </p:cTn>
                                        <p:tgtEl>
                                          <p:spTgt spid="41">
                                            <p:txEl>
                                              <p:pRg st="0" end="0"/>
                                            </p:txEl>
                                          </p:spTgt>
                                        </p:tgtEl>
                                        <p:attrNameLst>
                                          <p:attrName>style.visibility</p:attrName>
                                        </p:attrNameLst>
                                      </p:cBhvr>
                                      <p:to>
                                        <p:strVal val="visible"/>
                                      </p:to>
                                    </p:set>
                                    <p:animEffect transition="in" filter="dissolve">
                                      <p:cBhvr>
                                        <p:cTn id="21" dur="500"/>
                                        <p:tgtEl>
                                          <p:spTgt spid="41">
                                            <p:txEl>
                                              <p:pRg st="0" end="0"/>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nodeType="clickEffect">
                                  <p:stCondLst>
                                    <p:cond delay="0"/>
                                  </p:stCondLst>
                                  <p:childTnLst>
                                    <p:set>
                                      <p:cBhvr>
                                        <p:cTn id="25" dur="1" fill="hold">
                                          <p:stCondLst>
                                            <p:cond delay="0"/>
                                          </p:stCondLst>
                                        </p:cTn>
                                        <p:tgtEl>
                                          <p:spTgt spid="45"/>
                                        </p:tgtEl>
                                        <p:attrNameLst>
                                          <p:attrName>style.visibility</p:attrName>
                                        </p:attrNameLst>
                                      </p:cBhvr>
                                      <p:to>
                                        <p:strVal val="visible"/>
                                      </p:to>
                                    </p:set>
                                    <p:animEffect transition="in" filter="dissolve">
                                      <p:cBhvr>
                                        <p:cTn id="26" dur="500"/>
                                        <p:tgtEl>
                                          <p:spTgt spid="45"/>
                                        </p:tgtEl>
                                      </p:cBhvr>
                                    </p:animEffect>
                                  </p:childTnLst>
                                </p:cTn>
                              </p:par>
                            </p:childTnLst>
                          </p:cTn>
                        </p:par>
                        <p:par>
                          <p:cTn id="27" fill="hold" nodeType="afterGroup">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44">
                                            <p:txEl>
                                              <p:pRg st="0" end="0"/>
                                            </p:txEl>
                                          </p:spTgt>
                                        </p:tgtEl>
                                        <p:attrNameLst>
                                          <p:attrName>style.visibility</p:attrName>
                                        </p:attrNameLst>
                                      </p:cBhvr>
                                      <p:to>
                                        <p:strVal val="visible"/>
                                      </p:to>
                                    </p:set>
                                    <p:animEffect transition="in" filter="dissolve">
                                      <p:cBhvr>
                                        <p:cTn id="30" dur="500"/>
                                        <p:tgtEl>
                                          <p:spTgt spid="44">
                                            <p:txEl>
                                              <p:pRg st="0" end="0"/>
                                            </p:txEl>
                                          </p:spTgt>
                                        </p:tgtEl>
                                      </p:cBhvr>
                                    </p:animEffect>
                                  </p:childTnLst>
                                </p:cTn>
                              </p:par>
                            </p:childTnLst>
                          </p:cTn>
                        </p:par>
                        <p:par>
                          <p:cTn id="31" fill="hold" nodeType="afterGroup">
                            <p:stCondLst>
                              <p:cond delay="1000"/>
                            </p:stCondLst>
                            <p:childTnLst>
                              <p:par>
                                <p:cTn id="32" presetID="9" presetClass="entr" presetSubtype="0" fill="hold" nodeType="afterEffect">
                                  <p:stCondLst>
                                    <p:cond delay="0"/>
                                  </p:stCondLst>
                                  <p:childTnLst>
                                    <p:set>
                                      <p:cBhvr>
                                        <p:cTn id="33" dur="1" fill="hold">
                                          <p:stCondLst>
                                            <p:cond delay="0"/>
                                          </p:stCondLst>
                                        </p:cTn>
                                        <p:tgtEl>
                                          <p:spTgt spid="242733"/>
                                        </p:tgtEl>
                                        <p:attrNameLst>
                                          <p:attrName>style.visibility</p:attrName>
                                        </p:attrNameLst>
                                      </p:cBhvr>
                                      <p:to>
                                        <p:strVal val="visible"/>
                                      </p:to>
                                    </p:set>
                                    <p:animEffect transition="in" filter="dissolve">
                                      <p:cBhvr>
                                        <p:cTn id="34" dur="500"/>
                                        <p:tgtEl>
                                          <p:spTgt spid="242733"/>
                                        </p:tgtEl>
                                      </p:cBhvr>
                                    </p:animEffect>
                                  </p:childTnLst>
                                </p:cTn>
                              </p:par>
                            </p:childTnLst>
                          </p:cTn>
                        </p:par>
                        <p:par>
                          <p:cTn id="35" fill="hold" nodeType="afterGroup">
                            <p:stCondLst>
                              <p:cond delay="1500"/>
                            </p:stCondLst>
                            <p:childTnLst>
                              <p:par>
                                <p:cTn id="36" presetID="1" presetClass="entr" presetSubtype="0" fill="hold" grpId="0" nodeType="afterEffect">
                                  <p:stCondLst>
                                    <p:cond delay="0"/>
                                  </p:stCondLst>
                                  <p:childTnLst>
                                    <p:set>
                                      <p:cBhvr>
                                        <p:cTn id="37" dur="1" fill="hold">
                                          <p:stCondLst>
                                            <p:cond delay="0"/>
                                          </p:stCondLst>
                                        </p:cTn>
                                        <p:tgtEl>
                                          <p:spTgt spid="242734"/>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46">
                                            <p:txEl>
                                              <p:pRg st="0" end="0"/>
                                            </p:txEl>
                                          </p:spTgt>
                                        </p:tgtEl>
                                        <p:attrNameLst>
                                          <p:attrName>style.visibility</p:attrName>
                                        </p:attrNameLst>
                                      </p:cBhvr>
                                      <p:to>
                                        <p:strVal val="visible"/>
                                      </p:to>
                                    </p:set>
                                    <p:animEffect transition="in" filter="dissolve">
                                      <p:cBhvr>
                                        <p:cTn id="42" dur="500"/>
                                        <p:tgtEl>
                                          <p:spTgt spid="46">
                                            <p:txEl>
                                              <p:pRg st="0" end="0"/>
                                            </p:txEl>
                                          </p:spTgt>
                                        </p:tgtEl>
                                      </p:cBhvr>
                                    </p:animEffect>
                                  </p:childTnLst>
                                </p:cTn>
                              </p:par>
                            </p:childTnLst>
                          </p:cTn>
                        </p:par>
                        <p:par>
                          <p:cTn id="43" fill="hold" nodeType="afterGroup">
                            <p:stCondLst>
                              <p:cond delay="500"/>
                            </p:stCondLst>
                            <p:childTnLst>
                              <p:par>
                                <p:cTn id="44" presetID="9" presetClass="entr" presetSubtype="0" fill="hold" grpId="0" nodeType="afterEffect">
                                  <p:stCondLst>
                                    <p:cond delay="1000"/>
                                  </p:stCondLst>
                                  <p:childTnLst>
                                    <p:set>
                                      <p:cBhvr>
                                        <p:cTn id="45" dur="1" fill="hold">
                                          <p:stCondLst>
                                            <p:cond delay="0"/>
                                          </p:stCondLst>
                                        </p:cTn>
                                        <p:tgtEl>
                                          <p:spTgt spid="47"/>
                                        </p:tgtEl>
                                        <p:attrNameLst>
                                          <p:attrName>style.visibility</p:attrName>
                                        </p:attrNameLst>
                                      </p:cBhvr>
                                      <p:to>
                                        <p:strVal val="visible"/>
                                      </p:to>
                                    </p:set>
                                    <p:animEffect transition="in" filter="dissolve">
                                      <p:cBhvr>
                                        <p:cTn id="46"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34" grpId="0"/>
      <p:bldP spid="41" grpId="0" build="p" autoUpdateAnimBg="0"/>
      <p:bldP spid="44" grpId="0" build="p" autoUpdateAnimBg="0"/>
      <p:bldP spid="46" grpId="0" build="p" autoUpdateAnimBg="0"/>
      <p:bldP spid="47" grpId="0" animBg="1"/>
    </p:bldLst>
  </p:timing>
</p:sld>
</file>

<file path=ppt/slides/slide215.xml><?xml version="1.0" encoding="utf-8"?>
<p:sld xmlns:a="http://schemas.openxmlformats.org/drawingml/2006/main" xmlns:r="http://schemas.openxmlformats.org/officeDocument/2006/relationships" xmlns:p="http://schemas.openxmlformats.org/presentationml/2006/main" show="0">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Bad to Worse (9)</a:t>
              </a:r>
            </a:p>
            <a:p>
              <a:pPr algn="ctr">
                <a:buFontTx/>
                <a:buNone/>
              </a:pPr>
              <a:r>
                <a:rPr lang="en-US" sz="3200">
                  <a:solidFill>
                    <a:srgbClr val="000090"/>
                  </a:solidFill>
                  <a:latin typeface="Arial" charset="0"/>
                  <a:ea typeface="ÇlÇr ñæí©" charset="0"/>
                  <a:cs typeface="ÇlÇr ñæí©" charset="0"/>
                </a:rPr>
                <a:t>Jehoram (21:6, 11-12), Ahaziah (20:35; 22:3), </a:t>
              </a:r>
              <a:r>
                <a:rPr lang="en-US" sz="3200">
                  <a:solidFill>
                    <a:srgbClr val="FF0000"/>
                  </a:solidFill>
                  <a:latin typeface="Arial" charset="0"/>
                  <a:ea typeface="ÇlÇr ñæí©" charset="0"/>
                  <a:cs typeface="ÇlÇr ñæí©" charset="0"/>
                </a:rPr>
                <a:t>Athaliah (22:10)</a:t>
              </a:r>
              <a:r>
                <a:rPr lang="en-US" sz="3200">
                  <a:solidFill>
                    <a:srgbClr val="000090"/>
                  </a:solidFill>
                  <a:latin typeface="Arial" charset="0"/>
                  <a:ea typeface="ÇlÇr ñæí©" charset="0"/>
                  <a:cs typeface="ÇlÇr ñæí©" charset="0"/>
                </a:rPr>
                <a:t>, Ahaz (28:22), Amon (33:20-25), Jehoahaz (36:1; cf. 2 Kings 13:2), Jehoiakim (36:5), Jehoiachin (36:9), Zedekiah (36:12)</a:t>
              </a:r>
              <a:endParaRPr lang="en-US" sz="4800">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cs typeface="ＭＳ Ｐゴシック"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cs typeface="ＭＳ Ｐゴシック"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cs typeface="ＭＳ Ｐゴシック"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269547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23</a:t>
            </a:r>
          </a:p>
        </p:txBody>
      </p:sp>
    </p:spTree>
    <p:extLst>
      <p:ext uri="{BB962C8B-B14F-4D97-AF65-F5344CB8AC3E}">
        <p14:creationId xmlns:p14="http://schemas.microsoft.com/office/powerpoint/2010/main" val="958093296"/>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Title 1"/>
          <p:cNvSpPr>
            <a:spLocks noGrp="1"/>
          </p:cNvSpPr>
          <p:nvPr>
            <p:ph type="title"/>
          </p:nvPr>
        </p:nvSpPr>
        <p:spPr>
          <a:xfrm>
            <a:off x="5940425" y="476250"/>
            <a:ext cx="2879725" cy="5473700"/>
          </a:xfrm>
        </p:spPr>
        <p:txBody>
          <a:bodyPr/>
          <a:lstStyle/>
          <a:p>
            <a:r>
              <a:rPr lang="zh-CN" altLang="en-US">
                <a:latin typeface="Arial" charset="0"/>
                <a:ea typeface="ＭＳ Ｐゴシック" charset="0"/>
              </a:rPr>
              <a:t>耶何耶大冠约阿施（王下</a:t>
            </a:r>
            <a:r>
              <a:rPr lang="en-US" altLang="zh-CN">
                <a:latin typeface="Arial" charset="0"/>
                <a:ea typeface="ＭＳ Ｐゴシック" charset="0"/>
              </a:rPr>
              <a:t>11</a:t>
            </a:r>
            <a:r>
              <a:rPr lang="zh-CN" altLang="en-US">
                <a:latin typeface="Arial" charset="0"/>
                <a:ea typeface="ＭＳ Ｐゴシック" charset="0"/>
              </a:rPr>
              <a:t>：</a:t>
            </a:r>
            <a:r>
              <a:rPr lang="en-US" altLang="zh-CN">
                <a:latin typeface="Arial" charset="0"/>
                <a:ea typeface="ＭＳ Ｐゴシック" charset="0"/>
              </a:rPr>
              <a:t>12</a:t>
            </a:r>
            <a:r>
              <a:rPr lang="zh-CN" altLang="en-US">
                <a:latin typeface="Arial" charset="0"/>
                <a:ea typeface="ＭＳ Ｐゴシック" charset="0"/>
              </a:rPr>
              <a:t>；代下</a:t>
            </a:r>
            <a:r>
              <a:rPr lang="en-US" altLang="zh-CN">
                <a:latin typeface="Arial" charset="0"/>
                <a:ea typeface="ＭＳ Ｐゴシック" charset="0"/>
              </a:rPr>
              <a:t>23</a:t>
            </a:r>
            <a:r>
              <a:rPr lang="zh-CN" altLang="en-US">
                <a:latin typeface="Arial" charset="0"/>
                <a:ea typeface="ＭＳ Ｐゴシック" charset="0"/>
              </a:rPr>
              <a:t>：</a:t>
            </a:r>
            <a:r>
              <a:rPr lang="en-US" altLang="zh-CN">
                <a:latin typeface="Arial" charset="0"/>
                <a:ea typeface="ＭＳ Ｐゴシック" charset="0"/>
              </a:rPr>
              <a:t>11</a:t>
            </a:r>
            <a:r>
              <a:rPr lang="zh-CN" altLang="en-US">
                <a:latin typeface="Arial" charset="0"/>
                <a:ea typeface="ＭＳ Ｐゴシック" charset="0"/>
              </a:rPr>
              <a:t>）</a:t>
            </a:r>
            <a:endParaRPr lang="en-US" sz="4000">
              <a:latin typeface="Arial" charset="0"/>
              <a:ea typeface="ＭＳ Ｐゴシック" charset="0"/>
            </a:endParaRPr>
          </a:p>
        </p:txBody>
      </p:sp>
      <p:pic>
        <p:nvPicPr>
          <p:cNvPr id="377858" name="Picture 2" descr="joash_crowned_king.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9050"/>
            <a:ext cx="5724525" cy="686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52495675"/>
      </p:ext>
    </p:extLst>
  </p:cSld>
  <p:clrMapOvr>
    <a:masterClrMapping/>
  </p:clrMapOvr>
  <p:transition spd="med">
    <p:randomBar dir="vert"/>
  </p:transition>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Title 1"/>
          <p:cNvSpPr>
            <a:spLocks noGrp="1"/>
          </p:cNvSpPr>
          <p:nvPr>
            <p:ph type="title"/>
          </p:nvPr>
        </p:nvSpPr>
        <p:spPr>
          <a:xfrm>
            <a:off x="5257800" y="476250"/>
            <a:ext cx="3705225" cy="4608513"/>
          </a:xfrm>
        </p:spPr>
        <p:txBody>
          <a:bodyPr/>
          <a:lstStyle/>
          <a:p>
            <a:r>
              <a:rPr lang="zh-CN" altLang="en-US">
                <a:latin typeface="Arial" charset="0"/>
                <a:ea typeface="ＭＳ Ｐゴシック" charset="0"/>
              </a:rPr>
              <a:t>亚他利雅被杀</a:t>
            </a:r>
            <a:br>
              <a:rPr lang="en-US" altLang="zh-CN">
                <a:latin typeface="Arial" charset="0"/>
                <a:ea typeface="ＭＳ Ｐゴシック" charset="0"/>
              </a:rPr>
            </a:br>
            <a:r>
              <a:rPr lang="zh-CN" altLang="en-US">
                <a:latin typeface="Arial" charset="0"/>
                <a:ea typeface="ＭＳ Ｐゴシック" charset="0"/>
              </a:rPr>
              <a:t>（王下</a:t>
            </a:r>
            <a:r>
              <a:rPr lang="en-US" altLang="zh-CN">
                <a:latin typeface="Arial" charset="0"/>
                <a:ea typeface="ＭＳ Ｐゴシック" charset="0"/>
              </a:rPr>
              <a:t>15—16</a:t>
            </a:r>
            <a:r>
              <a:rPr lang="zh-CN" altLang="en-US">
                <a:latin typeface="Arial" charset="0"/>
                <a:ea typeface="ＭＳ Ｐゴシック" charset="0"/>
              </a:rPr>
              <a:t>； 代下</a:t>
            </a:r>
            <a:r>
              <a:rPr lang="en-US" altLang="zh-CN">
                <a:latin typeface="Arial" charset="0"/>
                <a:ea typeface="ＭＳ Ｐゴシック" charset="0"/>
              </a:rPr>
              <a:t>23</a:t>
            </a:r>
            <a:r>
              <a:rPr lang="zh-CN" altLang="en-US">
                <a:latin typeface="Arial" charset="0"/>
                <a:ea typeface="ＭＳ Ｐゴシック" charset="0"/>
              </a:rPr>
              <a:t>：</a:t>
            </a:r>
            <a:r>
              <a:rPr lang="en-US" altLang="zh-CN">
                <a:latin typeface="Arial" charset="0"/>
                <a:ea typeface="ＭＳ Ｐゴシック" charset="0"/>
              </a:rPr>
              <a:t>14—15</a:t>
            </a:r>
            <a:r>
              <a:rPr lang="zh-CN" altLang="en-US">
                <a:latin typeface="Arial" charset="0"/>
                <a:ea typeface="ＭＳ Ｐゴシック" charset="0"/>
              </a:rPr>
              <a:t>）</a:t>
            </a:r>
            <a:endParaRPr lang="en-US">
              <a:latin typeface="Arial" charset="0"/>
              <a:ea typeface="ＭＳ Ｐゴシック" charset="0"/>
            </a:endParaRPr>
          </a:p>
        </p:txBody>
      </p:sp>
      <p:pic>
        <p:nvPicPr>
          <p:cNvPr id="378882" name="Picture 3" descr="jezebel_athaliah.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6513" y="0"/>
            <a:ext cx="5159376"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99329923"/>
      </p:ext>
    </p:extLst>
  </p:cSld>
  <p:clrMapOvr>
    <a:masterClrMapping/>
  </p:clrMapOvr>
  <p:transition spd="med">
    <p:randomBar dir="vert"/>
  </p:transition>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0929" name="Picture 4" descr="salvation blessings godpaint8-1.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420888"/>
          </a:xfrm>
          <a:extLst/>
        </p:spPr>
        <p:txBody>
          <a:bodyPr/>
          <a:lstStyle/>
          <a:p>
            <a:pPr>
              <a:defRPr/>
            </a:pPr>
            <a:r>
              <a:rPr lang="zh-CN" altLang="en-US" b="1" dirty="0">
                <a:effectLst>
                  <a:glow rad="762000">
                    <a:schemeClr val="tx1">
                      <a:alpha val="75000"/>
                    </a:schemeClr>
                  </a:glow>
                </a:effectLst>
              </a:rPr>
              <a:t>上帝仍对那些今天敬拜祂的人守祂的应许</a:t>
            </a:r>
            <a:endParaRPr lang="en-US" b="1" dirty="0">
              <a:effectLst>
                <a:glow rad="762000">
                  <a:schemeClr val="tx1">
                    <a:alpha val="75000"/>
                  </a:schemeClr>
                </a:glow>
              </a:effectLst>
            </a:endParaRPr>
          </a:p>
        </p:txBody>
      </p:sp>
    </p:spTree>
    <p:extLst>
      <p:ext uri="{BB962C8B-B14F-4D97-AF65-F5344CB8AC3E}">
        <p14:creationId xmlns:p14="http://schemas.microsoft.com/office/powerpoint/2010/main" val="3842551882"/>
      </p:ext>
    </p:extLst>
  </p:cSld>
  <p:clrMapOvr>
    <a:masterClrMapping/>
  </p:clrMapOvr>
  <p:transition spd="med">
    <p:randomBar dir="vert"/>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a:solidFill>
                <a:srgbClr val="000000"/>
              </a:solidFill>
              <a:latin typeface="Arial" charset="0"/>
              <a:cs typeface="Arial" charset="0"/>
            </a:endParaRPr>
          </a:p>
        </p:txBody>
      </p:sp>
      <p:sp>
        <p:nvSpPr>
          <p:cNvPr id="70659" name="Text Box 3"/>
          <p:cNvSpPr txBox="1">
            <a:spLocks noChangeArrowheads="1"/>
          </p:cNvSpPr>
          <p:nvPr/>
        </p:nvSpPr>
        <p:spPr bwMode="auto">
          <a:xfrm>
            <a:off x="457200" y="1295400"/>
            <a:ext cx="8147050" cy="3970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742950" indent="-742950"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列王纪上以</a:t>
            </a:r>
            <a:r>
              <a:rPr kumimoji="0" lang="zh-CN" altLang="en-US" sz="3600" u="sng">
                <a:solidFill>
                  <a:srgbClr val="FFFFFF"/>
                </a:solidFill>
                <a:cs typeface="Times New Roman" charset="0"/>
              </a:rPr>
              <a:t>所罗门</a:t>
            </a:r>
            <a:r>
              <a:rPr kumimoji="0" lang="zh-CN" altLang="en-US" sz="3600">
                <a:solidFill>
                  <a:srgbClr val="FFFFFF"/>
                </a:solidFill>
                <a:cs typeface="Times New Roman" charset="0"/>
              </a:rPr>
              <a:t>王开始并描述国度的</a:t>
            </a:r>
            <a:r>
              <a:rPr kumimoji="0" lang="zh-CN" altLang="en-US" sz="3600" u="sng">
                <a:solidFill>
                  <a:srgbClr val="FFFFFF"/>
                </a:solidFill>
                <a:cs typeface="Times New Roman" charset="0"/>
              </a:rPr>
              <a:t>分裂</a:t>
            </a:r>
            <a:r>
              <a:rPr kumimoji="0" lang="zh-CN" altLang="en-US" sz="3600">
                <a:solidFill>
                  <a:srgbClr val="FFFFFF"/>
                </a:solidFill>
                <a:cs typeface="Times New Roman" charset="0"/>
              </a:rPr>
              <a:t>。</a:t>
            </a:r>
            <a:endParaRPr kumimoji="0" lang="en-US" sz="3600">
              <a:solidFill>
                <a:srgbClr val="FFFFFF"/>
              </a:solidFill>
              <a:cs typeface="Times New Roman" charset="0"/>
            </a:endParaRPr>
          </a:p>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先知</a:t>
            </a:r>
            <a:r>
              <a:rPr kumimoji="0" lang="en-US" altLang="zh-CN" sz="3600">
                <a:solidFill>
                  <a:srgbClr val="FFFFFF"/>
                </a:solidFill>
                <a:cs typeface="Times New Roman" charset="0"/>
              </a:rPr>
              <a:t>_____</a:t>
            </a:r>
            <a:r>
              <a:rPr kumimoji="0" lang="zh-CN" altLang="en-US" sz="3600">
                <a:solidFill>
                  <a:srgbClr val="FFFFFF"/>
                </a:solidFill>
                <a:cs typeface="Times New Roman" charset="0"/>
              </a:rPr>
              <a:t>在列王纪上显为凸出而</a:t>
            </a:r>
            <a:r>
              <a:rPr kumimoji="0" lang="en-US" altLang="zh-CN" sz="3600">
                <a:solidFill>
                  <a:srgbClr val="FFFFFF"/>
                </a:solidFill>
                <a:cs typeface="Times New Roman" charset="0"/>
              </a:rPr>
              <a:t>_____</a:t>
            </a:r>
            <a:r>
              <a:rPr kumimoji="0" lang="zh-CN" altLang="en-US" sz="3600">
                <a:solidFill>
                  <a:srgbClr val="FFFFFF"/>
                </a:solidFill>
                <a:cs typeface="Times New Roman" charset="0"/>
              </a:rPr>
              <a:t>在列王纪下显为凸出。</a:t>
            </a:r>
            <a:endParaRPr kumimoji="0" lang="en-US" altLang="zh-CN" sz="3600">
              <a:solidFill>
                <a:srgbClr val="FFFFFF"/>
              </a:solidFill>
              <a:cs typeface="Times New Roman" charset="0"/>
            </a:endParaRPr>
          </a:p>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列王纪下属说</a:t>
            </a:r>
            <a:r>
              <a:rPr kumimoji="0" lang="en-US" altLang="zh-CN" sz="3600">
                <a:solidFill>
                  <a:srgbClr val="FFFFFF"/>
                </a:solidFill>
                <a:cs typeface="Times New Roman" charset="0"/>
              </a:rPr>
              <a:t>_______</a:t>
            </a:r>
            <a:r>
              <a:rPr kumimoji="0" lang="zh-CN" altLang="en-US" sz="3600">
                <a:solidFill>
                  <a:srgbClr val="FFFFFF"/>
                </a:solidFill>
                <a:cs typeface="Times New Roman" charset="0"/>
              </a:rPr>
              <a:t>和</a:t>
            </a:r>
            <a:r>
              <a:rPr kumimoji="0" lang="en-US" altLang="zh-CN" sz="3600">
                <a:solidFill>
                  <a:srgbClr val="FFFFFF"/>
                </a:solidFill>
                <a:cs typeface="Times New Roman" charset="0"/>
              </a:rPr>
              <a:t>_______</a:t>
            </a:r>
            <a:r>
              <a:rPr kumimoji="0" lang="zh-CN" altLang="en-US" sz="3600">
                <a:solidFill>
                  <a:srgbClr val="FFFFFF"/>
                </a:solidFill>
                <a:cs typeface="Times New Roman" charset="0"/>
              </a:rPr>
              <a:t>毁灭。</a:t>
            </a:r>
            <a:endParaRPr kumimoji="0" lang="en-US" sz="3600">
              <a:solidFill>
                <a:srgbClr val="FFFFFF"/>
              </a:solidFill>
              <a:cs typeface="Times New Roman" charset="0"/>
            </a:endParaRP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7"/>
              </a:schemeClr>
            </a:outerShdw>
          </a:effectLst>
        </p:spPr>
        <p:txBody>
          <a:bodyPr>
            <a:spAutoFit/>
          </a:bodyPr>
          <a:lstStyle/>
          <a:p>
            <a:pPr marL="457200" indent="-457200" eaLnBrk="1" hangingPunct="1">
              <a:spcBef>
                <a:spcPct val="50000"/>
              </a:spcBef>
              <a:defRPr/>
            </a:pPr>
            <a:r>
              <a:rPr lang="en-US" sz="3600" b="1" kern="1200" dirty="0">
                <a:solidFill>
                  <a:schemeClr val="bg1"/>
                </a:solidFill>
                <a:ea typeface="Times New Roman" pitchFamily="-105" charset="0"/>
              </a:rPr>
              <a:t>REVIEW QUIZ ON 1-2 Kings</a:t>
            </a:r>
          </a:p>
        </p:txBody>
      </p:sp>
      <p:pic>
        <p:nvPicPr>
          <p:cNvPr id="268292" name="Picture 4" descr="j0233787"/>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66143835"/>
      </p:ext>
    </p:extLst>
  </p:cSld>
  <p:clrMapOvr>
    <a:masterClrMapping/>
  </p:clrMapOvr>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2420888"/>
          </a:xfrm>
          <a:extLst/>
        </p:spPr>
        <p:txBody>
          <a:bodyPr/>
          <a:lstStyle/>
          <a:p>
            <a:pPr>
              <a:defRPr/>
            </a:pPr>
            <a:r>
              <a:rPr lang="en-US" dirty="0">
                <a:effectLst>
                  <a:glow rad="762000">
                    <a:schemeClr val="tx1">
                      <a:alpha val="75000"/>
                    </a:schemeClr>
                  </a:glow>
                </a:effectLst>
              </a:rPr>
              <a:t>God still keeps His promises to those who worship Him today </a:t>
            </a:r>
          </a:p>
        </p:txBody>
      </p:sp>
      <p:pic>
        <p:nvPicPr>
          <p:cNvPr id="264194" name="Picture 3" descr="Jesus_100121sg.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4916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56521442"/>
      </p:ext>
    </p:extLst>
  </p:cSld>
  <p:clrMapOvr>
    <a:masterClrMapping/>
  </p:clrMapOvr>
  <p:transition spd="med">
    <p:randomBar dir="vert"/>
  </p:transition>
</p:sld>
</file>

<file path=ppt/slides/slide2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zh-CN" altLang="en-US" b="1" dirty="0">
                <a:latin typeface="Arial Black" charset="0"/>
                <a:ea typeface="SimSun" charset="0"/>
                <a:cs typeface="SimSun" charset="0"/>
              </a:rPr>
              <a:t>历代志下的复兴</a:t>
            </a:r>
            <a:endParaRPr lang="en-US" b="1" dirty="0">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复兴</a:t>
                    </a:r>
                    <a:r>
                      <a:rPr kumimoji="0" lang="en-US" altLang="zh-CN" sz="2000" dirty="0">
                        <a:solidFill>
                          <a:srgbClr val="FFFFFF"/>
                        </a:solidFill>
                        <a:ea typeface="SimSun" charset="0"/>
                        <a:cs typeface="SimSun" charset="0"/>
                      </a:rPr>
                      <a:t>#</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dirty="0">
                      <a:solidFill>
                        <a:srgbClr val="FFFFFF"/>
                      </a:solidFill>
                      <a:ea typeface="SimSun" charset="0"/>
                      <a:cs typeface="SimSun" charset="0"/>
                    </a:rPr>
                    <a:t> </a:t>
                  </a:r>
                  <a:r>
                    <a:rPr kumimoji="0" lang="zh-CN" altLang="en-US" sz="2200" dirty="0">
                      <a:solidFill>
                        <a:srgbClr val="FFFFFF"/>
                      </a:solidFill>
                      <a:ea typeface="SimSun" charset="0"/>
                      <a:cs typeface="SimSun" charset="0"/>
                    </a:rPr>
                    <a:t>章节</a:t>
                  </a:r>
                  <a:endParaRPr kumimoji="0" lang="en-US" altLang="zh-CN" sz="2200" dirty="0">
                    <a:solidFill>
                      <a:srgbClr val="FFFFFF"/>
                    </a:solidFill>
                    <a:ea typeface="SimSun" charset="0"/>
                    <a:cs typeface="SimSun"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国王</a:t>
                  </a:r>
                  <a:endParaRPr kumimoji="0" lang="en-US" altLang="zh-CN" dirty="0">
                    <a:solidFill>
                      <a:srgbClr val="FFFFFF"/>
                    </a:solidFill>
                    <a:ea typeface="SimSun" charset="0"/>
                    <a:cs typeface="SimSun"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 亚撒</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 </a:t>
                  </a:r>
                  <a:r>
                    <a:rPr kumimoji="0" lang="zh-CN" altLang="en-US" sz="1600" dirty="0">
                      <a:solidFill>
                        <a:srgbClr val="FFFFFF"/>
                      </a:solidFill>
                      <a:ea typeface="SimSun" charset="0"/>
                      <a:cs typeface="SimSun" charset="0"/>
                    </a:rPr>
                    <a:t> 越沙法</a:t>
                  </a:r>
                </a:p>
                <a:p>
                  <a:pPr algn="ctr" eaLnBrk="1" hangingPunct="1">
                    <a:lnSpc>
                      <a:spcPct val="100000"/>
                    </a:lnSpc>
                    <a:spcBef>
                      <a:spcPct val="0"/>
                    </a:spcBef>
                    <a:buFontTx/>
                    <a:buNone/>
                  </a:pPr>
                  <a:endParaRPr kumimoji="0" lang="en-US" altLang="zh-CN" sz="1600" dirty="0">
                    <a:solidFill>
                      <a:srgbClr val="FFFFFF"/>
                    </a:solidFill>
                    <a:ea typeface="SimSun" charset="0"/>
                    <a:cs typeface="SimSun"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sz="1600" dirty="0">
                      <a:solidFill>
                        <a:srgbClr val="FFFFFF"/>
                      </a:solidFill>
                      <a:ea typeface="SimSun" charset="0"/>
                      <a:cs typeface="SimSun" charset="0"/>
                    </a:rPr>
                    <a:t>约阿施</a:t>
                  </a:r>
                </a:p>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a:t>
                  </a:r>
                  <a:r>
                    <a:rPr kumimoji="0" lang="zh-CN" altLang="en-US" sz="1600" dirty="0">
                      <a:solidFill>
                        <a:srgbClr val="FFFFFF"/>
                      </a:solidFill>
                      <a:ea typeface="SimSun" charset="0"/>
                      <a:cs typeface="SimSun" charset="0"/>
                    </a:rPr>
                    <a:t>对耶和耶大</a:t>
                  </a:r>
                  <a:r>
                    <a:rPr kumimoji="0" lang="en-US" altLang="zh-CN" sz="1600" dirty="0">
                      <a:solidFill>
                        <a:srgbClr val="FFFFFF"/>
                      </a:solidFill>
                      <a:ea typeface="SimSun" charset="0"/>
                      <a:cs typeface="SimSun"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亚玛谢</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希西家</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 约西雅</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作为</a:t>
                  </a:r>
                  <a:endParaRPr kumimoji="0" lang="en-US" altLang="zh-CN" dirty="0">
                    <a:solidFill>
                      <a:srgbClr val="FFFFFF"/>
                    </a:solidFill>
                    <a:ea typeface="SimSun" charset="0"/>
                    <a:cs typeface="SimSun"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成绩</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4049014" y="1556792"/>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861103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24</a:t>
            </a:r>
          </a:p>
        </p:txBody>
      </p:sp>
    </p:spTree>
    <p:extLst>
      <p:ext uri="{BB962C8B-B14F-4D97-AF65-F5344CB8AC3E}">
        <p14:creationId xmlns:p14="http://schemas.microsoft.com/office/powerpoint/2010/main" val="1574228503"/>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Good with a Bad End (8)</a:t>
              </a:r>
            </a:p>
            <a:p>
              <a:pPr algn="ctr">
                <a:buFontTx/>
                <a:buNone/>
              </a:pPr>
              <a:r>
                <a:rPr lang="en-US" sz="3200">
                  <a:solidFill>
                    <a:srgbClr val="000090"/>
                  </a:solidFill>
                  <a:latin typeface="Arial" charset="0"/>
                  <a:ea typeface="ÇlÇr ñæí©" charset="0"/>
                  <a:cs typeface="ÇlÇr ñæí©" charset="0"/>
                </a:rPr>
                <a:t>Solomon* (1:1), Asa (14:2), Jehoshaphat (17:3; 20:37), </a:t>
              </a:r>
              <a:r>
                <a:rPr lang="en-US" sz="3200">
                  <a:solidFill>
                    <a:srgbClr val="FF0000"/>
                  </a:solidFill>
                  <a:latin typeface="Arial" charset="0"/>
                  <a:ea typeface="ÇlÇr ñæí©" charset="0"/>
                  <a:cs typeface="ÇlÇr ñæí©" charset="0"/>
                </a:rPr>
                <a:t>Joash (24:22)</a:t>
              </a:r>
              <a:r>
                <a:rPr lang="en-US" sz="3200">
                  <a:solidFill>
                    <a:srgbClr val="000090"/>
                  </a:solidFill>
                  <a:latin typeface="Arial" charset="0"/>
                  <a:ea typeface="ÇlÇr ñæí©" charset="0"/>
                  <a:cs typeface="ÇlÇr ñæí©" charset="0"/>
                </a:rPr>
                <a:t>, Amaziah (25:19, 27), Uzziah (26:16), Hezekiah (32:25), Josiah (34:1–36:1)</a:t>
              </a:r>
              <a:endParaRPr lang="en-US" sz="3200">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39094647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25</a:t>
            </a:r>
          </a:p>
        </p:txBody>
      </p:sp>
    </p:spTree>
    <p:extLst>
      <p:ext uri="{BB962C8B-B14F-4D97-AF65-F5344CB8AC3E}">
        <p14:creationId xmlns:p14="http://schemas.microsoft.com/office/powerpoint/2010/main" val="31255907"/>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Good with a Bad End (8)</a:t>
              </a:r>
            </a:p>
            <a:p>
              <a:pPr algn="ctr">
                <a:buFontTx/>
                <a:buNone/>
              </a:pPr>
              <a:r>
                <a:rPr lang="en-US" sz="3200">
                  <a:solidFill>
                    <a:srgbClr val="000090"/>
                  </a:solidFill>
                  <a:latin typeface="Arial" charset="0"/>
                  <a:ea typeface="ÇlÇr ñæí©" charset="0"/>
                  <a:cs typeface="ÇlÇr ñæí©" charset="0"/>
                </a:rPr>
                <a:t>Solomon* (1:1), Asa (14:2), Jehoshaphat (17:3; 20:37), Joash (24:22), </a:t>
              </a:r>
              <a:r>
                <a:rPr lang="en-US" sz="3200">
                  <a:solidFill>
                    <a:srgbClr val="FF0000"/>
                  </a:solidFill>
                  <a:latin typeface="Arial" charset="0"/>
                  <a:ea typeface="ÇlÇr ñæí©" charset="0"/>
                  <a:cs typeface="ÇlÇr ñæí©" charset="0"/>
                </a:rPr>
                <a:t>Amaziah (25:19, 27)</a:t>
              </a:r>
              <a:r>
                <a:rPr lang="en-US" sz="3200">
                  <a:solidFill>
                    <a:srgbClr val="000090"/>
                  </a:solidFill>
                  <a:latin typeface="Arial" charset="0"/>
                  <a:ea typeface="ÇlÇr ñæí©" charset="0"/>
                  <a:cs typeface="ÇlÇr ñæí©" charset="0"/>
                </a:rPr>
                <a:t>, Uzziah (26:16), Hezekiah (32:25), Josiah (34:1–36:1)</a:t>
              </a:r>
              <a:endParaRPr lang="en-US" sz="3200">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7017014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zh-CN" altLang="en-US" b="1" dirty="0">
                <a:latin typeface="Arial Black" charset="0"/>
                <a:ea typeface="SimSun" charset="0"/>
                <a:cs typeface="SimSun" charset="0"/>
              </a:rPr>
              <a:t>历代志下的复兴</a:t>
            </a:r>
            <a:endParaRPr lang="en-US" b="1" dirty="0">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复兴</a:t>
                    </a:r>
                    <a:r>
                      <a:rPr kumimoji="0" lang="en-US" altLang="zh-CN" sz="2000" dirty="0">
                        <a:solidFill>
                          <a:srgbClr val="FFFFFF"/>
                        </a:solidFill>
                        <a:ea typeface="SimSun" charset="0"/>
                        <a:cs typeface="SimSun" charset="0"/>
                      </a:rPr>
                      <a:t>#</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dirty="0">
                      <a:solidFill>
                        <a:srgbClr val="FFFFFF"/>
                      </a:solidFill>
                      <a:ea typeface="SimSun" charset="0"/>
                      <a:cs typeface="SimSun" charset="0"/>
                    </a:rPr>
                    <a:t> </a:t>
                  </a:r>
                  <a:r>
                    <a:rPr kumimoji="0" lang="zh-CN" altLang="en-US" sz="2200" dirty="0">
                      <a:solidFill>
                        <a:srgbClr val="FFFFFF"/>
                      </a:solidFill>
                      <a:ea typeface="SimSun" charset="0"/>
                      <a:cs typeface="SimSun" charset="0"/>
                    </a:rPr>
                    <a:t>章节</a:t>
                  </a:r>
                  <a:endParaRPr kumimoji="0" lang="en-US" altLang="zh-CN" sz="2200" dirty="0">
                    <a:solidFill>
                      <a:srgbClr val="FFFFFF"/>
                    </a:solidFill>
                    <a:ea typeface="SimSun" charset="0"/>
                    <a:cs typeface="SimSun"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国王</a:t>
                  </a:r>
                  <a:endParaRPr kumimoji="0" lang="en-US" altLang="zh-CN" dirty="0">
                    <a:solidFill>
                      <a:srgbClr val="FFFFFF"/>
                    </a:solidFill>
                    <a:ea typeface="SimSun" charset="0"/>
                    <a:cs typeface="SimSun"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 亚撒</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 </a:t>
                  </a:r>
                  <a:r>
                    <a:rPr kumimoji="0" lang="zh-CN" altLang="en-US" sz="1600" dirty="0">
                      <a:solidFill>
                        <a:srgbClr val="FFFFFF"/>
                      </a:solidFill>
                      <a:ea typeface="SimSun" charset="0"/>
                      <a:cs typeface="SimSun" charset="0"/>
                    </a:rPr>
                    <a:t> 越沙法</a:t>
                  </a:r>
                </a:p>
                <a:p>
                  <a:pPr algn="ctr" eaLnBrk="1" hangingPunct="1">
                    <a:lnSpc>
                      <a:spcPct val="100000"/>
                    </a:lnSpc>
                    <a:spcBef>
                      <a:spcPct val="0"/>
                    </a:spcBef>
                    <a:buFontTx/>
                    <a:buNone/>
                  </a:pPr>
                  <a:endParaRPr kumimoji="0" lang="en-US" altLang="zh-CN" sz="1600" dirty="0">
                    <a:solidFill>
                      <a:srgbClr val="FFFFFF"/>
                    </a:solidFill>
                    <a:ea typeface="SimSun" charset="0"/>
                    <a:cs typeface="SimSun"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sz="1600" dirty="0">
                      <a:solidFill>
                        <a:srgbClr val="FFFFFF"/>
                      </a:solidFill>
                      <a:ea typeface="SimSun" charset="0"/>
                      <a:cs typeface="SimSun" charset="0"/>
                    </a:rPr>
                    <a:t>约阿施</a:t>
                  </a:r>
                </a:p>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a:t>
                  </a:r>
                  <a:r>
                    <a:rPr kumimoji="0" lang="zh-CN" altLang="en-US" sz="1600" dirty="0">
                      <a:solidFill>
                        <a:srgbClr val="FFFFFF"/>
                      </a:solidFill>
                      <a:ea typeface="SimSun" charset="0"/>
                      <a:cs typeface="SimSun" charset="0"/>
                    </a:rPr>
                    <a:t>对耶和耶大</a:t>
                  </a:r>
                  <a:r>
                    <a:rPr kumimoji="0" lang="en-US" altLang="zh-CN" sz="1600" dirty="0">
                      <a:solidFill>
                        <a:srgbClr val="FFFFFF"/>
                      </a:solidFill>
                      <a:ea typeface="SimSun" charset="0"/>
                      <a:cs typeface="SimSun"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亚玛谢</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希西家</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 约西雅</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作为</a:t>
                  </a:r>
                  <a:endParaRPr kumimoji="0" lang="en-US" altLang="zh-CN" dirty="0">
                    <a:solidFill>
                      <a:srgbClr val="FFFFFF"/>
                    </a:solidFill>
                    <a:ea typeface="SimSun" charset="0"/>
                    <a:cs typeface="SimSun"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成绩</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5270508" y="1615084"/>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861103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26</a:t>
            </a:r>
          </a:p>
        </p:txBody>
      </p:sp>
    </p:spTree>
    <p:extLst>
      <p:ext uri="{BB962C8B-B14F-4D97-AF65-F5344CB8AC3E}">
        <p14:creationId xmlns:p14="http://schemas.microsoft.com/office/powerpoint/2010/main" val="1443382919"/>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Good with a Bad End (8)</a:t>
              </a:r>
            </a:p>
            <a:p>
              <a:pPr algn="ctr">
                <a:buFontTx/>
                <a:buNone/>
              </a:pPr>
              <a:r>
                <a:rPr lang="en-US" sz="3200">
                  <a:solidFill>
                    <a:srgbClr val="000090"/>
                  </a:solidFill>
                  <a:latin typeface="Arial" charset="0"/>
                  <a:ea typeface="ÇlÇr ñæí©" charset="0"/>
                  <a:cs typeface="ÇlÇr ñæí©" charset="0"/>
                </a:rPr>
                <a:t>Solomon* (1:1), Asa (14:2), Jehoshaphat (17:3; 20:37), Joash (24:22), Amaziah (25:19, 27), </a:t>
              </a:r>
              <a:r>
                <a:rPr lang="en-US" sz="3200">
                  <a:solidFill>
                    <a:srgbClr val="FF0000"/>
                  </a:solidFill>
                  <a:latin typeface="Arial" charset="0"/>
                  <a:ea typeface="ÇlÇr ñæí©" charset="0"/>
                  <a:cs typeface="ÇlÇr ñæí©" charset="0"/>
                </a:rPr>
                <a:t>Uzziah (26:16)</a:t>
              </a:r>
              <a:r>
                <a:rPr lang="en-US" sz="3200">
                  <a:solidFill>
                    <a:srgbClr val="000090"/>
                  </a:solidFill>
                  <a:latin typeface="Arial" charset="0"/>
                  <a:ea typeface="ÇlÇr ñæí©" charset="0"/>
                  <a:cs typeface="ÇlÇr ñæí©" charset="0"/>
                </a:rPr>
                <a:t>, Hezekiah (32:25), Josiah (34:1–36:1)</a:t>
              </a:r>
              <a:endParaRPr lang="en-US" sz="3200">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482486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27</a:t>
            </a:r>
          </a:p>
        </p:txBody>
      </p:sp>
    </p:spTree>
    <p:extLst>
      <p:ext uri="{BB962C8B-B14F-4D97-AF65-F5344CB8AC3E}">
        <p14:creationId xmlns:p14="http://schemas.microsoft.com/office/powerpoint/2010/main" val="19329047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a:solidFill>
                <a:srgbClr val="000000"/>
              </a:solidFill>
              <a:latin typeface="Arial" charset="0"/>
              <a:cs typeface="Arial" charset="0"/>
            </a:endParaRPr>
          </a:p>
        </p:txBody>
      </p:sp>
      <p:sp>
        <p:nvSpPr>
          <p:cNvPr id="70659" name="Text Box 3"/>
          <p:cNvSpPr txBox="1">
            <a:spLocks noChangeArrowheads="1"/>
          </p:cNvSpPr>
          <p:nvPr/>
        </p:nvSpPr>
        <p:spPr bwMode="auto">
          <a:xfrm>
            <a:off x="457200" y="1295400"/>
            <a:ext cx="8147050" cy="3970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742950" indent="-742950"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列王纪上以</a:t>
            </a:r>
            <a:r>
              <a:rPr kumimoji="0" lang="zh-CN" altLang="en-US" sz="3600" u="sng">
                <a:solidFill>
                  <a:srgbClr val="FFFFFF"/>
                </a:solidFill>
                <a:cs typeface="Times New Roman" charset="0"/>
              </a:rPr>
              <a:t>所罗门</a:t>
            </a:r>
            <a:r>
              <a:rPr kumimoji="0" lang="zh-CN" altLang="en-US" sz="3600">
                <a:solidFill>
                  <a:srgbClr val="FFFFFF"/>
                </a:solidFill>
                <a:cs typeface="Times New Roman" charset="0"/>
              </a:rPr>
              <a:t>王开始并描述国度的</a:t>
            </a:r>
            <a:r>
              <a:rPr kumimoji="0" lang="zh-CN" altLang="en-US" sz="3600" u="sng">
                <a:solidFill>
                  <a:srgbClr val="FFFFFF"/>
                </a:solidFill>
                <a:cs typeface="Times New Roman" charset="0"/>
              </a:rPr>
              <a:t>分裂</a:t>
            </a:r>
            <a:r>
              <a:rPr kumimoji="0" lang="zh-CN" altLang="en-US" sz="3600">
                <a:solidFill>
                  <a:srgbClr val="FFFFFF"/>
                </a:solidFill>
                <a:cs typeface="Times New Roman" charset="0"/>
              </a:rPr>
              <a:t>。</a:t>
            </a:r>
            <a:endParaRPr kumimoji="0" lang="en-US" sz="3600">
              <a:solidFill>
                <a:srgbClr val="FFFFFF"/>
              </a:solidFill>
              <a:cs typeface="Times New Roman" charset="0"/>
            </a:endParaRPr>
          </a:p>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先知</a:t>
            </a:r>
            <a:r>
              <a:rPr kumimoji="0" lang="zh-CN" altLang="en-US" sz="3600" u="sng">
                <a:solidFill>
                  <a:srgbClr val="FFFFFF"/>
                </a:solidFill>
                <a:cs typeface="Times New Roman" charset="0"/>
              </a:rPr>
              <a:t>以利亚</a:t>
            </a:r>
            <a:r>
              <a:rPr kumimoji="0" lang="zh-CN" altLang="en-US" sz="3600">
                <a:solidFill>
                  <a:srgbClr val="FFFFFF"/>
                </a:solidFill>
                <a:cs typeface="Times New Roman" charset="0"/>
              </a:rPr>
              <a:t>在列王纪上显为凸出而</a:t>
            </a:r>
            <a:r>
              <a:rPr kumimoji="0" lang="zh-CN" altLang="en-US" sz="3600" u="sng">
                <a:solidFill>
                  <a:srgbClr val="FFFFFF"/>
                </a:solidFill>
                <a:cs typeface="Times New Roman" charset="0"/>
              </a:rPr>
              <a:t>以利沙</a:t>
            </a:r>
            <a:r>
              <a:rPr kumimoji="0" lang="zh-CN" altLang="en-US" sz="3600">
                <a:solidFill>
                  <a:srgbClr val="FFFFFF"/>
                </a:solidFill>
                <a:cs typeface="Times New Roman" charset="0"/>
              </a:rPr>
              <a:t>在列王纪下显为凸出。</a:t>
            </a:r>
            <a:endParaRPr kumimoji="0" lang="en-US" altLang="zh-CN" sz="3600">
              <a:solidFill>
                <a:srgbClr val="FFFFFF"/>
              </a:solidFill>
              <a:cs typeface="Times New Roman" charset="0"/>
            </a:endParaRPr>
          </a:p>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列王纪下属说</a:t>
            </a:r>
            <a:r>
              <a:rPr kumimoji="0" lang="en-US" altLang="zh-CN" sz="3600">
                <a:solidFill>
                  <a:srgbClr val="FFFFFF"/>
                </a:solidFill>
                <a:cs typeface="Times New Roman" charset="0"/>
              </a:rPr>
              <a:t>_______</a:t>
            </a:r>
            <a:r>
              <a:rPr kumimoji="0" lang="zh-CN" altLang="en-US" sz="3600">
                <a:solidFill>
                  <a:srgbClr val="FFFFFF"/>
                </a:solidFill>
                <a:cs typeface="Times New Roman" charset="0"/>
              </a:rPr>
              <a:t>和</a:t>
            </a:r>
            <a:r>
              <a:rPr kumimoji="0" lang="en-US" altLang="zh-CN" sz="3600">
                <a:solidFill>
                  <a:srgbClr val="FFFFFF"/>
                </a:solidFill>
                <a:cs typeface="Times New Roman" charset="0"/>
              </a:rPr>
              <a:t>_______</a:t>
            </a:r>
            <a:r>
              <a:rPr kumimoji="0" lang="zh-CN" altLang="en-US" sz="3600">
                <a:solidFill>
                  <a:srgbClr val="FFFFFF"/>
                </a:solidFill>
                <a:cs typeface="Times New Roman" charset="0"/>
              </a:rPr>
              <a:t>毁灭。</a:t>
            </a:r>
            <a:endParaRPr kumimoji="0" lang="en-US" sz="3600">
              <a:solidFill>
                <a:srgbClr val="FFFFFF"/>
              </a:solidFill>
              <a:cs typeface="Times New Roman" charset="0"/>
            </a:endParaRP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7"/>
              </a:schemeClr>
            </a:outerShdw>
          </a:effectLst>
        </p:spPr>
        <p:txBody>
          <a:bodyPr>
            <a:spAutoFit/>
          </a:bodyPr>
          <a:lstStyle/>
          <a:p>
            <a:pPr marL="457200" indent="-457200" eaLnBrk="1" hangingPunct="1">
              <a:spcBef>
                <a:spcPct val="50000"/>
              </a:spcBef>
              <a:defRPr/>
            </a:pPr>
            <a:r>
              <a:rPr lang="en-US" sz="3600" b="1" kern="1200" dirty="0">
                <a:solidFill>
                  <a:schemeClr val="bg1"/>
                </a:solidFill>
                <a:ea typeface="Times New Roman" pitchFamily="-105" charset="0"/>
              </a:rPr>
              <a:t>REVIEW QUIZ ON 1-2 Kings</a:t>
            </a:r>
          </a:p>
        </p:txBody>
      </p:sp>
      <p:pic>
        <p:nvPicPr>
          <p:cNvPr id="270340" name="Picture 4" descr="j0233787"/>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45806495"/>
      </p:ext>
    </p:extLst>
  </p:cSld>
  <p:clrMapOvr>
    <a:masterClrMapping/>
  </p:clrMapOvr>
  <p:transition/>
</p:sld>
</file>

<file path=ppt/slides/slide2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18" name="Group 17"/>
          <p:cNvGrpSpPr>
            <a:grpSpLocks/>
          </p:cNvGrpSpPr>
          <p:nvPr/>
        </p:nvGrpSpPr>
        <p:grpSpPr bwMode="auto">
          <a:xfrm>
            <a:off x="1239838" y="1052736"/>
            <a:ext cx="7436618" cy="5135339"/>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Good to Better (2)</a:t>
              </a:r>
            </a:p>
            <a:p>
              <a:pPr algn="ctr">
                <a:buFontTx/>
                <a:buNone/>
              </a:pPr>
              <a:r>
                <a:rPr lang="en-US" sz="3600">
                  <a:solidFill>
                    <a:srgbClr val="000090"/>
                  </a:solidFill>
                  <a:latin typeface="Arial" charset="0"/>
                  <a:ea typeface="ÇlÇr ñæí©" charset="0"/>
                  <a:cs typeface="ÇlÇr ñæí©" charset="0"/>
                </a:rPr>
                <a:t>David (1 Kings 3:6), </a:t>
              </a:r>
              <a:br>
                <a:rPr lang="en-US" sz="3600">
                  <a:solidFill>
                    <a:srgbClr val="000090"/>
                  </a:solidFill>
                  <a:latin typeface="Arial" charset="0"/>
                  <a:ea typeface="ÇlÇr ñæí©" charset="0"/>
                  <a:cs typeface="ÇlÇr ñæí©" charset="0"/>
                </a:rPr>
              </a:br>
              <a:r>
                <a:rPr lang="en-US" sz="3600">
                  <a:solidFill>
                    <a:srgbClr val="FF0000"/>
                  </a:solidFill>
                  <a:latin typeface="Arial" charset="0"/>
                  <a:ea typeface="ÇlÇr ñæí©" charset="0"/>
                  <a:cs typeface="ÇlÇr ñæí©" charset="0"/>
                </a:rPr>
                <a:t>Jotham (27:6)</a:t>
              </a:r>
            </a:p>
            <a:p>
              <a:pPr algn="ctr">
                <a:buFontTx/>
                <a:buNone/>
              </a:pPr>
              <a:endParaRPr lang="en-US" sz="3600">
                <a:solidFill>
                  <a:srgbClr val="000090"/>
                </a:solidFill>
                <a:latin typeface="Arial" charset="0"/>
                <a:cs typeface="Arial"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0" y="3501008"/>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02747759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28</a:t>
            </a:r>
          </a:p>
        </p:txBody>
      </p:sp>
    </p:spTree>
    <p:extLst>
      <p:ext uri="{BB962C8B-B14F-4D97-AF65-F5344CB8AC3E}">
        <p14:creationId xmlns:p14="http://schemas.microsoft.com/office/powerpoint/2010/main" val="920945425"/>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Bad to Worse (9)</a:t>
              </a:r>
            </a:p>
            <a:p>
              <a:pPr algn="ctr">
                <a:buFontTx/>
                <a:buNone/>
              </a:pPr>
              <a:r>
                <a:rPr lang="en-US" sz="3200">
                  <a:solidFill>
                    <a:srgbClr val="000090"/>
                  </a:solidFill>
                  <a:latin typeface="Arial" charset="0"/>
                  <a:ea typeface="ÇlÇr ñæí©" charset="0"/>
                  <a:cs typeface="ÇlÇr ñæí©" charset="0"/>
                </a:rPr>
                <a:t>Jehoram (21:6, 11-12), Ahaziah (20:35; 22:3), Athaliah (22:10), </a:t>
              </a:r>
              <a:r>
                <a:rPr lang="en-US" sz="3200">
                  <a:solidFill>
                    <a:srgbClr val="FF0000"/>
                  </a:solidFill>
                  <a:latin typeface="Arial" charset="0"/>
                  <a:ea typeface="ÇlÇr ñæí©" charset="0"/>
                  <a:cs typeface="ÇlÇr ñæí©" charset="0"/>
                </a:rPr>
                <a:t>Ahaz (28:22)</a:t>
              </a:r>
              <a:r>
                <a:rPr lang="en-US" sz="3200">
                  <a:solidFill>
                    <a:srgbClr val="000090"/>
                  </a:solidFill>
                  <a:latin typeface="Arial" charset="0"/>
                  <a:ea typeface="ÇlÇr ñæí©" charset="0"/>
                  <a:cs typeface="ÇlÇr ñæí©" charset="0"/>
                </a:rPr>
                <a:t>, Amon (33:20-25), Jehoahaz (36:1; cf. 2 Kings 13:2), Jehoiakim (36:5), Jehoiachin (36:9), Zedekiah (36:12)</a:t>
              </a:r>
              <a:endParaRPr lang="en-US" sz="4800">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33443089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29</a:t>
            </a:r>
          </a:p>
        </p:txBody>
      </p:sp>
    </p:spTree>
    <p:extLst>
      <p:ext uri="{BB962C8B-B14F-4D97-AF65-F5344CB8AC3E}">
        <p14:creationId xmlns:p14="http://schemas.microsoft.com/office/powerpoint/2010/main" val="3902115721"/>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8723" name="Text Box 4"/>
          <p:cNvSpPr txBox="1">
            <a:spLocks noChangeArrowheads="1"/>
          </p:cNvSpPr>
          <p:nvPr/>
        </p:nvSpPr>
        <p:spPr bwMode="auto">
          <a:xfrm>
            <a:off x="7020272" y="0"/>
            <a:ext cx="2123728" cy="609600"/>
          </a:xfrm>
          <a:prstGeom prst="rect">
            <a:avLst/>
          </a:prstGeom>
          <a:solidFill>
            <a:srgbClr val="000090"/>
          </a:solidFill>
          <a:ln w="9525">
            <a:noFill/>
            <a:miter lim="800000"/>
            <a:headEnd/>
            <a:tailEnd/>
          </a:ln>
          <a:effectLs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232 &amp; 342</a:t>
            </a:r>
          </a:p>
        </p:txBody>
      </p:sp>
      <p:pic>
        <p:nvPicPr>
          <p:cNvPr id="5" name="Picture 2" descr="Whitcomb Chart"/>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b="-14489"/>
          <a:stretch/>
        </p:blipFill>
        <p:spPr bwMode="auto">
          <a:xfrm>
            <a:off x="0" y="386900"/>
            <a:ext cx="3862638" cy="449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8229600" cy="685800"/>
          </a:xfrm>
          <a:solidFill>
            <a:srgbClr val="000090"/>
          </a:solidFill>
        </p:spPr>
        <p:txBody>
          <a:bodyPr/>
          <a:lstStyle/>
          <a:p>
            <a:pPr>
              <a:defRPr/>
            </a:pPr>
            <a:r>
              <a:rPr kumimoji="0" lang="en-US" sz="3200" b="1" dirty="0">
                <a:solidFill>
                  <a:schemeClr val="tx1"/>
                </a:solidFill>
                <a:latin typeface="Arial"/>
                <a:ea typeface="ＭＳ Ｐゴシック" charset="0"/>
                <a:cs typeface="Arial"/>
              </a:rPr>
              <a:t>Chart of OT Kings &amp; Prophets</a:t>
            </a:r>
          </a:p>
        </p:txBody>
      </p:sp>
      <p:sp>
        <p:nvSpPr>
          <p:cNvPr id="2" name="Rounded Rectangular Callout 1"/>
          <p:cNvSpPr/>
          <p:nvPr/>
        </p:nvSpPr>
        <p:spPr bwMode="auto">
          <a:xfrm>
            <a:off x="7020272" y="4509120"/>
            <a:ext cx="1296144" cy="1368152"/>
          </a:xfrm>
          <a:prstGeom prst="wedgeRoundRectCallout">
            <a:avLst>
              <a:gd name="adj1" fmla="val -60578"/>
              <a:gd name="adj2" fmla="val 62500"/>
              <a:gd name="adj3" fmla="val 16667"/>
            </a:avLst>
          </a:prstGeom>
          <a:solidFill>
            <a:srgbClr val="000090"/>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12" charset="0"/>
              <a:ea typeface="ＭＳ Ｐゴシック" charset="0"/>
            </a:endParaRPr>
          </a:p>
        </p:txBody>
      </p:sp>
      <p:sp>
        <p:nvSpPr>
          <p:cNvPr id="6" name="Rectangle 3"/>
          <p:cNvSpPr txBox="1">
            <a:spLocks noChangeArrowheads="1"/>
          </p:cNvSpPr>
          <p:nvPr/>
        </p:nvSpPr>
        <p:spPr bwMode="auto">
          <a:xfrm>
            <a:off x="7020272" y="4509120"/>
            <a:ext cx="1296144" cy="1296144"/>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a:ea typeface="ＭＳ Ｐゴシック" charset="0"/>
                <a:cs typeface="Arial"/>
              </a:rPr>
              <a:t>Temple Cleansing 7 years after Israel's Fall</a:t>
            </a:r>
          </a:p>
        </p:txBody>
      </p:sp>
    </p:spTree>
    <p:extLst>
      <p:ext uri="{BB962C8B-B14F-4D97-AF65-F5344CB8AC3E}">
        <p14:creationId xmlns:p14="http://schemas.microsoft.com/office/powerpoint/2010/main" val="1168449253"/>
      </p:ext>
    </p:extLst>
  </p:cSld>
  <p:clrMapOvr>
    <a:masterClrMapping/>
  </p:clrMapOvr>
  <p:transition spd="med">
    <p:zoom dir="in"/>
  </p:transition>
</p:sld>
</file>

<file path=ppt/slides/slide2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zh-CN" altLang="en-US" b="1" dirty="0">
                <a:latin typeface="Arial Black" charset="0"/>
                <a:ea typeface="SimSun" charset="0"/>
                <a:cs typeface="SimSun" charset="0"/>
              </a:rPr>
              <a:t>历代志下的复兴</a:t>
            </a:r>
            <a:endParaRPr lang="en-US" b="1" dirty="0">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复兴</a:t>
                    </a:r>
                    <a:r>
                      <a:rPr kumimoji="0" lang="en-US" altLang="zh-CN" sz="2000" dirty="0">
                        <a:solidFill>
                          <a:srgbClr val="FFFFFF"/>
                        </a:solidFill>
                        <a:ea typeface="SimSun" charset="0"/>
                        <a:cs typeface="SimSun" charset="0"/>
                      </a:rPr>
                      <a:t>#</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dirty="0">
                      <a:solidFill>
                        <a:srgbClr val="FFFFFF"/>
                      </a:solidFill>
                      <a:ea typeface="SimSun" charset="0"/>
                      <a:cs typeface="SimSun" charset="0"/>
                    </a:rPr>
                    <a:t> </a:t>
                  </a:r>
                  <a:r>
                    <a:rPr kumimoji="0" lang="zh-CN" altLang="en-US" sz="2200" dirty="0">
                      <a:solidFill>
                        <a:srgbClr val="FFFFFF"/>
                      </a:solidFill>
                      <a:ea typeface="SimSun" charset="0"/>
                      <a:cs typeface="SimSun" charset="0"/>
                    </a:rPr>
                    <a:t>章节</a:t>
                  </a:r>
                  <a:endParaRPr kumimoji="0" lang="en-US" altLang="zh-CN" sz="2200" dirty="0">
                    <a:solidFill>
                      <a:srgbClr val="FFFFFF"/>
                    </a:solidFill>
                    <a:ea typeface="SimSun" charset="0"/>
                    <a:cs typeface="SimSun"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国王</a:t>
                  </a:r>
                  <a:endParaRPr kumimoji="0" lang="en-US" altLang="zh-CN" dirty="0">
                    <a:solidFill>
                      <a:srgbClr val="FFFFFF"/>
                    </a:solidFill>
                    <a:ea typeface="SimSun" charset="0"/>
                    <a:cs typeface="SimSun"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 亚撒</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 </a:t>
                  </a:r>
                  <a:r>
                    <a:rPr kumimoji="0" lang="zh-CN" altLang="en-US" sz="1600" dirty="0">
                      <a:solidFill>
                        <a:srgbClr val="FFFFFF"/>
                      </a:solidFill>
                      <a:ea typeface="SimSun" charset="0"/>
                      <a:cs typeface="SimSun" charset="0"/>
                    </a:rPr>
                    <a:t> 越沙法</a:t>
                  </a:r>
                </a:p>
                <a:p>
                  <a:pPr algn="ctr" eaLnBrk="1" hangingPunct="1">
                    <a:lnSpc>
                      <a:spcPct val="100000"/>
                    </a:lnSpc>
                    <a:spcBef>
                      <a:spcPct val="0"/>
                    </a:spcBef>
                    <a:buFontTx/>
                    <a:buNone/>
                  </a:pPr>
                  <a:endParaRPr kumimoji="0" lang="en-US" altLang="zh-CN" sz="1600" dirty="0">
                    <a:solidFill>
                      <a:srgbClr val="FFFFFF"/>
                    </a:solidFill>
                    <a:ea typeface="SimSun" charset="0"/>
                    <a:cs typeface="SimSun"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sz="1600" dirty="0">
                      <a:solidFill>
                        <a:srgbClr val="FFFFFF"/>
                      </a:solidFill>
                      <a:ea typeface="SimSun" charset="0"/>
                      <a:cs typeface="SimSun" charset="0"/>
                    </a:rPr>
                    <a:t>约阿施</a:t>
                  </a:r>
                </a:p>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a:t>
                  </a:r>
                  <a:r>
                    <a:rPr kumimoji="0" lang="zh-CN" altLang="en-US" sz="1600" dirty="0">
                      <a:solidFill>
                        <a:srgbClr val="FFFFFF"/>
                      </a:solidFill>
                      <a:ea typeface="SimSun" charset="0"/>
                      <a:cs typeface="SimSun" charset="0"/>
                    </a:rPr>
                    <a:t>对耶和耶大</a:t>
                  </a:r>
                  <a:r>
                    <a:rPr kumimoji="0" lang="en-US" altLang="zh-CN" sz="1600" dirty="0">
                      <a:solidFill>
                        <a:srgbClr val="FFFFFF"/>
                      </a:solidFill>
                      <a:ea typeface="SimSun" charset="0"/>
                      <a:cs typeface="SimSun"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亚玛谢</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希西家</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 约西雅</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作为</a:t>
                  </a:r>
                  <a:endParaRPr kumimoji="0" lang="en-US" altLang="zh-CN" dirty="0">
                    <a:solidFill>
                      <a:srgbClr val="FFFFFF"/>
                    </a:solidFill>
                    <a:ea typeface="SimSun" charset="0"/>
                    <a:cs typeface="SimSun"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成绩</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6490861" y="1573289"/>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861103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30</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622946360"/>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22562" name="Text Box 11"/>
          <p:cNvSpPr txBox="1">
            <a:spLocks noChangeArrowheads="1"/>
          </p:cNvSpPr>
          <p:nvPr/>
        </p:nvSpPr>
        <p:spPr bwMode="auto">
          <a:xfrm>
            <a:off x="5292080" y="152400"/>
            <a:ext cx="385192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历代志下</a:t>
            </a: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30:1-4</a:t>
            </a:r>
          </a:p>
        </p:txBody>
      </p:sp>
      <p:sp>
        <p:nvSpPr>
          <p:cNvPr id="18227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Arial"/>
                <a:ea typeface="Times New Roman" pitchFamily="-111" charset="0"/>
                <a:cs typeface="Arial"/>
              </a:rPr>
              <a:t>Feasts</a:t>
            </a:r>
          </a:p>
        </p:txBody>
      </p:sp>
      <p:sp>
        <p:nvSpPr>
          <p:cNvPr id="182278" name="Text Box 6"/>
          <p:cNvSpPr txBox="1">
            <a:spLocks noChangeArrowheads="1"/>
          </p:cNvSpPr>
          <p:nvPr/>
        </p:nvSpPr>
        <p:spPr bwMode="auto">
          <a:xfrm>
            <a:off x="304800" y="2392363"/>
            <a:ext cx="4800600" cy="1477962"/>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a:ln>
                  <a:noFill/>
                </a:ln>
                <a:solidFill>
                  <a:srgbClr val="FFFFFF"/>
                </a:solidFill>
                <a:effectLst>
                  <a:glow rad="101600">
                    <a:srgbClr val="000000"/>
                  </a:glow>
                </a:effectLst>
                <a:uLnTx/>
                <a:uFillTx/>
                <a:latin typeface="Arial" charset="0"/>
                <a:ea typeface="Arial" charset="0"/>
                <a:cs typeface="Arial" charset="0"/>
              </a:rPr>
              <a:t>Recalls Exodus</a:t>
            </a:r>
          </a:p>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1" u="none" strike="noStrike" kern="1200" cap="none" spc="0" normalizeH="0" baseline="0" noProof="0">
                <a:ln>
                  <a:noFill/>
                </a:ln>
                <a:solidFill>
                  <a:srgbClr val="FFFFFF"/>
                </a:solidFill>
                <a:effectLst>
                  <a:glow rad="101600">
                    <a:srgbClr val="000000"/>
                  </a:glow>
                </a:effectLst>
                <a:uLnTx/>
                <a:uFillTx/>
                <a:latin typeface="Arial" charset="0"/>
                <a:ea typeface="Arial" charset="0"/>
                <a:cs typeface="Arial" charset="0"/>
              </a:rPr>
              <a:t>Christ our redeemer</a:t>
            </a:r>
          </a:p>
        </p:txBody>
      </p:sp>
      <p:sp>
        <p:nvSpPr>
          <p:cNvPr id="182279" name="Oval 7"/>
          <p:cNvSpPr>
            <a:spLocks noChangeArrowheads="1"/>
          </p:cNvSpPr>
          <p:nvPr/>
        </p:nvSpPr>
        <p:spPr bwMode="auto">
          <a:xfrm>
            <a:off x="57912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82280" name="Rectangle 8"/>
          <p:cNvSpPr>
            <a:spLocks noGrp="1" noChangeArrowheads="1"/>
          </p:cNvSpPr>
          <p:nvPr>
            <p:ph type="title" idx="4294967295"/>
          </p:nvPr>
        </p:nvSpPr>
        <p:spPr>
          <a:xfrm>
            <a:off x="152400" y="1600200"/>
            <a:ext cx="32766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dirty="0">
                <a:solidFill>
                  <a:srgbClr val="FFFF00"/>
                </a:solidFill>
              </a:rPr>
              <a:t>Passover</a:t>
            </a:r>
          </a:p>
        </p:txBody>
      </p:sp>
      <p:sp>
        <p:nvSpPr>
          <p:cNvPr id="10" name="Oval 7"/>
          <p:cNvSpPr>
            <a:spLocks noChangeArrowheads="1"/>
          </p:cNvSpPr>
          <p:nvPr/>
        </p:nvSpPr>
        <p:spPr bwMode="auto">
          <a:xfrm>
            <a:off x="7236296" y="1700808"/>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a:ea typeface="Times New Roman" charset="0"/>
              <a:cs typeface="Arial"/>
            </a:endParaRPr>
          </a:p>
        </p:txBody>
      </p:sp>
      <p:sp>
        <p:nvSpPr>
          <p:cNvPr id="13" name="Rounded Rectangular Callout 12"/>
          <p:cNvSpPr/>
          <p:nvPr/>
        </p:nvSpPr>
        <p:spPr bwMode="auto">
          <a:xfrm>
            <a:off x="6084168" y="3212976"/>
            <a:ext cx="1296144" cy="1368152"/>
          </a:xfrm>
          <a:prstGeom prst="wedgeRoundRectCallout">
            <a:avLst>
              <a:gd name="adj1" fmla="val 62355"/>
              <a:gd name="adj2" fmla="val -65360"/>
              <a:gd name="adj3" fmla="val 16667"/>
            </a:avLst>
          </a:prstGeom>
          <a:solidFill>
            <a:schemeClr val="accent1">
              <a:lumMod val="60000"/>
              <a:lumOff val="40000"/>
            </a:schemeClr>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0" cap="none" spc="0" normalizeH="0" baseline="0" noProof="0">
              <a:ln>
                <a:noFill/>
              </a:ln>
              <a:solidFill>
                <a:srgbClr val="FFFFFF"/>
              </a:solidFill>
              <a:effectLst/>
              <a:uLnTx/>
              <a:uFillTx/>
              <a:latin typeface="Times New Roman" pitchFamily="-112" charset="0"/>
              <a:ea typeface="ＭＳ Ｐゴシック" charset="0"/>
            </a:endParaRPr>
          </a:p>
        </p:txBody>
      </p:sp>
      <p:sp>
        <p:nvSpPr>
          <p:cNvPr id="14" name="Rectangle 3"/>
          <p:cNvSpPr txBox="1">
            <a:spLocks noChangeArrowheads="1"/>
          </p:cNvSpPr>
          <p:nvPr/>
        </p:nvSpPr>
        <p:spPr bwMode="auto">
          <a:xfrm>
            <a:off x="6084168" y="3212976"/>
            <a:ext cx="1296144" cy="1296144"/>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Arial"/>
                <a:ea typeface="ＭＳ Ｐゴシック" charset="0"/>
                <a:cs typeface="Arial"/>
              </a:rPr>
              <a:t>Hezekiah moved Passover one month</a:t>
            </a:r>
          </a:p>
        </p:txBody>
      </p:sp>
    </p:spTree>
    <p:extLst>
      <p:ext uri="{BB962C8B-B14F-4D97-AF65-F5344CB8AC3E}">
        <p14:creationId xmlns:p14="http://schemas.microsoft.com/office/powerpoint/2010/main" val="156681767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297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wipe(down)">
                                      <p:cBhvr>
                                        <p:cTn id="16" dur="500"/>
                                        <p:tgtEl>
                                          <p:spTgt spid="14"/>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P spid="10" grpId="0" animBg="1"/>
      <p:bldP spid="13" grpId="0" animBg="1"/>
      <p:bldP spid="14" grpId="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31</a:t>
            </a:r>
          </a:p>
        </p:txBody>
      </p:sp>
    </p:spTree>
    <p:extLst>
      <p:ext uri="{BB962C8B-B14F-4D97-AF65-F5344CB8AC3E}">
        <p14:creationId xmlns:p14="http://schemas.microsoft.com/office/powerpoint/2010/main" val="1934897325"/>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en-US" b="0">
                <a:solidFill>
                  <a:srgbClr val="FFFFFF"/>
                </a:solidFill>
                <a:latin typeface="Arial" charset="0"/>
                <a:cs typeface="Arial" charset="0"/>
              </a:rPr>
              <a:t>267a</a:t>
            </a:r>
          </a:p>
        </p:txBody>
      </p:sp>
      <p:sp>
        <p:nvSpPr>
          <p:cNvPr id="49" name="Cloud 48"/>
          <p:cNvSpPr/>
          <p:nvPr/>
        </p:nvSpPr>
        <p:spPr bwMode="auto">
          <a:xfrm>
            <a:off x="4247456" y="5059339"/>
            <a:ext cx="4896544"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b="0">
              <a:solidFill>
                <a:srgbClr val="000000"/>
              </a:solidFill>
              <a:latin typeface="Times New Roman" pitchFamily="-105" charset="0"/>
            </a:endParaRPr>
          </a:p>
        </p:txBody>
      </p:sp>
      <p:sp>
        <p:nvSpPr>
          <p:cNvPr id="51" name="Rectangle 2"/>
          <p:cNvSpPr txBox="1">
            <a:spLocks noChangeArrowheads="1"/>
          </p:cNvSpPr>
          <p:nvPr/>
        </p:nvSpPr>
        <p:spPr bwMode="auto">
          <a:xfrm>
            <a:off x="152400" y="76200"/>
            <a:ext cx="7467600" cy="762000"/>
          </a:xfrm>
          <a:prstGeom prst="rect">
            <a:avLst/>
          </a:prstGeom>
          <a:solidFill>
            <a:srgbClr val="000000"/>
          </a:solidFill>
          <a:ln>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eaLnBrk="1" hangingPunct="1">
              <a:lnSpc>
                <a:spcPct val="100000"/>
              </a:lnSpc>
              <a:buFontTx/>
              <a:buNone/>
              <a:defRPr/>
            </a:pPr>
            <a:r>
              <a:rPr kumimoji="0" lang="zh-CN" altLang="en-US" sz="4000" kern="0">
                <a:solidFill>
                  <a:srgbClr val="FFFFFF"/>
                </a:solidFill>
                <a:latin typeface="Arial Black" charset="0"/>
                <a:ea typeface="宋体" charset="0"/>
                <a:cs typeface="宋体" charset="0"/>
              </a:rPr>
              <a:t>历代志 </a:t>
            </a:r>
            <a:r>
              <a:rPr kumimoji="0" lang="zh-CN" altLang="en-US" sz="3200" kern="0">
                <a:solidFill>
                  <a:srgbClr val="FFFFFF"/>
                </a:solidFill>
                <a:latin typeface="Arial Black" charset="0"/>
                <a:ea typeface="宋体" charset="0"/>
                <a:cs typeface="宋体" charset="0"/>
              </a:rPr>
              <a:t>对比</a:t>
            </a:r>
            <a:r>
              <a:rPr kumimoji="0" lang="zh-CN" altLang="en-US" sz="4000" kern="0">
                <a:solidFill>
                  <a:srgbClr val="FFFFFF"/>
                </a:solidFill>
                <a:latin typeface="Arial Black" charset="0"/>
                <a:ea typeface="宋体" charset="0"/>
                <a:cs typeface="宋体" charset="0"/>
              </a:rPr>
              <a:t> 撒母耳记 </a:t>
            </a:r>
            <a:r>
              <a:rPr kumimoji="0" lang="en-US" altLang="zh-CN" sz="4000" kern="0">
                <a:solidFill>
                  <a:srgbClr val="FFFFFF"/>
                </a:solidFill>
                <a:latin typeface="Arial Black" charset="0"/>
                <a:ea typeface="宋体" charset="0"/>
                <a:cs typeface="宋体" charset="0"/>
              </a:rPr>
              <a:t>/ </a:t>
            </a:r>
            <a:r>
              <a:rPr kumimoji="0" lang="zh-CN" altLang="en-US" sz="4000" kern="0">
                <a:solidFill>
                  <a:srgbClr val="FFFFFF"/>
                </a:solidFill>
                <a:latin typeface="Arial Black" charset="0"/>
                <a:ea typeface="宋体" charset="0"/>
                <a:cs typeface="宋体" charset="0"/>
              </a:rPr>
              <a:t>列王纪</a:t>
            </a:r>
          </a:p>
        </p:txBody>
      </p:sp>
      <p:grpSp>
        <p:nvGrpSpPr>
          <p:cNvPr id="52" name="Group 95"/>
          <p:cNvGrpSpPr>
            <a:grpSpLocks/>
          </p:cNvGrpSpPr>
          <p:nvPr/>
        </p:nvGrpSpPr>
        <p:grpSpPr bwMode="auto">
          <a:xfrm>
            <a:off x="0" y="914400"/>
            <a:ext cx="9144000" cy="5943600"/>
            <a:chOff x="-4" y="-4"/>
            <a:chExt cx="3976" cy="5474"/>
          </a:xfrm>
        </p:grpSpPr>
        <p:grpSp>
          <p:nvGrpSpPr>
            <p:cNvPr id="53" name="Group 93"/>
            <p:cNvGrpSpPr>
              <a:grpSpLocks/>
            </p:cNvGrpSpPr>
            <p:nvPr/>
          </p:nvGrpSpPr>
          <p:grpSpPr bwMode="auto">
            <a:xfrm>
              <a:off x="0" y="0"/>
              <a:ext cx="3968" cy="5466"/>
              <a:chOff x="0" y="0"/>
              <a:chExt cx="3968" cy="5466"/>
            </a:xfrm>
          </p:grpSpPr>
          <p:grpSp>
            <p:nvGrpSpPr>
              <p:cNvPr id="55" name="Group 66"/>
              <p:cNvGrpSpPr>
                <a:grpSpLocks/>
              </p:cNvGrpSpPr>
              <p:nvPr/>
            </p:nvGrpSpPr>
            <p:grpSpPr bwMode="auto">
              <a:xfrm>
                <a:off x="0" y="0"/>
                <a:ext cx="1984" cy="748"/>
                <a:chOff x="0" y="0"/>
                <a:chExt cx="1984" cy="748"/>
              </a:xfrm>
            </p:grpSpPr>
            <p:sp>
              <p:nvSpPr>
                <p:cNvPr id="95" name="Rectangle 51"/>
                <p:cNvSpPr>
                  <a:spLocks noChangeArrowheads="1"/>
                </p:cNvSpPr>
                <p:nvPr/>
              </p:nvSpPr>
              <p:spPr bwMode="auto">
                <a:xfrm>
                  <a:off x="43" y="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扫罗的追杀</a:t>
                  </a:r>
                  <a:endParaRPr kumimoji="0" lang="en-US" altLang="zh-CN" sz="2000" kern="0">
                    <a:solidFill>
                      <a:srgbClr val="000000"/>
                    </a:solidFill>
                    <a:ea typeface="宋体" charset="0"/>
                  </a:endParaRPr>
                </a:p>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a:t>
                  </a:r>
                  <a:r>
                    <a:rPr kumimoji="0" lang="zh-CN" altLang="en-US" sz="2000" kern="0">
                      <a:solidFill>
                        <a:srgbClr val="000000"/>
                      </a:solidFill>
                      <a:ea typeface="宋体" charset="0"/>
                    </a:rPr>
                    <a:t>撒母耳记上</a:t>
                  </a:r>
                  <a:r>
                    <a:rPr kumimoji="0" lang="en-US" altLang="zh-CN" sz="2000" kern="0">
                      <a:solidFill>
                        <a:srgbClr val="000000"/>
                      </a:solidFill>
                      <a:ea typeface="宋体" charset="0"/>
                    </a:rPr>
                    <a:t> 21:1-14)</a:t>
                  </a:r>
                </a:p>
              </p:txBody>
            </p:sp>
            <p:sp>
              <p:nvSpPr>
                <p:cNvPr id="96" name="Rectangle 65"/>
                <p:cNvSpPr>
                  <a:spLocks noChangeArrowheads="1"/>
                </p:cNvSpPr>
                <p:nvPr/>
              </p:nvSpPr>
              <p:spPr bwMode="auto">
                <a:xfrm>
                  <a:off x="0" y="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6" name="Group 68"/>
              <p:cNvGrpSpPr>
                <a:grpSpLocks/>
              </p:cNvGrpSpPr>
              <p:nvPr/>
            </p:nvGrpSpPr>
            <p:grpSpPr bwMode="auto">
              <a:xfrm>
                <a:off x="1984" y="0"/>
                <a:ext cx="1984" cy="748"/>
                <a:chOff x="1984" y="0"/>
                <a:chExt cx="1984" cy="748"/>
              </a:xfrm>
            </p:grpSpPr>
            <p:sp>
              <p:nvSpPr>
                <p:cNvPr id="93" name="Rectangle 52"/>
                <p:cNvSpPr>
                  <a:spLocks noChangeArrowheads="1"/>
                </p:cNvSpPr>
                <p:nvPr/>
              </p:nvSpPr>
              <p:spPr bwMode="auto">
                <a:xfrm>
                  <a:off x="2027" y="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cs typeface="宋体" charset="0"/>
                    </a:rPr>
                    <a:t>犹大的亚比雅因为荣耀圣殿而打败了以色列的耶罗波安 </a:t>
                  </a:r>
                  <a:r>
                    <a:rPr kumimoji="0" lang="en-US" altLang="zh-CN" sz="2000" kern="0">
                      <a:solidFill>
                        <a:srgbClr val="000000"/>
                      </a:solidFill>
                      <a:ea typeface="宋体" charset="0"/>
                    </a:rPr>
                    <a:t>(</a:t>
                  </a:r>
                  <a:r>
                    <a:rPr kumimoji="0" lang="zh-CN" altLang="en-US" sz="2000" kern="0">
                      <a:solidFill>
                        <a:srgbClr val="000000"/>
                      </a:solidFill>
                      <a:ea typeface="宋体" charset="0"/>
                      <a:cs typeface="宋体" charset="0"/>
                    </a:rPr>
                    <a:t>历代志下</a:t>
                  </a:r>
                  <a:r>
                    <a:rPr kumimoji="0" lang="en-US" altLang="zh-CN" sz="2000" kern="0">
                      <a:solidFill>
                        <a:srgbClr val="000000"/>
                      </a:solidFill>
                      <a:ea typeface="宋体" charset="0"/>
                      <a:cs typeface="宋体" charset="0"/>
                    </a:rPr>
                    <a:t>13:3-21)</a:t>
                  </a:r>
                </a:p>
              </p:txBody>
            </p:sp>
            <p:sp>
              <p:nvSpPr>
                <p:cNvPr id="94" name="Rectangle 67"/>
                <p:cNvSpPr>
                  <a:spLocks noChangeArrowheads="1"/>
                </p:cNvSpPr>
                <p:nvPr/>
              </p:nvSpPr>
              <p:spPr bwMode="auto">
                <a:xfrm>
                  <a:off x="1984" y="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7" name="Group 70"/>
              <p:cNvGrpSpPr>
                <a:grpSpLocks/>
              </p:cNvGrpSpPr>
              <p:nvPr/>
            </p:nvGrpSpPr>
            <p:grpSpPr bwMode="auto">
              <a:xfrm>
                <a:off x="0" y="748"/>
                <a:ext cx="1984" cy="748"/>
                <a:chOff x="0" y="748"/>
                <a:chExt cx="1984" cy="748"/>
              </a:xfrm>
            </p:grpSpPr>
            <p:sp>
              <p:nvSpPr>
                <p:cNvPr id="91" name="Rectangle 53"/>
                <p:cNvSpPr>
                  <a:spLocks noChangeArrowheads="1"/>
                </p:cNvSpPr>
                <p:nvPr/>
              </p:nvSpPr>
              <p:spPr bwMode="auto">
                <a:xfrm>
                  <a:off x="43" y="74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亚多尼雅反叛他的父亲大卫</a:t>
                  </a:r>
                  <a:r>
                    <a:rPr kumimoji="0" lang="en-US" altLang="zh-CN" sz="2000" kern="0">
                      <a:solidFill>
                        <a:srgbClr val="000000"/>
                      </a:solidFill>
                      <a:ea typeface="宋体" charset="0"/>
                    </a:rPr>
                    <a:t> </a:t>
                  </a:r>
                  <a:br>
                    <a:rPr kumimoji="0" lang="en-US" altLang="zh-CN" sz="2000" kern="0">
                      <a:solidFill>
                        <a:srgbClr val="000000"/>
                      </a:solidFill>
                      <a:ea typeface="宋体" charset="0"/>
                    </a:rPr>
                  </a:br>
                  <a:r>
                    <a:rPr kumimoji="0" lang="en-US" altLang="zh-CN" sz="2000" kern="0">
                      <a:solidFill>
                        <a:srgbClr val="000000"/>
                      </a:solidFill>
                      <a:ea typeface="宋体" charset="0"/>
                    </a:rPr>
                    <a:t>(</a:t>
                  </a:r>
                  <a:r>
                    <a:rPr kumimoji="0" lang="zh-CN" altLang="en-US" sz="2000" kern="0">
                      <a:solidFill>
                        <a:srgbClr val="000000"/>
                      </a:solidFill>
                      <a:ea typeface="宋体" charset="0"/>
                    </a:rPr>
                    <a:t>列王记上第一章</a:t>
                  </a:r>
                  <a:r>
                    <a:rPr kumimoji="0" lang="en-US" altLang="zh-CN" sz="2000" kern="0">
                      <a:solidFill>
                        <a:srgbClr val="000000"/>
                      </a:solidFill>
                      <a:ea typeface="宋体" charset="0"/>
                    </a:rPr>
                    <a:t>)</a:t>
                  </a:r>
                </a:p>
              </p:txBody>
            </p:sp>
            <p:sp>
              <p:nvSpPr>
                <p:cNvPr id="92" name="Rectangle 69"/>
                <p:cNvSpPr>
                  <a:spLocks noChangeArrowheads="1"/>
                </p:cNvSpPr>
                <p:nvPr/>
              </p:nvSpPr>
              <p:spPr bwMode="auto">
                <a:xfrm>
                  <a:off x="0" y="74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8" name="Group 72"/>
              <p:cNvGrpSpPr>
                <a:grpSpLocks/>
              </p:cNvGrpSpPr>
              <p:nvPr/>
            </p:nvGrpSpPr>
            <p:grpSpPr bwMode="auto">
              <a:xfrm>
                <a:off x="1984" y="748"/>
                <a:ext cx="1984" cy="748"/>
                <a:chOff x="1984" y="748"/>
                <a:chExt cx="1984" cy="748"/>
              </a:xfrm>
            </p:grpSpPr>
            <p:sp>
              <p:nvSpPr>
                <p:cNvPr id="89" name="Rectangle 54"/>
                <p:cNvSpPr>
                  <a:spLocks noChangeArrowheads="1"/>
                </p:cNvSpPr>
                <p:nvPr/>
              </p:nvSpPr>
              <p:spPr bwMode="auto">
                <a:xfrm>
                  <a:off x="2027" y="74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犹大国六个王朝，都是大卫的“儿子”</a:t>
                  </a:r>
                  <a:endParaRPr kumimoji="0" lang="en-US" altLang="zh-CN" sz="2000" kern="0">
                    <a:solidFill>
                      <a:srgbClr val="000000"/>
                    </a:solidFill>
                    <a:ea typeface="宋体" charset="0"/>
                  </a:endParaRPr>
                </a:p>
              </p:txBody>
            </p:sp>
            <p:sp>
              <p:nvSpPr>
                <p:cNvPr id="90" name="Rectangle 71"/>
                <p:cNvSpPr>
                  <a:spLocks noChangeArrowheads="1"/>
                </p:cNvSpPr>
                <p:nvPr/>
              </p:nvSpPr>
              <p:spPr bwMode="auto">
                <a:xfrm>
                  <a:off x="1984" y="74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9" name="Group 74"/>
              <p:cNvGrpSpPr>
                <a:grpSpLocks/>
              </p:cNvGrpSpPr>
              <p:nvPr/>
            </p:nvGrpSpPr>
            <p:grpSpPr bwMode="auto">
              <a:xfrm>
                <a:off x="0" y="1496"/>
                <a:ext cx="1984" cy="748"/>
                <a:chOff x="0" y="1496"/>
                <a:chExt cx="1984" cy="748"/>
              </a:xfrm>
            </p:grpSpPr>
            <p:sp>
              <p:nvSpPr>
                <p:cNvPr id="87" name="Rectangle 55"/>
                <p:cNvSpPr>
                  <a:spLocks noChangeArrowheads="1"/>
                </p:cNvSpPr>
                <p:nvPr/>
              </p:nvSpPr>
              <p:spPr bwMode="auto">
                <a:xfrm>
                  <a:off x="43" y="1496"/>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大卫对所罗门的教训要他对敌对他的人进行报复</a:t>
                  </a:r>
                  <a:r>
                    <a:rPr kumimoji="0" lang="en-US" altLang="zh-CN" sz="2000" kern="0">
                      <a:solidFill>
                        <a:srgbClr val="000000"/>
                      </a:solidFill>
                      <a:ea typeface="宋体" charset="0"/>
                    </a:rPr>
                    <a:t> (</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 2:1-9)</a:t>
                  </a:r>
                </a:p>
              </p:txBody>
            </p:sp>
            <p:sp>
              <p:nvSpPr>
                <p:cNvPr id="88" name="Rectangle 73"/>
                <p:cNvSpPr>
                  <a:spLocks noChangeArrowheads="1"/>
                </p:cNvSpPr>
                <p:nvPr/>
              </p:nvSpPr>
              <p:spPr bwMode="auto">
                <a:xfrm>
                  <a:off x="0" y="1496"/>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0" name="Group 76"/>
              <p:cNvGrpSpPr>
                <a:grpSpLocks/>
              </p:cNvGrpSpPr>
              <p:nvPr/>
            </p:nvGrpSpPr>
            <p:grpSpPr bwMode="auto">
              <a:xfrm>
                <a:off x="1984" y="1496"/>
                <a:ext cx="1984" cy="748"/>
                <a:chOff x="1984" y="1496"/>
                <a:chExt cx="1984" cy="748"/>
              </a:xfrm>
            </p:grpSpPr>
            <p:sp>
              <p:nvSpPr>
                <p:cNvPr id="85" name="Rectangle 56"/>
                <p:cNvSpPr>
                  <a:spLocks noChangeArrowheads="1"/>
                </p:cNvSpPr>
                <p:nvPr/>
              </p:nvSpPr>
              <p:spPr bwMode="auto">
                <a:xfrm>
                  <a:off x="2027" y="1496"/>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cs typeface="宋体" charset="0"/>
                    </a:rPr>
                    <a:t>大卫对所罗门的教训要他修建圣殿</a:t>
                  </a:r>
                  <a:r>
                    <a:rPr kumimoji="0" lang="en-US" altLang="zh-CN" sz="2000" kern="0">
                      <a:solidFill>
                        <a:srgbClr val="000000"/>
                      </a:solidFill>
                      <a:ea typeface="宋体" charset="0"/>
                    </a:rPr>
                    <a:t> </a:t>
                  </a:r>
                  <a:br>
                    <a:rPr kumimoji="0" lang="en-US" altLang="zh-CN" sz="2000" kern="0">
                      <a:solidFill>
                        <a:srgbClr val="000000"/>
                      </a:solidFill>
                      <a:ea typeface="宋体" charset="0"/>
                    </a:rPr>
                  </a:br>
                  <a:r>
                    <a:rPr kumimoji="0" lang="en-US" altLang="zh-CN" sz="2000" kern="0">
                      <a:solidFill>
                        <a:srgbClr val="000000"/>
                      </a:solidFill>
                      <a:ea typeface="宋体" charset="0"/>
                    </a:rPr>
                    <a:t>(</a:t>
                  </a:r>
                  <a:r>
                    <a:rPr kumimoji="0" lang="zh-CN" altLang="en-US" sz="2000" kern="0">
                      <a:solidFill>
                        <a:srgbClr val="000000"/>
                      </a:solidFill>
                      <a:ea typeface="宋体" charset="0"/>
                      <a:cs typeface="宋体" charset="0"/>
                    </a:rPr>
                    <a:t>历代志上</a:t>
                  </a:r>
                  <a:r>
                    <a:rPr kumimoji="0" lang="en-US" altLang="zh-CN" sz="2000" kern="0">
                      <a:solidFill>
                        <a:srgbClr val="000000"/>
                      </a:solidFill>
                      <a:ea typeface="宋体" charset="0"/>
                      <a:cs typeface="宋体" charset="0"/>
                    </a:rPr>
                    <a:t> 22:2-19)</a:t>
                  </a:r>
                </a:p>
              </p:txBody>
            </p:sp>
            <p:sp>
              <p:nvSpPr>
                <p:cNvPr id="86" name="Rectangle 75"/>
                <p:cNvSpPr>
                  <a:spLocks noChangeArrowheads="1"/>
                </p:cNvSpPr>
                <p:nvPr/>
              </p:nvSpPr>
              <p:spPr bwMode="auto">
                <a:xfrm>
                  <a:off x="1984" y="1496"/>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1" name="Group 78"/>
              <p:cNvGrpSpPr>
                <a:grpSpLocks/>
              </p:cNvGrpSpPr>
              <p:nvPr/>
            </p:nvGrpSpPr>
            <p:grpSpPr bwMode="auto">
              <a:xfrm>
                <a:off x="0" y="2244"/>
                <a:ext cx="1984" cy="863"/>
                <a:chOff x="0" y="2244"/>
                <a:chExt cx="1984" cy="863"/>
              </a:xfrm>
            </p:grpSpPr>
            <p:sp>
              <p:nvSpPr>
                <p:cNvPr id="83" name="Rectangle 57"/>
                <p:cNvSpPr>
                  <a:spLocks noChangeArrowheads="1"/>
                </p:cNvSpPr>
                <p:nvPr/>
              </p:nvSpPr>
              <p:spPr bwMode="auto">
                <a:xfrm>
                  <a:off x="43" y="2244"/>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有关以色列诸王的负面的记载</a:t>
                  </a:r>
                  <a:r>
                    <a:rPr kumimoji="0" lang="en-US" altLang="zh-CN" sz="2000" kern="0">
                      <a:solidFill>
                        <a:srgbClr val="000000"/>
                      </a:solidFill>
                      <a:ea typeface="宋体" charset="0"/>
                    </a:rPr>
                    <a:t> (</a:t>
                  </a:r>
                  <a:r>
                    <a:rPr kumimoji="0" lang="zh-CN" altLang="en-US" sz="2000" kern="0">
                      <a:solidFill>
                        <a:srgbClr val="000000"/>
                      </a:solidFill>
                      <a:ea typeface="宋体" charset="0"/>
                    </a:rPr>
                    <a:t>例如列王记上</a:t>
                  </a:r>
                  <a:r>
                    <a:rPr kumimoji="0" lang="en-US" altLang="zh-CN" sz="2000" kern="0">
                      <a:solidFill>
                        <a:srgbClr val="000000"/>
                      </a:solidFill>
                      <a:ea typeface="宋体" charset="0"/>
                    </a:rPr>
                    <a:t>13:1–14:20</a:t>
                  </a:r>
                  <a:r>
                    <a:rPr kumimoji="0" lang="zh-CN" altLang="en-US" sz="2000" kern="0">
                      <a:solidFill>
                        <a:srgbClr val="000000"/>
                      </a:solidFill>
                      <a:ea typeface="宋体" charset="0"/>
                    </a:rPr>
                    <a:t>对耶罗波安的记载</a:t>
                  </a:r>
                  <a:r>
                    <a:rPr kumimoji="0" lang="en-US" altLang="zh-CN" sz="2000" kern="0">
                      <a:solidFill>
                        <a:srgbClr val="000000"/>
                      </a:solidFill>
                      <a:ea typeface="宋体" charset="0"/>
                    </a:rPr>
                    <a:t> ;</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15:25–21:29</a:t>
                  </a:r>
                  <a:r>
                    <a:rPr kumimoji="0" lang="zh-CN" altLang="en-US" sz="2000" kern="0">
                      <a:solidFill>
                        <a:srgbClr val="000000"/>
                      </a:solidFill>
                      <a:ea typeface="宋体" charset="0"/>
                    </a:rPr>
                    <a:t>别的王的记载</a:t>
                  </a:r>
                  <a:r>
                    <a:rPr kumimoji="0" lang="en-US" altLang="zh-CN" sz="2000" kern="0">
                      <a:solidFill>
                        <a:srgbClr val="000000"/>
                      </a:solidFill>
                      <a:ea typeface="宋体" charset="0"/>
                    </a:rPr>
                    <a:t>)</a:t>
                  </a:r>
                </a:p>
              </p:txBody>
            </p:sp>
            <p:sp>
              <p:nvSpPr>
                <p:cNvPr id="84" name="Rectangle 77"/>
                <p:cNvSpPr>
                  <a:spLocks noChangeArrowheads="1"/>
                </p:cNvSpPr>
                <p:nvPr/>
              </p:nvSpPr>
              <p:spPr bwMode="auto">
                <a:xfrm>
                  <a:off x="0" y="2244"/>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2" name="Group 80"/>
              <p:cNvGrpSpPr>
                <a:grpSpLocks/>
              </p:cNvGrpSpPr>
              <p:nvPr/>
            </p:nvGrpSpPr>
            <p:grpSpPr bwMode="auto">
              <a:xfrm>
                <a:off x="1984" y="2244"/>
                <a:ext cx="1984" cy="863"/>
                <a:chOff x="1984" y="2244"/>
                <a:chExt cx="1984" cy="863"/>
              </a:xfrm>
            </p:grpSpPr>
            <p:sp>
              <p:nvSpPr>
                <p:cNvPr id="81" name="Rectangle 58"/>
                <p:cNvSpPr>
                  <a:spLocks noChangeArrowheads="1"/>
                </p:cNvSpPr>
                <p:nvPr/>
              </p:nvSpPr>
              <p:spPr bwMode="auto">
                <a:xfrm>
                  <a:off x="2027" y="2244"/>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1800" kern="0">
                      <a:solidFill>
                        <a:srgbClr val="000000"/>
                      </a:solidFill>
                      <a:ea typeface="宋体" charset="0"/>
                    </a:rPr>
                    <a:t>有关犹大诸王的正面的记载：例如亚撒</a:t>
                  </a:r>
                  <a:r>
                    <a:rPr kumimoji="0" lang="en-US" altLang="zh-CN" sz="1900" kern="0">
                      <a:solidFill>
                        <a:srgbClr val="000000"/>
                      </a:solidFill>
                      <a:ea typeface="宋体" charset="0"/>
                    </a:rPr>
                    <a:t> (</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14:6–15:15), </a:t>
                  </a:r>
                  <a:r>
                    <a:rPr kumimoji="0" lang="zh-CN" altLang="en-US" sz="1900" kern="0">
                      <a:solidFill>
                        <a:srgbClr val="000000"/>
                      </a:solidFill>
                      <a:ea typeface="宋体" charset="0"/>
                    </a:rPr>
                    <a:t>约沙法</a:t>
                  </a:r>
                  <a:r>
                    <a:rPr kumimoji="0" lang="en-US" altLang="zh-CN" sz="1900" kern="0">
                      <a:solidFill>
                        <a:srgbClr val="000000"/>
                      </a:solidFill>
                      <a:ea typeface="宋体" charset="0"/>
                    </a:rPr>
                    <a:t>(</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17:1-19), </a:t>
                  </a:r>
                  <a:r>
                    <a:rPr kumimoji="0" lang="zh-CN" altLang="en-US" sz="1900" kern="0">
                      <a:solidFill>
                        <a:srgbClr val="000000"/>
                      </a:solidFill>
                      <a:ea typeface="宋体" charset="0"/>
                    </a:rPr>
                    <a:t>希西家</a:t>
                  </a:r>
                  <a:r>
                    <a:rPr kumimoji="0" lang="en-US" altLang="zh-CN" sz="1900" kern="0">
                      <a:solidFill>
                        <a:srgbClr val="000000"/>
                      </a:solidFill>
                      <a:ea typeface="宋体" charset="0"/>
                    </a:rPr>
                    <a:t>(</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32:27-30), </a:t>
                  </a:r>
                  <a:r>
                    <a:rPr kumimoji="0" lang="zh-CN" altLang="en-US" sz="1900" kern="0">
                      <a:solidFill>
                        <a:srgbClr val="000000"/>
                      </a:solidFill>
                      <a:ea typeface="宋体" charset="0"/>
                    </a:rPr>
                    <a:t>等等</a:t>
                  </a:r>
                  <a:endParaRPr kumimoji="0" lang="en-US" altLang="zh-CN" sz="1900" kern="0">
                    <a:solidFill>
                      <a:srgbClr val="000000"/>
                    </a:solidFill>
                    <a:ea typeface="宋体" charset="0"/>
                  </a:endParaRPr>
                </a:p>
              </p:txBody>
            </p:sp>
            <p:sp>
              <p:nvSpPr>
                <p:cNvPr id="82" name="Rectangle 79"/>
                <p:cNvSpPr>
                  <a:spLocks noChangeArrowheads="1"/>
                </p:cNvSpPr>
                <p:nvPr/>
              </p:nvSpPr>
              <p:spPr bwMode="auto">
                <a:xfrm>
                  <a:off x="1984" y="2244"/>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3" name="Group 82"/>
              <p:cNvGrpSpPr>
                <a:grpSpLocks/>
              </p:cNvGrpSpPr>
              <p:nvPr/>
            </p:nvGrpSpPr>
            <p:grpSpPr bwMode="auto">
              <a:xfrm>
                <a:off x="0" y="3107"/>
                <a:ext cx="1984" cy="863"/>
                <a:chOff x="0" y="3107"/>
                <a:chExt cx="1984" cy="863"/>
              </a:xfrm>
            </p:grpSpPr>
            <p:sp>
              <p:nvSpPr>
                <p:cNvPr id="79" name="Rectangle 59"/>
                <p:cNvSpPr>
                  <a:spLocks noChangeArrowheads="1"/>
                </p:cNvSpPr>
                <p:nvPr/>
              </p:nvSpPr>
              <p:spPr bwMode="auto">
                <a:xfrm>
                  <a:off x="43" y="3107"/>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以利亚的故事</a:t>
                  </a:r>
                  <a:r>
                    <a:rPr kumimoji="0" lang="en-US" altLang="zh-CN" sz="2000" kern="0">
                      <a:solidFill>
                        <a:srgbClr val="000000"/>
                      </a:solidFill>
                      <a:ea typeface="宋体" charset="0"/>
                    </a:rPr>
                    <a:t>(</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15:25–21:29)</a:t>
                  </a:r>
                  <a:r>
                    <a:rPr kumimoji="0" lang="zh-CN" altLang="en-US" sz="2000" kern="0">
                      <a:solidFill>
                        <a:srgbClr val="000000"/>
                      </a:solidFill>
                      <a:ea typeface="宋体" charset="0"/>
                    </a:rPr>
                    <a:t>和以利沙的故事</a:t>
                  </a:r>
                  <a:r>
                    <a:rPr kumimoji="0" lang="en-US" altLang="zh-CN" sz="2000" kern="0">
                      <a:solidFill>
                        <a:srgbClr val="000000"/>
                      </a:solidFill>
                      <a:ea typeface="宋体" charset="0"/>
                    </a:rPr>
                    <a:t>(</a:t>
                  </a:r>
                  <a:r>
                    <a:rPr kumimoji="0" lang="zh-CN" altLang="en-US" sz="2000" kern="0">
                      <a:solidFill>
                        <a:srgbClr val="000000"/>
                      </a:solidFill>
                      <a:ea typeface="宋体" charset="0"/>
                    </a:rPr>
                    <a:t>列王记下</a:t>
                  </a:r>
                  <a:r>
                    <a:rPr kumimoji="0" lang="en-US" altLang="zh-CN" sz="2000" kern="0">
                      <a:solidFill>
                        <a:srgbClr val="000000"/>
                      </a:solidFill>
                      <a:ea typeface="宋体" charset="0"/>
                    </a:rPr>
                    <a:t>2:1–8:15; 13:14-25)</a:t>
                  </a:r>
                  <a:r>
                    <a:rPr kumimoji="0" lang="zh-CN" altLang="en-US" sz="2000" kern="0">
                      <a:solidFill>
                        <a:srgbClr val="000000"/>
                      </a:solidFill>
                      <a:ea typeface="宋体" charset="0"/>
                    </a:rPr>
                    <a:t>，因为主要是在以色列事奉</a:t>
                  </a:r>
                  <a:endParaRPr kumimoji="0" lang="en-US" altLang="zh-CN" sz="2000" kern="0">
                    <a:solidFill>
                      <a:srgbClr val="000000"/>
                    </a:solidFill>
                    <a:ea typeface="宋体" charset="0"/>
                  </a:endParaRPr>
                </a:p>
              </p:txBody>
            </p:sp>
            <p:sp>
              <p:nvSpPr>
                <p:cNvPr id="80" name="Rectangle 81"/>
                <p:cNvSpPr>
                  <a:spLocks noChangeArrowheads="1"/>
                </p:cNvSpPr>
                <p:nvPr/>
              </p:nvSpPr>
              <p:spPr bwMode="auto">
                <a:xfrm>
                  <a:off x="0" y="3107"/>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4" name="Group 84"/>
              <p:cNvGrpSpPr>
                <a:grpSpLocks/>
              </p:cNvGrpSpPr>
              <p:nvPr/>
            </p:nvGrpSpPr>
            <p:grpSpPr bwMode="auto">
              <a:xfrm>
                <a:off x="1984" y="3107"/>
                <a:ext cx="1984" cy="863"/>
                <a:chOff x="1984" y="3107"/>
                <a:chExt cx="1984" cy="863"/>
              </a:xfrm>
            </p:grpSpPr>
            <p:sp>
              <p:nvSpPr>
                <p:cNvPr id="77" name="Rectangle 60"/>
                <p:cNvSpPr>
                  <a:spLocks noChangeArrowheads="1"/>
                </p:cNvSpPr>
                <p:nvPr/>
              </p:nvSpPr>
              <p:spPr bwMode="auto">
                <a:xfrm>
                  <a:off x="2027" y="3107"/>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dirty="0">
                      <a:solidFill>
                        <a:srgbClr val="000000"/>
                      </a:solidFill>
                      <a:ea typeface="宋体" charset="0"/>
                    </a:rPr>
                    <a:t>上帝用瘟疫和外敌入侵对犹大的约兰恶行施行惩罚</a:t>
                  </a:r>
                  <a:r>
                    <a:rPr kumimoji="0" lang="en-US" altLang="zh-CN" sz="2000" kern="0" dirty="0">
                      <a:solidFill>
                        <a:srgbClr val="000000"/>
                      </a:solidFill>
                      <a:ea typeface="宋体" charset="0"/>
                    </a:rPr>
                    <a:t> (</a:t>
                  </a:r>
                  <a:r>
                    <a:rPr kumimoji="0" lang="zh-CN" altLang="en-US" sz="2000" kern="0" dirty="0">
                      <a:solidFill>
                        <a:srgbClr val="000000"/>
                      </a:solidFill>
                      <a:ea typeface="宋体" charset="0"/>
                    </a:rPr>
                    <a:t>历代志上</a:t>
                  </a:r>
                  <a:r>
                    <a:rPr kumimoji="0" lang="en-US" altLang="zh-CN" sz="2000" kern="0" dirty="0">
                      <a:solidFill>
                        <a:srgbClr val="000000"/>
                      </a:solidFill>
                      <a:ea typeface="宋体" charset="0"/>
                    </a:rPr>
                    <a:t> 21:11-20)</a:t>
                  </a:r>
                </a:p>
              </p:txBody>
            </p:sp>
            <p:sp>
              <p:nvSpPr>
                <p:cNvPr id="78" name="Rectangle 83"/>
                <p:cNvSpPr>
                  <a:spLocks noChangeArrowheads="1"/>
                </p:cNvSpPr>
                <p:nvPr/>
              </p:nvSpPr>
              <p:spPr bwMode="auto">
                <a:xfrm>
                  <a:off x="1984" y="3107"/>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5" name="Group 86"/>
              <p:cNvGrpSpPr>
                <a:grpSpLocks/>
              </p:cNvGrpSpPr>
              <p:nvPr/>
            </p:nvGrpSpPr>
            <p:grpSpPr bwMode="auto">
              <a:xfrm>
                <a:off x="0" y="3970"/>
                <a:ext cx="1984" cy="748"/>
                <a:chOff x="0" y="3970"/>
                <a:chExt cx="1984" cy="748"/>
              </a:xfrm>
            </p:grpSpPr>
            <p:sp>
              <p:nvSpPr>
                <p:cNvPr id="75" name="Rectangle 61"/>
                <p:cNvSpPr>
                  <a:spLocks noChangeArrowheads="1"/>
                </p:cNvSpPr>
                <p:nvPr/>
              </p:nvSpPr>
              <p:spPr bwMode="auto">
                <a:xfrm>
                  <a:off x="43" y="397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犹大灭国之后的负面记载</a:t>
                  </a:r>
                  <a:r>
                    <a:rPr kumimoji="0" lang="en-US" altLang="zh-CN" sz="2000" kern="0">
                      <a:solidFill>
                        <a:srgbClr val="000000"/>
                      </a:solidFill>
                      <a:ea typeface="宋体" charset="0"/>
                    </a:rPr>
                    <a:t> </a:t>
                  </a:r>
                </a:p>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a:t>
                  </a:r>
                  <a:r>
                    <a:rPr kumimoji="0" lang="zh-CN" altLang="en-US" sz="2000" kern="0">
                      <a:solidFill>
                        <a:srgbClr val="000000"/>
                      </a:solidFill>
                      <a:ea typeface="宋体" charset="0"/>
                    </a:rPr>
                    <a:t>列王记下</a:t>
                  </a:r>
                  <a:r>
                    <a:rPr kumimoji="0" lang="en-US" altLang="zh-CN" sz="2000" kern="0">
                      <a:solidFill>
                        <a:srgbClr val="000000"/>
                      </a:solidFill>
                      <a:ea typeface="宋体" charset="0"/>
                    </a:rPr>
                    <a:t>25)</a:t>
                  </a:r>
                </a:p>
              </p:txBody>
            </p:sp>
            <p:sp>
              <p:nvSpPr>
                <p:cNvPr id="76" name="Rectangle 85"/>
                <p:cNvSpPr>
                  <a:spLocks noChangeArrowheads="1"/>
                </p:cNvSpPr>
                <p:nvPr/>
              </p:nvSpPr>
              <p:spPr bwMode="auto">
                <a:xfrm>
                  <a:off x="0" y="397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6" name="Group 88"/>
              <p:cNvGrpSpPr>
                <a:grpSpLocks/>
              </p:cNvGrpSpPr>
              <p:nvPr/>
            </p:nvGrpSpPr>
            <p:grpSpPr bwMode="auto">
              <a:xfrm>
                <a:off x="1984" y="3970"/>
                <a:ext cx="1984" cy="748"/>
                <a:chOff x="1984" y="3970"/>
                <a:chExt cx="1984" cy="748"/>
              </a:xfrm>
            </p:grpSpPr>
            <p:sp>
              <p:nvSpPr>
                <p:cNvPr id="73" name="Rectangle 62"/>
                <p:cNvSpPr>
                  <a:spLocks noChangeArrowheads="1"/>
                </p:cNvSpPr>
                <p:nvPr/>
              </p:nvSpPr>
              <p:spPr bwMode="auto">
                <a:xfrm>
                  <a:off x="2027" y="397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dirty="0">
                      <a:solidFill>
                        <a:srgbClr val="000000"/>
                      </a:solidFill>
                      <a:ea typeface="宋体" charset="0"/>
                    </a:rPr>
                    <a:t>恢复逾越节</a:t>
                  </a:r>
                  <a:r>
                    <a:rPr kumimoji="0" lang="en-US" altLang="zh-CN" sz="2000" kern="0" dirty="0">
                      <a:solidFill>
                        <a:srgbClr val="000000"/>
                      </a:solidFill>
                      <a:ea typeface="宋体" charset="0"/>
                    </a:rPr>
                    <a:t>(</a:t>
                  </a:r>
                  <a:r>
                    <a:rPr kumimoji="0" lang="zh-CN" altLang="en-US" sz="2000" kern="0" dirty="0">
                      <a:solidFill>
                        <a:srgbClr val="000000"/>
                      </a:solidFill>
                      <a:ea typeface="宋体" charset="0"/>
                    </a:rPr>
                    <a:t>历代志下</a:t>
                  </a:r>
                  <a:r>
                    <a:rPr kumimoji="0" lang="en-US" altLang="zh-CN" sz="2000" kern="0" dirty="0">
                      <a:solidFill>
                        <a:srgbClr val="000000"/>
                      </a:solidFill>
                      <a:ea typeface="宋体" charset="0"/>
                    </a:rPr>
                    <a:t>30) </a:t>
                  </a:r>
                  <a:r>
                    <a:rPr kumimoji="0" lang="zh-CN" altLang="en-US" sz="2000" kern="0" dirty="0">
                      <a:solidFill>
                        <a:srgbClr val="000000"/>
                      </a:solidFill>
                      <a:ea typeface="宋体" charset="0"/>
                    </a:rPr>
                    <a:t>和别的崇拜方面的改革</a:t>
                  </a:r>
                  <a:r>
                    <a:rPr kumimoji="0" lang="en-US" altLang="zh-CN" sz="2000" kern="0" dirty="0">
                      <a:solidFill>
                        <a:srgbClr val="000000"/>
                      </a:solidFill>
                      <a:ea typeface="宋体" charset="0"/>
                    </a:rPr>
                    <a:t>(</a:t>
                  </a:r>
                  <a:r>
                    <a:rPr kumimoji="0" lang="zh-CN" altLang="en-US" sz="2000" kern="0" dirty="0">
                      <a:solidFill>
                        <a:srgbClr val="000000"/>
                      </a:solidFill>
                      <a:ea typeface="宋体" charset="0"/>
                    </a:rPr>
                    <a:t>历代志下</a:t>
                  </a:r>
                  <a:r>
                    <a:rPr kumimoji="0" lang="en-US" altLang="zh-CN" sz="2000" kern="0" dirty="0">
                      <a:solidFill>
                        <a:srgbClr val="000000"/>
                      </a:solidFill>
                      <a:ea typeface="宋体" charset="0"/>
                    </a:rPr>
                    <a:t>31)</a:t>
                  </a:r>
                </a:p>
              </p:txBody>
            </p:sp>
            <p:sp>
              <p:nvSpPr>
                <p:cNvPr id="74" name="Rectangle 87"/>
                <p:cNvSpPr>
                  <a:spLocks noChangeArrowheads="1"/>
                </p:cNvSpPr>
                <p:nvPr/>
              </p:nvSpPr>
              <p:spPr bwMode="auto">
                <a:xfrm>
                  <a:off x="1984" y="397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7" name="Group 90"/>
              <p:cNvGrpSpPr>
                <a:grpSpLocks/>
              </p:cNvGrpSpPr>
              <p:nvPr/>
            </p:nvGrpSpPr>
            <p:grpSpPr bwMode="auto">
              <a:xfrm>
                <a:off x="0" y="4718"/>
                <a:ext cx="1984" cy="748"/>
                <a:chOff x="0" y="4718"/>
                <a:chExt cx="1984" cy="748"/>
              </a:xfrm>
            </p:grpSpPr>
            <p:sp>
              <p:nvSpPr>
                <p:cNvPr id="71" name="Rectangle 63"/>
                <p:cNvSpPr>
                  <a:spLocks noChangeArrowheads="1"/>
                </p:cNvSpPr>
                <p:nvPr/>
              </p:nvSpPr>
              <p:spPr bwMode="auto">
                <a:xfrm>
                  <a:off x="43" y="471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以色列的两次灭国</a:t>
                  </a:r>
                  <a:r>
                    <a:rPr kumimoji="0" lang="en-US" altLang="zh-CN" sz="2000" kern="0">
                      <a:solidFill>
                        <a:srgbClr val="000000"/>
                      </a:solidFill>
                      <a:ea typeface="宋体" charset="0"/>
                    </a:rPr>
                    <a:t>(</a:t>
                  </a:r>
                  <a:r>
                    <a:rPr kumimoji="0" lang="zh-CN" altLang="en-US" sz="2000" kern="0">
                      <a:solidFill>
                        <a:srgbClr val="000000"/>
                      </a:solidFill>
                      <a:ea typeface="宋体" charset="0"/>
                    </a:rPr>
                    <a:t>列王纪下 </a:t>
                  </a:r>
                  <a:r>
                    <a:rPr kumimoji="0" lang="en-US" altLang="zh-CN" sz="2000" kern="0">
                      <a:solidFill>
                        <a:srgbClr val="000000"/>
                      </a:solidFill>
                      <a:ea typeface="宋体" charset="0"/>
                    </a:rPr>
                    <a:t>17:1-41 &amp; 17:5-6; 18:9-12)</a:t>
                  </a:r>
                </a:p>
              </p:txBody>
            </p:sp>
            <p:sp>
              <p:nvSpPr>
                <p:cNvPr id="72" name="Rectangle 89"/>
                <p:cNvSpPr>
                  <a:spLocks noChangeArrowheads="1"/>
                </p:cNvSpPr>
                <p:nvPr/>
              </p:nvSpPr>
              <p:spPr bwMode="auto">
                <a:xfrm>
                  <a:off x="0" y="471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8" name="Group 92"/>
              <p:cNvGrpSpPr>
                <a:grpSpLocks/>
              </p:cNvGrpSpPr>
              <p:nvPr/>
            </p:nvGrpSpPr>
            <p:grpSpPr bwMode="auto">
              <a:xfrm>
                <a:off x="1984" y="4718"/>
                <a:ext cx="1984" cy="748"/>
                <a:chOff x="1984" y="4718"/>
                <a:chExt cx="1984" cy="748"/>
              </a:xfrm>
            </p:grpSpPr>
            <p:sp>
              <p:nvSpPr>
                <p:cNvPr id="69" name="Rectangle 64"/>
                <p:cNvSpPr>
                  <a:spLocks noChangeArrowheads="1"/>
                </p:cNvSpPr>
                <p:nvPr/>
              </p:nvSpPr>
              <p:spPr bwMode="auto">
                <a:xfrm>
                  <a:off x="2027" y="471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犹大被放逐的结尾</a:t>
                  </a:r>
                  <a:r>
                    <a:rPr kumimoji="0" lang="en-US" altLang="zh-CN" sz="2000" kern="0">
                      <a:solidFill>
                        <a:srgbClr val="000000"/>
                      </a:solidFill>
                      <a:ea typeface="宋体" charset="0"/>
                    </a:rPr>
                    <a:t> (</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36:22-23)</a:t>
                  </a:r>
                </a:p>
              </p:txBody>
            </p:sp>
            <p:sp>
              <p:nvSpPr>
                <p:cNvPr id="70" name="Rectangle 91"/>
                <p:cNvSpPr>
                  <a:spLocks noChangeArrowheads="1"/>
                </p:cNvSpPr>
                <p:nvPr/>
              </p:nvSpPr>
              <p:spPr bwMode="auto">
                <a:xfrm>
                  <a:off x="1984" y="471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sp>
          <p:nvSpPr>
            <p:cNvPr id="54" name="Rectangle 94"/>
            <p:cNvSpPr>
              <a:spLocks noChangeArrowheads="1"/>
            </p:cNvSpPr>
            <p:nvPr/>
          </p:nvSpPr>
          <p:spPr bwMode="auto">
            <a:xfrm>
              <a:off x="-4" y="-4"/>
              <a:ext cx="3976" cy="5474"/>
            </a:xfrm>
            <a:prstGeom prst="rect">
              <a:avLst/>
            </a:prstGeom>
            <a:noFill/>
            <a:ln w="1428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spTree>
    <p:extLst>
      <p:ext uri="{BB962C8B-B14F-4D97-AF65-F5344CB8AC3E}">
        <p14:creationId xmlns:p14="http://schemas.microsoft.com/office/powerpoint/2010/main" val="4288713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a:solidFill>
                <a:srgbClr val="000000"/>
              </a:solidFill>
              <a:latin typeface="Arial" charset="0"/>
              <a:cs typeface="Arial" charset="0"/>
            </a:endParaRPr>
          </a:p>
        </p:txBody>
      </p:sp>
      <p:sp>
        <p:nvSpPr>
          <p:cNvPr id="70659" name="Text Box 3"/>
          <p:cNvSpPr txBox="1">
            <a:spLocks noChangeArrowheads="1"/>
          </p:cNvSpPr>
          <p:nvPr/>
        </p:nvSpPr>
        <p:spPr bwMode="auto">
          <a:xfrm>
            <a:off x="457200" y="1295400"/>
            <a:ext cx="8147050" cy="3970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742950" indent="-742950"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列王纪上以</a:t>
            </a:r>
            <a:r>
              <a:rPr kumimoji="0" lang="zh-CN" altLang="en-US" sz="3600" u="sng">
                <a:solidFill>
                  <a:srgbClr val="FFFFFF"/>
                </a:solidFill>
                <a:cs typeface="Times New Roman" charset="0"/>
              </a:rPr>
              <a:t>所罗门</a:t>
            </a:r>
            <a:r>
              <a:rPr kumimoji="0" lang="zh-CN" altLang="en-US" sz="3600">
                <a:solidFill>
                  <a:srgbClr val="FFFFFF"/>
                </a:solidFill>
                <a:cs typeface="Times New Roman" charset="0"/>
              </a:rPr>
              <a:t>王开始并描述国度的</a:t>
            </a:r>
            <a:r>
              <a:rPr kumimoji="0" lang="zh-CN" altLang="en-US" sz="3600" u="sng">
                <a:solidFill>
                  <a:srgbClr val="FFFFFF"/>
                </a:solidFill>
                <a:cs typeface="Times New Roman" charset="0"/>
              </a:rPr>
              <a:t>分裂</a:t>
            </a:r>
            <a:r>
              <a:rPr kumimoji="0" lang="zh-CN" altLang="en-US" sz="3600">
                <a:solidFill>
                  <a:srgbClr val="FFFFFF"/>
                </a:solidFill>
                <a:cs typeface="Times New Roman" charset="0"/>
              </a:rPr>
              <a:t>。</a:t>
            </a:r>
            <a:endParaRPr kumimoji="0" lang="en-US" sz="3600">
              <a:solidFill>
                <a:srgbClr val="FFFFFF"/>
              </a:solidFill>
              <a:cs typeface="Times New Roman" charset="0"/>
            </a:endParaRPr>
          </a:p>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先知</a:t>
            </a:r>
            <a:r>
              <a:rPr kumimoji="0" lang="zh-CN" altLang="en-US" sz="3600" u="sng">
                <a:solidFill>
                  <a:srgbClr val="FFFFFF"/>
                </a:solidFill>
                <a:cs typeface="Times New Roman" charset="0"/>
              </a:rPr>
              <a:t>以利亚</a:t>
            </a:r>
            <a:r>
              <a:rPr kumimoji="0" lang="zh-CN" altLang="en-US" sz="3600">
                <a:solidFill>
                  <a:srgbClr val="FFFFFF"/>
                </a:solidFill>
                <a:cs typeface="Times New Roman" charset="0"/>
              </a:rPr>
              <a:t>在列王纪上显为凸出而</a:t>
            </a:r>
            <a:r>
              <a:rPr kumimoji="0" lang="zh-CN" altLang="en-US" sz="3600" u="sng">
                <a:solidFill>
                  <a:srgbClr val="FFFFFF"/>
                </a:solidFill>
                <a:cs typeface="Times New Roman" charset="0"/>
              </a:rPr>
              <a:t>以利沙</a:t>
            </a:r>
            <a:r>
              <a:rPr kumimoji="0" lang="zh-CN" altLang="en-US" sz="3600">
                <a:solidFill>
                  <a:srgbClr val="FFFFFF"/>
                </a:solidFill>
                <a:cs typeface="Times New Roman" charset="0"/>
              </a:rPr>
              <a:t>在列王纪下显为凸出。</a:t>
            </a:r>
            <a:endParaRPr kumimoji="0" lang="en-US" altLang="zh-CN" sz="3600">
              <a:solidFill>
                <a:srgbClr val="FFFFFF"/>
              </a:solidFill>
              <a:cs typeface="Times New Roman" charset="0"/>
            </a:endParaRPr>
          </a:p>
          <a:p>
            <a:pPr eaLnBrk="1" hangingPunct="1">
              <a:lnSpc>
                <a:spcPct val="100000"/>
              </a:lnSpc>
              <a:spcBef>
                <a:spcPct val="50000"/>
              </a:spcBef>
              <a:buFont typeface="Arial" charset="0"/>
              <a:buAutoNum type="arabicPeriod"/>
              <a:defRPr/>
            </a:pPr>
            <a:r>
              <a:rPr kumimoji="0" lang="zh-CN" altLang="en-US" sz="3600">
                <a:solidFill>
                  <a:srgbClr val="FFFFFF"/>
                </a:solidFill>
                <a:cs typeface="Times New Roman" charset="0"/>
              </a:rPr>
              <a:t>列王纪下属说</a:t>
            </a:r>
            <a:r>
              <a:rPr kumimoji="0" lang="zh-CN" altLang="en-US" sz="3600" u="sng">
                <a:solidFill>
                  <a:srgbClr val="FFFFFF"/>
                </a:solidFill>
                <a:cs typeface="Times New Roman" charset="0"/>
              </a:rPr>
              <a:t>撒玛利亚</a:t>
            </a:r>
            <a:r>
              <a:rPr kumimoji="0" lang="zh-CN" altLang="en-US" sz="3600">
                <a:solidFill>
                  <a:srgbClr val="FFFFFF"/>
                </a:solidFill>
                <a:cs typeface="Times New Roman" charset="0"/>
              </a:rPr>
              <a:t>和</a:t>
            </a:r>
            <a:r>
              <a:rPr kumimoji="0" lang="zh-CN" altLang="en-US" sz="3600" u="sng">
                <a:solidFill>
                  <a:srgbClr val="FFFFFF"/>
                </a:solidFill>
                <a:cs typeface="Times New Roman" charset="0"/>
              </a:rPr>
              <a:t>耶路撒冷</a:t>
            </a:r>
            <a:r>
              <a:rPr kumimoji="0" lang="zh-CN" altLang="en-US" sz="3600">
                <a:solidFill>
                  <a:srgbClr val="FFFFFF"/>
                </a:solidFill>
                <a:cs typeface="Times New Roman" charset="0"/>
              </a:rPr>
              <a:t>的毁灭。</a:t>
            </a:r>
            <a:endParaRPr kumimoji="0" lang="en-US" sz="3600">
              <a:solidFill>
                <a:srgbClr val="FFFFFF"/>
              </a:solidFill>
              <a:cs typeface="Times New Roman" charset="0"/>
            </a:endParaRPr>
          </a:p>
        </p:txBody>
      </p:sp>
      <p:sp>
        <p:nvSpPr>
          <p:cNvPr id="4" name="Title 3"/>
          <p:cNvSpPr>
            <a:spLocks noGrp="1"/>
          </p:cNvSpPr>
          <p:nvPr>
            <p:ph type="title" idx="4294967295"/>
          </p:nvPr>
        </p:nvSpPr>
        <p:spPr>
          <a:xfrm>
            <a:off x="0" y="304800"/>
            <a:ext cx="9144000" cy="646113"/>
          </a:xfrm>
          <a:solidFill>
            <a:schemeClr val="tx1"/>
          </a:solidFill>
          <a:effectLst>
            <a:outerShdw blurRad="63500" dist="38099" dir="2700000" algn="ctr" rotWithShape="0">
              <a:schemeClr val="tx1">
                <a:alpha val="74997"/>
              </a:schemeClr>
            </a:outerShdw>
          </a:effectLst>
        </p:spPr>
        <p:txBody>
          <a:bodyPr>
            <a:spAutoFit/>
          </a:bodyPr>
          <a:lstStyle/>
          <a:p>
            <a:pPr marL="457200" indent="-457200" eaLnBrk="1" hangingPunct="1">
              <a:spcBef>
                <a:spcPct val="50000"/>
              </a:spcBef>
              <a:defRPr/>
            </a:pPr>
            <a:r>
              <a:rPr lang="en-US" sz="3600" b="1" kern="1200" dirty="0">
                <a:solidFill>
                  <a:schemeClr val="bg1"/>
                </a:solidFill>
                <a:ea typeface="Times New Roman" pitchFamily="-105" charset="0"/>
              </a:rPr>
              <a:t>REVIEW QUIZ ON 1-2 Kings</a:t>
            </a:r>
          </a:p>
        </p:txBody>
      </p:sp>
      <p:pic>
        <p:nvPicPr>
          <p:cNvPr id="272388" name="Picture 4" descr="j0233787"/>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6395870"/>
      </p:ext>
    </p:extLst>
  </p:cSld>
  <p:clrMapOvr>
    <a:masterClrMapping/>
  </p:clrMapOvr>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32</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701676051"/>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Good with a Bad End (8)</a:t>
              </a:r>
            </a:p>
            <a:p>
              <a:pPr algn="ctr">
                <a:buFontTx/>
                <a:buNone/>
              </a:pPr>
              <a:r>
                <a:rPr lang="en-US" sz="3200">
                  <a:solidFill>
                    <a:srgbClr val="000090"/>
                  </a:solidFill>
                  <a:latin typeface="Arial" charset="0"/>
                  <a:ea typeface="ÇlÇr ñæí©" charset="0"/>
                  <a:cs typeface="ÇlÇr ñæí©" charset="0"/>
                </a:rPr>
                <a:t>Solomon* (1:1), Asa (14:2), Jehoshaphat (17:3; 20:37), Joash (24:22), Amaziah (25:19, 27), Uzziah (26:16), </a:t>
              </a:r>
              <a:r>
                <a:rPr lang="en-US" sz="3200">
                  <a:solidFill>
                    <a:srgbClr val="FF0000"/>
                  </a:solidFill>
                  <a:latin typeface="Arial" charset="0"/>
                  <a:ea typeface="ÇlÇr ñæí©" charset="0"/>
                  <a:cs typeface="ÇlÇr ñæí©" charset="0"/>
                </a:rPr>
                <a:t>Hezekiah (32:25)</a:t>
              </a:r>
              <a:r>
                <a:rPr lang="en-US" sz="3200">
                  <a:solidFill>
                    <a:srgbClr val="000090"/>
                  </a:solidFill>
                  <a:latin typeface="Arial" charset="0"/>
                  <a:ea typeface="ÇlÇr ñæí©" charset="0"/>
                  <a:cs typeface="ÇlÇr ñæí©" charset="0"/>
                </a:rPr>
                <a:t>, Josiah (34:1–36:1)</a:t>
              </a:r>
              <a:endParaRPr lang="en-US" sz="3200">
                <a:solidFill>
                  <a:srgbClr val="00009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3338472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indent="-571500" algn="ctr"/>
            <a:endParaRPr lang="en-US"/>
          </a:p>
        </p:txBody>
      </p:sp>
      <p:sp>
        <p:nvSpPr>
          <p:cNvPr id="147459" name="Rectangle 2"/>
          <p:cNvSpPr>
            <a:spLocks noGrp="1" noChangeArrowheads="1"/>
          </p:cNvSpPr>
          <p:nvPr>
            <p:ph type="title"/>
          </p:nvPr>
        </p:nvSpPr>
        <p:spPr>
          <a:xfrm>
            <a:off x="685800" y="0"/>
            <a:ext cx="7772400" cy="1600200"/>
          </a:xfrm>
        </p:spPr>
        <p:txBody>
          <a:bodyPr/>
          <a:lstStyle/>
          <a:p>
            <a:r>
              <a:rPr lang="zh-CN" altLang="en-US" sz="4800">
                <a:latin typeface="Times New Roman" charset="0"/>
                <a:ea typeface="MS PGothic" charset="0"/>
                <a:cs typeface="MS PGothic" charset="0"/>
              </a:rPr>
              <a:t>王国的</a:t>
            </a:r>
            <a:r>
              <a:rPr lang="zh-CN" altLang="en-US" sz="4800" b="1">
                <a:latin typeface="Times New Roman" charset="0"/>
                <a:ea typeface="MS PGothic" charset="0"/>
                <a:cs typeface="MS PGothic" charset="0"/>
              </a:rPr>
              <a:t>沦</a:t>
            </a:r>
            <a:r>
              <a:rPr lang="zh-CN" altLang="en-US" sz="4800">
                <a:latin typeface="Times New Roman" charset="0"/>
                <a:ea typeface="MS PGothic" charset="0"/>
                <a:cs typeface="MS PGothic" charset="0"/>
              </a:rPr>
              <a:t>落</a:t>
            </a:r>
            <a:br>
              <a:rPr lang="en-US" altLang="zh-CN">
                <a:latin typeface="Arial Black" charset="0"/>
                <a:ea typeface="SimSun" charset="0"/>
                <a:cs typeface="SimSun" charset="0"/>
              </a:rPr>
            </a:br>
            <a:r>
              <a:rPr lang="zh-CN" altLang="en-US" sz="2000" b="1">
                <a:latin typeface="Arial Black" charset="0"/>
                <a:ea typeface="SimSun" charset="0"/>
                <a:cs typeface="SimSun" charset="0"/>
              </a:rPr>
              <a:t>黄萨民</a:t>
            </a:r>
            <a:r>
              <a:rPr lang="en-US" altLang="zh-CN" sz="2000" b="1">
                <a:latin typeface="Arial Black" charset="0"/>
                <a:ea typeface="SimSun" charset="0"/>
                <a:cs typeface="SimSun" charset="0"/>
              </a:rPr>
              <a:t>, </a:t>
            </a:r>
            <a:r>
              <a:rPr lang="zh-CN" altLang="en-US" sz="2000" b="1">
                <a:latin typeface="Arial Black" charset="0"/>
                <a:ea typeface="SimSun" charset="0"/>
                <a:cs typeface="SimSun" charset="0"/>
              </a:rPr>
              <a:t>新加</a:t>
            </a:r>
            <a:r>
              <a:rPr lang="zh-CN" altLang="en-US" sz="2000" b="1">
                <a:latin typeface="Times New Roman" charset="0"/>
                <a:ea typeface="MS PGothic" charset="0"/>
                <a:cs typeface="MS PGothic" charset="0"/>
              </a:rPr>
              <a:t>坡神学院</a:t>
            </a:r>
            <a:endParaRPr lang="en-US" sz="2400">
              <a:latin typeface="Arial Black" charset="0"/>
              <a:ea typeface="SimSun" charset="0"/>
              <a:cs typeface="SimSun" charset="0"/>
            </a:endParaRPr>
          </a:p>
        </p:txBody>
      </p:sp>
      <p:sp>
        <p:nvSpPr>
          <p:cNvPr id="147460"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b="0">
                <a:latin typeface="Times New Roman" charset="0"/>
              </a:rPr>
              <a:t>278</a:t>
            </a:r>
          </a:p>
        </p:txBody>
      </p:sp>
      <p:sp>
        <p:nvSpPr>
          <p:cNvPr id="147461"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endParaRPr lang="en-US"/>
          </a:p>
        </p:txBody>
      </p:sp>
      <p:sp>
        <p:nvSpPr>
          <p:cNvPr id="35862" name="WordArt 22"/>
          <p:cNvSpPr>
            <a:spLocks noChangeArrowheads="1" noChangeShapeType="1" noTextEdit="1"/>
          </p:cNvSpPr>
          <p:nvPr/>
        </p:nvSpPr>
        <p:spPr bwMode="auto">
          <a:xfrm>
            <a:off x="1524000" y="3357563"/>
            <a:ext cx="1524000" cy="57150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mn-ea"/>
                <a:ea typeface="+mn-ea"/>
                <a:cs typeface="+mn-ea"/>
              </a:rPr>
              <a:t>萝波安</a:t>
            </a:r>
          </a:p>
        </p:txBody>
      </p:sp>
      <p:sp>
        <p:nvSpPr>
          <p:cNvPr id="35863" name="WordArt 23"/>
          <p:cNvSpPr>
            <a:spLocks noChangeArrowheads="1" noChangeShapeType="1" noTextEdit="1"/>
          </p:cNvSpPr>
          <p:nvPr/>
        </p:nvSpPr>
        <p:spPr bwMode="auto">
          <a:xfrm>
            <a:off x="6019800" y="5929313"/>
            <a:ext cx="1524000" cy="547687"/>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ja-JP" alt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mn-ea"/>
                <a:ea typeface="+mn-ea"/>
                <a:cs typeface="+mn-ea"/>
              </a:rPr>
              <a:t>西底家</a:t>
            </a:r>
            <a:endPar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mn-ea"/>
              <a:ea typeface="+mn-ea"/>
              <a:cs typeface="+mn-ea"/>
            </a:endParaRPr>
          </a:p>
        </p:txBody>
      </p:sp>
      <p:sp>
        <p:nvSpPr>
          <p:cNvPr id="35864" name="WordArt 24"/>
          <p:cNvSpPr>
            <a:spLocks noChangeArrowheads="1" noChangeShapeType="1" noTextEdit="1"/>
          </p:cNvSpPr>
          <p:nvPr/>
        </p:nvSpPr>
        <p:spPr bwMode="auto">
          <a:xfrm>
            <a:off x="2857500" y="4214813"/>
            <a:ext cx="1500188" cy="714375"/>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zh-TW" alt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mn-ea"/>
                <a:ea typeface="+mn-ea"/>
                <a:cs typeface="+mn-ea"/>
              </a:rPr>
              <a:t>亚他利亚</a:t>
            </a:r>
            <a:endPar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mn-ea"/>
              <a:ea typeface="+mn-ea"/>
              <a:cs typeface="+mn-ea"/>
            </a:endParaRPr>
          </a:p>
        </p:txBody>
      </p:sp>
      <p:sp>
        <p:nvSpPr>
          <p:cNvPr id="35865" name="WordArt 25"/>
          <p:cNvSpPr>
            <a:spLocks noChangeArrowheads="1" noChangeShapeType="1" noTextEdit="1"/>
          </p:cNvSpPr>
          <p:nvPr/>
        </p:nvSpPr>
        <p:spPr bwMode="auto">
          <a:xfrm>
            <a:off x="4419600" y="5214938"/>
            <a:ext cx="1524000" cy="500062"/>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zh-TW" altLang="en-US" sz="44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mn-ea"/>
                <a:ea typeface="+mn-ea"/>
                <a:cs typeface="+mn-ea"/>
              </a:rPr>
              <a:t>玛拿西</a:t>
            </a:r>
            <a:endParaRPr lang="en-US" sz="44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mn-ea"/>
              <a:ea typeface="+mn-ea"/>
              <a:cs typeface="+mn-ea"/>
            </a:endParaRPr>
          </a:p>
        </p:txBody>
      </p:sp>
      <p:sp>
        <p:nvSpPr>
          <p:cNvPr id="35866" name="WordArt 26"/>
          <p:cNvSpPr>
            <a:spLocks noChangeArrowheads="1" noChangeShapeType="1" noTextEdit="1"/>
          </p:cNvSpPr>
          <p:nvPr/>
        </p:nvSpPr>
        <p:spPr bwMode="auto">
          <a:xfrm>
            <a:off x="3124200" y="1785938"/>
            <a:ext cx="1090613" cy="538162"/>
          </a:xfrm>
          <a:prstGeom prst="rect">
            <a:avLst/>
          </a:prstGeom>
        </p:spPr>
        <p:txBody>
          <a:bodyPr wrap="none" fromWordArt="1">
            <a:prstTxWarp prst="textPlain">
              <a:avLst>
                <a:gd name="adj" fmla="val 50000"/>
              </a:avLst>
            </a:prstTxWarp>
          </a:bodyPr>
          <a:lstStyle/>
          <a:p>
            <a:pPr algn="ctr">
              <a:buFontTx/>
              <a:buNone/>
            </a:pPr>
            <a:r>
              <a:rPr lang="zh-TW" altLang="en-US" sz="54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mn-ea"/>
                <a:ea typeface="+mn-ea"/>
                <a:cs typeface="+mn-ea"/>
              </a:rPr>
              <a:t>亚撒</a:t>
            </a:r>
            <a:endParaRPr lang="en-US" sz="54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mn-ea"/>
              <a:ea typeface="+mn-ea"/>
              <a:cs typeface="+mn-ea"/>
            </a:endParaRPr>
          </a:p>
        </p:txBody>
      </p:sp>
      <p:sp>
        <p:nvSpPr>
          <p:cNvPr id="35867" name="WordArt 27"/>
          <p:cNvSpPr>
            <a:spLocks noChangeArrowheads="1" noChangeShapeType="1" noTextEdit="1"/>
          </p:cNvSpPr>
          <p:nvPr/>
        </p:nvSpPr>
        <p:spPr bwMode="auto">
          <a:xfrm>
            <a:off x="4267200" y="2571750"/>
            <a:ext cx="1590675" cy="590550"/>
          </a:xfrm>
          <a:prstGeom prst="rect">
            <a:avLst/>
          </a:prstGeom>
        </p:spPr>
        <p:txBody>
          <a:bodyPr wrap="none" fromWordArt="1">
            <a:prstTxWarp prst="textPlain">
              <a:avLst>
                <a:gd name="adj" fmla="val 50000"/>
              </a:avLst>
            </a:prstTxWarp>
          </a:bodyPr>
          <a:lstStyle/>
          <a:p>
            <a:pPr algn="ctr">
              <a:buFontTx/>
              <a:buNone/>
            </a:pPr>
            <a:r>
              <a:rPr lang="zh-TW" altLang="en-US" sz="48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mn-ea"/>
                <a:ea typeface="+mn-ea"/>
                <a:cs typeface="+mn-ea"/>
              </a:rPr>
              <a:t>希西家</a:t>
            </a:r>
            <a:endParaRPr lang="en-US" sz="48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mn-ea"/>
              <a:ea typeface="+mn-ea"/>
              <a:cs typeface="+mn-ea"/>
            </a:endParaRPr>
          </a:p>
        </p:txBody>
      </p:sp>
      <p:sp>
        <p:nvSpPr>
          <p:cNvPr id="35868" name="WordArt 28"/>
          <p:cNvSpPr>
            <a:spLocks noChangeArrowheads="1" noChangeShapeType="1" noTextEdit="1"/>
          </p:cNvSpPr>
          <p:nvPr/>
        </p:nvSpPr>
        <p:spPr bwMode="auto">
          <a:xfrm>
            <a:off x="5943600" y="3581400"/>
            <a:ext cx="1524000" cy="495300"/>
          </a:xfrm>
          <a:prstGeom prst="rect">
            <a:avLst/>
          </a:prstGeom>
        </p:spPr>
        <p:txBody>
          <a:bodyPr wrap="none" fromWordArt="1">
            <a:prstTxWarp prst="textPlain">
              <a:avLst>
                <a:gd name="adj" fmla="val 50000"/>
              </a:avLst>
            </a:prstTxWarp>
          </a:bodyPr>
          <a:lstStyle/>
          <a:p>
            <a:pPr algn="ctr">
              <a:buFontTx/>
              <a:buNone/>
            </a:pPr>
            <a:r>
              <a:rPr lang="zh-TW" altLang="en-US" sz="36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mn-ea"/>
                <a:ea typeface="+mn-ea"/>
                <a:cs typeface="+mn-ea"/>
              </a:rPr>
              <a:t>约西亚</a:t>
            </a:r>
            <a:endParaRPr lang="en-US" sz="36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mn-ea"/>
              <a:ea typeface="+mn-ea"/>
              <a:cs typeface="+mn-ea"/>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animBg="1"/>
      <p:bldP spid="35867" grpId="0" animBg="1"/>
      <p:bldP spid="35868" grpId="0" animBg="1"/>
      <p:bldP spid="35869" grpId="0" animBg="1"/>
      <p:bldP spid="35870" grpId="0" animBg="1"/>
      <p:bldP spid="35871" grpId="0" animBg="1"/>
      <p:bldP spid="35872" grpId="0" animBg="1"/>
      <p:bldP spid="35873" grpId="0" animBg="1"/>
      <p:bldP spid="35874" grpId="0" animBg="1"/>
    </p:bldLst>
  </p:timing>
</p:sld>
</file>

<file path=ppt/slides/slide243.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en-US" b="0">
                <a:solidFill>
                  <a:srgbClr val="FFFFFF"/>
                </a:solidFill>
                <a:latin typeface="Arial" charset="0"/>
                <a:cs typeface="Arial" charset="0"/>
              </a:rPr>
              <a:t>267a</a:t>
            </a:r>
          </a:p>
        </p:txBody>
      </p:sp>
      <p:sp>
        <p:nvSpPr>
          <p:cNvPr id="49" name="Cloud 48"/>
          <p:cNvSpPr/>
          <p:nvPr/>
        </p:nvSpPr>
        <p:spPr bwMode="auto">
          <a:xfrm>
            <a:off x="4254914" y="3247703"/>
            <a:ext cx="4896544"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b="0">
              <a:solidFill>
                <a:srgbClr val="000000"/>
              </a:solidFill>
              <a:latin typeface="Times New Roman" pitchFamily="-105" charset="0"/>
            </a:endParaRPr>
          </a:p>
        </p:txBody>
      </p:sp>
      <p:sp>
        <p:nvSpPr>
          <p:cNvPr id="51" name="Rectangle 2"/>
          <p:cNvSpPr txBox="1">
            <a:spLocks noChangeArrowheads="1"/>
          </p:cNvSpPr>
          <p:nvPr/>
        </p:nvSpPr>
        <p:spPr bwMode="auto">
          <a:xfrm>
            <a:off x="152400" y="76200"/>
            <a:ext cx="7467600" cy="762000"/>
          </a:xfrm>
          <a:prstGeom prst="rect">
            <a:avLst/>
          </a:prstGeom>
          <a:solidFill>
            <a:srgbClr val="000000"/>
          </a:solidFill>
          <a:ln>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eaLnBrk="1" hangingPunct="1">
              <a:lnSpc>
                <a:spcPct val="100000"/>
              </a:lnSpc>
              <a:buFontTx/>
              <a:buNone/>
              <a:defRPr/>
            </a:pPr>
            <a:r>
              <a:rPr kumimoji="0" lang="zh-CN" altLang="en-US" sz="4000" kern="0">
                <a:solidFill>
                  <a:srgbClr val="FFFFFF"/>
                </a:solidFill>
                <a:latin typeface="Arial Black" charset="0"/>
                <a:ea typeface="宋体" charset="0"/>
                <a:cs typeface="宋体" charset="0"/>
              </a:rPr>
              <a:t>历代志 </a:t>
            </a:r>
            <a:r>
              <a:rPr kumimoji="0" lang="zh-CN" altLang="en-US" sz="3200" kern="0">
                <a:solidFill>
                  <a:srgbClr val="FFFFFF"/>
                </a:solidFill>
                <a:latin typeface="Arial Black" charset="0"/>
                <a:ea typeface="宋体" charset="0"/>
                <a:cs typeface="宋体" charset="0"/>
              </a:rPr>
              <a:t>对比</a:t>
            </a:r>
            <a:r>
              <a:rPr kumimoji="0" lang="zh-CN" altLang="en-US" sz="4000" kern="0">
                <a:solidFill>
                  <a:srgbClr val="FFFFFF"/>
                </a:solidFill>
                <a:latin typeface="Arial Black" charset="0"/>
                <a:ea typeface="宋体" charset="0"/>
                <a:cs typeface="宋体" charset="0"/>
              </a:rPr>
              <a:t> 撒母耳记 </a:t>
            </a:r>
            <a:r>
              <a:rPr kumimoji="0" lang="en-US" altLang="zh-CN" sz="4000" kern="0">
                <a:solidFill>
                  <a:srgbClr val="FFFFFF"/>
                </a:solidFill>
                <a:latin typeface="Arial Black" charset="0"/>
                <a:ea typeface="宋体" charset="0"/>
                <a:cs typeface="宋体" charset="0"/>
              </a:rPr>
              <a:t>/ </a:t>
            </a:r>
            <a:r>
              <a:rPr kumimoji="0" lang="zh-CN" altLang="en-US" sz="4000" kern="0">
                <a:solidFill>
                  <a:srgbClr val="FFFFFF"/>
                </a:solidFill>
                <a:latin typeface="Arial Black" charset="0"/>
                <a:ea typeface="宋体" charset="0"/>
                <a:cs typeface="宋体" charset="0"/>
              </a:rPr>
              <a:t>列王纪</a:t>
            </a:r>
          </a:p>
        </p:txBody>
      </p:sp>
      <p:grpSp>
        <p:nvGrpSpPr>
          <p:cNvPr id="52" name="Group 95"/>
          <p:cNvGrpSpPr>
            <a:grpSpLocks/>
          </p:cNvGrpSpPr>
          <p:nvPr/>
        </p:nvGrpSpPr>
        <p:grpSpPr bwMode="auto">
          <a:xfrm>
            <a:off x="0" y="914400"/>
            <a:ext cx="9144000" cy="5943600"/>
            <a:chOff x="-4" y="-4"/>
            <a:chExt cx="3976" cy="5474"/>
          </a:xfrm>
        </p:grpSpPr>
        <p:grpSp>
          <p:nvGrpSpPr>
            <p:cNvPr id="53" name="Group 93"/>
            <p:cNvGrpSpPr>
              <a:grpSpLocks/>
            </p:cNvGrpSpPr>
            <p:nvPr/>
          </p:nvGrpSpPr>
          <p:grpSpPr bwMode="auto">
            <a:xfrm>
              <a:off x="0" y="0"/>
              <a:ext cx="3968" cy="5466"/>
              <a:chOff x="0" y="0"/>
              <a:chExt cx="3968" cy="5466"/>
            </a:xfrm>
          </p:grpSpPr>
          <p:grpSp>
            <p:nvGrpSpPr>
              <p:cNvPr id="55" name="Group 66"/>
              <p:cNvGrpSpPr>
                <a:grpSpLocks/>
              </p:cNvGrpSpPr>
              <p:nvPr/>
            </p:nvGrpSpPr>
            <p:grpSpPr bwMode="auto">
              <a:xfrm>
                <a:off x="0" y="0"/>
                <a:ext cx="1984" cy="748"/>
                <a:chOff x="0" y="0"/>
                <a:chExt cx="1984" cy="748"/>
              </a:xfrm>
            </p:grpSpPr>
            <p:sp>
              <p:nvSpPr>
                <p:cNvPr id="95" name="Rectangle 51"/>
                <p:cNvSpPr>
                  <a:spLocks noChangeArrowheads="1"/>
                </p:cNvSpPr>
                <p:nvPr/>
              </p:nvSpPr>
              <p:spPr bwMode="auto">
                <a:xfrm>
                  <a:off x="43" y="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扫罗的追杀</a:t>
                  </a:r>
                  <a:endParaRPr kumimoji="0" lang="en-US" altLang="zh-CN" sz="2000" kern="0">
                    <a:solidFill>
                      <a:srgbClr val="000000"/>
                    </a:solidFill>
                    <a:ea typeface="宋体" charset="0"/>
                  </a:endParaRPr>
                </a:p>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a:t>
                  </a:r>
                  <a:r>
                    <a:rPr kumimoji="0" lang="zh-CN" altLang="en-US" sz="2000" kern="0">
                      <a:solidFill>
                        <a:srgbClr val="000000"/>
                      </a:solidFill>
                      <a:ea typeface="宋体" charset="0"/>
                    </a:rPr>
                    <a:t>撒母耳记上</a:t>
                  </a:r>
                  <a:r>
                    <a:rPr kumimoji="0" lang="en-US" altLang="zh-CN" sz="2000" kern="0">
                      <a:solidFill>
                        <a:srgbClr val="000000"/>
                      </a:solidFill>
                      <a:ea typeface="宋体" charset="0"/>
                    </a:rPr>
                    <a:t> 21:1-14)</a:t>
                  </a:r>
                </a:p>
              </p:txBody>
            </p:sp>
            <p:sp>
              <p:nvSpPr>
                <p:cNvPr id="96" name="Rectangle 65"/>
                <p:cNvSpPr>
                  <a:spLocks noChangeArrowheads="1"/>
                </p:cNvSpPr>
                <p:nvPr/>
              </p:nvSpPr>
              <p:spPr bwMode="auto">
                <a:xfrm>
                  <a:off x="0" y="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6" name="Group 68"/>
              <p:cNvGrpSpPr>
                <a:grpSpLocks/>
              </p:cNvGrpSpPr>
              <p:nvPr/>
            </p:nvGrpSpPr>
            <p:grpSpPr bwMode="auto">
              <a:xfrm>
                <a:off x="1984" y="0"/>
                <a:ext cx="1984" cy="748"/>
                <a:chOff x="1984" y="0"/>
                <a:chExt cx="1984" cy="748"/>
              </a:xfrm>
            </p:grpSpPr>
            <p:sp>
              <p:nvSpPr>
                <p:cNvPr id="93" name="Rectangle 52"/>
                <p:cNvSpPr>
                  <a:spLocks noChangeArrowheads="1"/>
                </p:cNvSpPr>
                <p:nvPr/>
              </p:nvSpPr>
              <p:spPr bwMode="auto">
                <a:xfrm>
                  <a:off x="2027" y="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cs typeface="宋体" charset="0"/>
                    </a:rPr>
                    <a:t>犹大的亚比雅因为荣耀圣殿而打败了以色列的耶罗波安 </a:t>
                  </a:r>
                  <a:r>
                    <a:rPr kumimoji="0" lang="en-US" altLang="zh-CN" sz="2000" kern="0">
                      <a:solidFill>
                        <a:srgbClr val="000000"/>
                      </a:solidFill>
                      <a:ea typeface="宋体" charset="0"/>
                    </a:rPr>
                    <a:t>(</a:t>
                  </a:r>
                  <a:r>
                    <a:rPr kumimoji="0" lang="zh-CN" altLang="en-US" sz="2000" kern="0">
                      <a:solidFill>
                        <a:srgbClr val="000000"/>
                      </a:solidFill>
                      <a:ea typeface="宋体" charset="0"/>
                      <a:cs typeface="宋体" charset="0"/>
                    </a:rPr>
                    <a:t>历代志下</a:t>
                  </a:r>
                  <a:r>
                    <a:rPr kumimoji="0" lang="en-US" altLang="zh-CN" sz="2000" kern="0">
                      <a:solidFill>
                        <a:srgbClr val="000000"/>
                      </a:solidFill>
                      <a:ea typeface="宋体" charset="0"/>
                      <a:cs typeface="宋体" charset="0"/>
                    </a:rPr>
                    <a:t>13:3-21)</a:t>
                  </a:r>
                </a:p>
              </p:txBody>
            </p:sp>
            <p:sp>
              <p:nvSpPr>
                <p:cNvPr id="94" name="Rectangle 67"/>
                <p:cNvSpPr>
                  <a:spLocks noChangeArrowheads="1"/>
                </p:cNvSpPr>
                <p:nvPr/>
              </p:nvSpPr>
              <p:spPr bwMode="auto">
                <a:xfrm>
                  <a:off x="1984" y="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7" name="Group 70"/>
              <p:cNvGrpSpPr>
                <a:grpSpLocks/>
              </p:cNvGrpSpPr>
              <p:nvPr/>
            </p:nvGrpSpPr>
            <p:grpSpPr bwMode="auto">
              <a:xfrm>
                <a:off x="0" y="748"/>
                <a:ext cx="1984" cy="748"/>
                <a:chOff x="0" y="748"/>
                <a:chExt cx="1984" cy="748"/>
              </a:xfrm>
            </p:grpSpPr>
            <p:sp>
              <p:nvSpPr>
                <p:cNvPr id="91" name="Rectangle 53"/>
                <p:cNvSpPr>
                  <a:spLocks noChangeArrowheads="1"/>
                </p:cNvSpPr>
                <p:nvPr/>
              </p:nvSpPr>
              <p:spPr bwMode="auto">
                <a:xfrm>
                  <a:off x="43" y="74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亚多尼雅反叛他的父亲大卫</a:t>
                  </a:r>
                  <a:r>
                    <a:rPr kumimoji="0" lang="en-US" altLang="zh-CN" sz="2000" kern="0">
                      <a:solidFill>
                        <a:srgbClr val="000000"/>
                      </a:solidFill>
                      <a:ea typeface="宋体" charset="0"/>
                    </a:rPr>
                    <a:t> </a:t>
                  </a:r>
                  <a:br>
                    <a:rPr kumimoji="0" lang="en-US" altLang="zh-CN" sz="2000" kern="0">
                      <a:solidFill>
                        <a:srgbClr val="000000"/>
                      </a:solidFill>
                      <a:ea typeface="宋体" charset="0"/>
                    </a:rPr>
                  </a:br>
                  <a:r>
                    <a:rPr kumimoji="0" lang="en-US" altLang="zh-CN" sz="2000" kern="0">
                      <a:solidFill>
                        <a:srgbClr val="000000"/>
                      </a:solidFill>
                      <a:ea typeface="宋体" charset="0"/>
                    </a:rPr>
                    <a:t>(</a:t>
                  </a:r>
                  <a:r>
                    <a:rPr kumimoji="0" lang="zh-CN" altLang="en-US" sz="2000" kern="0">
                      <a:solidFill>
                        <a:srgbClr val="000000"/>
                      </a:solidFill>
                      <a:ea typeface="宋体" charset="0"/>
                    </a:rPr>
                    <a:t>列王记上第一章</a:t>
                  </a:r>
                  <a:r>
                    <a:rPr kumimoji="0" lang="en-US" altLang="zh-CN" sz="2000" kern="0">
                      <a:solidFill>
                        <a:srgbClr val="000000"/>
                      </a:solidFill>
                      <a:ea typeface="宋体" charset="0"/>
                    </a:rPr>
                    <a:t>)</a:t>
                  </a:r>
                </a:p>
              </p:txBody>
            </p:sp>
            <p:sp>
              <p:nvSpPr>
                <p:cNvPr id="92" name="Rectangle 69"/>
                <p:cNvSpPr>
                  <a:spLocks noChangeArrowheads="1"/>
                </p:cNvSpPr>
                <p:nvPr/>
              </p:nvSpPr>
              <p:spPr bwMode="auto">
                <a:xfrm>
                  <a:off x="0" y="74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8" name="Group 72"/>
              <p:cNvGrpSpPr>
                <a:grpSpLocks/>
              </p:cNvGrpSpPr>
              <p:nvPr/>
            </p:nvGrpSpPr>
            <p:grpSpPr bwMode="auto">
              <a:xfrm>
                <a:off x="1984" y="748"/>
                <a:ext cx="1984" cy="748"/>
                <a:chOff x="1984" y="748"/>
                <a:chExt cx="1984" cy="748"/>
              </a:xfrm>
            </p:grpSpPr>
            <p:sp>
              <p:nvSpPr>
                <p:cNvPr id="89" name="Rectangle 54"/>
                <p:cNvSpPr>
                  <a:spLocks noChangeArrowheads="1"/>
                </p:cNvSpPr>
                <p:nvPr/>
              </p:nvSpPr>
              <p:spPr bwMode="auto">
                <a:xfrm>
                  <a:off x="2027" y="74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犹大国六个王朝，都是大卫的“儿子”</a:t>
                  </a:r>
                  <a:endParaRPr kumimoji="0" lang="en-US" altLang="zh-CN" sz="2000" kern="0">
                    <a:solidFill>
                      <a:srgbClr val="000000"/>
                    </a:solidFill>
                    <a:ea typeface="宋体" charset="0"/>
                  </a:endParaRPr>
                </a:p>
              </p:txBody>
            </p:sp>
            <p:sp>
              <p:nvSpPr>
                <p:cNvPr id="90" name="Rectangle 71"/>
                <p:cNvSpPr>
                  <a:spLocks noChangeArrowheads="1"/>
                </p:cNvSpPr>
                <p:nvPr/>
              </p:nvSpPr>
              <p:spPr bwMode="auto">
                <a:xfrm>
                  <a:off x="1984" y="74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9" name="Group 74"/>
              <p:cNvGrpSpPr>
                <a:grpSpLocks/>
              </p:cNvGrpSpPr>
              <p:nvPr/>
            </p:nvGrpSpPr>
            <p:grpSpPr bwMode="auto">
              <a:xfrm>
                <a:off x="0" y="1496"/>
                <a:ext cx="1984" cy="748"/>
                <a:chOff x="0" y="1496"/>
                <a:chExt cx="1984" cy="748"/>
              </a:xfrm>
            </p:grpSpPr>
            <p:sp>
              <p:nvSpPr>
                <p:cNvPr id="87" name="Rectangle 55"/>
                <p:cNvSpPr>
                  <a:spLocks noChangeArrowheads="1"/>
                </p:cNvSpPr>
                <p:nvPr/>
              </p:nvSpPr>
              <p:spPr bwMode="auto">
                <a:xfrm>
                  <a:off x="43" y="1496"/>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大卫对所罗门的教训要他对敌对他的人进行报复</a:t>
                  </a:r>
                  <a:r>
                    <a:rPr kumimoji="0" lang="en-US" altLang="zh-CN" sz="2000" kern="0">
                      <a:solidFill>
                        <a:srgbClr val="000000"/>
                      </a:solidFill>
                      <a:ea typeface="宋体" charset="0"/>
                    </a:rPr>
                    <a:t> (</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 2:1-9)</a:t>
                  </a:r>
                </a:p>
              </p:txBody>
            </p:sp>
            <p:sp>
              <p:nvSpPr>
                <p:cNvPr id="88" name="Rectangle 73"/>
                <p:cNvSpPr>
                  <a:spLocks noChangeArrowheads="1"/>
                </p:cNvSpPr>
                <p:nvPr/>
              </p:nvSpPr>
              <p:spPr bwMode="auto">
                <a:xfrm>
                  <a:off x="0" y="1496"/>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0" name="Group 76"/>
              <p:cNvGrpSpPr>
                <a:grpSpLocks/>
              </p:cNvGrpSpPr>
              <p:nvPr/>
            </p:nvGrpSpPr>
            <p:grpSpPr bwMode="auto">
              <a:xfrm>
                <a:off x="1984" y="1496"/>
                <a:ext cx="1984" cy="748"/>
                <a:chOff x="1984" y="1496"/>
                <a:chExt cx="1984" cy="748"/>
              </a:xfrm>
            </p:grpSpPr>
            <p:sp>
              <p:nvSpPr>
                <p:cNvPr id="85" name="Rectangle 56"/>
                <p:cNvSpPr>
                  <a:spLocks noChangeArrowheads="1"/>
                </p:cNvSpPr>
                <p:nvPr/>
              </p:nvSpPr>
              <p:spPr bwMode="auto">
                <a:xfrm>
                  <a:off x="2027" y="1496"/>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cs typeface="宋体" charset="0"/>
                    </a:rPr>
                    <a:t>大卫对所罗门的教训要他修建圣殿</a:t>
                  </a:r>
                  <a:r>
                    <a:rPr kumimoji="0" lang="en-US" altLang="zh-CN" sz="2000" kern="0">
                      <a:solidFill>
                        <a:srgbClr val="000000"/>
                      </a:solidFill>
                      <a:ea typeface="宋体" charset="0"/>
                    </a:rPr>
                    <a:t> </a:t>
                  </a:r>
                  <a:br>
                    <a:rPr kumimoji="0" lang="en-US" altLang="zh-CN" sz="2000" kern="0">
                      <a:solidFill>
                        <a:srgbClr val="000000"/>
                      </a:solidFill>
                      <a:ea typeface="宋体" charset="0"/>
                    </a:rPr>
                  </a:br>
                  <a:r>
                    <a:rPr kumimoji="0" lang="en-US" altLang="zh-CN" sz="2000" kern="0">
                      <a:solidFill>
                        <a:srgbClr val="000000"/>
                      </a:solidFill>
                      <a:ea typeface="宋体" charset="0"/>
                    </a:rPr>
                    <a:t>(</a:t>
                  </a:r>
                  <a:r>
                    <a:rPr kumimoji="0" lang="zh-CN" altLang="en-US" sz="2000" kern="0">
                      <a:solidFill>
                        <a:srgbClr val="000000"/>
                      </a:solidFill>
                      <a:ea typeface="宋体" charset="0"/>
                      <a:cs typeface="宋体" charset="0"/>
                    </a:rPr>
                    <a:t>历代志上</a:t>
                  </a:r>
                  <a:r>
                    <a:rPr kumimoji="0" lang="en-US" altLang="zh-CN" sz="2000" kern="0">
                      <a:solidFill>
                        <a:srgbClr val="000000"/>
                      </a:solidFill>
                      <a:ea typeface="宋体" charset="0"/>
                      <a:cs typeface="宋体" charset="0"/>
                    </a:rPr>
                    <a:t> 22:2-19)</a:t>
                  </a:r>
                </a:p>
              </p:txBody>
            </p:sp>
            <p:sp>
              <p:nvSpPr>
                <p:cNvPr id="86" name="Rectangle 75"/>
                <p:cNvSpPr>
                  <a:spLocks noChangeArrowheads="1"/>
                </p:cNvSpPr>
                <p:nvPr/>
              </p:nvSpPr>
              <p:spPr bwMode="auto">
                <a:xfrm>
                  <a:off x="1984" y="1496"/>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1" name="Group 78"/>
              <p:cNvGrpSpPr>
                <a:grpSpLocks/>
              </p:cNvGrpSpPr>
              <p:nvPr/>
            </p:nvGrpSpPr>
            <p:grpSpPr bwMode="auto">
              <a:xfrm>
                <a:off x="0" y="2244"/>
                <a:ext cx="1984" cy="863"/>
                <a:chOff x="0" y="2244"/>
                <a:chExt cx="1984" cy="863"/>
              </a:xfrm>
            </p:grpSpPr>
            <p:sp>
              <p:nvSpPr>
                <p:cNvPr id="83" name="Rectangle 57"/>
                <p:cNvSpPr>
                  <a:spLocks noChangeArrowheads="1"/>
                </p:cNvSpPr>
                <p:nvPr/>
              </p:nvSpPr>
              <p:spPr bwMode="auto">
                <a:xfrm>
                  <a:off x="43" y="2244"/>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有关以色列诸王的负面的记载</a:t>
                  </a:r>
                  <a:r>
                    <a:rPr kumimoji="0" lang="en-US" altLang="zh-CN" sz="2000" kern="0">
                      <a:solidFill>
                        <a:srgbClr val="000000"/>
                      </a:solidFill>
                      <a:ea typeface="宋体" charset="0"/>
                    </a:rPr>
                    <a:t> (</a:t>
                  </a:r>
                  <a:r>
                    <a:rPr kumimoji="0" lang="zh-CN" altLang="en-US" sz="2000" kern="0">
                      <a:solidFill>
                        <a:srgbClr val="000000"/>
                      </a:solidFill>
                      <a:ea typeface="宋体" charset="0"/>
                    </a:rPr>
                    <a:t>例如列王记上</a:t>
                  </a:r>
                  <a:r>
                    <a:rPr kumimoji="0" lang="en-US" altLang="zh-CN" sz="2000" kern="0">
                      <a:solidFill>
                        <a:srgbClr val="000000"/>
                      </a:solidFill>
                      <a:ea typeface="宋体" charset="0"/>
                    </a:rPr>
                    <a:t>13:1–14:20</a:t>
                  </a:r>
                  <a:r>
                    <a:rPr kumimoji="0" lang="zh-CN" altLang="en-US" sz="2000" kern="0">
                      <a:solidFill>
                        <a:srgbClr val="000000"/>
                      </a:solidFill>
                      <a:ea typeface="宋体" charset="0"/>
                    </a:rPr>
                    <a:t>对耶罗波安的记载</a:t>
                  </a:r>
                  <a:r>
                    <a:rPr kumimoji="0" lang="en-US" altLang="zh-CN" sz="2000" kern="0">
                      <a:solidFill>
                        <a:srgbClr val="000000"/>
                      </a:solidFill>
                      <a:ea typeface="宋体" charset="0"/>
                    </a:rPr>
                    <a:t> ;</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15:25–21:29</a:t>
                  </a:r>
                  <a:r>
                    <a:rPr kumimoji="0" lang="zh-CN" altLang="en-US" sz="2000" kern="0">
                      <a:solidFill>
                        <a:srgbClr val="000000"/>
                      </a:solidFill>
                      <a:ea typeface="宋体" charset="0"/>
                    </a:rPr>
                    <a:t>别的王的记载</a:t>
                  </a:r>
                  <a:r>
                    <a:rPr kumimoji="0" lang="en-US" altLang="zh-CN" sz="2000" kern="0">
                      <a:solidFill>
                        <a:srgbClr val="000000"/>
                      </a:solidFill>
                      <a:ea typeface="宋体" charset="0"/>
                    </a:rPr>
                    <a:t>)</a:t>
                  </a:r>
                </a:p>
              </p:txBody>
            </p:sp>
            <p:sp>
              <p:nvSpPr>
                <p:cNvPr id="84" name="Rectangle 77"/>
                <p:cNvSpPr>
                  <a:spLocks noChangeArrowheads="1"/>
                </p:cNvSpPr>
                <p:nvPr/>
              </p:nvSpPr>
              <p:spPr bwMode="auto">
                <a:xfrm>
                  <a:off x="0" y="2244"/>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2" name="Group 80"/>
              <p:cNvGrpSpPr>
                <a:grpSpLocks/>
              </p:cNvGrpSpPr>
              <p:nvPr/>
            </p:nvGrpSpPr>
            <p:grpSpPr bwMode="auto">
              <a:xfrm>
                <a:off x="1984" y="2244"/>
                <a:ext cx="1984" cy="863"/>
                <a:chOff x="1984" y="2244"/>
                <a:chExt cx="1984" cy="863"/>
              </a:xfrm>
            </p:grpSpPr>
            <p:sp>
              <p:nvSpPr>
                <p:cNvPr id="81" name="Rectangle 58"/>
                <p:cNvSpPr>
                  <a:spLocks noChangeArrowheads="1"/>
                </p:cNvSpPr>
                <p:nvPr/>
              </p:nvSpPr>
              <p:spPr bwMode="auto">
                <a:xfrm>
                  <a:off x="2027" y="2244"/>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1800" kern="0">
                      <a:solidFill>
                        <a:srgbClr val="000000"/>
                      </a:solidFill>
                      <a:ea typeface="宋体" charset="0"/>
                    </a:rPr>
                    <a:t>有关犹大诸王的正面的记载：例如亚撒</a:t>
                  </a:r>
                  <a:r>
                    <a:rPr kumimoji="0" lang="en-US" altLang="zh-CN" sz="1900" kern="0">
                      <a:solidFill>
                        <a:srgbClr val="000000"/>
                      </a:solidFill>
                      <a:ea typeface="宋体" charset="0"/>
                    </a:rPr>
                    <a:t> (</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14:6–15:15), </a:t>
                  </a:r>
                  <a:r>
                    <a:rPr kumimoji="0" lang="zh-CN" altLang="en-US" sz="1900" kern="0">
                      <a:solidFill>
                        <a:srgbClr val="000000"/>
                      </a:solidFill>
                      <a:ea typeface="宋体" charset="0"/>
                    </a:rPr>
                    <a:t>约沙法</a:t>
                  </a:r>
                  <a:r>
                    <a:rPr kumimoji="0" lang="en-US" altLang="zh-CN" sz="1900" kern="0">
                      <a:solidFill>
                        <a:srgbClr val="000000"/>
                      </a:solidFill>
                      <a:ea typeface="宋体" charset="0"/>
                    </a:rPr>
                    <a:t>(</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17:1-19), </a:t>
                  </a:r>
                  <a:r>
                    <a:rPr kumimoji="0" lang="zh-CN" altLang="en-US" sz="1900" kern="0">
                      <a:solidFill>
                        <a:srgbClr val="000000"/>
                      </a:solidFill>
                      <a:ea typeface="宋体" charset="0"/>
                    </a:rPr>
                    <a:t>希西家</a:t>
                  </a:r>
                  <a:r>
                    <a:rPr kumimoji="0" lang="en-US" altLang="zh-CN" sz="1900" kern="0">
                      <a:solidFill>
                        <a:srgbClr val="000000"/>
                      </a:solidFill>
                      <a:ea typeface="宋体" charset="0"/>
                    </a:rPr>
                    <a:t>(</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32:27-30), </a:t>
                  </a:r>
                  <a:r>
                    <a:rPr kumimoji="0" lang="zh-CN" altLang="en-US" sz="1900" kern="0">
                      <a:solidFill>
                        <a:srgbClr val="000000"/>
                      </a:solidFill>
                      <a:ea typeface="宋体" charset="0"/>
                    </a:rPr>
                    <a:t>等等</a:t>
                  </a:r>
                  <a:endParaRPr kumimoji="0" lang="en-US" altLang="zh-CN" sz="1900" kern="0">
                    <a:solidFill>
                      <a:srgbClr val="000000"/>
                    </a:solidFill>
                    <a:ea typeface="宋体" charset="0"/>
                  </a:endParaRPr>
                </a:p>
              </p:txBody>
            </p:sp>
            <p:sp>
              <p:nvSpPr>
                <p:cNvPr id="82" name="Rectangle 79"/>
                <p:cNvSpPr>
                  <a:spLocks noChangeArrowheads="1"/>
                </p:cNvSpPr>
                <p:nvPr/>
              </p:nvSpPr>
              <p:spPr bwMode="auto">
                <a:xfrm>
                  <a:off x="1984" y="2244"/>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3" name="Group 82"/>
              <p:cNvGrpSpPr>
                <a:grpSpLocks/>
              </p:cNvGrpSpPr>
              <p:nvPr/>
            </p:nvGrpSpPr>
            <p:grpSpPr bwMode="auto">
              <a:xfrm>
                <a:off x="0" y="3107"/>
                <a:ext cx="1984" cy="863"/>
                <a:chOff x="0" y="3107"/>
                <a:chExt cx="1984" cy="863"/>
              </a:xfrm>
            </p:grpSpPr>
            <p:sp>
              <p:nvSpPr>
                <p:cNvPr id="79" name="Rectangle 59"/>
                <p:cNvSpPr>
                  <a:spLocks noChangeArrowheads="1"/>
                </p:cNvSpPr>
                <p:nvPr/>
              </p:nvSpPr>
              <p:spPr bwMode="auto">
                <a:xfrm>
                  <a:off x="43" y="3107"/>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以利亚的故事</a:t>
                  </a:r>
                  <a:r>
                    <a:rPr kumimoji="0" lang="en-US" altLang="zh-CN" sz="2000" kern="0">
                      <a:solidFill>
                        <a:srgbClr val="000000"/>
                      </a:solidFill>
                      <a:ea typeface="宋体" charset="0"/>
                    </a:rPr>
                    <a:t>(</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15:25–21:29)</a:t>
                  </a:r>
                  <a:r>
                    <a:rPr kumimoji="0" lang="zh-CN" altLang="en-US" sz="2000" kern="0">
                      <a:solidFill>
                        <a:srgbClr val="000000"/>
                      </a:solidFill>
                      <a:ea typeface="宋体" charset="0"/>
                    </a:rPr>
                    <a:t>和以利沙的故事</a:t>
                  </a:r>
                  <a:r>
                    <a:rPr kumimoji="0" lang="en-US" altLang="zh-CN" sz="2000" kern="0">
                      <a:solidFill>
                        <a:srgbClr val="000000"/>
                      </a:solidFill>
                      <a:ea typeface="宋体" charset="0"/>
                    </a:rPr>
                    <a:t>(</a:t>
                  </a:r>
                  <a:r>
                    <a:rPr kumimoji="0" lang="zh-CN" altLang="en-US" sz="2000" kern="0">
                      <a:solidFill>
                        <a:srgbClr val="000000"/>
                      </a:solidFill>
                      <a:ea typeface="宋体" charset="0"/>
                    </a:rPr>
                    <a:t>列王记下</a:t>
                  </a:r>
                  <a:r>
                    <a:rPr kumimoji="0" lang="en-US" altLang="zh-CN" sz="2000" kern="0">
                      <a:solidFill>
                        <a:srgbClr val="000000"/>
                      </a:solidFill>
                      <a:ea typeface="宋体" charset="0"/>
                    </a:rPr>
                    <a:t>2:1–8:15; 13:14-25)</a:t>
                  </a:r>
                  <a:r>
                    <a:rPr kumimoji="0" lang="zh-CN" altLang="en-US" sz="2000" kern="0">
                      <a:solidFill>
                        <a:srgbClr val="000000"/>
                      </a:solidFill>
                      <a:ea typeface="宋体" charset="0"/>
                    </a:rPr>
                    <a:t>，因为主要是在以色列事奉</a:t>
                  </a:r>
                  <a:endParaRPr kumimoji="0" lang="en-US" altLang="zh-CN" sz="2000" kern="0">
                    <a:solidFill>
                      <a:srgbClr val="000000"/>
                    </a:solidFill>
                    <a:ea typeface="宋体" charset="0"/>
                  </a:endParaRPr>
                </a:p>
              </p:txBody>
            </p:sp>
            <p:sp>
              <p:nvSpPr>
                <p:cNvPr id="80" name="Rectangle 81"/>
                <p:cNvSpPr>
                  <a:spLocks noChangeArrowheads="1"/>
                </p:cNvSpPr>
                <p:nvPr/>
              </p:nvSpPr>
              <p:spPr bwMode="auto">
                <a:xfrm>
                  <a:off x="0" y="3107"/>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4" name="Group 84"/>
              <p:cNvGrpSpPr>
                <a:grpSpLocks/>
              </p:cNvGrpSpPr>
              <p:nvPr/>
            </p:nvGrpSpPr>
            <p:grpSpPr bwMode="auto">
              <a:xfrm>
                <a:off x="1984" y="3107"/>
                <a:ext cx="1984" cy="863"/>
                <a:chOff x="1984" y="3107"/>
                <a:chExt cx="1984" cy="863"/>
              </a:xfrm>
            </p:grpSpPr>
            <p:sp>
              <p:nvSpPr>
                <p:cNvPr id="77" name="Rectangle 60"/>
                <p:cNvSpPr>
                  <a:spLocks noChangeArrowheads="1"/>
                </p:cNvSpPr>
                <p:nvPr/>
              </p:nvSpPr>
              <p:spPr bwMode="auto">
                <a:xfrm>
                  <a:off x="2027" y="3107"/>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上帝用瘟疫和外敌入侵对犹大的约兰恶行施行惩罚</a:t>
                  </a:r>
                  <a:r>
                    <a:rPr kumimoji="0" lang="en-US" altLang="zh-CN" sz="2000" kern="0">
                      <a:solidFill>
                        <a:srgbClr val="000000"/>
                      </a:solidFill>
                      <a:ea typeface="宋体" charset="0"/>
                    </a:rPr>
                    <a:t> (</a:t>
                  </a:r>
                  <a:r>
                    <a:rPr kumimoji="0" lang="zh-CN" altLang="en-US" sz="2000" kern="0">
                      <a:solidFill>
                        <a:srgbClr val="000000"/>
                      </a:solidFill>
                      <a:ea typeface="宋体" charset="0"/>
                    </a:rPr>
                    <a:t>历代志上</a:t>
                  </a:r>
                  <a:r>
                    <a:rPr kumimoji="0" lang="en-US" altLang="zh-CN" sz="2000" kern="0">
                      <a:solidFill>
                        <a:srgbClr val="000000"/>
                      </a:solidFill>
                      <a:ea typeface="宋体" charset="0"/>
                    </a:rPr>
                    <a:t> 21:11-20)</a:t>
                  </a:r>
                </a:p>
              </p:txBody>
            </p:sp>
            <p:sp>
              <p:nvSpPr>
                <p:cNvPr id="78" name="Rectangle 83"/>
                <p:cNvSpPr>
                  <a:spLocks noChangeArrowheads="1"/>
                </p:cNvSpPr>
                <p:nvPr/>
              </p:nvSpPr>
              <p:spPr bwMode="auto">
                <a:xfrm>
                  <a:off x="1984" y="3107"/>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5" name="Group 86"/>
              <p:cNvGrpSpPr>
                <a:grpSpLocks/>
              </p:cNvGrpSpPr>
              <p:nvPr/>
            </p:nvGrpSpPr>
            <p:grpSpPr bwMode="auto">
              <a:xfrm>
                <a:off x="0" y="3970"/>
                <a:ext cx="1984" cy="748"/>
                <a:chOff x="0" y="3970"/>
                <a:chExt cx="1984" cy="748"/>
              </a:xfrm>
            </p:grpSpPr>
            <p:sp>
              <p:nvSpPr>
                <p:cNvPr id="75" name="Rectangle 61"/>
                <p:cNvSpPr>
                  <a:spLocks noChangeArrowheads="1"/>
                </p:cNvSpPr>
                <p:nvPr/>
              </p:nvSpPr>
              <p:spPr bwMode="auto">
                <a:xfrm>
                  <a:off x="43" y="397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犹大灭国之后的负面记载</a:t>
                  </a:r>
                  <a:r>
                    <a:rPr kumimoji="0" lang="en-US" altLang="zh-CN" sz="2000" kern="0">
                      <a:solidFill>
                        <a:srgbClr val="000000"/>
                      </a:solidFill>
                      <a:ea typeface="宋体" charset="0"/>
                    </a:rPr>
                    <a:t> </a:t>
                  </a:r>
                </a:p>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a:t>
                  </a:r>
                  <a:r>
                    <a:rPr kumimoji="0" lang="zh-CN" altLang="en-US" sz="2000" kern="0">
                      <a:solidFill>
                        <a:srgbClr val="000000"/>
                      </a:solidFill>
                      <a:ea typeface="宋体" charset="0"/>
                    </a:rPr>
                    <a:t>列王记下</a:t>
                  </a:r>
                  <a:r>
                    <a:rPr kumimoji="0" lang="en-US" altLang="zh-CN" sz="2000" kern="0">
                      <a:solidFill>
                        <a:srgbClr val="000000"/>
                      </a:solidFill>
                      <a:ea typeface="宋体" charset="0"/>
                    </a:rPr>
                    <a:t>25)</a:t>
                  </a:r>
                </a:p>
              </p:txBody>
            </p:sp>
            <p:sp>
              <p:nvSpPr>
                <p:cNvPr id="76" name="Rectangle 85"/>
                <p:cNvSpPr>
                  <a:spLocks noChangeArrowheads="1"/>
                </p:cNvSpPr>
                <p:nvPr/>
              </p:nvSpPr>
              <p:spPr bwMode="auto">
                <a:xfrm>
                  <a:off x="0" y="397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6" name="Group 88"/>
              <p:cNvGrpSpPr>
                <a:grpSpLocks/>
              </p:cNvGrpSpPr>
              <p:nvPr/>
            </p:nvGrpSpPr>
            <p:grpSpPr bwMode="auto">
              <a:xfrm>
                <a:off x="1984" y="3970"/>
                <a:ext cx="1984" cy="748"/>
                <a:chOff x="1984" y="3970"/>
                <a:chExt cx="1984" cy="748"/>
              </a:xfrm>
            </p:grpSpPr>
            <p:sp>
              <p:nvSpPr>
                <p:cNvPr id="73" name="Rectangle 62"/>
                <p:cNvSpPr>
                  <a:spLocks noChangeArrowheads="1"/>
                </p:cNvSpPr>
                <p:nvPr/>
              </p:nvSpPr>
              <p:spPr bwMode="auto">
                <a:xfrm>
                  <a:off x="2027" y="397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恢复逾越节</a:t>
                  </a:r>
                  <a:r>
                    <a:rPr kumimoji="0" lang="en-US" altLang="zh-CN" sz="2000" kern="0">
                      <a:solidFill>
                        <a:srgbClr val="000000"/>
                      </a:solidFill>
                      <a:ea typeface="宋体" charset="0"/>
                    </a:rPr>
                    <a:t>(</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30) </a:t>
                  </a:r>
                  <a:r>
                    <a:rPr kumimoji="0" lang="zh-CN" altLang="en-US" sz="2000" kern="0">
                      <a:solidFill>
                        <a:srgbClr val="000000"/>
                      </a:solidFill>
                      <a:ea typeface="宋体" charset="0"/>
                    </a:rPr>
                    <a:t>和别的崇拜方面的改革</a:t>
                  </a:r>
                  <a:r>
                    <a:rPr kumimoji="0" lang="en-US" altLang="zh-CN" sz="2000" kern="0">
                      <a:solidFill>
                        <a:srgbClr val="000000"/>
                      </a:solidFill>
                      <a:ea typeface="宋体" charset="0"/>
                    </a:rPr>
                    <a:t>(</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31)</a:t>
                  </a:r>
                </a:p>
              </p:txBody>
            </p:sp>
            <p:sp>
              <p:nvSpPr>
                <p:cNvPr id="74" name="Rectangle 87"/>
                <p:cNvSpPr>
                  <a:spLocks noChangeArrowheads="1"/>
                </p:cNvSpPr>
                <p:nvPr/>
              </p:nvSpPr>
              <p:spPr bwMode="auto">
                <a:xfrm>
                  <a:off x="1984" y="397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7" name="Group 90"/>
              <p:cNvGrpSpPr>
                <a:grpSpLocks/>
              </p:cNvGrpSpPr>
              <p:nvPr/>
            </p:nvGrpSpPr>
            <p:grpSpPr bwMode="auto">
              <a:xfrm>
                <a:off x="0" y="4718"/>
                <a:ext cx="1984" cy="748"/>
                <a:chOff x="0" y="4718"/>
                <a:chExt cx="1984" cy="748"/>
              </a:xfrm>
            </p:grpSpPr>
            <p:sp>
              <p:nvSpPr>
                <p:cNvPr id="71" name="Rectangle 63"/>
                <p:cNvSpPr>
                  <a:spLocks noChangeArrowheads="1"/>
                </p:cNvSpPr>
                <p:nvPr/>
              </p:nvSpPr>
              <p:spPr bwMode="auto">
                <a:xfrm>
                  <a:off x="43" y="471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以色列的两次灭国</a:t>
                  </a:r>
                  <a:r>
                    <a:rPr kumimoji="0" lang="en-US" altLang="zh-CN" sz="2000" kern="0">
                      <a:solidFill>
                        <a:srgbClr val="000000"/>
                      </a:solidFill>
                      <a:ea typeface="宋体" charset="0"/>
                    </a:rPr>
                    <a:t>(</a:t>
                  </a:r>
                  <a:r>
                    <a:rPr kumimoji="0" lang="zh-CN" altLang="en-US" sz="2000" kern="0">
                      <a:solidFill>
                        <a:srgbClr val="000000"/>
                      </a:solidFill>
                      <a:ea typeface="宋体" charset="0"/>
                    </a:rPr>
                    <a:t>列王纪下 </a:t>
                  </a:r>
                  <a:r>
                    <a:rPr kumimoji="0" lang="en-US" altLang="zh-CN" sz="2000" kern="0">
                      <a:solidFill>
                        <a:srgbClr val="000000"/>
                      </a:solidFill>
                      <a:ea typeface="宋体" charset="0"/>
                    </a:rPr>
                    <a:t>17:1-41 &amp; 17:5-6; 18:9-12)</a:t>
                  </a:r>
                </a:p>
              </p:txBody>
            </p:sp>
            <p:sp>
              <p:nvSpPr>
                <p:cNvPr id="72" name="Rectangle 89"/>
                <p:cNvSpPr>
                  <a:spLocks noChangeArrowheads="1"/>
                </p:cNvSpPr>
                <p:nvPr/>
              </p:nvSpPr>
              <p:spPr bwMode="auto">
                <a:xfrm>
                  <a:off x="0" y="471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8" name="Group 92"/>
              <p:cNvGrpSpPr>
                <a:grpSpLocks/>
              </p:cNvGrpSpPr>
              <p:nvPr/>
            </p:nvGrpSpPr>
            <p:grpSpPr bwMode="auto">
              <a:xfrm>
                <a:off x="1984" y="4718"/>
                <a:ext cx="1984" cy="748"/>
                <a:chOff x="1984" y="4718"/>
                <a:chExt cx="1984" cy="748"/>
              </a:xfrm>
            </p:grpSpPr>
            <p:sp>
              <p:nvSpPr>
                <p:cNvPr id="69" name="Rectangle 64"/>
                <p:cNvSpPr>
                  <a:spLocks noChangeArrowheads="1"/>
                </p:cNvSpPr>
                <p:nvPr/>
              </p:nvSpPr>
              <p:spPr bwMode="auto">
                <a:xfrm>
                  <a:off x="2027" y="471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犹大被放逐的结尾</a:t>
                  </a:r>
                  <a:r>
                    <a:rPr kumimoji="0" lang="en-US" altLang="zh-CN" sz="2000" kern="0">
                      <a:solidFill>
                        <a:srgbClr val="000000"/>
                      </a:solidFill>
                      <a:ea typeface="宋体" charset="0"/>
                    </a:rPr>
                    <a:t> (</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36:22-23)</a:t>
                  </a:r>
                </a:p>
              </p:txBody>
            </p:sp>
            <p:sp>
              <p:nvSpPr>
                <p:cNvPr id="70" name="Rectangle 91"/>
                <p:cNvSpPr>
                  <a:spLocks noChangeArrowheads="1"/>
                </p:cNvSpPr>
                <p:nvPr/>
              </p:nvSpPr>
              <p:spPr bwMode="auto">
                <a:xfrm>
                  <a:off x="1984" y="471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sp>
          <p:nvSpPr>
            <p:cNvPr id="54" name="Rectangle 94"/>
            <p:cNvSpPr>
              <a:spLocks noChangeArrowheads="1"/>
            </p:cNvSpPr>
            <p:nvPr/>
          </p:nvSpPr>
          <p:spPr bwMode="auto">
            <a:xfrm>
              <a:off x="-4" y="-4"/>
              <a:ext cx="3976" cy="5474"/>
            </a:xfrm>
            <a:prstGeom prst="rect">
              <a:avLst/>
            </a:prstGeom>
            <a:noFill/>
            <a:ln w="1428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spTree>
    <p:extLst>
      <p:ext uri="{BB962C8B-B14F-4D97-AF65-F5344CB8AC3E}">
        <p14:creationId xmlns:p14="http://schemas.microsoft.com/office/powerpoint/2010/main" val="4288713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2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 name="Group 9"/>
          <p:cNvGrpSpPr>
            <a:grpSpLocks/>
          </p:cNvGrpSpPr>
          <p:nvPr/>
        </p:nvGrpSpPr>
        <p:grpSpPr bwMode="auto">
          <a:xfrm>
            <a:off x="0" y="0"/>
            <a:ext cx="9144000" cy="6858000"/>
            <a:chOff x="0" y="0"/>
            <a:chExt cx="5760" cy="4320"/>
          </a:xfrm>
        </p:grpSpPr>
        <p:pic>
          <p:nvPicPr>
            <p:cNvPr id="49159" name="Picture 5" descr="Double Wall"/>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5672" cy="43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160" name="Picture 6" descr="Double Wall"/>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1879" y="11"/>
              <a:ext cx="3881" cy="43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132098" name="Rectangle 2"/>
          <p:cNvSpPr>
            <a:spLocks noGrp="1" noRot="1" noChangeArrowheads="1"/>
          </p:cNvSpPr>
          <p:nvPr>
            <p:ph type="title"/>
          </p:nvPr>
        </p:nvSpPr>
        <p:spPr>
          <a:xfrm>
            <a:off x="-228600" y="5715000"/>
            <a:ext cx="5867400" cy="1143000"/>
          </a:xfrm>
          <a:solidFill>
            <a:schemeClr val="bg2"/>
          </a:solidFill>
        </p:spPr>
        <p:txBody>
          <a:bodyPr/>
          <a:lstStyle/>
          <a:p>
            <a:pPr eaLnBrk="1" hangingPunct="1">
              <a:defRPr/>
            </a:pPr>
            <a:r>
              <a:rPr lang="en-US" sz="4000"/>
              <a:t>Eastern City of David</a:t>
            </a:r>
          </a:p>
        </p:txBody>
      </p:sp>
      <p:sp>
        <p:nvSpPr>
          <p:cNvPr id="132107" name="Oval 11"/>
          <p:cNvSpPr>
            <a:spLocks noChangeArrowheads="1"/>
          </p:cNvSpPr>
          <p:nvPr/>
        </p:nvSpPr>
        <p:spPr bwMode="auto">
          <a:xfrm rot="-1395041">
            <a:off x="762000" y="3124200"/>
            <a:ext cx="7924800" cy="1371600"/>
          </a:xfrm>
          <a:prstGeom prst="ellipse">
            <a:avLst/>
          </a:prstGeom>
          <a:noFill/>
          <a:ln w="57150">
            <a:solidFill>
              <a:srgbClr val="FF0000"/>
            </a:solidFill>
            <a:round/>
            <a:headEnd/>
            <a:tailEnd/>
          </a:ln>
          <a:effectLst>
            <a:outerShdw blurRad="63500" dist="38099" dir="2700000" algn="ctr" rotWithShape="0">
              <a:schemeClr val="bg2">
                <a:alpha val="50000"/>
              </a:schemeClr>
            </a:outerShdw>
          </a:effectLst>
        </p:spPr>
        <p:txBody>
          <a:bodyPr wrap="none" anchor="ctr">
            <a:spAutoFit/>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pic>
        <p:nvPicPr>
          <p:cNvPr id="132106" name="Picture 10" descr="Single Wall"/>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1797050"/>
            <a:ext cx="9372600" cy="3917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2108" name="Rectangle 12"/>
          <p:cNvSpPr>
            <a:spLocks noRot="1" noChangeArrowheads="1"/>
          </p:cNvSpPr>
          <p:nvPr/>
        </p:nvSpPr>
        <p:spPr bwMode="auto">
          <a:xfrm>
            <a:off x="9756576" y="0"/>
            <a:ext cx="914400" cy="609600"/>
          </a:xfrm>
          <a:prstGeom prst="rect">
            <a:avLst/>
          </a:prstGeom>
          <a:solidFill>
            <a:srgbClr val="663300"/>
          </a:solidFill>
          <a:ln w="9525">
            <a:noFill/>
            <a:miter lim="800000"/>
            <a:headEnd/>
            <a:tailEnd/>
          </a:ln>
          <a:effectLst/>
        </p:spPr>
        <p:txBody>
          <a:bodyPr anchor="ctr"/>
          <a:lstStyle/>
          <a:p>
            <a:pPr algn="ctr" eaLnBrk="1" hangingPunct="1">
              <a:lnSpc>
                <a:spcPct val="100000"/>
              </a:lnSpc>
              <a:spcBef>
                <a:spcPct val="0"/>
              </a:spcBef>
              <a:buFontTx/>
              <a:buNone/>
              <a:defRPr/>
            </a:pPr>
            <a:r>
              <a:rPr kumimoji="0" lang="en-US">
                <a:solidFill>
                  <a:srgbClr val="FFFFFF"/>
                </a:solidFill>
                <a:effectLst>
                  <a:outerShdw blurRad="38100" dist="38100" dir="2700000" algn="tl">
                    <a:srgbClr val="000000"/>
                  </a:outerShdw>
                </a:effectLst>
                <a:latin typeface="Arial"/>
                <a:cs typeface="Arial"/>
              </a:rPr>
              <a:t>147e</a:t>
            </a:r>
            <a:endParaRPr kumimoji="0" lang="en-US">
              <a:solidFill>
                <a:srgbClr val="000000"/>
              </a:solidFill>
              <a:effectLst>
                <a:outerShdw blurRad="38100" dist="38100" dir="2700000" algn="tl">
                  <a:srgbClr val="FFFFFF"/>
                </a:outerShdw>
              </a:effectLst>
              <a:latin typeface="Arial"/>
              <a:cs typeface="Arial"/>
            </a:endParaRPr>
          </a:p>
        </p:txBody>
      </p:sp>
      <p:sp>
        <p:nvSpPr>
          <p:cNvPr id="132109" name="Text Box 13"/>
          <p:cNvSpPr txBox="1">
            <a:spLocks noChangeArrowheads="1"/>
          </p:cNvSpPr>
          <p:nvPr/>
        </p:nvSpPr>
        <p:spPr bwMode="auto">
          <a:xfrm>
            <a:off x="0" y="-11113"/>
            <a:ext cx="5638800" cy="2862322"/>
          </a:xfrm>
          <a:prstGeom prst="rect">
            <a:avLst/>
          </a:prstGeom>
          <a:solidFill>
            <a:srgbClr val="663300"/>
          </a:solidFill>
          <a:ln w="9525">
            <a:noFill/>
            <a:miter lim="800000"/>
            <a:headEnd/>
            <a:tailEnd/>
          </a:ln>
          <a:effectLst>
            <a:outerShdw blurRad="63500" dist="35921" dir="2700000" algn="ctr" rotWithShape="0">
              <a:schemeClr val="bg2">
                <a:alpha val="50000"/>
              </a:schemeClr>
            </a:outerShdw>
          </a:effectLst>
        </p:spPr>
        <p:txBody>
          <a:bodyPr>
            <a:spAutoFit/>
          </a:bodyPr>
          <a:lstStyle/>
          <a:p>
            <a:pPr marL="169863" indent="-169863" fontAlgn="t">
              <a:lnSpc>
                <a:spcPct val="100000"/>
              </a:lnSpc>
              <a:spcBef>
                <a:spcPct val="50000"/>
              </a:spcBef>
              <a:buFontTx/>
              <a:buNone/>
              <a:defRPr/>
            </a:pPr>
            <a:r>
              <a:rPr kumimoji="0" lang="ru-RU">
                <a:solidFill>
                  <a:srgbClr val="FFFFFF"/>
                </a:solidFill>
                <a:latin typeface="Arial"/>
                <a:cs typeface="Arial"/>
              </a:rPr>
              <a:t>"</a:t>
            </a:r>
            <a:r>
              <a:rPr kumimoji="0" lang="en-US">
                <a:solidFill>
                  <a:srgbClr val="FFFFFF"/>
                </a:solidFill>
                <a:latin typeface="Arial"/>
                <a:cs typeface="Arial"/>
              </a:rPr>
              <a:t>Then [Hezekiah] worked hard repairing all the broken sections of the wall and building towers on it. He built another wall outside that one and reinforced the supporting terraces of the City of David.</a:t>
            </a:r>
            <a:r>
              <a:rPr kumimoji="0" lang="ru-RU">
                <a:solidFill>
                  <a:srgbClr val="FFFFFF"/>
                </a:solidFill>
                <a:latin typeface="Arial"/>
                <a:cs typeface="Arial"/>
              </a:rPr>
              <a:t>"</a:t>
            </a:r>
            <a:r>
              <a:rPr kumimoji="0" lang="en-US">
                <a:solidFill>
                  <a:srgbClr val="FFFFFF"/>
                </a:solidFill>
                <a:latin typeface="Arial"/>
                <a:cs typeface="Arial"/>
              </a:rPr>
              <a:t> </a:t>
            </a:r>
          </a:p>
          <a:p>
            <a:pPr marL="169863" indent="-169863" algn="r" fontAlgn="t">
              <a:lnSpc>
                <a:spcPct val="100000"/>
              </a:lnSpc>
              <a:spcBef>
                <a:spcPct val="50000"/>
              </a:spcBef>
              <a:buFontTx/>
              <a:buNone/>
              <a:defRPr/>
            </a:pPr>
            <a:r>
              <a:rPr kumimoji="0" lang="en-US">
                <a:solidFill>
                  <a:srgbClr val="FFFFFF"/>
                </a:solidFill>
                <a:latin typeface="Arial"/>
                <a:cs typeface="Arial"/>
              </a:rPr>
              <a:t>(2 Chron. 32:5)</a:t>
            </a:r>
          </a:p>
        </p:txBody>
      </p:sp>
    </p:spTree>
    <p:extLst>
      <p:ext uri="{BB962C8B-B14F-4D97-AF65-F5344CB8AC3E}">
        <p14:creationId xmlns:p14="http://schemas.microsoft.com/office/powerpoint/2010/main" val="6469597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132106"/>
                                        </p:tgtEl>
                                        <p:attrNameLst>
                                          <p:attrName>style.visibility</p:attrName>
                                        </p:attrNameLst>
                                      </p:cBhvr>
                                      <p:to>
                                        <p:strVal val="visible"/>
                                      </p:to>
                                    </p:set>
                                    <p:animEffect transition="in" filter="fade">
                                      <p:cBhvr>
                                        <p:cTn id="7" dur="500"/>
                                        <p:tgtEl>
                                          <p:spTgt spid="13210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xit" presetSubtype="0" fill="hold" nodeType="clickEffect">
                                  <p:stCondLst>
                                    <p:cond delay="0"/>
                                  </p:stCondLst>
                                  <p:childTnLst>
                                    <p:animEffect transition="out" filter="fade">
                                      <p:cBhvr>
                                        <p:cTn id="11" dur="500"/>
                                        <p:tgtEl>
                                          <p:spTgt spid="132106"/>
                                        </p:tgtEl>
                                      </p:cBhvr>
                                    </p:animEffect>
                                    <p:set>
                                      <p:cBhvr>
                                        <p:cTn id="12" dur="1" fill="hold">
                                          <p:stCondLst>
                                            <p:cond delay="499"/>
                                          </p:stCondLst>
                                        </p:cTn>
                                        <p:tgtEl>
                                          <p:spTgt spid="132106"/>
                                        </p:tgtEl>
                                        <p:attrNameLst>
                                          <p:attrName>style.visibility</p:attrName>
                                        </p:attrNameLst>
                                      </p:cBhvr>
                                      <p:to>
                                        <p:strVal val="hidden"/>
                                      </p:to>
                                    </p:set>
                                  </p:childTnLst>
                                </p:cTn>
                              </p:par>
                            </p:childTnLst>
                          </p:cTn>
                        </p:par>
                        <p:par>
                          <p:cTn id="13" fill="hold" nodeType="afterGroup">
                            <p:stCondLst>
                              <p:cond delay="500"/>
                            </p:stCondLst>
                            <p:childTnLst>
                              <p:par>
                                <p:cTn id="14" presetID="9"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dissolve">
                                      <p:cBhvr>
                                        <p:cTn id="16" dur="500"/>
                                        <p:tgtEl>
                                          <p:spTgt spid="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32107"/>
                                        </p:tgtEl>
                                        <p:attrNameLst>
                                          <p:attrName>style.visibility</p:attrName>
                                        </p:attrNameLst>
                                      </p:cBhvr>
                                      <p:to>
                                        <p:strVal val="visible"/>
                                      </p:to>
                                    </p:set>
                                    <p:anim calcmode="lin" valueType="num">
                                      <p:cBhvr additive="base">
                                        <p:cTn id="21" dur="500" fill="hold"/>
                                        <p:tgtEl>
                                          <p:spTgt spid="132107"/>
                                        </p:tgtEl>
                                        <p:attrNameLst>
                                          <p:attrName>ppt_x</p:attrName>
                                        </p:attrNameLst>
                                      </p:cBhvr>
                                      <p:tavLst>
                                        <p:tav tm="0">
                                          <p:val>
                                            <p:strVal val="#ppt_x"/>
                                          </p:val>
                                        </p:tav>
                                        <p:tav tm="100000">
                                          <p:val>
                                            <p:strVal val="#ppt_x"/>
                                          </p:val>
                                        </p:tav>
                                      </p:tavLst>
                                    </p:anim>
                                    <p:anim calcmode="lin" valueType="num">
                                      <p:cBhvr additive="base">
                                        <p:cTn id="22" dur="500" fill="hold"/>
                                        <p:tgtEl>
                                          <p:spTgt spid="132107"/>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132109"/>
                                        </p:tgtEl>
                                        <p:attrNameLst>
                                          <p:attrName>style.visibility</p:attrName>
                                        </p:attrNameLst>
                                      </p:cBhvr>
                                      <p:to>
                                        <p:strVal val="visible"/>
                                      </p:to>
                                    </p:set>
                                    <p:animEffect transition="in" filter="checkerboard(across)">
                                      <p:cBhvr>
                                        <p:cTn id="27" dur="500"/>
                                        <p:tgtEl>
                                          <p:spTgt spid="132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107" grpId="0" animBg="1"/>
      <p:bldP spid="132109" grpId="0" animBg="1"/>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2"/>
          <p:cNvSpPr>
            <a:spLocks noGrp="1" noRot="1" noChangeArrowheads="1"/>
          </p:cNvSpPr>
          <p:nvPr>
            <p:ph type="title"/>
          </p:nvPr>
        </p:nvSpPr>
        <p:spPr>
          <a:xfrm>
            <a:off x="5715000" y="838200"/>
            <a:ext cx="3429000" cy="1219200"/>
          </a:xfrm>
        </p:spPr>
        <p:txBody>
          <a:bodyPr/>
          <a:lstStyle/>
          <a:p>
            <a:pPr eaLnBrk="1" hangingPunct="1"/>
            <a:r>
              <a:rPr lang="zh-TW" altLang="en-US" sz="4000" dirty="0">
                <a:latin typeface="文鼎中明簡" charset="0"/>
                <a:ea typeface="文鼎中明簡" charset="0"/>
                <a:cs typeface="文鼎中明簡" charset="0"/>
              </a:rPr>
              <a:t>希西家</a:t>
            </a:r>
            <a:br>
              <a:rPr lang="zh-TW" altLang="en-US" sz="4000" dirty="0">
                <a:latin typeface="文鼎中明簡" charset="0"/>
                <a:ea typeface="文鼎中明簡" charset="0"/>
                <a:cs typeface="文鼎中明簡" charset="0"/>
              </a:rPr>
            </a:br>
            <a:r>
              <a:rPr lang="zh-TW" altLang="en-US" sz="4000" dirty="0">
                <a:latin typeface="文鼎中明簡" charset="0"/>
                <a:ea typeface="文鼎中明簡" charset="0"/>
                <a:cs typeface="文鼎中明簡" charset="0"/>
              </a:rPr>
              <a:t>地下通道</a:t>
            </a:r>
            <a:endParaRPr lang="en-US" sz="4000" dirty="0">
              <a:latin typeface="文鼎中明簡" charset="0"/>
              <a:ea typeface="文鼎中明簡" charset="0"/>
              <a:cs typeface="文鼎中明簡" charset="0"/>
            </a:endParaRPr>
          </a:p>
        </p:txBody>
      </p:sp>
      <p:pic>
        <p:nvPicPr>
          <p:cNvPr id="151554" name="Picture 3" descr="Hezekiah's Tunne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38700" y="2514600"/>
            <a:ext cx="4305300"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1555" name="Picture 4" descr="Hezekiah's Tunnel000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37623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5" name="Line 5"/>
          <p:cNvSpPr>
            <a:spLocks noChangeShapeType="1"/>
          </p:cNvSpPr>
          <p:nvPr/>
        </p:nvSpPr>
        <p:spPr bwMode="auto">
          <a:xfrm flipH="1">
            <a:off x="2362200" y="2514600"/>
            <a:ext cx="2133600" cy="1600200"/>
          </a:xfrm>
          <a:prstGeom prst="line">
            <a:avLst/>
          </a:prstGeom>
          <a:noFill/>
          <a:ln w="76200">
            <a:solidFill>
              <a:srgbClr val="FF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79206" name="Text Box 6"/>
          <p:cNvSpPr txBox="1">
            <a:spLocks noChangeArrowheads="1"/>
          </p:cNvSpPr>
          <p:nvPr/>
        </p:nvSpPr>
        <p:spPr bwMode="auto">
          <a:xfrm>
            <a:off x="8458200" y="76200"/>
            <a:ext cx="685800" cy="519113"/>
          </a:xfrm>
          <a:prstGeom prst="rect">
            <a:avLst/>
          </a:prstGeom>
          <a:noFill/>
          <a:ln>
            <a:noFill/>
          </a:ln>
          <a:effectLst>
            <a:outerShdw blurRad="63500" dist="38099" dir="2700000" algn="ctr" rotWithShape="0">
              <a:schemeClr val="bg2">
                <a:alpha val="50000"/>
              </a:schemeClr>
            </a:outerShdw>
          </a:effectLst>
          <a:extLst>
            <a:ext uri="{909E8E84-426E-40dd-AFC4-6F175D3DCCD1}">
              <a14:hiddenFill xmlns="" xmlns:a14="http://schemas.microsoft.com/office/drawing/2010/main">
                <a:solidFill>
                  <a:srgbClr val="0033CC"/>
                </a:solidFill>
              </a14:hiddenFill>
            </a:ext>
            <a:ext uri="{91240B29-F687-4f45-9708-019B960494DF}">
              <a14:hiddenLine xmlns="" xmlns:a14="http://schemas.microsoft.com/office/drawing/2010/main" w="9525">
                <a:solidFill>
                  <a:schemeClr val="accent1"/>
                </a:solidFill>
                <a:miter lim="800000"/>
                <a:headEnd/>
                <a:tailEnd/>
              </a14:hiddenLine>
            </a:ext>
          </a:extLst>
        </p:spPr>
        <p:txBody>
          <a:bodyPr>
            <a:spAutoFit/>
          </a:bodyPr>
          <a:lstStyle/>
          <a:p>
            <a:pPr algn="ctr" fontAlgn="t">
              <a:lnSpc>
                <a:spcPct val="100000"/>
              </a:lnSpc>
              <a:spcBef>
                <a:spcPct val="50000"/>
              </a:spcBef>
              <a:buFontTx/>
              <a:buNone/>
              <a:defRPr/>
            </a:pPr>
            <a:r>
              <a:rPr kumimoji="0" lang="en-US" sz="2800" b="0">
                <a:solidFill>
                  <a:srgbClr val="FFFFFF"/>
                </a:solidFill>
                <a:effectLst>
                  <a:outerShdw blurRad="38100" dist="38100" dir="2700000" algn="tl">
                    <a:srgbClr val="000000"/>
                  </a:outerShdw>
                </a:effectLst>
                <a:latin typeface="文鼎中明簡" charset="0"/>
                <a:ea typeface="文鼎中明簡" charset="0"/>
                <a:cs typeface="文鼎中明簡" charset="0"/>
              </a:rPr>
              <a:t>30</a:t>
            </a:r>
          </a:p>
        </p:txBody>
      </p:sp>
    </p:spTree>
    <p:extLst>
      <p:ext uri="{BB962C8B-B14F-4D97-AF65-F5344CB8AC3E}">
        <p14:creationId xmlns:p14="http://schemas.microsoft.com/office/powerpoint/2010/main" val="6922707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179205"/>
                                        </p:tgtEl>
                                        <p:attrNameLst>
                                          <p:attrName>style.visibility</p:attrName>
                                        </p:attrNameLst>
                                      </p:cBhvr>
                                      <p:to>
                                        <p:strVal val="visible"/>
                                      </p:to>
                                    </p:set>
                                    <p:animEffect transition="in" filter="wipe(up)">
                                      <p:cBhvr>
                                        <p:cTn id="7" dur="500"/>
                                        <p:tgtEl>
                                          <p:spTgt spid="1792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2"/>
          <p:cNvSpPr>
            <a:spLocks noGrp="1" noRot="1" noChangeArrowheads="1"/>
          </p:cNvSpPr>
          <p:nvPr>
            <p:ph type="title"/>
          </p:nvPr>
        </p:nvSpPr>
        <p:spPr>
          <a:xfrm>
            <a:off x="5715000" y="838200"/>
            <a:ext cx="3429000" cy="1219200"/>
          </a:xfrm>
        </p:spPr>
        <p:txBody>
          <a:bodyPr/>
          <a:lstStyle/>
          <a:p>
            <a:pPr eaLnBrk="1" hangingPunct="1"/>
            <a:r>
              <a:rPr lang="zh-TW" altLang="en-US" sz="4000">
                <a:latin typeface="文鼎中明簡" charset="0"/>
                <a:ea typeface="文鼎中明簡" charset="0"/>
                <a:cs typeface="文鼎中明簡" charset="0"/>
              </a:rPr>
              <a:t>希西家</a:t>
            </a:r>
            <a:br>
              <a:rPr lang="zh-TW" altLang="en-US" sz="4000">
                <a:latin typeface="文鼎中明簡" charset="0"/>
                <a:ea typeface="文鼎中明簡" charset="0"/>
                <a:cs typeface="文鼎中明簡" charset="0"/>
              </a:rPr>
            </a:br>
            <a:r>
              <a:rPr lang="zh-TW" altLang="en-US" sz="4000">
                <a:latin typeface="文鼎中明簡" charset="0"/>
                <a:ea typeface="文鼎中明簡" charset="0"/>
                <a:cs typeface="文鼎中明簡" charset="0"/>
              </a:rPr>
              <a:t>地下通道</a:t>
            </a:r>
            <a:endParaRPr lang="en-US" sz="4000">
              <a:latin typeface="文鼎中明簡" charset="0"/>
              <a:ea typeface="文鼎中明簡" charset="0"/>
              <a:cs typeface="文鼎中明簡" charset="0"/>
            </a:endParaRPr>
          </a:p>
        </p:txBody>
      </p:sp>
      <p:pic>
        <p:nvPicPr>
          <p:cNvPr id="151554" name="Picture 3" descr="Hezekiah's Tunne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38700" y="2514600"/>
            <a:ext cx="4305300"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1555" name="Picture 4" descr="Hezekiah's Tunnel000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37623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5" name="Line 5"/>
          <p:cNvSpPr>
            <a:spLocks noChangeShapeType="1"/>
          </p:cNvSpPr>
          <p:nvPr/>
        </p:nvSpPr>
        <p:spPr bwMode="auto">
          <a:xfrm flipH="1">
            <a:off x="2362200" y="2514600"/>
            <a:ext cx="2133600" cy="1600200"/>
          </a:xfrm>
          <a:prstGeom prst="line">
            <a:avLst/>
          </a:prstGeom>
          <a:noFill/>
          <a:ln w="76200">
            <a:solidFill>
              <a:srgbClr val="FF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79206" name="Text Box 6"/>
          <p:cNvSpPr txBox="1">
            <a:spLocks noChangeArrowheads="1"/>
          </p:cNvSpPr>
          <p:nvPr/>
        </p:nvSpPr>
        <p:spPr bwMode="auto">
          <a:xfrm>
            <a:off x="8458200" y="76200"/>
            <a:ext cx="685800" cy="519113"/>
          </a:xfrm>
          <a:prstGeom prst="rect">
            <a:avLst/>
          </a:prstGeom>
          <a:noFill/>
          <a:ln>
            <a:noFill/>
          </a:ln>
          <a:effectLst>
            <a:outerShdw blurRad="63500" dist="38099" dir="2700000" algn="ctr" rotWithShape="0">
              <a:schemeClr val="bg2">
                <a:alpha val="50000"/>
              </a:schemeClr>
            </a:outerShdw>
          </a:effectLst>
          <a:extLst>
            <a:ext uri="{909E8E84-426E-40dd-AFC4-6F175D3DCCD1}">
              <a14:hiddenFill xmlns="" xmlns:a14="http://schemas.microsoft.com/office/drawing/2010/main">
                <a:solidFill>
                  <a:srgbClr val="0033CC"/>
                </a:solidFill>
              </a14:hiddenFill>
            </a:ext>
            <a:ext uri="{91240B29-F687-4f45-9708-019B960494DF}">
              <a14:hiddenLine xmlns="" xmlns:a14="http://schemas.microsoft.com/office/drawing/2010/main" w="9525">
                <a:solidFill>
                  <a:schemeClr val="accent1"/>
                </a:solidFill>
                <a:miter lim="800000"/>
                <a:headEnd/>
                <a:tailEnd/>
              </a14:hiddenLine>
            </a:ext>
          </a:extLst>
        </p:spPr>
        <p:txBody>
          <a:bodyPr>
            <a:spAutoFit/>
          </a:bodyPr>
          <a:lstStyle/>
          <a:p>
            <a:pPr algn="ctr" fontAlgn="t">
              <a:lnSpc>
                <a:spcPct val="100000"/>
              </a:lnSpc>
              <a:spcBef>
                <a:spcPct val="50000"/>
              </a:spcBef>
              <a:buFontTx/>
              <a:buNone/>
              <a:defRPr/>
            </a:pPr>
            <a:r>
              <a:rPr kumimoji="0" lang="en-US" sz="2800" b="0">
                <a:solidFill>
                  <a:srgbClr val="FFFFFF"/>
                </a:solidFill>
                <a:effectLst>
                  <a:outerShdw blurRad="38100" dist="38100" dir="2700000" algn="tl">
                    <a:srgbClr val="000000"/>
                  </a:outerShdw>
                </a:effectLst>
                <a:latin typeface="文鼎中明簡" charset="0"/>
                <a:ea typeface="文鼎中明簡" charset="0"/>
                <a:cs typeface="文鼎中明簡" charset="0"/>
              </a:rPr>
              <a:t>30</a:t>
            </a:r>
          </a:p>
        </p:txBody>
      </p:sp>
      <p:grpSp>
        <p:nvGrpSpPr>
          <p:cNvPr id="179208" name="Group 8"/>
          <p:cNvGrpSpPr>
            <a:grpSpLocks/>
          </p:cNvGrpSpPr>
          <p:nvPr/>
        </p:nvGrpSpPr>
        <p:grpSpPr bwMode="auto">
          <a:xfrm>
            <a:off x="606425" y="0"/>
            <a:ext cx="5541963" cy="2535238"/>
            <a:chOff x="624" y="2544"/>
            <a:chExt cx="3491" cy="1597"/>
          </a:xfrm>
        </p:grpSpPr>
        <p:pic>
          <p:nvPicPr>
            <p:cNvPr id="179209" name="Picture 9" descr="Siloam Inscription"/>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4" y="2544"/>
              <a:ext cx="3491" cy="1325"/>
            </a:xfrm>
            <a:prstGeom prst="rect">
              <a:avLst/>
            </a:prstGeom>
            <a:noFill/>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sp>
          <p:nvSpPr>
            <p:cNvPr id="179210" name="Text Box 10"/>
            <p:cNvSpPr txBox="1">
              <a:spLocks noChangeArrowheads="1"/>
            </p:cNvSpPr>
            <p:nvPr/>
          </p:nvSpPr>
          <p:spPr bwMode="auto">
            <a:xfrm>
              <a:off x="2590" y="3853"/>
              <a:ext cx="1076" cy="288"/>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a:lnSpc>
                  <a:spcPct val="100000"/>
                </a:lnSpc>
                <a:spcBef>
                  <a:spcPct val="0"/>
                </a:spcBef>
                <a:buFontTx/>
                <a:buNone/>
              </a:pPr>
              <a:r>
                <a:rPr kumimoji="0" lang="zh-TW" altLang="en-US" sz="2400" b="0">
                  <a:solidFill>
                    <a:srgbClr val="FFFFFF"/>
                  </a:solidFill>
                  <a:latin typeface="文鼎中明簡" charset="0"/>
                  <a:ea typeface="文鼎中明簡" charset="0"/>
                  <a:cs typeface="文鼎中明簡" charset="0"/>
                </a:rPr>
                <a:t>西羅亞銘文</a:t>
              </a:r>
            </a:p>
          </p:txBody>
        </p:sp>
      </p:grpSp>
    </p:spTree>
    <p:extLst>
      <p:ext uri="{BB962C8B-B14F-4D97-AF65-F5344CB8AC3E}">
        <p14:creationId xmlns:p14="http://schemas.microsoft.com/office/powerpoint/2010/main" val="4036384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179205"/>
                                        </p:tgtEl>
                                        <p:attrNameLst>
                                          <p:attrName>style.visibility</p:attrName>
                                        </p:attrNameLst>
                                      </p:cBhvr>
                                      <p:to>
                                        <p:strVal val="visible"/>
                                      </p:to>
                                    </p:set>
                                    <p:animEffect transition="in" filter="wipe(up)">
                                      <p:cBhvr>
                                        <p:cTn id="7" dur="500"/>
                                        <p:tgtEl>
                                          <p:spTgt spid="17920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7920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4" name="Text Box 6"/>
          <p:cNvSpPr txBox="1">
            <a:spLocks noChangeArrowheads="1"/>
          </p:cNvSpPr>
          <p:nvPr/>
        </p:nvSpPr>
        <p:spPr bwMode="auto">
          <a:xfrm>
            <a:off x="8458200" y="76200"/>
            <a:ext cx="685800" cy="519113"/>
          </a:xfrm>
          <a:prstGeom prst="rect">
            <a:avLst/>
          </a:prstGeom>
          <a:noFill/>
          <a:ln>
            <a:noFill/>
          </a:ln>
          <a:effectLst>
            <a:outerShdw blurRad="63500" dist="38099" dir="2700000" algn="ctr" rotWithShape="0">
              <a:schemeClr val="bg2">
                <a:alpha val="50000"/>
              </a:schemeClr>
            </a:outerShdw>
          </a:effectLst>
          <a:extLst>
            <a:ext uri="{909E8E84-426E-40dd-AFC4-6F175D3DCCD1}">
              <a14:hiddenFill xmlns="" xmlns:a14="http://schemas.microsoft.com/office/drawing/2010/main">
                <a:solidFill>
                  <a:srgbClr val="0033CC"/>
                </a:solidFill>
              </a14:hiddenFill>
            </a:ext>
            <a:ext uri="{91240B29-F687-4f45-9708-019B960494DF}">
              <a14:hiddenLine xmlns="" xmlns:a14="http://schemas.microsoft.com/office/drawing/2010/main" w="9525">
                <a:solidFill>
                  <a:schemeClr val="accent1"/>
                </a:solidFill>
                <a:miter lim="800000"/>
                <a:headEnd/>
                <a:tailEnd/>
              </a14:hiddenLine>
            </a:ext>
          </a:extLst>
        </p:spPr>
        <p:txBody>
          <a:bodyPr>
            <a:spAutoFit/>
          </a:bodyPr>
          <a:lstStyle/>
          <a:p>
            <a:pPr algn="ctr" fontAlgn="t">
              <a:lnSpc>
                <a:spcPct val="100000"/>
              </a:lnSpc>
              <a:spcBef>
                <a:spcPct val="50000"/>
              </a:spcBef>
              <a:buFontTx/>
              <a:buNone/>
              <a:defRPr/>
            </a:pPr>
            <a:r>
              <a:rPr kumimoji="0" lang="en-US" sz="2800" b="0">
                <a:solidFill>
                  <a:srgbClr val="FFFFFF"/>
                </a:solidFill>
                <a:effectLst>
                  <a:outerShdw blurRad="38100" dist="38100" dir="2700000" algn="tl">
                    <a:srgbClr val="000000"/>
                  </a:outerShdw>
                </a:effectLst>
                <a:latin typeface="文鼎中明簡" charset="0"/>
                <a:ea typeface="文鼎中明簡" charset="0"/>
                <a:cs typeface="文鼎中明簡" charset="0"/>
              </a:rPr>
              <a:t>30</a:t>
            </a:r>
          </a:p>
        </p:txBody>
      </p:sp>
      <p:sp>
        <p:nvSpPr>
          <p:cNvPr id="339979" name="Text Box 11"/>
          <p:cNvSpPr txBox="1">
            <a:spLocks noChangeArrowheads="1"/>
          </p:cNvSpPr>
          <p:nvPr/>
        </p:nvSpPr>
        <p:spPr bwMode="auto">
          <a:xfrm>
            <a:off x="152400" y="2667000"/>
            <a:ext cx="8991600" cy="3681413"/>
          </a:xfrm>
          <a:prstGeom prst="rect">
            <a:avLst/>
          </a:prstGeom>
          <a:noFill/>
          <a:ln>
            <a:noFill/>
          </a:ln>
          <a:effectLst>
            <a:outerShdw blurRad="63500" dist="38099" dir="2700000" algn="ctr" rotWithShape="0">
              <a:schemeClr val="bg2">
                <a:alpha val="50000"/>
              </a:schemeClr>
            </a:outerShdw>
          </a:effectLst>
          <a:extLst>
            <a:ext uri="{909E8E84-426E-40dd-AFC4-6F175D3DCCD1}">
              <a14:hiddenFill xmlns="" xmlns:a14="http://schemas.microsoft.com/office/drawing/2010/main">
                <a:solidFill>
                  <a:srgbClr val="663300"/>
                </a:solidFill>
              </a14:hiddenFill>
            </a:ext>
            <a:ext uri="{91240B29-F687-4f45-9708-019B960494DF}">
              <a14:hiddenLine xmlns="" xmlns:a14="http://schemas.microsoft.com/office/drawing/2010/main" w="9525">
                <a:solidFill>
                  <a:schemeClr val="accent1"/>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fontAlgn="t">
              <a:lnSpc>
                <a:spcPct val="120000"/>
              </a:lnSpc>
              <a:spcBef>
                <a:spcPct val="0"/>
              </a:spcBef>
              <a:buFontTx/>
              <a:buNone/>
            </a:pPr>
            <a:r>
              <a:rPr kumimoji="0" lang="ja-JP" altLang="en-US" sz="2800">
                <a:solidFill>
                  <a:srgbClr val="FFFFFF"/>
                </a:solidFill>
                <a:latin typeface="Times New Roman" charset="0"/>
                <a:ea typeface="文鼎中明簡" charset="0"/>
                <a:cs typeface="文鼎中明簡" charset="0"/>
              </a:rPr>
              <a:t>“</a:t>
            </a:r>
            <a:r>
              <a:rPr kumimoji="0" lang="en-US" altLang="ja-JP" sz="2800">
                <a:solidFill>
                  <a:srgbClr val="FFFFFF"/>
                </a:solidFill>
                <a:latin typeface="文鼎中明簡" charset="0"/>
                <a:ea typeface="文鼎中明簡" charset="0"/>
                <a:cs typeface="文鼎中明簡" charset="0"/>
              </a:rPr>
              <a:t>[...</a:t>
            </a:r>
            <a:r>
              <a:rPr kumimoji="0" lang="zh-TW" altLang="en-US" sz="2800">
                <a:solidFill>
                  <a:srgbClr val="FFFFFF"/>
                </a:solidFill>
                <a:latin typeface="文鼎中明簡" charset="0"/>
                <a:ea typeface="文鼎中明簡" charset="0"/>
                <a:cs typeface="文鼎中明簡" charset="0"/>
              </a:rPr>
              <a:t>當時</a:t>
            </a:r>
            <a:r>
              <a:rPr kumimoji="0" lang="en-US" altLang="ja-JP" sz="2800">
                <a:solidFill>
                  <a:srgbClr val="FFFFFF"/>
                </a:solidFill>
                <a:latin typeface="文鼎中明簡" charset="0"/>
                <a:ea typeface="文鼎中明簡" charset="0"/>
                <a:cs typeface="文鼎中明簡" charset="0"/>
              </a:rPr>
              <a:t>] (</a:t>
            </a:r>
            <a:r>
              <a:rPr kumimoji="0" lang="zh-TW" altLang="en-US" sz="2800">
                <a:solidFill>
                  <a:srgbClr val="FFFFFF"/>
                </a:solidFill>
                <a:latin typeface="文鼎中明簡" charset="0"/>
                <a:ea typeface="文鼎中明簡" charset="0"/>
                <a:cs typeface="文鼎中明簡" charset="0"/>
              </a:rPr>
              <a:t>隧道</a:t>
            </a:r>
            <a:r>
              <a:rPr kumimoji="0" lang="en-US" altLang="ja-JP" sz="2800">
                <a:solidFill>
                  <a:srgbClr val="FFFFFF"/>
                </a:solidFill>
                <a:latin typeface="文鼎中明簡" charset="0"/>
                <a:ea typeface="文鼎中明簡" charset="0"/>
                <a:cs typeface="文鼎中明簡" charset="0"/>
              </a:rPr>
              <a:t>) </a:t>
            </a:r>
            <a:r>
              <a:rPr kumimoji="0" lang="zh-TW" altLang="en-US" sz="2800">
                <a:solidFill>
                  <a:srgbClr val="FFFFFF"/>
                </a:solidFill>
                <a:latin typeface="文鼎中明簡" charset="0"/>
                <a:ea typeface="文鼎中明簡" charset="0"/>
                <a:cs typeface="文鼎中明簡" charset="0"/>
              </a:rPr>
              <a:t>已挖通。 就是這樣把它打通： 當 </a:t>
            </a:r>
            <a:r>
              <a:rPr kumimoji="0" lang="en-US" altLang="ja-JP" sz="2800">
                <a:solidFill>
                  <a:srgbClr val="FFFFFF"/>
                </a:solidFill>
                <a:latin typeface="文鼎中明簡" charset="0"/>
                <a:ea typeface="文鼎中明簡" charset="0"/>
                <a:cs typeface="文鼎中明簡" charset="0"/>
              </a:rPr>
              <a:t>[...] (</a:t>
            </a:r>
            <a:r>
              <a:rPr kumimoji="0" lang="zh-TW" altLang="en-US" sz="2800">
                <a:solidFill>
                  <a:srgbClr val="FFFFFF"/>
                </a:solidFill>
                <a:latin typeface="文鼎中明簡" charset="0"/>
                <a:ea typeface="文鼎中明簡" charset="0"/>
                <a:cs typeface="文鼎中明簡" charset="0"/>
              </a:rPr>
              <a:t>是</a:t>
            </a:r>
            <a:r>
              <a:rPr kumimoji="0" lang="en-US" altLang="ja-JP" sz="2800">
                <a:solidFill>
                  <a:srgbClr val="FFFFFF"/>
                </a:solidFill>
                <a:latin typeface="文鼎中明簡" charset="0"/>
                <a:ea typeface="文鼎中明簡" charset="0"/>
                <a:cs typeface="文鼎中明簡" charset="0"/>
              </a:rPr>
              <a:t>) </a:t>
            </a:r>
            <a:r>
              <a:rPr kumimoji="0" lang="zh-TW" altLang="en-US" sz="2800">
                <a:solidFill>
                  <a:srgbClr val="FFFFFF"/>
                </a:solidFill>
                <a:latin typeface="文鼎中明簡" charset="0"/>
                <a:ea typeface="文鼎中明簡" charset="0"/>
                <a:cs typeface="文鼎中明簡" charset="0"/>
              </a:rPr>
              <a:t>還在 </a:t>
            </a:r>
            <a:r>
              <a:rPr kumimoji="0" lang="en-US" altLang="ja-JP" sz="2800">
                <a:solidFill>
                  <a:srgbClr val="FFFFFF"/>
                </a:solidFill>
                <a:latin typeface="文鼎中明簡" charset="0"/>
                <a:ea typeface="文鼎中明簡" charset="0"/>
                <a:cs typeface="文鼎中明簡" charset="0"/>
              </a:rPr>
              <a:t>[...]</a:t>
            </a:r>
            <a:r>
              <a:rPr kumimoji="0" lang="zh-TW" altLang="en-US" sz="2800">
                <a:solidFill>
                  <a:srgbClr val="FFFFFF"/>
                </a:solidFill>
                <a:latin typeface="文鼎中明簡" charset="0"/>
                <a:ea typeface="文鼎中明簡" charset="0"/>
                <a:cs typeface="文鼎中明簡" charset="0"/>
              </a:rPr>
              <a:t>斧頭，</a:t>
            </a:r>
            <a:r>
              <a:rPr kumimoji="0" lang="en-US" altLang="ja-JP" sz="2800">
                <a:solidFill>
                  <a:srgbClr val="FFFFFF"/>
                </a:solidFill>
                <a:latin typeface="文鼎中明簡" charset="0"/>
                <a:ea typeface="文鼎中明簡" charset="0"/>
                <a:cs typeface="文鼎中明簡" charset="0"/>
              </a:rPr>
              <a:t> </a:t>
            </a:r>
            <a:r>
              <a:rPr kumimoji="0" lang="zh-TW" altLang="en-US" sz="2800">
                <a:solidFill>
                  <a:srgbClr val="FFFFFF"/>
                </a:solidFill>
                <a:latin typeface="文鼎中明簡" charset="0"/>
                <a:ea typeface="文鼎中明簡" charset="0"/>
                <a:cs typeface="文鼎中明簡" charset="0"/>
              </a:rPr>
              <a:t>每個人向著同伴， 以及當那裡還有三肘要打通， </a:t>
            </a:r>
            <a:r>
              <a:rPr kumimoji="0" lang="en-US" altLang="ja-JP" sz="2800">
                <a:solidFill>
                  <a:srgbClr val="FFFFFF"/>
                </a:solidFill>
                <a:latin typeface="文鼎中明簡" charset="0"/>
                <a:ea typeface="文鼎中明簡" charset="0"/>
                <a:cs typeface="文鼎中明簡" charset="0"/>
              </a:rPr>
              <a:t>[</a:t>
            </a:r>
            <a:r>
              <a:rPr kumimoji="0" lang="zh-TW" altLang="en-US" sz="2800">
                <a:solidFill>
                  <a:srgbClr val="FFFFFF"/>
                </a:solidFill>
                <a:latin typeface="文鼎中明簡" charset="0"/>
                <a:ea typeface="文鼎中明簡" charset="0"/>
                <a:cs typeface="文鼎中明簡" charset="0"/>
              </a:rPr>
              <a:t>聽見</a:t>
            </a:r>
            <a:r>
              <a:rPr kumimoji="0" lang="en-US" altLang="ja-JP" sz="2800">
                <a:solidFill>
                  <a:srgbClr val="FFFFFF"/>
                </a:solidFill>
                <a:latin typeface="文鼎中明簡" charset="0"/>
                <a:ea typeface="文鼎中明簡" charset="0"/>
                <a:cs typeface="文鼎中明簡" charset="0"/>
              </a:rPr>
              <a:t>] </a:t>
            </a:r>
            <a:r>
              <a:rPr kumimoji="0" lang="zh-TW" altLang="en-US" sz="2800">
                <a:solidFill>
                  <a:srgbClr val="FFFFFF"/>
                </a:solidFill>
                <a:latin typeface="文鼎中明簡" charset="0"/>
                <a:ea typeface="文鼎中明簡" charset="0"/>
                <a:cs typeface="文鼎中明簡" charset="0"/>
              </a:rPr>
              <a:t>人聲呼叫他的同伴，因為有石塊重疊在右邊</a:t>
            </a:r>
            <a:r>
              <a:rPr kumimoji="0" lang="en-US" altLang="zh-TW" sz="2800">
                <a:solidFill>
                  <a:srgbClr val="FFFFFF"/>
                </a:solidFill>
                <a:latin typeface="文鼎中明簡" charset="0"/>
                <a:ea typeface="文鼎中明簡" charset="0"/>
                <a:cs typeface="文鼎中明簡" charset="0"/>
              </a:rPr>
              <a:t>(</a:t>
            </a:r>
            <a:r>
              <a:rPr kumimoji="0" lang="zh-TW" altLang="en-US" sz="2800">
                <a:solidFill>
                  <a:srgbClr val="FFFFFF"/>
                </a:solidFill>
                <a:latin typeface="文鼎中明簡" charset="0"/>
                <a:ea typeface="文鼎中明簡" charset="0"/>
                <a:cs typeface="文鼎中明簡" charset="0"/>
              </a:rPr>
              <a:t>和在左邊</a:t>
            </a:r>
            <a:r>
              <a:rPr kumimoji="0" lang="en-US" altLang="zh-TW" sz="2800">
                <a:solidFill>
                  <a:srgbClr val="FFFFFF"/>
                </a:solidFill>
                <a:latin typeface="文鼎中明簡" charset="0"/>
                <a:ea typeface="文鼎中明簡" charset="0"/>
                <a:cs typeface="文鼎中明簡" charset="0"/>
              </a:rPr>
              <a:t>)</a:t>
            </a:r>
            <a:r>
              <a:rPr kumimoji="0" lang="zh-TW" altLang="en-US" sz="2800">
                <a:solidFill>
                  <a:srgbClr val="FFFFFF"/>
                </a:solidFill>
                <a:latin typeface="文鼎中明簡" charset="0"/>
                <a:ea typeface="文鼎中明簡" charset="0"/>
                <a:cs typeface="文鼎中明簡" charset="0"/>
              </a:rPr>
              <a:t> 。 當隧道挖通時，石礦工人劈</a:t>
            </a:r>
            <a:r>
              <a:rPr kumimoji="0" lang="en-US" altLang="zh-TW" sz="2800">
                <a:solidFill>
                  <a:srgbClr val="FFFFFF"/>
                </a:solidFill>
                <a:latin typeface="文鼎中明簡" charset="0"/>
                <a:ea typeface="文鼎中明簡" charset="0"/>
                <a:cs typeface="文鼎中明簡" charset="0"/>
              </a:rPr>
              <a:t>(</a:t>
            </a:r>
            <a:r>
              <a:rPr kumimoji="0" lang="zh-TW" altLang="en-US" sz="2800">
                <a:solidFill>
                  <a:srgbClr val="FFFFFF"/>
                </a:solidFill>
                <a:latin typeface="文鼎中明簡" charset="0"/>
                <a:ea typeface="文鼎中明簡" charset="0"/>
                <a:cs typeface="文鼎中明簡" charset="0"/>
              </a:rPr>
              <a:t>石頭</a:t>
            </a:r>
            <a:r>
              <a:rPr kumimoji="0" lang="en-US" altLang="zh-TW" sz="2800">
                <a:solidFill>
                  <a:srgbClr val="FFFFFF"/>
                </a:solidFill>
                <a:latin typeface="文鼎中明簡" charset="0"/>
                <a:ea typeface="文鼎中明簡" charset="0"/>
                <a:cs typeface="文鼎中明簡" charset="0"/>
              </a:rPr>
              <a:t>)</a:t>
            </a:r>
            <a:r>
              <a:rPr kumimoji="0" lang="zh-TW" altLang="en-US" sz="2800">
                <a:solidFill>
                  <a:srgbClr val="FFFFFF"/>
                </a:solidFill>
                <a:latin typeface="文鼎中明簡" charset="0"/>
                <a:ea typeface="文鼎中明簡" charset="0"/>
                <a:cs typeface="文鼎中明簡" charset="0"/>
              </a:rPr>
              <a:t>，每個人向著同伴， 斧頭向著斧頭；水由泉源流至水庫有</a:t>
            </a:r>
            <a:r>
              <a:rPr kumimoji="0" lang="en-US" altLang="zh-TW" sz="2800">
                <a:solidFill>
                  <a:srgbClr val="FFFFFF"/>
                </a:solidFill>
                <a:latin typeface="文鼎中明簡" charset="0"/>
                <a:ea typeface="文鼎中明簡" charset="0"/>
                <a:cs typeface="文鼎中明簡" charset="0"/>
              </a:rPr>
              <a:t>1,200</a:t>
            </a:r>
            <a:r>
              <a:rPr kumimoji="0" lang="zh-TW" altLang="en-US" sz="2800">
                <a:solidFill>
                  <a:srgbClr val="FFFFFF"/>
                </a:solidFill>
                <a:latin typeface="文鼎中明簡" charset="0"/>
                <a:ea typeface="文鼎中明簡" charset="0"/>
                <a:cs typeface="文鼎中明簡" charset="0"/>
              </a:rPr>
              <a:t>肘，石礦工人頭上的岩石高</a:t>
            </a:r>
            <a:r>
              <a:rPr kumimoji="0" lang="en-US" altLang="zh-TW" sz="2800">
                <a:solidFill>
                  <a:srgbClr val="FFFFFF"/>
                </a:solidFill>
                <a:latin typeface="文鼎中明簡" charset="0"/>
                <a:ea typeface="文鼎中明簡" charset="0"/>
                <a:cs typeface="文鼎中明簡" charset="0"/>
              </a:rPr>
              <a:t>100</a:t>
            </a:r>
            <a:r>
              <a:rPr kumimoji="0" lang="zh-TW" altLang="en-US" sz="2800">
                <a:solidFill>
                  <a:srgbClr val="FFFFFF"/>
                </a:solidFill>
                <a:latin typeface="文鼎中明簡" charset="0"/>
                <a:ea typeface="文鼎中明簡" charset="0"/>
                <a:cs typeface="文鼎中明簡" charset="0"/>
              </a:rPr>
              <a:t>肘。</a:t>
            </a:r>
            <a:endParaRPr kumimoji="0" lang="en-US" sz="2800">
              <a:solidFill>
                <a:srgbClr val="FFFFFF"/>
              </a:solidFill>
              <a:latin typeface="文鼎中明簡" charset="0"/>
              <a:ea typeface="文鼎中明簡" charset="0"/>
              <a:cs typeface="文鼎中明簡" charset="0"/>
            </a:endParaRPr>
          </a:p>
        </p:txBody>
      </p:sp>
      <p:sp>
        <p:nvSpPr>
          <p:cNvPr id="339970" name="Rectangle 2"/>
          <p:cNvSpPr>
            <a:spLocks noGrp="1" noRot="1" noChangeArrowheads="1"/>
          </p:cNvSpPr>
          <p:nvPr>
            <p:ph type="title"/>
          </p:nvPr>
        </p:nvSpPr>
        <p:spPr>
          <a:xfrm>
            <a:off x="5562600" y="762000"/>
            <a:ext cx="3505200" cy="1371600"/>
          </a:xfrm>
        </p:spPr>
        <p:txBody>
          <a:bodyPr/>
          <a:lstStyle/>
          <a:p>
            <a:pPr eaLnBrk="1" hangingPunct="1"/>
            <a:r>
              <a:rPr lang="zh-TW" altLang="en-US" sz="4000">
                <a:solidFill>
                  <a:schemeClr val="tx1"/>
                </a:solidFill>
                <a:effectLst/>
                <a:latin typeface="文鼎中明簡" charset="0"/>
                <a:ea typeface="文鼎中明簡" charset="0"/>
                <a:cs typeface="文鼎中明簡" charset="0"/>
              </a:rPr>
              <a:t>西羅亞</a:t>
            </a:r>
            <a:br>
              <a:rPr lang="zh-TW" altLang="en-US" sz="4000">
                <a:solidFill>
                  <a:schemeClr val="tx1"/>
                </a:solidFill>
                <a:effectLst/>
                <a:latin typeface="文鼎中明簡" charset="0"/>
                <a:ea typeface="文鼎中明簡" charset="0"/>
                <a:cs typeface="文鼎中明簡" charset="0"/>
              </a:rPr>
            </a:br>
            <a:r>
              <a:rPr lang="zh-TW" altLang="en-US" sz="4000">
                <a:solidFill>
                  <a:schemeClr val="tx1"/>
                </a:solidFill>
                <a:effectLst/>
                <a:latin typeface="文鼎中明簡" charset="0"/>
                <a:ea typeface="文鼎中明簡" charset="0"/>
                <a:cs typeface="文鼎中明簡" charset="0"/>
              </a:rPr>
              <a:t>銘文</a:t>
            </a:r>
            <a:endParaRPr lang="en-US" sz="4000">
              <a:solidFill>
                <a:schemeClr val="tx1"/>
              </a:solidFill>
              <a:effectLst/>
              <a:latin typeface="文鼎中明簡" charset="0"/>
              <a:ea typeface="文鼎中明簡" charset="0"/>
              <a:cs typeface="文鼎中明簡" charset="0"/>
            </a:endParaRPr>
          </a:p>
        </p:txBody>
      </p:sp>
      <p:pic>
        <p:nvPicPr>
          <p:cNvPr id="339982" name="Picture 14" descr="Siloam Inscripti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228600"/>
            <a:ext cx="5541963" cy="2103438"/>
          </a:xfrm>
          <a:prstGeom prst="rect">
            <a:avLst/>
          </a:prstGeom>
          <a:noFill/>
          <a:effectLst>
            <a:outerShdw blurRad="63500" dist="38099"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3770907314"/>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5649" name="Picture 9" descr="Hezekiah's Tunnel000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7623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3304" name="Picture 8" descr="Hezekiah's Tunnel0003"/>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3733800" y="0"/>
            <a:ext cx="5410200" cy="6943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303" name="Rectangle 7"/>
          <p:cNvSpPr>
            <a:spLocks noGrp="1" noRot="1" noChangeArrowheads="1"/>
          </p:cNvSpPr>
          <p:nvPr>
            <p:ph type="title"/>
          </p:nvPr>
        </p:nvSpPr>
        <p:spPr>
          <a:xfrm>
            <a:off x="5715000" y="914400"/>
            <a:ext cx="3429000" cy="533400"/>
          </a:xfrm>
        </p:spPr>
        <p:txBody>
          <a:bodyPr/>
          <a:lstStyle/>
          <a:p>
            <a:pPr eaLnBrk="1" hangingPunct="1"/>
            <a:r>
              <a:rPr lang="zh-TW" altLang="en-US" sz="4000">
                <a:latin typeface="文鼎中明簡" charset="0"/>
                <a:ea typeface="文鼎中明簡" charset="0"/>
                <a:cs typeface="文鼎中明簡" charset="0"/>
              </a:rPr>
              <a:t>華倫豎井</a:t>
            </a:r>
            <a:endParaRPr lang="en-US" sz="4000">
              <a:latin typeface="文鼎中明簡" charset="0"/>
              <a:ea typeface="文鼎中明簡" charset="0"/>
              <a:cs typeface="文鼎中明簡" charset="0"/>
            </a:endParaRPr>
          </a:p>
        </p:txBody>
      </p:sp>
      <p:pic>
        <p:nvPicPr>
          <p:cNvPr id="183302" name="Picture 6" descr="Warren's Shaft Map"/>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33800" y="2435225"/>
            <a:ext cx="5410200" cy="4422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83299" name="Group 3"/>
          <p:cNvGrpSpPr>
            <a:grpSpLocks/>
          </p:cNvGrpSpPr>
          <p:nvPr/>
        </p:nvGrpSpPr>
        <p:grpSpPr bwMode="auto">
          <a:xfrm rot="339438">
            <a:off x="2894013" y="1230313"/>
            <a:ext cx="4267200" cy="3733800"/>
            <a:chOff x="1824" y="336"/>
            <a:chExt cx="2544" cy="2784"/>
          </a:xfrm>
        </p:grpSpPr>
        <p:sp>
          <p:nvSpPr>
            <p:cNvPr id="183301" name="Line 5"/>
            <p:cNvSpPr>
              <a:spLocks noChangeShapeType="1"/>
            </p:cNvSpPr>
            <p:nvPr/>
          </p:nvSpPr>
          <p:spPr bwMode="auto">
            <a:xfrm flipH="1">
              <a:off x="1823" y="336"/>
              <a:ext cx="1920" cy="1343"/>
            </a:xfrm>
            <a:prstGeom prst="line">
              <a:avLst/>
            </a:prstGeom>
            <a:noFill/>
            <a:ln w="76200">
              <a:solidFill>
                <a:srgbClr val="FF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sp>
          <p:nvSpPr>
            <p:cNvPr id="183300" name="Line 4"/>
            <p:cNvSpPr>
              <a:spLocks noChangeShapeType="1"/>
            </p:cNvSpPr>
            <p:nvPr/>
          </p:nvSpPr>
          <p:spPr bwMode="auto">
            <a:xfrm>
              <a:off x="3744" y="336"/>
              <a:ext cx="624" cy="2784"/>
            </a:xfrm>
            <a:prstGeom prst="line">
              <a:avLst/>
            </a:prstGeom>
            <a:noFill/>
            <a:ln w="76200">
              <a:solidFill>
                <a:srgbClr val="FF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cs typeface="ＭＳ Ｐゴシック" charset="0"/>
              </a:endParaRPr>
            </a:p>
          </p:txBody>
        </p:sp>
      </p:grpSp>
      <p:sp>
        <p:nvSpPr>
          <p:cNvPr id="183298" name="Rectangle 2"/>
          <p:cNvSpPr>
            <a:spLocks noRot="1" noChangeArrowheads="1"/>
          </p:cNvSpPr>
          <p:nvPr/>
        </p:nvSpPr>
        <p:spPr bwMode="auto">
          <a:xfrm>
            <a:off x="8001000" y="152400"/>
            <a:ext cx="1143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lnSpc>
                <a:spcPct val="100000"/>
              </a:lnSpc>
              <a:spcBef>
                <a:spcPct val="0"/>
              </a:spcBef>
              <a:buFontTx/>
              <a:buNone/>
              <a:defRPr/>
            </a:pPr>
            <a:r>
              <a:rPr kumimoji="0" lang="en-US" sz="2800">
                <a:solidFill>
                  <a:srgbClr val="E5E5FF"/>
                </a:solidFill>
                <a:effectLst>
                  <a:outerShdw blurRad="38100" dist="38100" dir="2700000" algn="tl">
                    <a:srgbClr val="000000"/>
                  </a:outerShdw>
                </a:effectLst>
                <a:latin typeface="Garamond" charset="0"/>
                <a:cs typeface="ＭＳ Ｐゴシック" charset="0"/>
              </a:rPr>
              <a:t>31, 34</a:t>
            </a:r>
          </a:p>
        </p:txBody>
      </p:sp>
    </p:spTree>
    <p:extLst>
      <p:ext uri="{BB962C8B-B14F-4D97-AF65-F5344CB8AC3E}">
        <p14:creationId xmlns:p14="http://schemas.microsoft.com/office/powerpoint/2010/main" val="40884644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18330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499"/>
                                          </p:stCondLst>
                                        </p:cTn>
                                        <p:tgtEl>
                                          <p:spTgt spid="183302"/>
                                        </p:tgtEl>
                                        <p:attrNameLst>
                                          <p:attrName>style.visibility</p:attrName>
                                        </p:attrNameLst>
                                      </p:cBhvr>
                                      <p:to>
                                        <p:strVal val="visible"/>
                                      </p:to>
                                    </p:set>
                                  </p:childTnLst>
                                </p:cTn>
                              </p:par>
                            </p:childTnLst>
                          </p:cTn>
                        </p:par>
                        <p:par>
                          <p:cTn id="11" fill="hold" nodeType="afterGroup">
                            <p:stCondLst>
                              <p:cond delay="500"/>
                            </p:stCondLst>
                            <p:childTnLst>
                              <p:par>
                                <p:cTn id="12" presetID="22" presetClass="entr" presetSubtype="1" fill="hold" nodeType="afterEffect">
                                  <p:stCondLst>
                                    <p:cond delay="0"/>
                                  </p:stCondLst>
                                  <p:childTnLst>
                                    <p:set>
                                      <p:cBhvr>
                                        <p:cTn id="13" dur="1" fill="hold">
                                          <p:stCondLst>
                                            <p:cond delay="0"/>
                                          </p:stCondLst>
                                        </p:cTn>
                                        <p:tgtEl>
                                          <p:spTgt spid="183299"/>
                                        </p:tgtEl>
                                        <p:attrNameLst>
                                          <p:attrName>style.visibility</p:attrName>
                                        </p:attrNameLst>
                                      </p:cBhvr>
                                      <p:to>
                                        <p:strVal val="visible"/>
                                      </p:to>
                                    </p:set>
                                    <p:animEffect transition="in" filter="wipe(up)">
                                      <p:cBhvr>
                                        <p:cTn id="14" dur="500"/>
                                        <p:tgtEl>
                                          <p:spTgt spid="183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ja-JP" altLang="en-US" b="1" dirty="0">
                <a:latin typeface="Arial" charset="0"/>
                <a:ea typeface="ＭＳ Ｐゴシック" charset="0"/>
              </a:rPr>
              <a:t>希西家地下通道</a:t>
            </a:r>
            <a:endParaRPr lang="en-US" b="1" dirty="0">
              <a:latin typeface="Arial" charset="0"/>
              <a:ea typeface="ＭＳ Ｐゴシック" charset="0"/>
            </a:endParaRPr>
          </a:p>
        </p:txBody>
      </p:sp>
      <p:pic>
        <p:nvPicPr>
          <p:cNvPr id="2" name="Picture 1" descr="warren-shaft-2000.gi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52736"/>
            <a:ext cx="9144000" cy="4866640"/>
          </a:xfrm>
          <a:prstGeom prst="rect">
            <a:avLst/>
          </a:prstGeom>
        </p:spPr>
      </p:pic>
      <p:sp>
        <p:nvSpPr>
          <p:cNvPr id="4" name="Title 1"/>
          <p:cNvSpPr txBox="1">
            <a:spLocks/>
          </p:cNvSpPr>
          <p:nvPr/>
        </p:nvSpPr>
        <p:spPr bwMode="auto">
          <a:xfrm>
            <a:off x="-1340" y="6021288"/>
            <a:ext cx="9144000" cy="83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buFontTx/>
              <a:buNone/>
            </a:pPr>
            <a:r>
              <a:rPr lang="en-US" sz="3600" dirty="0">
                <a:latin typeface="Arial" charset="0"/>
                <a:ea typeface="ＭＳ Ｐゴシック" charset="0"/>
              </a:rPr>
              <a:t>2 Kings 20:20; </a:t>
            </a:r>
            <a:r>
              <a:rPr lang="zh-TW" altLang="en-US" sz="3600" dirty="0">
                <a:latin typeface="Arial" charset="0"/>
                <a:ea typeface="ＭＳ Ｐゴシック" charset="0"/>
              </a:rPr>
              <a:t>历代志下</a:t>
            </a:r>
            <a:r>
              <a:rPr lang="en-US" sz="3600" dirty="0">
                <a:latin typeface="Arial" charset="0"/>
                <a:ea typeface="ＭＳ Ｐゴシック" charset="0"/>
              </a:rPr>
              <a:t> 32:1-4</a:t>
            </a:r>
          </a:p>
        </p:txBody>
      </p:sp>
    </p:spTree>
    <p:extLst>
      <p:ext uri="{BB962C8B-B14F-4D97-AF65-F5344CB8AC3E}">
        <p14:creationId xmlns:p14="http://schemas.microsoft.com/office/powerpoint/2010/main" val="3952663484"/>
      </p:ext>
    </p:extLst>
  </p:cSld>
  <p:clrMapOvr>
    <a:masterClrMapping/>
  </p:clrMapOvr>
  <p:transition spd="med">
    <p:randomBar dir="vert"/>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5" name="Rectangle 2"/>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Arial" charset="0"/>
            </a:endParaRPr>
          </a:p>
        </p:txBody>
      </p:sp>
      <p:sp>
        <p:nvSpPr>
          <p:cNvPr id="425986" name="Rectangle 3"/>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Arial" charset="0"/>
            </a:endParaRPr>
          </a:p>
        </p:txBody>
      </p:sp>
      <p:sp>
        <p:nvSpPr>
          <p:cNvPr id="425987" name="Rectangle 4"/>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Arial" charset="0"/>
            </a:endParaRPr>
          </a:p>
        </p:txBody>
      </p:sp>
      <p:sp>
        <p:nvSpPr>
          <p:cNvPr id="425988"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Arial" charset="0"/>
            </a:endParaRPr>
          </a:p>
        </p:txBody>
      </p:sp>
      <p:sp>
        <p:nvSpPr>
          <p:cNvPr id="425989" name="Rectangle 6"/>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Arial" charset="0"/>
            </a:endParaRPr>
          </a:p>
        </p:txBody>
      </p:sp>
      <p:sp>
        <p:nvSpPr>
          <p:cNvPr id="425990" name="Rectangle 7"/>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Arial" charset="0"/>
            </a:endParaRPr>
          </a:p>
        </p:txBody>
      </p:sp>
      <p:sp>
        <p:nvSpPr>
          <p:cNvPr id="425991" name="Rectangle 8"/>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sz="1800" b="0">
              <a:solidFill>
                <a:srgbClr val="EAEAEA"/>
              </a:solidFill>
              <a:latin typeface="Arial" charset="0"/>
              <a:cs typeface="Arial" charset="0"/>
            </a:endParaRPr>
          </a:p>
        </p:txBody>
      </p:sp>
      <p:sp>
        <p:nvSpPr>
          <p:cNvPr id="425992" name="Text Box 9"/>
          <p:cNvSpPr txBox="1">
            <a:spLocks noChangeArrowheads="1"/>
          </p:cNvSpPr>
          <p:nvPr/>
        </p:nvSpPr>
        <p:spPr bwMode="auto">
          <a:xfrm>
            <a:off x="8382000" y="76200"/>
            <a:ext cx="6413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100000"/>
              </a:lnSpc>
              <a:spcBef>
                <a:spcPct val="0"/>
              </a:spcBef>
              <a:buFontTx/>
              <a:buNone/>
            </a:pPr>
            <a:r>
              <a:rPr kumimoji="0" lang="en-US">
                <a:solidFill>
                  <a:srgbClr val="FFFFFF"/>
                </a:solidFill>
                <a:latin typeface="Times New Roman" charset="0"/>
                <a:cs typeface="Arial" charset="0"/>
              </a:rPr>
              <a:t>342</a:t>
            </a:r>
          </a:p>
        </p:txBody>
      </p:sp>
      <p:sp>
        <p:nvSpPr>
          <p:cNvPr id="357386" name="Rectangle 10"/>
          <p:cNvSpPr>
            <a:spLocks noChangeArrowheads="1"/>
          </p:cNvSpPr>
          <p:nvPr/>
        </p:nvSpPr>
        <p:spPr bwMode="auto">
          <a:xfrm>
            <a:off x="4038600" y="16002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sz="3200" b="0">
                <a:solidFill>
                  <a:srgbClr val="FFFFFF"/>
                </a:solidFill>
                <a:latin typeface="Times New Roman" charset="0"/>
                <a:cs typeface="Arial" charset="0"/>
              </a:rPr>
              <a:t>931</a:t>
            </a:r>
          </a:p>
        </p:txBody>
      </p:sp>
      <p:sp>
        <p:nvSpPr>
          <p:cNvPr id="357387" name="Rectangle 11"/>
          <p:cNvSpPr>
            <a:spLocks noChangeArrowheads="1"/>
          </p:cNvSpPr>
          <p:nvPr/>
        </p:nvSpPr>
        <p:spPr bwMode="auto">
          <a:xfrm>
            <a:off x="3581400" y="30480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sz="3200" b="0">
                <a:solidFill>
                  <a:srgbClr val="FFFFFF"/>
                </a:solidFill>
                <a:latin typeface="Times New Roman" charset="0"/>
                <a:cs typeface="Arial" charset="0"/>
              </a:rPr>
              <a:t>722</a:t>
            </a:r>
          </a:p>
        </p:txBody>
      </p:sp>
      <p:sp>
        <p:nvSpPr>
          <p:cNvPr id="357388" name="Rectangle 12"/>
          <p:cNvSpPr>
            <a:spLocks noChangeArrowheads="1"/>
          </p:cNvSpPr>
          <p:nvPr/>
        </p:nvSpPr>
        <p:spPr bwMode="auto">
          <a:xfrm>
            <a:off x="1524000" y="6248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en-US" sz="3200" b="0">
                <a:solidFill>
                  <a:srgbClr val="FFFFFF"/>
                </a:solidFill>
                <a:latin typeface="Times New Roman" charset="0"/>
                <a:cs typeface="Arial" charset="0"/>
              </a:rPr>
              <a:t>586</a:t>
            </a:r>
          </a:p>
        </p:txBody>
      </p:sp>
      <p:sp>
        <p:nvSpPr>
          <p:cNvPr id="357389" name="Rectangle 13"/>
          <p:cNvSpPr>
            <a:spLocks noChangeArrowheads="1"/>
          </p:cNvSpPr>
          <p:nvPr/>
        </p:nvSpPr>
        <p:spPr bwMode="auto">
          <a:xfrm>
            <a:off x="6934200" y="1676400"/>
            <a:ext cx="1981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俄巴底亚</a:t>
            </a:r>
            <a:endParaRPr kumimoji="0" lang="en-US" sz="3200" b="0">
              <a:solidFill>
                <a:srgbClr val="FFFFFF"/>
              </a:solidFill>
              <a:latin typeface="Times New Roman" charset="0"/>
              <a:cs typeface="Arial" charset="0"/>
            </a:endParaRPr>
          </a:p>
        </p:txBody>
      </p:sp>
      <p:sp>
        <p:nvSpPr>
          <p:cNvPr id="357390" name="Rectangle 14"/>
          <p:cNvSpPr>
            <a:spLocks noChangeArrowheads="1"/>
          </p:cNvSpPr>
          <p:nvPr/>
        </p:nvSpPr>
        <p:spPr bwMode="auto">
          <a:xfrm>
            <a:off x="-76200" y="34290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约拿</a:t>
            </a:r>
            <a:endParaRPr kumimoji="0" lang="en-US" sz="3200" b="0">
              <a:solidFill>
                <a:srgbClr val="FFFFFF"/>
              </a:solidFill>
              <a:latin typeface="Times New Roman" charset="0"/>
              <a:cs typeface="Arial" charset="0"/>
            </a:endParaRPr>
          </a:p>
        </p:txBody>
      </p:sp>
      <p:sp>
        <p:nvSpPr>
          <p:cNvPr id="357391" name="Rectangle 15"/>
          <p:cNvSpPr>
            <a:spLocks noChangeArrowheads="1"/>
          </p:cNvSpPr>
          <p:nvPr/>
        </p:nvSpPr>
        <p:spPr bwMode="auto">
          <a:xfrm>
            <a:off x="1143000" y="34290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阿摩司</a:t>
            </a:r>
            <a:endParaRPr kumimoji="0" lang="en-US" sz="3200" b="0">
              <a:solidFill>
                <a:srgbClr val="FFFFFF"/>
              </a:solidFill>
              <a:latin typeface="Times New Roman" charset="0"/>
              <a:cs typeface="Arial" charset="0"/>
            </a:endParaRPr>
          </a:p>
        </p:txBody>
      </p:sp>
      <p:sp>
        <p:nvSpPr>
          <p:cNvPr id="357392" name="Rectangle 16"/>
          <p:cNvSpPr>
            <a:spLocks noChangeArrowheads="1"/>
          </p:cNvSpPr>
          <p:nvPr/>
        </p:nvSpPr>
        <p:spPr bwMode="auto">
          <a:xfrm>
            <a:off x="2438400" y="34290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何西阿</a:t>
            </a:r>
            <a:endParaRPr kumimoji="0" lang="en-US" sz="3200" b="0">
              <a:solidFill>
                <a:srgbClr val="FFFFFF"/>
              </a:solidFill>
              <a:latin typeface="Times New Roman" charset="0"/>
              <a:cs typeface="Arial" charset="0"/>
            </a:endParaRPr>
          </a:p>
        </p:txBody>
      </p:sp>
      <p:sp>
        <p:nvSpPr>
          <p:cNvPr id="357393" name="Rectangle 17"/>
          <p:cNvSpPr>
            <a:spLocks noChangeArrowheads="1"/>
          </p:cNvSpPr>
          <p:nvPr/>
        </p:nvSpPr>
        <p:spPr bwMode="auto">
          <a:xfrm>
            <a:off x="2743200" y="37719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以赛亚</a:t>
            </a:r>
            <a:endParaRPr kumimoji="0" lang="en-US" sz="3200" b="0">
              <a:solidFill>
                <a:srgbClr val="FFFFFF"/>
              </a:solidFill>
              <a:latin typeface="Times New Roman" charset="0"/>
              <a:cs typeface="Arial" charset="0"/>
            </a:endParaRPr>
          </a:p>
        </p:txBody>
      </p:sp>
      <p:sp>
        <p:nvSpPr>
          <p:cNvPr id="357394" name="Rectangle 18"/>
          <p:cNvSpPr>
            <a:spLocks noChangeArrowheads="1"/>
          </p:cNvSpPr>
          <p:nvPr/>
        </p:nvSpPr>
        <p:spPr bwMode="auto">
          <a:xfrm>
            <a:off x="2971800" y="41148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弥迦</a:t>
            </a:r>
            <a:endParaRPr kumimoji="0" lang="en-US" sz="3200" b="0">
              <a:solidFill>
                <a:srgbClr val="FFFFFF"/>
              </a:solidFill>
              <a:latin typeface="Times New Roman" charset="0"/>
              <a:cs typeface="Arial" charset="0"/>
            </a:endParaRPr>
          </a:p>
        </p:txBody>
      </p:sp>
      <p:sp>
        <p:nvSpPr>
          <p:cNvPr id="357395" name="Rectangle 19"/>
          <p:cNvSpPr>
            <a:spLocks noChangeArrowheads="1"/>
          </p:cNvSpPr>
          <p:nvPr/>
        </p:nvSpPr>
        <p:spPr bwMode="auto">
          <a:xfrm>
            <a:off x="5334000" y="40386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那鸿</a:t>
            </a:r>
            <a:endParaRPr kumimoji="0" lang="en-US" sz="3200" b="0">
              <a:solidFill>
                <a:srgbClr val="FFFFFF"/>
              </a:solidFill>
              <a:latin typeface="Times New Roman" charset="0"/>
              <a:cs typeface="Arial" charset="0"/>
            </a:endParaRPr>
          </a:p>
        </p:txBody>
      </p:sp>
      <p:sp>
        <p:nvSpPr>
          <p:cNvPr id="357396" name="Rectangle 20"/>
          <p:cNvSpPr>
            <a:spLocks noChangeArrowheads="1"/>
          </p:cNvSpPr>
          <p:nvPr/>
        </p:nvSpPr>
        <p:spPr bwMode="auto">
          <a:xfrm>
            <a:off x="6781800" y="4038600"/>
            <a:ext cx="20574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西番亚</a:t>
            </a:r>
            <a:endParaRPr kumimoji="0" lang="en-US" sz="3200" b="0">
              <a:solidFill>
                <a:srgbClr val="FFFFFF"/>
              </a:solidFill>
              <a:latin typeface="Times New Roman" charset="0"/>
              <a:cs typeface="Arial" charset="0"/>
            </a:endParaRPr>
          </a:p>
        </p:txBody>
      </p:sp>
      <p:sp>
        <p:nvSpPr>
          <p:cNvPr id="357397" name="Rectangle 21"/>
          <p:cNvSpPr>
            <a:spLocks noChangeArrowheads="1"/>
          </p:cNvSpPr>
          <p:nvPr/>
        </p:nvSpPr>
        <p:spPr bwMode="auto">
          <a:xfrm>
            <a:off x="-76200" y="5867400"/>
            <a:ext cx="20574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哈巴谷</a:t>
            </a:r>
            <a:endParaRPr kumimoji="0" lang="en-US" sz="3200" b="0">
              <a:solidFill>
                <a:srgbClr val="FFFFFF"/>
              </a:solidFill>
              <a:latin typeface="Times New Roman" charset="0"/>
              <a:cs typeface="Arial" charset="0"/>
            </a:endParaRPr>
          </a:p>
        </p:txBody>
      </p:sp>
      <p:sp>
        <p:nvSpPr>
          <p:cNvPr id="357398" name="Rectangle 22"/>
          <p:cNvSpPr>
            <a:spLocks noChangeArrowheads="1"/>
          </p:cNvSpPr>
          <p:nvPr/>
        </p:nvSpPr>
        <p:spPr bwMode="auto">
          <a:xfrm>
            <a:off x="-76200" y="5486400"/>
            <a:ext cx="1219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约珥</a:t>
            </a:r>
            <a:endParaRPr kumimoji="0" lang="en-US" sz="3200" b="0">
              <a:solidFill>
                <a:srgbClr val="FFFFFF"/>
              </a:solidFill>
              <a:latin typeface="Times New Roman" charset="0"/>
              <a:cs typeface="Arial" charset="0"/>
            </a:endParaRPr>
          </a:p>
        </p:txBody>
      </p:sp>
      <p:sp>
        <p:nvSpPr>
          <p:cNvPr id="357399" name="Rectangle 23"/>
          <p:cNvSpPr>
            <a:spLocks noChangeArrowheads="1"/>
          </p:cNvSpPr>
          <p:nvPr/>
        </p:nvSpPr>
        <p:spPr bwMode="auto">
          <a:xfrm>
            <a:off x="533400" y="4800600"/>
            <a:ext cx="2057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耶利米</a:t>
            </a:r>
            <a:endParaRPr kumimoji="0" lang="en-US" sz="3200" b="0">
              <a:solidFill>
                <a:srgbClr val="FFFFFF"/>
              </a:solidFill>
              <a:latin typeface="Times New Roman" charset="0"/>
              <a:cs typeface="Arial" charset="0"/>
            </a:endParaRPr>
          </a:p>
        </p:txBody>
      </p:sp>
      <p:sp>
        <p:nvSpPr>
          <p:cNvPr id="357400" name="Rectangle 24"/>
          <p:cNvSpPr>
            <a:spLocks noChangeArrowheads="1"/>
          </p:cNvSpPr>
          <p:nvPr/>
        </p:nvSpPr>
        <p:spPr bwMode="auto">
          <a:xfrm>
            <a:off x="1066800" y="5105400"/>
            <a:ext cx="25908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耶利米哀歌</a:t>
            </a:r>
            <a:endParaRPr kumimoji="0" lang="en-US" sz="3200" b="0">
              <a:solidFill>
                <a:srgbClr val="FFFFFF"/>
              </a:solidFill>
              <a:latin typeface="Times New Roman" charset="0"/>
              <a:cs typeface="Arial" charset="0"/>
            </a:endParaRPr>
          </a:p>
        </p:txBody>
      </p:sp>
      <p:sp>
        <p:nvSpPr>
          <p:cNvPr id="357401" name="Rectangle 25"/>
          <p:cNvSpPr>
            <a:spLocks noChangeArrowheads="1"/>
          </p:cNvSpPr>
          <p:nvPr/>
        </p:nvSpPr>
        <p:spPr bwMode="auto">
          <a:xfrm>
            <a:off x="1447800" y="5486400"/>
            <a:ext cx="15240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但以理</a:t>
            </a:r>
            <a:endParaRPr kumimoji="0" lang="en-US" sz="3200" b="0">
              <a:solidFill>
                <a:srgbClr val="FFFFFF"/>
              </a:solidFill>
              <a:latin typeface="Times New Roman" charset="0"/>
              <a:cs typeface="Arial" charset="0"/>
            </a:endParaRPr>
          </a:p>
        </p:txBody>
      </p:sp>
      <p:sp>
        <p:nvSpPr>
          <p:cNvPr id="357402" name="Rectangle 26"/>
          <p:cNvSpPr>
            <a:spLocks noChangeArrowheads="1"/>
          </p:cNvSpPr>
          <p:nvPr/>
        </p:nvSpPr>
        <p:spPr bwMode="auto">
          <a:xfrm>
            <a:off x="1828800" y="5867400"/>
            <a:ext cx="152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以西结</a:t>
            </a:r>
            <a:endParaRPr kumimoji="0" lang="en-US" sz="3200" b="0">
              <a:solidFill>
                <a:srgbClr val="FFFFFF"/>
              </a:solidFill>
              <a:latin typeface="Times New Roman" charset="0"/>
              <a:cs typeface="Arial" charset="0"/>
            </a:endParaRPr>
          </a:p>
        </p:txBody>
      </p:sp>
      <p:sp>
        <p:nvSpPr>
          <p:cNvPr id="357403" name="Rectangle 27"/>
          <p:cNvSpPr>
            <a:spLocks noChangeArrowheads="1"/>
          </p:cNvSpPr>
          <p:nvPr/>
        </p:nvSpPr>
        <p:spPr bwMode="auto">
          <a:xfrm>
            <a:off x="3657600" y="5524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哈该</a:t>
            </a:r>
            <a:endParaRPr kumimoji="0" lang="en-US" sz="3200" b="0">
              <a:solidFill>
                <a:srgbClr val="FFFFFF"/>
              </a:solidFill>
              <a:latin typeface="Times New Roman" charset="0"/>
              <a:cs typeface="Arial" charset="0"/>
            </a:endParaRPr>
          </a:p>
        </p:txBody>
      </p:sp>
      <p:sp>
        <p:nvSpPr>
          <p:cNvPr id="357404" name="Rectangle 28"/>
          <p:cNvSpPr>
            <a:spLocks noChangeArrowheads="1"/>
          </p:cNvSpPr>
          <p:nvPr/>
        </p:nvSpPr>
        <p:spPr bwMode="auto">
          <a:xfrm>
            <a:off x="3657600" y="5867400"/>
            <a:ext cx="1905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撒迦利亚</a:t>
            </a:r>
            <a:endParaRPr kumimoji="0" lang="en-US" sz="3200" b="0">
              <a:solidFill>
                <a:srgbClr val="FFFFFF"/>
              </a:solidFill>
              <a:latin typeface="Times New Roman" charset="0"/>
              <a:cs typeface="Arial" charset="0"/>
            </a:endParaRPr>
          </a:p>
        </p:txBody>
      </p:sp>
      <p:sp>
        <p:nvSpPr>
          <p:cNvPr id="357405" name="Rectangle 29"/>
          <p:cNvSpPr>
            <a:spLocks noChangeArrowheads="1"/>
          </p:cNvSpPr>
          <p:nvPr/>
        </p:nvSpPr>
        <p:spPr bwMode="auto">
          <a:xfrm>
            <a:off x="6248400" y="58674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zh-CN" altLang="en-US" sz="3200" b="0">
                <a:solidFill>
                  <a:srgbClr val="FFFFFF"/>
                </a:solidFill>
                <a:latin typeface="Times New Roman" charset="0"/>
                <a:cs typeface="Arial" charset="0"/>
              </a:rPr>
              <a:t>玛拉基</a:t>
            </a:r>
            <a:endParaRPr kumimoji="0" lang="en-US" sz="3200" b="0">
              <a:solidFill>
                <a:srgbClr val="FFFFFF"/>
              </a:solidFill>
              <a:latin typeface="Times New Roman" charset="0"/>
              <a:cs typeface="Arial" charset="0"/>
            </a:endParaRPr>
          </a:p>
        </p:txBody>
      </p:sp>
      <p:sp>
        <p:nvSpPr>
          <p:cNvPr id="426013"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a:solidFill>
                  <a:srgbClr val="000000"/>
                </a:solidFill>
                <a:latin typeface="Times New Roman" charset="0"/>
              </a:rPr>
              <a:t>Placing the Prophets</a:t>
            </a:r>
            <a:endParaRPr kumimoji="1" lang="en-US">
              <a:latin typeface="Times New Roman" charset="0"/>
            </a:endParaRPr>
          </a:p>
        </p:txBody>
      </p:sp>
      <p:sp>
        <p:nvSpPr>
          <p:cNvPr id="426014" name="Rectangle 31"/>
          <p:cNvSpPr>
            <a:spLocks noChangeArrowheads="1"/>
          </p:cNvSpPr>
          <p:nvPr/>
        </p:nvSpPr>
        <p:spPr bwMode="auto">
          <a:xfrm>
            <a:off x="0" y="762000"/>
            <a:ext cx="2057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lang="zh-CN" altLang="en-US" sz="3200" b="0">
                <a:solidFill>
                  <a:srgbClr val="EAEAEA"/>
                </a:solidFill>
                <a:latin typeface="Times New Roman" charset="0"/>
                <a:cs typeface="Arial" charset="0"/>
              </a:rPr>
              <a:t>主要日期</a:t>
            </a:r>
            <a:endParaRPr lang="en-US" sz="3200" b="0">
              <a:solidFill>
                <a:srgbClr val="EAEAEA"/>
              </a:solidFill>
              <a:latin typeface="Times New Roman" charset="0"/>
              <a:cs typeface="Arial" charset="0"/>
            </a:endParaRPr>
          </a:p>
        </p:txBody>
      </p:sp>
      <p:sp>
        <p:nvSpPr>
          <p:cNvPr id="426015" name="WordArt 32"/>
          <p:cNvSpPr>
            <a:spLocks noChangeArrowheads="1" noChangeShapeType="1" noTextEdit="1"/>
          </p:cNvSpPr>
          <p:nvPr/>
        </p:nvSpPr>
        <p:spPr bwMode="auto">
          <a:xfrm>
            <a:off x="2362200" y="0"/>
            <a:ext cx="4876800" cy="906463"/>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eaLnBrk="1" hangingPunct="1">
              <a:lnSpc>
                <a:spcPct val="100000"/>
              </a:lnSpc>
              <a:spcBef>
                <a:spcPct val="0"/>
              </a:spcBef>
              <a:buFontTx/>
              <a:buNone/>
            </a:pPr>
            <a:r>
              <a:rPr kumimoji="0" lang="zh-CHT" altLang="en-US" sz="3600" b="0" kern="10">
                <a:ln w="9525">
                  <a:round/>
                  <a:headEnd/>
                  <a:tailEnd/>
                </a:ln>
                <a:gradFill rotWithShape="1">
                  <a:gsLst>
                    <a:gs pos="0">
                      <a:srgbClr val="FFFFCC"/>
                    </a:gs>
                    <a:gs pos="100000">
                      <a:srgbClr val="FF9999"/>
                    </a:gs>
                  </a:gsLst>
                  <a:lin ang="5400000" scaled="1"/>
                </a:gradFill>
                <a:latin typeface="Times New Roman"/>
                <a:ea typeface="Times New Roman"/>
                <a:cs typeface="Times New Roman"/>
              </a:rPr>
              <a:t>先知的年代</a:t>
            </a:r>
            <a:endParaRPr kumimoji="0" lang="en-US" sz="3600" b="0" kern="10">
              <a:ln w="9525">
                <a:round/>
                <a:headEnd/>
                <a:tailEnd/>
              </a:ln>
              <a:gradFill rotWithShape="1">
                <a:gsLst>
                  <a:gs pos="0">
                    <a:srgbClr val="FFFFCC"/>
                  </a:gs>
                  <a:gs pos="100000">
                    <a:srgbClr val="FF9999"/>
                  </a:gs>
                </a:gsLst>
                <a:lin ang="5400000" scaled="1"/>
              </a:gradFill>
              <a:latin typeface="Arial" charset="0"/>
              <a:cs typeface="ＭＳ Ｐゴシック" charset="0"/>
            </a:endParaRPr>
          </a:p>
        </p:txBody>
      </p:sp>
    </p:spTree>
    <p:extLst>
      <p:ext uri="{BB962C8B-B14F-4D97-AF65-F5344CB8AC3E}">
        <p14:creationId xmlns:p14="http://schemas.microsoft.com/office/powerpoint/2010/main" val="25917119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57386"/>
                                        </p:tgtEl>
                                        <p:attrNameLst>
                                          <p:attrName>style.visibility</p:attrName>
                                        </p:attrNameLst>
                                      </p:cBhvr>
                                      <p:to>
                                        <p:strVal val="visible"/>
                                      </p:to>
                                    </p:set>
                                    <p:anim calcmode="lin" valueType="num">
                                      <p:cBhvr additive="base">
                                        <p:cTn id="7" dur="500" fill="hold"/>
                                        <p:tgtEl>
                                          <p:spTgt spid="357386"/>
                                        </p:tgtEl>
                                        <p:attrNameLst>
                                          <p:attrName>ppt_x</p:attrName>
                                        </p:attrNameLst>
                                      </p:cBhvr>
                                      <p:tavLst>
                                        <p:tav tm="0">
                                          <p:val>
                                            <p:strVal val="0-#ppt_w/2"/>
                                          </p:val>
                                        </p:tav>
                                        <p:tav tm="100000">
                                          <p:val>
                                            <p:strVal val="#ppt_x"/>
                                          </p:val>
                                        </p:tav>
                                      </p:tavLst>
                                    </p:anim>
                                    <p:anim calcmode="lin" valueType="num">
                                      <p:cBhvr additive="base">
                                        <p:cTn id="8" dur="500" fill="hold"/>
                                        <p:tgtEl>
                                          <p:spTgt spid="35738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57387"/>
                                        </p:tgtEl>
                                        <p:attrNameLst>
                                          <p:attrName>style.visibility</p:attrName>
                                        </p:attrNameLst>
                                      </p:cBhvr>
                                      <p:to>
                                        <p:strVal val="visible"/>
                                      </p:to>
                                    </p:set>
                                    <p:anim calcmode="lin" valueType="num">
                                      <p:cBhvr additive="base">
                                        <p:cTn id="13" dur="500" fill="hold"/>
                                        <p:tgtEl>
                                          <p:spTgt spid="357387"/>
                                        </p:tgtEl>
                                        <p:attrNameLst>
                                          <p:attrName>ppt_x</p:attrName>
                                        </p:attrNameLst>
                                      </p:cBhvr>
                                      <p:tavLst>
                                        <p:tav tm="0">
                                          <p:val>
                                            <p:strVal val="0-#ppt_w/2"/>
                                          </p:val>
                                        </p:tav>
                                        <p:tav tm="100000">
                                          <p:val>
                                            <p:strVal val="#ppt_x"/>
                                          </p:val>
                                        </p:tav>
                                      </p:tavLst>
                                    </p:anim>
                                    <p:anim calcmode="lin" valueType="num">
                                      <p:cBhvr additive="base">
                                        <p:cTn id="14" dur="500" fill="hold"/>
                                        <p:tgtEl>
                                          <p:spTgt spid="357387"/>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57388"/>
                                        </p:tgtEl>
                                        <p:attrNameLst>
                                          <p:attrName>style.visibility</p:attrName>
                                        </p:attrNameLst>
                                      </p:cBhvr>
                                      <p:to>
                                        <p:strVal val="visible"/>
                                      </p:to>
                                    </p:set>
                                    <p:anim calcmode="lin" valueType="num">
                                      <p:cBhvr additive="base">
                                        <p:cTn id="19" dur="500" fill="hold"/>
                                        <p:tgtEl>
                                          <p:spTgt spid="357388"/>
                                        </p:tgtEl>
                                        <p:attrNameLst>
                                          <p:attrName>ppt_x</p:attrName>
                                        </p:attrNameLst>
                                      </p:cBhvr>
                                      <p:tavLst>
                                        <p:tav tm="0">
                                          <p:val>
                                            <p:strVal val="0-#ppt_w/2"/>
                                          </p:val>
                                        </p:tav>
                                        <p:tav tm="100000">
                                          <p:val>
                                            <p:strVal val="#ppt_x"/>
                                          </p:val>
                                        </p:tav>
                                      </p:tavLst>
                                    </p:anim>
                                    <p:anim calcmode="lin" valueType="num">
                                      <p:cBhvr additive="base">
                                        <p:cTn id="20" dur="500" fill="hold"/>
                                        <p:tgtEl>
                                          <p:spTgt spid="357388"/>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57389"/>
                                        </p:tgtEl>
                                        <p:attrNameLst>
                                          <p:attrName>style.visibility</p:attrName>
                                        </p:attrNameLst>
                                      </p:cBhvr>
                                      <p:to>
                                        <p:strVal val="visible"/>
                                      </p:to>
                                    </p:set>
                                    <p:anim calcmode="lin" valueType="num">
                                      <p:cBhvr additive="base">
                                        <p:cTn id="25" dur="500" fill="hold"/>
                                        <p:tgtEl>
                                          <p:spTgt spid="357389"/>
                                        </p:tgtEl>
                                        <p:attrNameLst>
                                          <p:attrName>ppt_x</p:attrName>
                                        </p:attrNameLst>
                                      </p:cBhvr>
                                      <p:tavLst>
                                        <p:tav tm="0">
                                          <p:val>
                                            <p:strVal val="0-#ppt_w/2"/>
                                          </p:val>
                                        </p:tav>
                                        <p:tav tm="100000">
                                          <p:val>
                                            <p:strVal val="#ppt_x"/>
                                          </p:val>
                                        </p:tav>
                                      </p:tavLst>
                                    </p:anim>
                                    <p:anim calcmode="lin" valueType="num">
                                      <p:cBhvr additive="base">
                                        <p:cTn id="26" dur="500" fill="hold"/>
                                        <p:tgtEl>
                                          <p:spTgt spid="357389"/>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57390"/>
                                        </p:tgtEl>
                                        <p:attrNameLst>
                                          <p:attrName>style.visibility</p:attrName>
                                        </p:attrNameLst>
                                      </p:cBhvr>
                                      <p:to>
                                        <p:strVal val="visible"/>
                                      </p:to>
                                    </p:set>
                                    <p:anim calcmode="lin" valueType="num">
                                      <p:cBhvr additive="base">
                                        <p:cTn id="31" dur="500" fill="hold"/>
                                        <p:tgtEl>
                                          <p:spTgt spid="357390"/>
                                        </p:tgtEl>
                                        <p:attrNameLst>
                                          <p:attrName>ppt_x</p:attrName>
                                        </p:attrNameLst>
                                      </p:cBhvr>
                                      <p:tavLst>
                                        <p:tav tm="0">
                                          <p:val>
                                            <p:strVal val="0-#ppt_w/2"/>
                                          </p:val>
                                        </p:tav>
                                        <p:tav tm="100000">
                                          <p:val>
                                            <p:strVal val="#ppt_x"/>
                                          </p:val>
                                        </p:tav>
                                      </p:tavLst>
                                    </p:anim>
                                    <p:anim calcmode="lin" valueType="num">
                                      <p:cBhvr additive="base">
                                        <p:cTn id="32" dur="500" fill="hold"/>
                                        <p:tgtEl>
                                          <p:spTgt spid="357390"/>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57391"/>
                                        </p:tgtEl>
                                        <p:attrNameLst>
                                          <p:attrName>style.visibility</p:attrName>
                                        </p:attrNameLst>
                                      </p:cBhvr>
                                      <p:to>
                                        <p:strVal val="visible"/>
                                      </p:to>
                                    </p:set>
                                    <p:anim calcmode="lin" valueType="num">
                                      <p:cBhvr additive="base">
                                        <p:cTn id="37" dur="500" fill="hold"/>
                                        <p:tgtEl>
                                          <p:spTgt spid="357391"/>
                                        </p:tgtEl>
                                        <p:attrNameLst>
                                          <p:attrName>ppt_x</p:attrName>
                                        </p:attrNameLst>
                                      </p:cBhvr>
                                      <p:tavLst>
                                        <p:tav tm="0">
                                          <p:val>
                                            <p:strVal val="0-#ppt_w/2"/>
                                          </p:val>
                                        </p:tav>
                                        <p:tav tm="100000">
                                          <p:val>
                                            <p:strVal val="#ppt_x"/>
                                          </p:val>
                                        </p:tav>
                                      </p:tavLst>
                                    </p:anim>
                                    <p:anim calcmode="lin" valueType="num">
                                      <p:cBhvr additive="base">
                                        <p:cTn id="38" dur="500" fill="hold"/>
                                        <p:tgtEl>
                                          <p:spTgt spid="357391"/>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57392"/>
                                        </p:tgtEl>
                                        <p:attrNameLst>
                                          <p:attrName>style.visibility</p:attrName>
                                        </p:attrNameLst>
                                      </p:cBhvr>
                                      <p:to>
                                        <p:strVal val="visible"/>
                                      </p:to>
                                    </p:set>
                                    <p:anim calcmode="lin" valueType="num">
                                      <p:cBhvr additive="base">
                                        <p:cTn id="43" dur="500" fill="hold"/>
                                        <p:tgtEl>
                                          <p:spTgt spid="357392"/>
                                        </p:tgtEl>
                                        <p:attrNameLst>
                                          <p:attrName>ppt_x</p:attrName>
                                        </p:attrNameLst>
                                      </p:cBhvr>
                                      <p:tavLst>
                                        <p:tav tm="0">
                                          <p:val>
                                            <p:strVal val="0-#ppt_w/2"/>
                                          </p:val>
                                        </p:tav>
                                        <p:tav tm="100000">
                                          <p:val>
                                            <p:strVal val="#ppt_x"/>
                                          </p:val>
                                        </p:tav>
                                      </p:tavLst>
                                    </p:anim>
                                    <p:anim calcmode="lin" valueType="num">
                                      <p:cBhvr additive="base">
                                        <p:cTn id="44" dur="500" fill="hold"/>
                                        <p:tgtEl>
                                          <p:spTgt spid="357392"/>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357393"/>
                                        </p:tgtEl>
                                        <p:attrNameLst>
                                          <p:attrName>style.visibility</p:attrName>
                                        </p:attrNameLst>
                                      </p:cBhvr>
                                      <p:to>
                                        <p:strVal val="visible"/>
                                      </p:to>
                                    </p:set>
                                    <p:anim calcmode="lin" valueType="num">
                                      <p:cBhvr additive="base">
                                        <p:cTn id="49" dur="500" fill="hold"/>
                                        <p:tgtEl>
                                          <p:spTgt spid="357393"/>
                                        </p:tgtEl>
                                        <p:attrNameLst>
                                          <p:attrName>ppt_x</p:attrName>
                                        </p:attrNameLst>
                                      </p:cBhvr>
                                      <p:tavLst>
                                        <p:tav tm="0">
                                          <p:val>
                                            <p:strVal val="0-#ppt_w/2"/>
                                          </p:val>
                                        </p:tav>
                                        <p:tav tm="100000">
                                          <p:val>
                                            <p:strVal val="#ppt_x"/>
                                          </p:val>
                                        </p:tav>
                                      </p:tavLst>
                                    </p:anim>
                                    <p:anim calcmode="lin" valueType="num">
                                      <p:cBhvr additive="base">
                                        <p:cTn id="50" dur="500" fill="hold"/>
                                        <p:tgtEl>
                                          <p:spTgt spid="357393"/>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357394"/>
                                        </p:tgtEl>
                                        <p:attrNameLst>
                                          <p:attrName>style.visibility</p:attrName>
                                        </p:attrNameLst>
                                      </p:cBhvr>
                                      <p:to>
                                        <p:strVal val="visible"/>
                                      </p:to>
                                    </p:set>
                                    <p:anim calcmode="lin" valueType="num">
                                      <p:cBhvr additive="base">
                                        <p:cTn id="55" dur="500" fill="hold"/>
                                        <p:tgtEl>
                                          <p:spTgt spid="357394"/>
                                        </p:tgtEl>
                                        <p:attrNameLst>
                                          <p:attrName>ppt_x</p:attrName>
                                        </p:attrNameLst>
                                      </p:cBhvr>
                                      <p:tavLst>
                                        <p:tav tm="0">
                                          <p:val>
                                            <p:strVal val="0-#ppt_w/2"/>
                                          </p:val>
                                        </p:tav>
                                        <p:tav tm="100000">
                                          <p:val>
                                            <p:strVal val="#ppt_x"/>
                                          </p:val>
                                        </p:tav>
                                      </p:tavLst>
                                    </p:anim>
                                    <p:anim calcmode="lin" valueType="num">
                                      <p:cBhvr additive="base">
                                        <p:cTn id="56" dur="500" fill="hold"/>
                                        <p:tgtEl>
                                          <p:spTgt spid="35739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357395"/>
                                        </p:tgtEl>
                                        <p:attrNameLst>
                                          <p:attrName>style.visibility</p:attrName>
                                        </p:attrNameLst>
                                      </p:cBhvr>
                                      <p:to>
                                        <p:strVal val="visible"/>
                                      </p:to>
                                    </p:set>
                                    <p:anim calcmode="lin" valueType="num">
                                      <p:cBhvr additive="base">
                                        <p:cTn id="61" dur="500" fill="hold"/>
                                        <p:tgtEl>
                                          <p:spTgt spid="357395"/>
                                        </p:tgtEl>
                                        <p:attrNameLst>
                                          <p:attrName>ppt_x</p:attrName>
                                        </p:attrNameLst>
                                      </p:cBhvr>
                                      <p:tavLst>
                                        <p:tav tm="0">
                                          <p:val>
                                            <p:strVal val="0-#ppt_w/2"/>
                                          </p:val>
                                        </p:tav>
                                        <p:tav tm="100000">
                                          <p:val>
                                            <p:strVal val="#ppt_x"/>
                                          </p:val>
                                        </p:tav>
                                      </p:tavLst>
                                    </p:anim>
                                    <p:anim calcmode="lin" valueType="num">
                                      <p:cBhvr additive="base">
                                        <p:cTn id="62" dur="500" fill="hold"/>
                                        <p:tgtEl>
                                          <p:spTgt spid="357395"/>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357396"/>
                                        </p:tgtEl>
                                        <p:attrNameLst>
                                          <p:attrName>style.visibility</p:attrName>
                                        </p:attrNameLst>
                                      </p:cBhvr>
                                      <p:to>
                                        <p:strVal val="visible"/>
                                      </p:to>
                                    </p:set>
                                    <p:anim calcmode="lin" valueType="num">
                                      <p:cBhvr additive="base">
                                        <p:cTn id="67" dur="500" fill="hold"/>
                                        <p:tgtEl>
                                          <p:spTgt spid="357396"/>
                                        </p:tgtEl>
                                        <p:attrNameLst>
                                          <p:attrName>ppt_x</p:attrName>
                                        </p:attrNameLst>
                                      </p:cBhvr>
                                      <p:tavLst>
                                        <p:tav tm="0">
                                          <p:val>
                                            <p:strVal val="0-#ppt_w/2"/>
                                          </p:val>
                                        </p:tav>
                                        <p:tav tm="100000">
                                          <p:val>
                                            <p:strVal val="#ppt_x"/>
                                          </p:val>
                                        </p:tav>
                                      </p:tavLst>
                                    </p:anim>
                                    <p:anim calcmode="lin" valueType="num">
                                      <p:cBhvr additive="base">
                                        <p:cTn id="68" dur="500" fill="hold"/>
                                        <p:tgtEl>
                                          <p:spTgt spid="357396"/>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357398"/>
                                        </p:tgtEl>
                                        <p:attrNameLst>
                                          <p:attrName>style.visibility</p:attrName>
                                        </p:attrNameLst>
                                      </p:cBhvr>
                                      <p:to>
                                        <p:strVal val="visible"/>
                                      </p:to>
                                    </p:set>
                                    <p:anim calcmode="lin" valueType="num">
                                      <p:cBhvr additive="base">
                                        <p:cTn id="73" dur="500" fill="hold"/>
                                        <p:tgtEl>
                                          <p:spTgt spid="357398"/>
                                        </p:tgtEl>
                                        <p:attrNameLst>
                                          <p:attrName>ppt_x</p:attrName>
                                        </p:attrNameLst>
                                      </p:cBhvr>
                                      <p:tavLst>
                                        <p:tav tm="0">
                                          <p:val>
                                            <p:strVal val="0-#ppt_w/2"/>
                                          </p:val>
                                        </p:tav>
                                        <p:tav tm="100000">
                                          <p:val>
                                            <p:strVal val="#ppt_x"/>
                                          </p:val>
                                        </p:tav>
                                      </p:tavLst>
                                    </p:anim>
                                    <p:anim calcmode="lin" valueType="num">
                                      <p:cBhvr additive="base">
                                        <p:cTn id="74" dur="500" fill="hold"/>
                                        <p:tgtEl>
                                          <p:spTgt spid="357398"/>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357397"/>
                                        </p:tgtEl>
                                        <p:attrNameLst>
                                          <p:attrName>style.visibility</p:attrName>
                                        </p:attrNameLst>
                                      </p:cBhvr>
                                      <p:to>
                                        <p:strVal val="visible"/>
                                      </p:to>
                                    </p:set>
                                    <p:anim calcmode="lin" valueType="num">
                                      <p:cBhvr additive="base">
                                        <p:cTn id="79" dur="500" fill="hold"/>
                                        <p:tgtEl>
                                          <p:spTgt spid="357397"/>
                                        </p:tgtEl>
                                        <p:attrNameLst>
                                          <p:attrName>ppt_x</p:attrName>
                                        </p:attrNameLst>
                                      </p:cBhvr>
                                      <p:tavLst>
                                        <p:tav tm="0">
                                          <p:val>
                                            <p:strVal val="0-#ppt_w/2"/>
                                          </p:val>
                                        </p:tav>
                                        <p:tav tm="100000">
                                          <p:val>
                                            <p:strVal val="#ppt_x"/>
                                          </p:val>
                                        </p:tav>
                                      </p:tavLst>
                                    </p:anim>
                                    <p:anim calcmode="lin" valueType="num">
                                      <p:cBhvr additive="base">
                                        <p:cTn id="80" dur="500" fill="hold"/>
                                        <p:tgtEl>
                                          <p:spTgt spid="357397"/>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357399"/>
                                        </p:tgtEl>
                                        <p:attrNameLst>
                                          <p:attrName>style.visibility</p:attrName>
                                        </p:attrNameLst>
                                      </p:cBhvr>
                                      <p:to>
                                        <p:strVal val="visible"/>
                                      </p:to>
                                    </p:set>
                                    <p:anim calcmode="lin" valueType="num">
                                      <p:cBhvr additive="base">
                                        <p:cTn id="85" dur="500" fill="hold"/>
                                        <p:tgtEl>
                                          <p:spTgt spid="357399"/>
                                        </p:tgtEl>
                                        <p:attrNameLst>
                                          <p:attrName>ppt_x</p:attrName>
                                        </p:attrNameLst>
                                      </p:cBhvr>
                                      <p:tavLst>
                                        <p:tav tm="0">
                                          <p:val>
                                            <p:strVal val="0-#ppt_w/2"/>
                                          </p:val>
                                        </p:tav>
                                        <p:tav tm="100000">
                                          <p:val>
                                            <p:strVal val="#ppt_x"/>
                                          </p:val>
                                        </p:tav>
                                      </p:tavLst>
                                    </p:anim>
                                    <p:anim calcmode="lin" valueType="num">
                                      <p:cBhvr additive="base">
                                        <p:cTn id="86" dur="500" fill="hold"/>
                                        <p:tgtEl>
                                          <p:spTgt spid="357399"/>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357400"/>
                                        </p:tgtEl>
                                        <p:attrNameLst>
                                          <p:attrName>style.visibility</p:attrName>
                                        </p:attrNameLst>
                                      </p:cBhvr>
                                      <p:to>
                                        <p:strVal val="visible"/>
                                      </p:to>
                                    </p:set>
                                    <p:anim calcmode="lin" valueType="num">
                                      <p:cBhvr additive="base">
                                        <p:cTn id="91" dur="500" fill="hold"/>
                                        <p:tgtEl>
                                          <p:spTgt spid="357400"/>
                                        </p:tgtEl>
                                        <p:attrNameLst>
                                          <p:attrName>ppt_x</p:attrName>
                                        </p:attrNameLst>
                                      </p:cBhvr>
                                      <p:tavLst>
                                        <p:tav tm="0">
                                          <p:val>
                                            <p:strVal val="0-#ppt_w/2"/>
                                          </p:val>
                                        </p:tav>
                                        <p:tav tm="100000">
                                          <p:val>
                                            <p:strVal val="#ppt_x"/>
                                          </p:val>
                                        </p:tav>
                                      </p:tavLst>
                                    </p:anim>
                                    <p:anim calcmode="lin" valueType="num">
                                      <p:cBhvr additive="base">
                                        <p:cTn id="92" dur="500" fill="hold"/>
                                        <p:tgtEl>
                                          <p:spTgt spid="357400"/>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357401"/>
                                        </p:tgtEl>
                                        <p:attrNameLst>
                                          <p:attrName>style.visibility</p:attrName>
                                        </p:attrNameLst>
                                      </p:cBhvr>
                                      <p:to>
                                        <p:strVal val="visible"/>
                                      </p:to>
                                    </p:set>
                                    <p:anim calcmode="lin" valueType="num">
                                      <p:cBhvr additive="base">
                                        <p:cTn id="97" dur="500" fill="hold"/>
                                        <p:tgtEl>
                                          <p:spTgt spid="357401"/>
                                        </p:tgtEl>
                                        <p:attrNameLst>
                                          <p:attrName>ppt_x</p:attrName>
                                        </p:attrNameLst>
                                      </p:cBhvr>
                                      <p:tavLst>
                                        <p:tav tm="0">
                                          <p:val>
                                            <p:strVal val="0-#ppt_w/2"/>
                                          </p:val>
                                        </p:tav>
                                        <p:tav tm="100000">
                                          <p:val>
                                            <p:strVal val="#ppt_x"/>
                                          </p:val>
                                        </p:tav>
                                      </p:tavLst>
                                    </p:anim>
                                    <p:anim calcmode="lin" valueType="num">
                                      <p:cBhvr additive="base">
                                        <p:cTn id="98" dur="500" fill="hold"/>
                                        <p:tgtEl>
                                          <p:spTgt spid="357401"/>
                                        </p:tgtEl>
                                        <p:attrNameLst>
                                          <p:attrName>ppt_y</p:attrName>
                                        </p:attrNameLst>
                                      </p:cBhvr>
                                      <p:tavLst>
                                        <p:tav tm="0">
                                          <p:val>
                                            <p:strVal val="#ppt_y"/>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357402"/>
                                        </p:tgtEl>
                                        <p:attrNameLst>
                                          <p:attrName>style.visibility</p:attrName>
                                        </p:attrNameLst>
                                      </p:cBhvr>
                                      <p:to>
                                        <p:strVal val="visible"/>
                                      </p:to>
                                    </p:set>
                                    <p:anim calcmode="lin" valueType="num">
                                      <p:cBhvr additive="base">
                                        <p:cTn id="103" dur="500" fill="hold"/>
                                        <p:tgtEl>
                                          <p:spTgt spid="357402"/>
                                        </p:tgtEl>
                                        <p:attrNameLst>
                                          <p:attrName>ppt_x</p:attrName>
                                        </p:attrNameLst>
                                      </p:cBhvr>
                                      <p:tavLst>
                                        <p:tav tm="0">
                                          <p:val>
                                            <p:strVal val="0-#ppt_w/2"/>
                                          </p:val>
                                        </p:tav>
                                        <p:tav tm="100000">
                                          <p:val>
                                            <p:strVal val="#ppt_x"/>
                                          </p:val>
                                        </p:tav>
                                      </p:tavLst>
                                    </p:anim>
                                    <p:anim calcmode="lin" valueType="num">
                                      <p:cBhvr additive="base">
                                        <p:cTn id="104" dur="500" fill="hold"/>
                                        <p:tgtEl>
                                          <p:spTgt spid="357402"/>
                                        </p:tgtEl>
                                        <p:attrNameLst>
                                          <p:attrName>ppt_y</p:attrName>
                                        </p:attrNameLst>
                                      </p:cBhvr>
                                      <p:tavLst>
                                        <p:tav tm="0">
                                          <p:val>
                                            <p:strVal val="#ppt_y"/>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357403"/>
                                        </p:tgtEl>
                                        <p:attrNameLst>
                                          <p:attrName>style.visibility</p:attrName>
                                        </p:attrNameLst>
                                      </p:cBhvr>
                                      <p:to>
                                        <p:strVal val="visible"/>
                                      </p:to>
                                    </p:set>
                                    <p:anim calcmode="lin" valueType="num">
                                      <p:cBhvr additive="base">
                                        <p:cTn id="109" dur="500" fill="hold"/>
                                        <p:tgtEl>
                                          <p:spTgt spid="357403"/>
                                        </p:tgtEl>
                                        <p:attrNameLst>
                                          <p:attrName>ppt_x</p:attrName>
                                        </p:attrNameLst>
                                      </p:cBhvr>
                                      <p:tavLst>
                                        <p:tav tm="0">
                                          <p:val>
                                            <p:strVal val="0-#ppt_w/2"/>
                                          </p:val>
                                        </p:tav>
                                        <p:tav tm="100000">
                                          <p:val>
                                            <p:strVal val="#ppt_x"/>
                                          </p:val>
                                        </p:tav>
                                      </p:tavLst>
                                    </p:anim>
                                    <p:anim calcmode="lin" valueType="num">
                                      <p:cBhvr additive="base">
                                        <p:cTn id="110" dur="500" fill="hold"/>
                                        <p:tgtEl>
                                          <p:spTgt spid="357403"/>
                                        </p:tgtEl>
                                        <p:attrNameLst>
                                          <p:attrName>ppt_y</p:attrName>
                                        </p:attrNameLst>
                                      </p:cBhvr>
                                      <p:tavLst>
                                        <p:tav tm="0">
                                          <p:val>
                                            <p:strVal val="#ppt_y"/>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357404"/>
                                        </p:tgtEl>
                                        <p:attrNameLst>
                                          <p:attrName>style.visibility</p:attrName>
                                        </p:attrNameLst>
                                      </p:cBhvr>
                                      <p:to>
                                        <p:strVal val="visible"/>
                                      </p:to>
                                    </p:set>
                                    <p:anim calcmode="lin" valueType="num">
                                      <p:cBhvr additive="base">
                                        <p:cTn id="115" dur="500" fill="hold"/>
                                        <p:tgtEl>
                                          <p:spTgt spid="357404"/>
                                        </p:tgtEl>
                                        <p:attrNameLst>
                                          <p:attrName>ppt_x</p:attrName>
                                        </p:attrNameLst>
                                      </p:cBhvr>
                                      <p:tavLst>
                                        <p:tav tm="0">
                                          <p:val>
                                            <p:strVal val="0-#ppt_w/2"/>
                                          </p:val>
                                        </p:tav>
                                        <p:tav tm="100000">
                                          <p:val>
                                            <p:strVal val="#ppt_x"/>
                                          </p:val>
                                        </p:tav>
                                      </p:tavLst>
                                    </p:anim>
                                    <p:anim calcmode="lin" valueType="num">
                                      <p:cBhvr additive="base">
                                        <p:cTn id="116" dur="500" fill="hold"/>
                                        <p:tgtEl>
                                          <p:spTgt spid="357404"/>
                                        </p:tgtEl>
                                        <p:attrNameLst>
                                          <p:attrName>ppt_y</p:attrName>
                                        </p:attrNameLst>
                                      </p:cBhvr>
                                      <p:tavLst>
                                        <p:tav tm="0">
                                          <p:val>
                                            <p:strVal val="#ppt_y"/>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357405"/>
                                        </p:tgtEl>
                                        <p:attrNameLst>
                                          <p:attrName>style.visibility</p:attrName>
                                        </p:attrNameLst>
                                      </p:cBhvr>
                                      <p:to>
                                        <p:strVal val="visible"/>
                                      </p:to>
                                    </p:set>
                                    <p:anim calcmode="lin" valueType="num">
                                      <p:cBhvr additive="base">
                                        <p:cTn id="121" dur="500" fill="hold"/>
                                        <p:tgtEl>
                                          <p:spTgt spid="357405"/>
                                        </p:tgtEl>
                                        <p:attrNameLst>
                                          <p:attrName>ppt_x</p:attrName>
                                        </p:attrNameLst>
                                      </p:cBhvr>
                                      <p:tavLst>
                                        <p:tav tm="0">
                                          <p:val>
                                            <p:strVal val="0-#ppt_w/2"/>
                                          </p:val>
                                        </p:tav>
                                        <p:tav tm="100000">
                                          <p:val>
                                            <p:strVal val="#ppt_x"/>
                                          </p:val>
                                        </p:tav>
                                      </p:tavLst>
                                    </p:anim>
                                    <p:anim calcmode="lin" valueType="num">
                                      <p:cBhvr additive="base">
                                        <p:cTn id="122" dur="500" fill="hold"/>
                                        <p:tgtEl>
                                          <p:spTgt spid="3574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7386" grpId="0" autoUpdateAnimBg="0"/>
      <p:bldP spid="357387" grpId="0" autoUpdateAnimBg="0"/>
      <p:bldP spid="357388" grpId="0" autoUpdateAnimBg="0"/>
      <p:bldP spid="357389" grpId="0" autoUpdateAnimBg="0"/>
      <p:bldP spid="357390" grpId="0" autoUpdateAnimBg="0"/>
      <p:bldP spid="357391" grpId="0" autoUpdateAnimBg="0"/>
      <p:bldP spid="357392" grpId="0" autoUpdateAnimBg="0"/>
      <p:bldP spid="357393" grpId="0" autoUpdateAnimBg="0"/>
      <p:bldP spid="357394" grpId="0" autoUpdateAnimBg="0"/>
      <p:bldP spid="357395" grpId="0" autoUpdateAnimBg="0"/>
      <p:bldP spid="357396" grpId="0" autoUpdateAnimBg="0"/>
      <p:bldP spid="357397" grpId="0" autoUpdateAnimBg="0"/>
      <p:bldP spid="357398" grpId="0" autoUpdateAnimBg="0"/>
      <p:bldP spid="357399" grpId="0" autoUpdateAnimBg="0"/>
      <p:bldP spid="357400" grpId="0" autoUpdateAnimBg="0"/>
      <p:bldP spid="357401" grpId="0" autoUpdateAnimBg="0"/>
      <p:bldP spid="357402" grpId="0" autoUpdateAnimBg="0"/>
      <p:bldP spid="357403" grpId="0" autoUpdateAnimBg="0"/>
      <p:bldP spid="357404" grpId="0" autoUpdateAnimBg="0"/>
      <p:bldP spid="357405" grpId="0" autoUpdateAnimBg="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ja-JP" altLang="en-US" b="1" dirty="0">
                <a:latin typeface="Arial" charset="0"/>
                <a:ea typeface="ＭＳ Ｐゴシック" charset="0"/>
              </a:rPr>
              <a:t>希西家地下通道</a:t>
            </a:r>
            <a:endParaRPr lang="en-US" b="1" dirty="0">
              <a:latin typeface="Arial" charset="0"/>
              <a:ea typeface="ＭＳ Ｐゴシック" charset="0"/>
            </a:endParaRPr>
          </a:p>
        </p:txBody>
      </p:sp>
      <p:pic>
        <p:nvPicPr>
          <p:cNvPr id="2" name="Picture 1" descr="ba8.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72143"/>
            <a:ext cx="9144000" cy="6085857"/>
          </a:xfrm>
          <a:prstGeom prst="rect">
            <a:avLst/>
          </a:prstGeom>
        </p:spPr>
      </p:pic>
    </p:spTree>
    <p:extLst>
      <p:ext uri="{BB962C8B-B14F-4D97-AF65-F5344CB8AC3E}">
        <p14:creationId xmlns:p14="http://schemas.microsoft.com/office/powerpoint/2010/main" val="3424307374"/>
      </p:ext>
    </p:extLst>
  </p:cSld>
  <p:clrMapOvr>
    <a:masterClrMapping/>
  </p:clrMapOvr>
  <p:transition spd="med">
    <p:randomBar dir="vert"/>
  </p:transition>
</p:sld>
</file>

<file path=ppt/slides/slide2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en-US" b="1" dirty="0">
                <a:latin typeface="Arial" charset="0"/>
                <a:ea typeface="ＭＳ Ｐゴシック" charset="0"/>
              </a:rPr>
              <a:t>Temple Over </a:t>
            </a:r>
            <a:r>
              <a:rPr lang="en-US" b="1" dirty="0" err="1">
                <a:latin typeface="Arial" charset="0"/>
                <a:ea typeface="ＭＳ Ｐゴシック" charset="0"/>
              </a:rPr>
              <a:t>Gihon</a:t>
            </a:r>
            <a:r>
              <a:rPr lang="en-US" b="1" dirty="0">
                <a:latin typeface="Arial" charset="0"/>
                <a:ea typeface="ＭＳ Ｐゴシック" charset="0"/>
              </a:rPr>
              <a:t> Spring?</a:t>
            </a:r>
          </a:p>
        </p:txBody>
      </p:sp>
      <p:pic>
        <p:nvPicPr>
          <p:cNvPr id="2" name="Picture 1"/>
          <p:cNvPicPr>
            <a:picLocks noChangeAspect="1"/>
          </p:cNvPicPr>
          <p:nvPr/>
        </p:nvPicPr>
        <p:blipFill>
          <a:blip r:embed="rId3"/>
          <a:stretch>
            <a:fillRect/>
          </a:stretch>
        </p:blipFill>
        <p:spPr>
          <a:xfrm>
            <a:off x="179512" y="1334367"/>
            <a:ext cx="8640960" cy="5338193"/>
          </a:xfrm>
          <a:prstGeom prst="rect">
            <a:avLst/>
          </a:prstGeom>
        </p:spPr>
      </p:pic>
    </p:spTree>
    <p:extLst>
      <p:ext uri="{BB962C8B-B14F-4D97-AF65-F5344CB8AC3E}">
        <p14:creationId xmlns:p14="http://schemas.microsoft.com/office/powerpoint/2010/main" val="1063168025"/>
      </p:ext>
    </p:extLst>
  </p:cSld>
  <p:clrMapOvr>
    <a:masterClrMapping/>
  </p:clrMapOvr>
  <p:transition spd="med">
    <p:randomBar dir="vert"/>
  </p:transition>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33</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3123966124"/>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Bad with a Good End (3)</a:t>
              </a:r>
            </a:p>
            <a:p>
              <a:pPr algn="ctr">
                <a:buFontTx/>
                <a:buNone/>
              </a:pPr>
              <a:r>
                <a:rPr lang="en-US" sz="3200">
                  <a:solidFill>
                    <a:srgbClr val="000090"/>
                  </a:solidFill>
                  <a:latin typeface="Arial" charset="0"/>
                  <a:ea typeface="ÇlÇr ñæí©" charset="0"/>
                  <a:cs typeface="ÇlÇr ñæí©" charset="0"/>
                </a:rPr>
                <a:t>Rehoboam (12:6-7, 12), Abijah** (=Abijam; 13:10; 1 Kings 15:3), </a:t>
              </a:r>
              <a:r>
                <a:rPr lang="en-US" sz="3200">
                  <a:solidFill>
                    <a:srgbClr val="FF0000"/>
                  </a:solidFill>
                  <a:latin typeface="Arial" charset="0"/>
                  <a:ea typeface="ÇlÇr ñæí©" charset="0"/>
                  <a:cs typeface="ÇlÇr ñæí©" charset="0"/>
                </a:rPr>
                <a:t>Manasseh (33:12, 19)</a:t>
              </a:r>
              <a:endParaRPr lang="en-US" sz="4800">
                <a:solidFill>
                  <a:srgbClr val="FF0000"/>
                </a:solidFill>
                <a:latin typeface="Arial" charset="0"/>
                <a:cs typeface="Arial"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178773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494533"/>
            <a:ext cx="9144000" cy="4440031"/>
          </a:xfrm>
          <a:prstGeom prst="rect">
            <a:avLst/>
          </a:prstGeom>
        </p:spPr>
      </p:pic>
      <p:sp>
        <p:nvSpPr>
          <p:cNvPr id="441345" name="Rectangle 2"/>
          <p:cNvSpPr>
            <a:spLocks noGrp="1" noChangeArrowheads="1"/>
          </p:cNvSpPr>
          <p:nvPr>
            <p:ph type="title"/>
          </p:nvPr>
        </p:nvSpPr>
        <p:spPr>
          <a:xfrm>
            <a:off x="2362200" y="274638"/>
            <a:ext cx="6324600" cy="1143000"/>
          </a:xfrm>
          <a:solidFill>
            <a:srgbClr val="FFFF66"/>
          </a:solidFill>
          <a:ln w="76200">
            <a:solidFill>
              <a:schemeClr val="tx1"/>
            </a:solidFill>
            <a:miter lim="800000"/>
            <a:headEnd/>
            <a:tailEnd/>
          </a:ln>
        </p:spPr>
        <p:txBody>
          <a:bodyPr/>
          <a:lstStyle/>
          <a:p>
            <a:pPr eaLnBrk="1" hangingPunct="1"/>
            <a:r>
              <a:rPr lang="en-US" b="1">
                <a:solidFill>
                  <a:schemeClr val="tx1"/>
                </a:solidFill>
                <a:latin typeface="Arial" charset="0"/>
              </a:rPr>
              <a:t>Evil Manasseh</a:t>
            </a:r>
            <a:endParaRPr lang="en-GB" b="1">
              <a:solidFill>
                <a:schemeClr val="tx1"/>
              </a:solidFill>
              <a:latin typeface="Arial" charset="0"/>
            </a:endParaRPr>
          </a:p>
        </p:txBody>
      </p:sp>
      <p:sp>
        <p:nvSpPr>
          <p:cNvPr id="441347" name="Text Box 7"/>
          <p:cNvSpPr txBox="1">
            <a:spLocks noChangeArrowheads="1"/>
          </p:cNvSpPr>
          <p:nvPr/>
        </p:nvSpPr>
        <p:spPr bwMode="auto">
          <a:xfrm>
            <a:off x="6705600" y="6491288"/>
            <a:ext cx="11366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rPr>
              <a:t>Chap. 21</a:t>
            </a:r>
            <a:endParaRPr kumimoji="0" lang="en-GB" sz="1800" b="1" i="0" u="none" strike="noStrike" kern="1200" cap="none" spc="0" normalizeH="0" baseline="0" noProof="0">
              <a:ln>
                <a:noFill/>
              </a:ln>
              <a:solidFill>
                <a:srgbClr val="000000"/>
              </a:solidFill>
              <a:effectLst/>
              <a:uLnTx/>
              <a:uFillTx/>
              <a:latin typeface="Arial" charset="0"/>
              <a:ea typeface="ＭＳ Ｐゴシック" charset="0"/>
            </a:endParaRPr>
          </a:p>
        </p:txBody>
      </p:sp>
      <p:pic>
        <p:nvPicPr>
          <p:cNvPr id="441348" name="Picture 8" descr="j029097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1521" y="116632"/>
            <a:ext cx="1610068" cy="1985392"/>
          </a:xfrm>
          <a:prstGeom prst="rect">
            <a:avLst/>
          </a:prstGeom>
          <a:solidFill>
            <a:schemeClr val="bg1"/>
          </a:solidFill>
          <a:ln>
            <a:noFill/>
          </a:ln>
          <a:extLst/>
        </p:spPr>
      </p:pic>
      <p:sp>
        <p:nvSpPr>
          <p:cNvPr id="441349" name="Rectangle 3"/>
          <p:cNvSpPr txBox="1">
            <a:spLocks noChangeArrowheads="1"/>
          </p:cNvSpPr>
          <p:nvPr/>
        </p:nvSpPr>
        <p:spPr bwMode="auto">
          <a:xfrm>
            <a:off x="107504" y="2348880"/>
            <a:ext cx="4248471" cy="44648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glow rad="228600">
                    <a:srgbClr val="000000">
                      <a:alpha val="99000"/>
                    </a:srgbClr>
                  </a:glow>
                </a:effectLst>
                <a:uLnTx/>
                <a:uFillTx/>
                <a:latin typeface="Arial" charset="0"/>
                <a:ea typeface="ＭＳ Ｐゴシック" charset="0"/>
                <a:cs typeface="Arial" charset="0"/>
              </a:rPr>
              <a:t>Manasseh</a:t>
            </a:r>
            <a:r>
              <a:rPr kumimoji="0" lang="uk-UA" altLang="ja-JP" sz="2800" b="1" i="0" u="none" strike="noStrike" kern="1200" cap="none" spc="0" normalizeH="0" baseline="0" noProof="0">
                <a:ln>
                  <a:noFill/>
                </a:ln>
                <a:solidFill>
                  <a:srgbClr val="FFFFFF"/>
                </a:solidFill>
                <a:effectLst>
                  <a:glow rad="228600">
                    <a:srgbClr val="000000">
                      <a:alpha val="99000"/>
                    </a:srgbClr>
                  </a:glow>
                </a:effectLst>
                <a:uLnTx/>
                <a:uFillTx/>
                <a:latin typeface="Arial" charset="0"/>
                <a:ea typeface="ＭＳ Ｐゴシック" charset="0"/>
                <a:cs typeface="Arial" charset="0"/>
              </a:rPr>
              <a:t>'</a:t>
            </a:r>
            <a:r>
              <a:rPr kumimoji="0" lang="en-US" sz="2800" b="1" i="0" u="none" strike="noStrike" kern="1200" cap="none" spc="0" normalizeH="0" baseline="0" noProof="0">
                <a:ln>
                  <a:noFill/>
                </a:ln>
                <a:solidFill>
                  <a:srgbClr val="FFFFFF"/>
                </a:solidFill>
                <a:effectLst>
                  <a:glow rad="228600">
                    <a:srgbClr val="000000">
                      <a:alpha val="99000"/>
                    </a:srgbClr>
                  </a:glow>
                </a:effectLst>
                <a:uLnTx/>
                <a:uFillTx/>
                <a:latin typeface="Arial" charset="0"/>
                <a:ea typeface="ＭＳ Ｐゴシック" charset="0"/>
                <a:cs typeface="Arial" charset="0"/>
              </a:rPr>
              <a:t>s evil reign of 55 years reinstituted all the pagan practices destroyed by Hezekiah his father which vindicated </a:t>
            </a:r>
            <a:r>
              <a:rPr kumimoji="0" lang="en-US" sz="2800" b="1" i="1" u="none" strike="noStrike" kern="1200" cap="none" spc="0" normalizeH="0" baseline="0" noProof="0">
                <a:ln>
                  <a:noFill/>
                </a:ln>
                <a:solidFill>
                  <a:srgbClr val="FFFFFF"/>
                </a:solidFill>
                <a:effectLst>
                  <a:glow rad="228600">
                    <a:srgbClr val="000000">
                      <a:alpha val="99000"/>
                    </a:srgbClr>
                  </a:glow>
                </a:effectLst>
                <a:uLnTx/>
                <a:uFillTx/>
                <a:latin typeface="Arial" charset="0"/>
                <a:ea typeface="ＭＳ Ｐゴシック" charset="0"/>
                <a:cs typeface="Arial" charset="0"/>
              </a:rPr>
              <a:t>God</a:t>
            </a:r>
            <a:r>
              <a:rPr kumimoji="0" lang="uk-UA" altLang="ja-JP" sz="2800" b="1" i="1" u="none" strike="noStrike" kern="1200" cap="none" spc="0" normalizeH="0" baseline="0" noProof="0">
                <a:ln>
                  <a:noFill/>
                </a:ln>
                <a:solidFill>
                  <a:srgbClr val="FFFFFF"/>
                </a:solidFill>
                <a:effectLst>
                  <a:glow rad="228600">
                    <a:srgbClr val="000000">
                      <a:alpha val="99000"/>
                    </a:srgbClr>
                  </a:glow>
                </a:effectLst>
                <a:uLnTx/>
                <a:uFillTx/>
                <a:latin typeface="Arial" charset="0"/>
                <a:ea typeface="ＭＳ Ｐゴシック" charset="0"/>
                <a:cs typeface="Arial" charset="0"/>
              </a:rPr>
              <a:t>'</a:t>
            </a:r>
            <a:r>
              <a:rPr kumimoji="0" lang="en-US" sz="2800" b="1" i="1" u="none" strike="noStrike" kern="1200" cap="none" spc="0" normalizeH="0" baseline="0" noProof="0">
                <a:ln>
                  <a:noFill/>
                </a:ln>
                <a:solidFill>
                  <a:srgbClr val="FFFFFF"/>
                </a:solidFill>
                <a:effectLst>
                  <a:glow rad="228600">
                    <a:srgbClr val="000000">
                      <a:alpha val="99000"/>
                    </a:srgbClr>
                  </a:glow>
                </a:effectLst>
                <a:uLnTx/>
                <a:uFillTx/>
                <a:latin typeface="Arial" charset="0"/>
                <a:ea typeface="ＭＳ Ｐゴシック" charset="0"/>
                <a:cs typeface="Arial" charset="0"/>
              </a:rPr>
              <a:t>s soon punishment</a:t>
            </a:r>
            <a:r>
              <a:rPr kumimoji="0" lang="en-US" sz="2800" b="1" i="0" u="none" strike="noStrike" kern="1200" cap="none" spc="0" normalizeH="0" baseline="0" noProof="0">
                <a:ln>
                  <a:noFill/>
                </a:ln>
                <a:solidFill>
                  <a:srgbClr val="FFFFFF"/>
                </a:solidFill>
                <a:effectLst>
                  <a:glow rad="228600">
                    <a:srgbClr val="000000">
                      <a:alpha val="99000"/>
                    </a:srgbClr>
                  </a:glow>
                </a:effectLst>
                <a:uLnTx/>
                <a:uFillTx/>
                <a:latin typeface="Arial" charset="0"/>
                <a:ea typeface="ＭＳ Ｐゴシック" charset="0"/>
                <a:cs typeface="Arial" charset="0"/>
              </a:rPr>
              <a:t> of exile in Babylon for Judah</a:t>
            </a:r>
            <a:endParaRPr kumimoji="0" lang="en-GB" sz="2800" b="1" i="0" u="none" strike="noStrike" kern="1200" cap="none" spc="0" normalizeH="0" baseline="0" noProof="0">
              <a:ln>
                <a:noFill/>
              </a:ln>
              <a:solidFill>
                <a:srgbClr val="FFFFFF"/>
              </a:solidFill>
              <a:effectLst>
                <a:glow rad="228600">
                  <a:srgbClr val="000000">
                    <a:alpha val="99000"/>
                  </a:srgbClr>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633233070"/>
      </p:ext>
    </p:extLst>
  </p:cSld>
  <p:clrMapOvr>
    <a:overrideClrMapping bg1="lt1" tx1="dk1" bg2="lt2" tx2="dk2" accent1="accent1" accent2="accent2" accent3="accent3" accent4="accent4" accent5="accent5" accent6="accent6" hlink="hlink" folHlink="folHlink"/>
  </p:clrMapOvr>
  <p:transition spd="slow"/>
</p:sld>
</file>

<file path=ppt/slides/slide2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p:nvPr>
        </p:nvSpPr>
        <p:spPr>
          <a:xfrm>
            <a:off x="0" y="1"/>
            <a:ext cx="9144000" cy="1412775"/>
          </a:xfrm>
          <a:solidFill>
            <a:schemeClr val="tx2"/>
          </a:solidFill>
        </p:spPr>
        <p:txBody>
          <a:bodyPr/>
          <a:lstStyle/>
          <a:p>
            <a:r>
              <a:rPr lang="en-US" sz="3600" b="1">
                <a:solidFill>
                  <a:schemeClr val="bg1"/>
                </a:solidFill>
                <a:effectLst/>
              </a:rPr>
              <a:t>Zephaniah preached just after Manasseh filled both courts with idols</a:t>
            </a:r>
          </a:p>
        </p:txBody>
      </p:sp>
    </p:spTree>
    <p:extLst>
      <p:ext uri="{BB962C8B-B14F-4D97-AF65-F5344CB8AC3E}">
        <p14:creationId xmlns:p14="http://schemas.microsoft.com/office/powerpoint/2010/main" val="3635077389"/>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180528" y="-17796"/>
            <a:ext cx="6858000" cy="6858000"/>
          </a:xfrm>
          <a:prstGeom prst="rect">
            <a:avLst/>
          </a:prstGeom>
        </p:spPr>
      </p:pic>
      <p:sp>
        <p:nvSpPr>
          <p:cNvPr id="446466" name="Rectangle 4"/>
          <p:cNvSpPr>
            <a:spLocks noGrp="1" noChangeArrowheads="1"/>
          </p:cNvSpPr>
          <p:nvPr>
            <p:ph type="title"/>
          </p:nvPr>
        </p:nvSpPr>
        <p:spPr>
          <a:xfrm>
            <a:off x="2411760" y="-171400"/>
            <a:ext cx="4464496" cy="836712"/>
          </a:xfrm>
        </p:spPr>
        <p:txBody>
          <a:bodyPr/>
          <a:lstStyle/>
          <a:p>
            <a:pPr eaLnBrk="1" hangingPunct="1"/>
            <a:r>
              <a:rPr lang="en-US" b="1">
                <a:solidFill>
                  <a:schemeClr val="tx1"/>
                </a:solidFill>
                <a:latin typeface="Arial" charset="0"/>
              </a:rPr>
              <a:t>Manasseh</a:t>
            </a:r>
            <a:endParaRPr lang="en-GB" b="1">
              <a:solidFill>
                <a:schemeClr val="tx1"/>
              </a:solidFill>
              <a:latin typeface="Arial" charset="0"/>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4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3432" name="Text Box 8"/>
          <p:cNvSpPr txBox="1">
            <a:spLocks noChangeArrowheads="1"/>
          </p:cNvSpPr>
          <p:nvPr/>
        </p:nvSpPr>
        <p:spPr bwMode="auto">
          <a:xfrm>
            <a:off x="6084168" y="3645024"/>
            <a:ext cx="3059832" cy="1815882"/>
          </a:xfrm>
          <a:prstGeom prst="rect">
            <a:avLst/>
          </a:prstGeom>
          <a:solidFill>
            <a:srgbClr val="000000"/>
          </a:solidFill>
          <a:ln>
            <a:noFill/>
          </a:ln>
          <a:extLst/>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66700" marR="0" lvl="0" indent="-266700" algn="l" defTabSz="914400" rtl="0" eaLnBrk="1" fontAlgn="base" latinLnBrk="0" hangingPunct="1">
              <a:lnSpc>
                <a:spcPct val="100000"/>
              </a:lnSpc>
              <a:spcBef>
                <a:spcPct val="0"/>
              </a:spcBef>
              <a:spcAft>
                <a:spcPct val="0"/>
              </a:spcAft>
              <a:buClrTx/>
              <a:buSzTx/>
              <a:buFontTx/>
              <a:buChar char="•"/>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Manasseh was taken to Babylon in chains</a:t>
            </a:r>
            <a:endParaRPr kumimoji="0" lang="en-GB" sz="28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46471"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2 Chron 33:11-17</a:t>
            </a:r>
            <a:endParaRPr kumimoji="0" lang="en-GB" sz="2000" b="1" i="0" u="none" strike="noStrike" kern="1200" cap="none" spc="0" normalizeH="0" baseline="0" noProof="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2520923957"/>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446466" name="Rectangle 4"/>
          <p:cNvSpPr>
            <a:spLocks noGrp="1" noChangeArrowheads="1"/>
          </p:cNvSpPr>
          <p:nvPr>
            <p:ph type="title"/>
          </p:nvPr>
        </p:nvSpPr>
        <p:spPr>
          <a:xfrm>
            <a:off x="0" y="116632"/>
            <a:ext cx="8950424" cy="944562"/>
          </a:xfrm>
        </p:spPr>
        <p:txBody>
          <a:bodyPr/>
          <a:lstStyle/>
          <a:p>
            <a:pPr algn="r" eaLnBrk="1" hangingPunct="1"/>
            <a:r>
              <a:rPr lang="en-US" b="1">
                <a:solidFill>
                  <a:srgbClr val="FFFFFF"/>
                </a:solidFill>
                <a:latin typeface="Arial" charset="0"/>
              </a:rPr>
              <a:t>The Prayer of Manasseh</a:t>
            </a:r>
            <a:endParaRPr lang="en-GB" b="1">
              <a:solidFill>
                <a:srgbClr val="FFFFFF"/>
              </a:solidFill>
              <a:latin typeface="Arial" charset="0"/>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GB" sz="4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3432" name="Text Box 8"/>
          <p:cNvSpPr txBox="1">
            <a:spLocks noChangeArrowheads="1"/>
          </p:cNvSpPr>
          <p:nvPr/>
        </p:nvSpPr>
        <p:spPr bwMode="auto">
          <a:xfrm>
            <a:off x="0" y="5733256"/>
            <a:ext cx="9144000" cy="523220"/>
          </a:xfrm>
          <a:prstGeom prst="rect">
            <a:avLst/>
          </a:prstGeom>
          <a:solidFill>
            <a:srgbClr val="000000"/>
          </a:solidFill>
          <a:ln>
            <a:noFill/>
          </a:ln>
          <a:extLst/>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66700" marR="0" lvl="0" indent="-266700" algn="l" defTabSz="914400" rtl="0" eaLnBrk="1" fontAlgn="base" latinLnBrk="0" hangingPunct="1">
              <a:lnSpc>
                <a:spcPct val="100000"/>
              </a:lnSpc>
              <a:spcBef>
                <a:spcPct val="0"/>
              </a:spcBef>
              <a:spcAft>
                <a:spcPct val="0"/>
              </a:spcAft>
              <a:buClrTx/>
              <a:buSzTx/>
              <a:buFontTx/>
              <a:buChar char="•"/>
              <a:tabLst/>
              <a:defRPr/>
            </a:pPr>
            <a:r>
              <a:rPr kumimoji="0" lang="en-US" sz="2800" b="1" i="0" u="none" strike="noStrike" kern="1200" cap="none" spc="0" normalizeH="0" baseline="0" noProof="0">
                <a:ln>
                  <a:noFill/>
                </a:ln>
                <a:solidFill>
                  <a:srgbClr val="FFFFFF"/>
                </a:solidFill>
                <a:effectLst/>
                <a:uLnTx/>
                <a:uFillTx/>
                <a:latin typeface="Arial" charset="0"/>
                <a:ea typeface="ＭＳ Ｐゴシック" charset="0"/>
              </a:rPr>
              <a:t>Manasseh </a:t>
            </a:r>
            <a:endParaRPr kumimoji="0" lang="en-GB" sz="2800" b="1" i="0" u="none" strike="noStrike" kern="1200" cap="none" spc="0" normalizeH="0" baseline="0" noProof="0">
              <a:ln>
                <a:noFill/>
              </a:ln>
              <a:solidFill>
                <a:srgbClr val="FFFFFF"/>
              </a:solidFill>
              <a:effectLst/>
              <a:uLnTx/>
              <a:uFillTx/>
              <a:latin typeface="Arial" charset="0"/>
              <a:ea typeface="ＭＳ Ｐゴシック" charset="0"/>
            </a:endParaRPr>
          </a:p>
        </p:txBody>
      </p:sp>
      <p:pic>
        <p:nvPicPr>
          <p:cNvPr id="2" name="Picture 1"/>
          <p:cNvPicPr>
            <a:picLocks noChangeAspect="1"/>
          </p:cNvPicPr>
          <p:nvPr/>
        </p:nvPicPr>
        <p:blipFill>
          <a:blip r:embed="rId4"/>
          <a:stretch>
            <a:fillRect/>
          </a:stretch>
        </p:blipFill>
        <p:spPr>
          <a:xfrm>
            <a:off x="18116" y="1196751"/>
            <a:ext cx="9125883" cy="5114297"/>
          </a:xfrm>
          <a:prstGeom prst="rect">
            <a:avLst/>
          </a:prstGeom>
        </p:spPr>
      </p:pic>
      <p:sp>
        <p:nvSpPr>
          <p:cNvPr id="7"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2 Chron 33:11-17</a:t>
            </a:r>
            <a:endParaRPr kumimoji="0" lang="en-GB" sz="2000" b="1" i="0" u="none" strike="noStrike" kern="1200" cap="none" spc="0" normalizeH="0" baseline="0" noProof="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2699687633"/>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Bad to Worse (9)</a:t>
              </a:r>
            </a:p>
            <a:p>
              <a:pPr algn="ctr">
                <a:buFontTx/>
                <a:buNone/>
              </a:pPr>
              <a:r>
                <a:rPr lang="en-US" sz="3200">
                  <a:solidFill>
                    <a:srgbClr val="000090"/>
                  </a:solidFill>
                  <a:latin typeface="Arial" charset="0"/>
                  <a:ea typeface="ÇlÇr ñæí©" charset="0"/>
                  <a:cs typeface="ÇlÇr ñæí©" charset="0"/>
                </a:rPr>
                <a:t>Jehoram (21:6, 11-12), Ahaziah (20:35; 22:3), Athaliah (22:10), Ahaz (28:22), </a:t>
              </a:r>
              <a:r>
                <a:rPr lang="en-US" sz="3200">
                  <a:solidFill>
                    <a:srgbClr val="FF0000"/>
                  </a:solidFill>
                  <a:latin typeface="Arial" charset="0"/>
                  <a:ea typeface="ÇlÇr ñæí©" charset="0"/>
                  <a:cs typeface="ÇlÇr ñæí©" charset="0"/>
                </a:rPr>
                <a:t>Amon (33:20-25)</a:t>
              </a:r>
              <a:r>
                <a:rPr lang="en-US" sz="3200">
                  <a:solidFill>
                    <a:srgbClr val="000090"/>
                  </a:solidFill>
                  <a:latin typeface="Arial" charset="0"/>
                  <a:ea typeface="ÇlÇr ñæí©" charset="0"/>
                  <a:cs typeface="ÇlÇr ñæí©" charset="0"/>
                </a:rPr>
                <a:t>, Jehoahaz (36:1; cf. 2 Kings 13:2), Jehoiakim (36:5), Jehoiachin (36:9), Zedekiah (36:12)</a:t>
              </a:r>
              <a:endParaRPr lang="en-US" sz="4800">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6412178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34</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58650634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6" name="Diagram 15"/>
          <p:cNvGraphicFramePr/>
          <p:nvPr>
            <p:extLst/>
          </p:nvPr>
        </p:nvGraphicFramePr>
        <p:xfrm>
          <a:off x="1090246" y="5334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宗教日历由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尼散月开始</a:t>
              </a: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社会日历由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提市黎月开始</a:t>
              </a:r>
            </a:p>
          </p:txBody>
        </p:sp>
      </p:grpSp>
      <p:sp>
        <p:nvSpPr>
          <p:cNvPr id="43" name="Rectangle 2"/>
          <p:cNvSpPr txBox="1">
            <a:spLocks noChangeArrowheads="1"/>
          </p:cNvSpPr>
          <p:nvPr/>
        </p:nvSpPr>
        <p:spPr bwMode="auto">
          <a:xfrm>
            <a:off x="-14288"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ＭＳ Ｐゴシック" charset="0"/>
              </a:rPr>
              <a:t>出埃及夜</a:t>
            </a:r>
            <a:r>
              <a:rPr kumimoji="0" lang="en-US"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ＭＳ Ｐゴシック" charset="0"/>
              </a:rPr>
              <a:t>:</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耶和华在埃及地告诉摩西和亚伦说： </a:t>
            </a:r>
            <a:endParaRPr kumimoji="0" lang="en-US" altLang="zh-CN"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2</a:t>
            </a:r>
            <a:r>
              <a:rPr kumimoji="0" lang="en-US" altLang="zh-CN"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 “</a:t>
            </a:r>
            <a:r>
              <a:rPr kumimoji="0" lang="zh-CN" altLang="en-US" sz="32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ＭＳ Ｐゴシック" charset="0"/>
              </a:rPr>
              <a:t>你们要以本月为正月，为一年的第一个月。</a:t>
            </a:r>
            <a:r>
              <a:rPr kumimoji="0" 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 (</a:t>
            </a:r>
            <a:r>
              <a:rPr kumimoji="0" lang="zh-CN" alt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出</a:t>
            </a:r>
            <a:r>
              <a:rPr kumimoji="0" 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ＭＳ Ｐゴシック" charset="0"/>
              </a:rPr>
              <a:t>. 12:1-2)</a:t>
            </a:r>
          </a:p>
        </p:txBody>
      </p:sp>
      <p:sp>
        <p:nvSpPr>
          <p:cNvPr id="4" name="Title 3"/>
          <p:cNvSpPr>
            <a:spLocks noGrp="1"/>
          </p:cNvSpPr>
          <p:nvPr>
            <p:ph type="title"/>
          </p:nvPr>
        </p:nvSpPr>
        <p:spPr>
          <a:xfrm>
            <a:off x="3203575" y="2781300"/>
            <a:ext cx="3048000" cy="1409700"/>
          </a:xfrm>
        </p:spPr>
        <p:txBody>
          <a:bodyPr/>
          <a:lstStyle/>
          <a:p>
            <a:pPr>
              <a:defRPr/>
            </a:pPr>
            <a:r>
              <a:rPr kumimoji="1" lang="zh-CN" alt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以色列</a:t>
            </a:r>
            <a:br>
              <a:rPr kumimoji="1" lang="en-US" altLang="zh-CN"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br>
            <a:r>
              <a:rPr kumimoji="1" lang="zh-CN" alt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的日历</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rPr>
              <a:t>3</a:t>
            </a:r>
            <a:r>
              <a:rPr kumimoji="0" lang="en-US" altLang="zh-CN"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rPr>
              <a:t>-4</a:t>
            </a:r>
            <a:r>
              <a:rPr kumimoji="0" lang="zh-CN" alt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rPr>
              <a:t>月</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rPr>
              <a:t>9</a:t>
            </a:r>
            <a:r>
              <a:rPr kumimoji="0" lang="en-US" altLang="zh-CN"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rPr>
              <a:t>-10</a:t>
            </a:r>
            <a:r>
              <a:rPr kumimoji="0" lang="zh-CN" alt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rPr>
              <a:t>月</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endParaRPr>
          </a:p>
        </p:txBody>
      </p:sp>
      <p:sp>
        <p:nvSpPr>
          <p:cNvPr id="19" name="Text Box 6"/>
          <p:cNvSpPr txBox="1">
            <a:spLocks noChangeArrowheads="1"/>
          </p:cNvSpPr>
          <p:nvPr/>
        </p:nvSpPr>
        <p:spPr bwMode="auto">
          <a:xfrm>
            <a:off x="8374063" y="76200"/>
            <a:ext cx="784225"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180,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290</a:t>
            </a:r>
          </a:p>
        </p:txBody>
      </p:sp>
    </p:spTree>
    <p:extLst>
      <p:ext uri="{BB962C8B-B14F-4D97-AF65-F5344CB8AC3E}">
        <p14:creationId xmlns:p14="http://schemas.microsoft.com/office/powerpoint/2010/main" val="4391211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2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000" u="sng">
                  <a:solidFill>
                    <a:srgbClr val="000090"/>
                  </a:solidFill>
                  <a:latin typeface="Arial" charset="0"/>
                  <a:ea typeface="ÇlÇr ñæí©" charset="0"/>
                  <a:cs typeface="ÇlÇr ñæí©" charset="0"/>
                </a:rPr>
                <a:t>Good with a Bad End (8)</a:t>
              </a:r>
            </a:p>
            <a:p>
              <a:pPr algn="ctr">
                <a:buFontTx/>
                <a:buNone/>
              </a:pPr>
              <a:r>
                <a:rPr lang="en-US" sz="3200">
                  <a:solidFill>
                    <a:srgbClr val="000090"/>
                  </a:solidFill>
                  <a:latin typeface="Arial" charset="0"/>
                  <a:ea typeface="ÇlÇr ñæí©" charset="0"/>
                  <a:cs typeface="ÇlÇr ñæí©" charset="0"/>
                </a:rPr>
                <a:t>Solomon* (1:1), Asa (14:2), Jehoshaphat (17:3; 20:37), Joash (24:22), Amaziah (25:19, 27), Uzziah (26:16), Hezekiah (32:25), </a:t>
              </a:r>
              <a:r>
                <a:rPr lang="en-US" sz="3200">
                  <a:solidFill>
                    <a:srgbClr val="FF0000"/>
                  </a:solidFill>
                  <a:latin typeface="Arial" charset="0"/>
                  <a:ea typeface="ÇlÇr ñæí©" charset="0"/>
                  <a:cs typeface="ÇlÇr ñæí©" charset="0"/>
                </a:rPr>
                <a:t>Josiah (34:1–36:1)</a:t>
              </a:r>
              <a:endParaRPr lang="en-US" sz="3200">
                <a:solidFill>
                  <a:srgbClr val="FF0000"/>
                </a:solidFill>
                <a:latin typeface="Arial" charset="0"/>
                <a:cs typeface="Arial"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3674001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6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zh-CN" altLang="en-US" b="1" dirty="0">
                <a:latin typeface="Arial Black" charset="0"/>
                <a:ea typeface="SimSun" charset="0"/>
                <a:cs typeface="SimSun" charset="0"/>
              </a:rPr>
              <a:t>历代志下的复兴</a:t>
            </a:r>
            <a:endParaRPr lang="en-US" b="1" dirty="0">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复兴</a:t>
                    </a:r>
                    <a:r>
                      <a:rPr kumimoji="0" lang="en-US" altLang="zh-CN" sz="2000" dirty="0">
                        <a:solidFill>
                          <a:srgbClr val="FFFFFF"/>
                        </a:solidFill>
                        <a:ea typeface="SimSun" charset="0"/>
                        <a:cs typeface="SimSun" charset="0"/>
                      </a:rPr>
                      <a:t>#</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dirty="0">
                      <a:solidFill>
                        <a:srgbClr val="FFFFFF"/>
                      </a:solidFill>
                      <a:ea typeface="SimSun" charset="0"/>
                      <a:cs typeface="SimSun" charset="0"/>
                    </a:rPr>
                    <a:t> </a:t>
                  </a:r>
                  <a:r>
                    <a:rPr kumimoji="0" lang="zh-CN" altLang="en-US" sz="2200" dirty="0">
                      <a:solidFill>
                        <a:srgbClr val="FFFFFF"/>
                      </a:solidFill>
                      <a:ea typeface="SimSun" charset="0"/>
                      <a:cs typeface="SimSun" charset="0"/>
                    </a:rPr>
                    <a:t>章节</a:t>
                  </a:r>
                  <a:endParaRPr kumimoji="0" lang="en-US" altLang="zh-CN" sz="2200" dirty="0">
                    <a:solidFill>
                      <a:srgbClr val="FFFFFF"/>
                    </a:solidFill>
                    <a:ea typeface="SimSun" charset="0"/>
                    <a:cs typeface="SimSun"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国王</a:t>
                  </a:r>
                  <a:endParaRPr kumimoji="0" lang="en-US" altLang="zh-CN" dirty="0">
                    <a:solidFill>
                      <a:srgbClr val="FFFFFF"/>
                    </a:solidFill>
                    <a:ea typeface="SimSun" charset="0"/>
                    <a:cs typeface="SimSun"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 亚撒</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 </a:t>
                  </a:r>
                  <a:r>
                    <a:rPr kumimoji="0" lang="zh-CN" altLang="en-US" sz="1600" dirty="0">
                      <a:solidFill>
                        <a:srgbClr val="FFFFFF"/>
                      </a:solidFill>
                      <a:ea typeface="SimSun" charset="0"/>
                      <a:cs typeface="SimSun" charset="0"/>
                    </a:rPr>
                    <a:t> 越沙法</a:t>
                  </a:r>
                </a:p>
                <a:p>
                  <a:pPr algn="ctr" eaLnBrk="1" hangingPunct="1">
                    <a:lnSpc>
                      <a:spcPct val="100000"/>
                    </a:lnSpc>
                    <a:spcBef>
                      <a:spcPct val="0"/>
                    </a:spcBef>
                    <a:buFontTx/>
                    <a:buNone/>
                  </a:pPr>
                  <a:endParaRPr kumimoji="0" lang="en-US" altLang="zh-CN" sz="1600" dirty="0">
                    <a:solidFill>
                      <a:srgbClr val="FFFFFF"/>
                    </a:solidFill>
                    <a:ea typeface="SimSun" charset="0"/>
                    <a:cs typeface="SimSun"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sz="1600" dirty="0">
                      <a:solidFill>
                        <a:srgbClr val="FFFFFF"/>
                      </a:solidFill>
                      <a:ea typeface="SimSun" charset="0"/>
                      <a:cs typeface="SimSun" charset="0"/>
                    </a:rPr>
                    <a:t>约阿施</a:t>
                  </a:r>
                </a:p>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a:t>
                  </a:r>
                  <a:r>
                    <a:rPr kumimoji="0" lang="zh-CN" altLang="en-US" sz="1600" dirty="0">
                      <a:solidFill>
                        <a:srgbClr val="FFFFFF"/>
                      </a:solidFill>
                      <a:ea typeface="SimSun" charset="0"/>
                      <a:cs typeface="SimSun" charset="0"/>
                    </a:rPr>
                    <a:t>对耶和耶大</a:t>
                  </a:r>
                  <a:r>
                    <a:rPr kumimoji="0" lang="en-US" altLang="zh-CN" sz="1600" dirty="0">
                      <a:solidFill>
                        <a:srgbClr val="FFFFFF"/>
                      </a:solidFill>
                      <a:ea typeface="SimSun" charset="0"/>
                      <a:cs typeface="SimSun"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亚玛谢</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希西家</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 约西雅</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作为</a:t>
                  </a:r>
                  <a:endParaRPr kumimoji="0" lang="en-US" altLang="zh-CN" dirty="0">
                    <a:solidFill>
                      <a:srgbClr val="FFFFFF"/>
                    </a:solidFill>
                    <a:ea typeface="SimSun" charset="0"/>
                    <a:cs typeface="SimSun"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成绩</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3" name="Rounded Rectangle 2"/>
          <p:cNvSpPr/>
          <p:nvPr/>
        </p:nvSpPr>
        <p:spPr bwMode="auto">
          <a:xfrm>
            <a:off x="7703617" y="1516200"/>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861103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35</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475537973"/>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sp>
        <p:nvSpPr>
          <p:cNvPr id="147458"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indent="-571500" algn="ctr"/>
            <a:endParaRPr lang="en-US">
              <a:solidFill>
                <a:srgbClr val="FFFFFF"/>
              </a:solidFill>
            </a:endParaRPr>
          </a:p>
        </p:txBody>
      </p:sp>
      <p:sp>
        <p:nvSpPr>
          <p:cNvPr id="147459" name="Rectangle 2"/>
          <p:cNvSpPr>
            <a:spLocks noGrp="1" noChangeArrowheads="1"/>
          </p:cNvSpPr>
          <p:nvPr>
            <p:ph type="title"/>
          </p:nvPr>
        </p:nvSpPr>
        <p:spPr>
          <a:xfrm>
            <a:off x="685800" y="260648"/>
            <a:ext cx="7772400" cy="1600200"/>
          </a:xfrm>
        </p:spPr>
        <p:txBody>
          <a:bodyPr/>
          <a:lstStyle/>
          <a:p>
            <a:r>
              <a:rPr lang="zh-CN" altLang="en-US" sz="4800">
                <a:latin typeface="Times New Roman" charset="0"/>
                <a:ea typeface="MS PGothic" charset="0"/>
                <a:cs typeface="MS PGothic" charset="0"/>
              </a:rPr>
              <a:t>王国的</a:t>
            </a:r>
            <a:r>
              <a:rPr lang="zh-CN" altLang="en-US" sz="4800" b="1">
                <a:latin typeface="Times New Roman" charset="0"/>
                <a:ea typeface="MS PGothic" charset="0"/>
                <a:cs typeface="MS PGothic" charset="0"/>
              </a:rPr>
              <a:t>沦</a:t>
            </a:r>
            <a:r>
              <a:rPr lang="zh-CN" altLang="en-US" sz="4800">
                <a:latin typeface="Times New Roman" charset="0"/>
                <a:ea typeface="MS PGothic" charset="0"/>
                <a:cs typeface="MS PGothic" charset="0"/>
              </a:rPr>
              <a:t>落</a:t>
            </a:r>
            <a:br>
              <a:rPr lang="en-US" altLang="zh-CN">
                <a:latin typeface="Arial Black" charset="0"/>
                <a:ea typeface="SimSun" charset="0"/>
                <a:cs typeface="SimSun" charset="0"/>
              </a:rPr>
            </a:br>
            <a:r>
              <a:rPr lang="zh-CN" altLang="en-US" sz="2000" b="1">
                <a:latin typeface="Arial Black" charset="0"/>
                <a:ea typeface="SimSun" charset="0"/>
                <a:cs typeface="SimSun" charset="0"/>
              </a:rPr>
              <a:t>黄萨民</a:t>
            </a:r>
            <a:r>
              <a:rPr lang="en-US" altLang="zh-CN" sz="2000" b="1">
                <a:latin typeface="Arial Black" charset="0"/>
                <a:ea typeface="SimSun" charset="0"/>
                <a:cs typeface="SimSun" charset="0"/>
              </a:rPr>
              <a:t>, </a:t>
            </a:r>
            <a:r>
              <a:rPr lang="zh-CN" altLang="en-US" sz="2000" b="1">
                <a:latin typeface="Arial Black" charset="0"/>
                <a:ea typeface="SimSun" charset="0"/>
                <a:cs typeface="SimSun" charset="0"/>
              </a:rPr>
              <a:t>新加</a:t>
            </a:r>
            <a:r>
              <a:rPr lang="zh-CN" altLang="en-US" sz="2000" b="1">
                <a:latin typeface="Times New Roman" charset="0"/>
                <a:ea typeface="MS PGothic" charset="0"/>
                <a:cs typeface="MS PGothic" charset="0"/>
              </a:rPr>
              <a:t>坡神学院</a:t>
            </a:r>
            <a:endParaRPr lang="en-US" sz="2400">
              <a:latin typeface="Arial Black" charset="0"/>
              <a:ea typeface="SimSun" charset="0"/>
              <a:cs typeface="SimSun" charset="0"/>
            </a:endParaRPr>
          </a:p>
        </p:txBody>
      </p:sp>
      <p:sp>
        <p:nvSpPr>
          <p:cNvPr id="147460"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b="0">
                <a:solidFill>
                  <a:srgbClr val="FFFFFF"/>
                </a:solidFill>
                <a:latin typeface="Times New Roman" charset="0"/>
              </a:rPr>
              <a:t>278</a:t>
            </a:r>
          </a:p>
        </p:txBody>
      </p:sp>
      <p:sp>
        <p:nvSpPr>
          <p:cNvPr id="147461" name="Text Box 15"/>
          <p:cNvSpPr txBox="1">
            <a:spLocks noChangeArrowheads="1"/>
          </p:cNvSpPr>
          <p:nvPr/>
        </p:nvSpPr>
        <p:spPr bwMode="auto">
          <a:xfrm>
            <a:off x="3581400" y="3352800"/>
            <a:ext cx="5270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endParaRPr lang="en-US">
              <a:solidFill>
                <a:srgbClr val="FFFFFF"/>
              </a:solidFill>
            </a:endParaRPr>
          </a:p>
        </p:txBody>
      </p:sp>
      <p:sp>
        <p:nvSpPr>
          <p:cNvPr id="35862" name="WordArt 22"/>
          <p:cNvSpPr>
            <a:spLocks noChangeArrowheads="1" noChangeShapeType="1" noTextEdit="1"/>
          </p:cNvSpPr>
          <p:nvPr/>
        </p:nvSpPr>
        <p:spPr bwMode="auto">
          <a:xfrm>
            <a:off x="1524000" y="3357563"/>
            <a:ext cx="1524000" cy="57150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rPr>
              <a:t>萝波安</a:t>
            </a:r>
          </a:p>
        </p:txBody>
      </p:sp>
      <p:sp>
        <p:nvSpPr>
          <p:cNvPr id="35863" name="WordArt 23"/>
          <p:cNvSpPr>
            <a:spLocks noChangeArrowheads="1" noChangeShapeType="1" noTextEdit="1"/>
          </p:cNvSpPr>
          <p:nvPr/>
        </p:nvSpPr>
        <p:spPr bwMode="auto">
          <a:xfrm>
            <a:off x="6019800" y="5929313"/>
            <a:ext cx="1524000" cy="547687"/>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ja-JP" alt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rPr>
              <a:t>西底家</a:t>
            </a:r>
            <a:endPar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ndParaRPr>
          </a:p>
        </p:txBody>
      </p:sp>
      <p:sp>
        <p:nvSpPr>
          <p:cNvPr id="35864" name="WordArt 24"/>
          <p:cNvSpPr>
            <a:spLocks noChangeArrowheads="1" noChangeShapeType="1" noTextEdit="1"/>
          </p:cNvSpPr>
          <p:nvPr/>
        </p:nvSpPr>
        <p:spPr bwMode="auto">
          <a:xfrm>
            <a:off x="2857500" y="4214813"/>
            <a:ext cx="1500188" cy="714375"/>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zh-TW" alt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rPr>
              <a:t>亚他利亚</a:t>
            </a:r>
            <a:endParaRPr lang="en-US" sz="36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ndParaRPr>
          </a:p>
        </p:txBody>
      </p:sp>
      <p:sp>
        <p:nvSpPr>
          <p:cNvPr id="35865" name="WordArt 25"/>
          <p:cNvSpPr>
            <a:spLocks noChangeArrowheads="1" noChangeShapeType="1" noTextEdit="1"/>
          </p:cNvSpPr>
          <p:nvPr/>
        </p:nvSpPr>
        <p:spPr bwMode="auto">
          <a:xfrm>
            <a:off x="4419600" y="5214938"/>
            <a:ext cx="1524000" cy="500062"/>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zh-TW" altLang="en-US" sz="44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rPr>
              <a:t>玛拿西</a:t>
            </a:r>
            <a:endParaRPr lang="en-US" sz="4400" kern="1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ndParaRPr>
          </a:p>
        </p:txBody>
      </p:sp>
      <p:sp>
        <p:nvSpPr>
          <p:cNvPr id="35866" name="WordArt 26"/>
          <p:cNvSpPr>
            <a:spLocks noChangeArrowheads="1" noChangeShapeType="1" noTextEdit="1"/>
          </p:cNvSpPr>
          <p:nvPr/>
        </p:nvSpPr>
        <p:spPr bwMode="auto">
          <a:xfrm>
            <a:off x="3124200" y="1785938"/>
            <a:ext cx="1090613" cy="538162"/>
          </a:xfrm>
          <a:prstGeom prst="rect">
            <a:avLst/>
          </a:prstGeom>
        </p:spPr>
        <p:txBody>
          <a:bodyPr wrap="none" fromWordArt="1">
            <a:prstTxWarp prst="textPlain">
              <a:avLst>
                <a:gd name="adj" fmla="val 50000"/>
              </a:avLst>
            </a:prstTxWarp>
          </a:bodyPr>
          <a:lstStyle/>
          <a:p>
            <a:pPr algn="ctr">
              <a:buFontTx/>
              <a:buNone/>
            </a:pPr>
            <a:r>
              <a:rPr lang="zh-TW" altLang="en-US" sz="54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rPr>
              <a:t>亚撒</a:t>
            </a:r>
            <a:endParaRPr lang="en-US" sz="54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endParaRPr>
          </a:p>
        </p:txBody>
      </p:sp>
      <p:sp>
        <p:nvSpPr>
          <p:cNvPr id="35867" name="WordArt 27"/>
          <p:cNvSpPr>
            <a:spLocks noChangeArrowheads="1" noChangeShapeType="1" noTextEdit="1"/>
          </p:cNvSpPr>
          <p:nvPr/>
        </p:nvSpPr>
        <p:spPr bwMode="auto">
          <a:xfrm>
            <a:off x="4267200" y="2571750"/>
            <a:ext cx="1590675" cy="590550"/>
          </a:xfrm>
          <a:prstGeom prst="rect">
            <a:avLst/>
          </a:prstGeom>
        </p:spPr>
        <p:txBody>
          <a:bodyPr wrap="none" fromWordArt="1">
            <a:prstTxWarp prst="textPlain">
              <a:avLst>
                <a:gd name="adj" fmla="val 50000"/>
              </a:avLst>
            </a:prstTxWarp>
          </a:bodyPr>
          <a:lstStyle/>
          <a:p>
            <a:pPr algn="ctr">
              <a:buFontTx/>
              <a:buNone/>
            </a:pPr>
            <a:r>
              <a:rPr lang="zh-TW" altLang="en-US" sz="48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rPr>
              <a:t>希西家</a:t>
            </a:r>
            <a:endParaRPr lang="en-US" sz="48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endParaRPr>
          </a:p>
        </p:txBody>
      </p:sp>
      <p:sp>
        <p:nvSpPr>
          <p:cNvPr id="35868" name="WordArt 28"/>
          <p:cNvSpPr>
            <a:spLocks noChangeArrowheads="1" noChangeShapeType="1" noTextEdit="1"/>
          </p:cNvSpPr>
          <p:nvPr/>
        </p:nvSpPr>
        <p:spPr bwMode="auto">
          <a:xfrm>
            <a:off x="5943600" y="3581400"/>
            <a:ext cx="1524000" cy="495300"/>
          </a:xfrm>
          <a:prstGeom prst="rect">
            <a:avLst/>
          </a:prstGeom>
        </p:spPr>
        <p:txBody>
          <a:bodyPr wrap="none" fromWordArt="1">
            <a:prstTxWarp prst="textPlain">
              <a:avLst>
                <a:gd name="adj" fmla="val 50000"/>
              </a:avLst>
            </a:prstTxWarp>
          </a:bodyPr>
          <a:lstStyle/>
          <a:p>
            <a:pPr algn="ctr">
              <a:buFontTx/>
              <a:buNone/>
            </a:pPr>
            <a:r>
              <a:rPr lang="zh-TW" altLang="en-US" sz="36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rPr>
              <a:t>约西亚</a:t>
            </a:r>
            <a:endParaRPr lang="en-US" sz="360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a:solidFill>
                <a:srgbClr val="FFFFFF"/>
              </a:solidFill>
            </a:endParaRPr>
          </a:p>
        </p:txBody>
      </p:sp>
    </p:spTree>
    <p:extLst>
      <p:ext uri="{BB962C8B-B14F-4D97-AF65-F5344CB8AC3E}">
        <p14:creationId xmlns:p14="http://schemas.microsoft.com/office/powerpoint/2010/main" val="1608537325"/>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animBg="1"/>
      <p:bldP spid="35867" grpId="0" animBg="1"/>
      <p:bldP spid="35868" grpId="0" animBg="1"/>
      <p:bldP spid="35869" grpId="0" animBg="1"/>
      <p:bldP spid="35870" grpId="0" animBg="1"/>
      <p:bldP spid="35871" grpId="0" animBg="1"/>
      <p:bldP spid="35872" grpId="0" animBg="1"/>
      <p:bldP spid="35873" grpId="0" animBg="1"/>
      <p:bldP spid="35874" grpId="0" animBg="1"/>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36</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1846456836"/>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en-US" sz="3600" b="1" dirty="0">
                <a:latin typeface="Arial" charset="0"/>
                <a:ea typeface="ＭＳ Ｐゴシック" charset="0"/>
              </a:rPr>
              <a:t>The Kings of Judah (</a:t>
            </a:r>
            <a:r>
              <a:rPr lang="zh-TW" altLang="en-US" sz="3600" b="1" dirty="0">
                <a:latin typeface="Arial" charset="0"/>
                <a:ea typeface="ＭＳ Ｐゴシック" charset="0"/>
              </a:rPr>
              <a:t>历代志下</a:t>
            </a:r>
            <a:r>
              <a:rPr lang="en-US" sz="3600" b="1" dirty="0">
                <a:latin typeface="Arial" charset="0"/>
                <a:ea typeface="ＭＳ Ｐゴシック" charset="0"/>
              </a:rPr>
              <a:t>)</a:t>
            </a:r>
          </a:p>
        </p:txBody>
      </p:sp>
      <p:pic>
        <p:nvPicPr>
          <p:cNvPr id="3" name="Picture 2"/>
          <p:cNvPicPr>
            <a:picLocks noChangeAspect="1"/>
          </p:cNvPicPr>
          <p:nvPr/>
        </p:nvPicPr>
        <p:blipFill>
          <a:blip r:embed="rId2"/>
          <a:stretch>
            <a:fillRect/>
          </a:stretch>
        </p:blipFill>
        <p:spPr>
          <a:xfrm>
            <a:off x="0" y="908720"/>
            <a:ext cx="9144000" cy="3102429"/>
          </a:xfrm>
          <a:prstGeom prst="rect">
            <a:avLst/>
          </a:prstGeom>
        </p:spPr>
      </p:pic>
      <p:sp>
        <p:nvSpPr>
          <p:cNvPr id="4" name="Rectangle 3"/>
          <p:cNvSpPr>
            <a:spLocks noChangeArrowheads="1"/>
          </p:cNvSpPr>
          <p:nvPr/>
        </p:nvSpPr>
        <p:spPr bwMode="auto">
          <a:xfrm>
            <a:off x="0" y="6354155"/>
            <a:ext cx="9144000" cy="531229"/>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90000"/>
              </a:lnSpc>
              <a:spcBef>
                <a:spcPct val="20000"/>
              </a:spcBef>
              <a:spcAft>
                <a:spcPts val="0"/>
              </a:spcAft>
              <a:buClr>
                <a:srgbClr val="FFCC00"/>
              </a:buClr>
              <a:buSzPct val="70000"/>
              <a:buFont typeface="Wingdings" charset="0"/>
              <a:buNone/>
              <a:tabLst/>
              <a:defRPr/>
            </a:pPr>
            <a:r>
              <a:rPr kumimoji="1" lang="en-US" sz="2000" b="1" i="0" u="none" strike="noStrike" kern="0" cap="none" spc="0" normalizeH="0" baseline="0" noProof="0" dirty="0">
                <a:ln>
                  <a:noFill/>
                </a:ln>
                <a:solidFill>
                  <a:srgbClr val="FFFFFF"/>
                </a:solidFill>
                <a:effectLst/>
                <a:uLnTx/>
                <a:uFillTx/>
                <a:latin typeface="Arial"/>
                <a:ea typeface="ＭＳ Ｐゴシック" charset="0"/>
                <a:cs typeface="Arial"/>
              </a:rPr>
              <a:t>The Kings of Judah Photo Credit: www.walkwiththeword.org</a:t>
            </a:r>
          </a:p>
        </p:txBody>
      </p:sp>
    </p:spTree>
    <p:extLst>
      <p:ext uri="{BB962C8B-B14F-4D97-AF65-F5344CB8AC3E}">
        <p14:creationId xmlns:p14="http://schemas.microsoft.com/office/powerpoint/2010/main" val="793269015"/>
      </p:ext>
    </p:extLst>
  </p:cSld>
  <p:clrMapOvr>
    <a:masterClrMapping/>
  </p:clrMapOvr>
  <p:transition spd="med">
    <p:randomBar dir="vert"/>
  </p:transition>
</p:sld>
</file>

<file path=ppt/slides/slide2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Bad to Worse (9)</a:t>
              </a:r>
            </a:p>
            <a:p>
              <a:pPr algn="ctr">
                <a:buFontTx/>
                <a:buNone/>
              </a:pPr>
              <a:r>
                <a:rPr lang="en-US" sz="3200">
                  <a:solidFill>
                    <a:srgbClr val="000090"/>
                  </a:solidFill>
                  <a:latin typeface="Arial" charset="0"/>
                  <a:ea typeface="ÇlÇr ñæí©" charset="0"/>
                  <a:cs typeface="ÇlÇr ñæí©" charset="0"/>
                </a:rPr>
                <a:t>Jehoram (21:6, 11-12), Ahaziah (20:35; 22:3), Athaliah (22:10), Ahaz (28:22), Amon (33:20-25), </a:t>
              </a:r>
              <a:r>
                <a:rPr lang="en-US" sz="3200">
                  <a:solidFill>
                    <a:srgbClr val="FF0000"/>
                  </a:solidFill>
                  <a:latin typeface="Arial" charset="0"/>
                  <a:ea typeface="ÇlÇr ñæí©" charset="0"/>
                  <a:cs typeface="ÇlÇr ñæí©" charset="0"/>
                </a:rPr>
                <a:t>Jehoahaz (36:1; cf. 2 Kings 13:2)</a:t>
              </a:r>
              <a:r>
                <a:rPr lang="en-US" sz="3200">
                  <a:solidFill>
                    <a:srgbClr val="000090"/>
                  </a:solidFill>
                  <a:latin typeface="Arial" charset="0"/>
                  <a:ea typeface="ÇlÇr ñæí©" charset="0"/>
                  <a:cs typeface="ÇlÇr ñæí©" charset="0"/>
                </a:rPr>
                <a:t>, Jehoiakim (36:5), Jehoiachin (36:9), Zedekiah (36:12)</a:t>
              </a:r>
              <a:endParaRPr lang="en-US" sz="4800">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980840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Bad to Worse (9)</a:t>
              </a:r>
            </a:p>
            <a:p>
              <a:pPr algn="ctr">
                <a:buFontTx/>
                <a:buNone/>
              </a:pPr>
              <a:r>
                <a:rPr lang="en-US" sz="3200">
                  <a:solidFill>
                    <a:srgbClr val="000090"/>
                  </a:solidFill>
                  <a:latin typeface="Arial" charset="0"/>
                  <a:ea typeface="ÇlÇr ñæí©" charset="0"/>
                  <a:cs typeface="ÇlÇr ñæí©" charset="0"/>
                </a:rPr>
                <a:t>Jehoram (21:6, 11-12), Ahaziah (20:35; 22:3), Athaliah (22:10), Ahaz (28:22), Amon (33:20-25), Jehoahaz (36:1; cf. 2 Kings 13:2), </a:t>
              </a:r>
              <a:r>
                <a:rPr lang="en-US" sz="3200">
                  <a:solidFill>
                    <a:srgbClr val="FF0000"/>
                  </a:solidFill>
                  <a:latin typeface="Arial" charset="0"/>
                  <a:ea typeface="ÇlÇr ñæí©" charset="0"/>
                  <a:cs typeface="ÇlÇr ñæí©" charset="0"/>
                </a:rPr>
                <a:t>Jehoiakim (36:5)</a:t>
              </a:r>
              <a:r>
                <a:rPr lang="en-US" sz="3200">
                  <a:solidFill>
                    <a:srgbClr val="000090"/>
                  </a:solidFill>
                  <a:latin typeface="Arial" charset="0"/>
                  <a:ea typeface="ÇlÇr ñæí©" charset="0"/>
                  <a:cs typeface="ÇlÇr ñæí©" charset="0"/>
                </a:rPr>
                <a:t>, Jehoiachin (36:9), Zedekiah (36:12)</a:t>
              </a:r>
              <a:endParaRPr lang="en-US" sz="4800">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536731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2"/>
          <p:cNvSpPr>
            <a:spLocks noChangeArrowheads="1"/>
          </p:cNvSpPr>
          <p:nvPr/>
        </p:nvSpPr>
        <p:spPr bwMode="auto">
          <a:xfrm>
            <a:off x="357188" y="6143625"/>
            <a:ext cx="8501062" cy="428625"/>
          </a:xfrm>
          <a:prstGeom prst="rect">
            <a:avLst/>
          </a:prstGeom>
          <a:solidFill>
            <a:srgbClr val="CC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53603" name="Rectangle 3"/>
          <p:cNvSpPr>
            <a:spLocks noChangeArrowheads="1"/>
          </p:cNvSpPr>
          <p:nvPr/>
        </p:nvSpPr>
        <p:spPr bwMode="auto">
          <a:xfrm>
            <a:off x="2819400" y="6248400"/>
            <a:ext cx="2895600" cy="381000"/>
          </a:xfrm>
          <a:prstGeom prst="rect">
            <a:avLst/>
          </a:prstGeom>
          <a:solidFill>
            <a:srgbClr val="FFFF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pic>
        <p:nvPicPr>
          <p:cNvPr id="153604" name="Picture 5" descr="Before the Exile"/>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04800" y="6324600"/>
            <a:ext cx="2439988" cy="27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05" name="Picture 6" descr="The Exile Period"/>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905125" y="6324600"/>
            <a:ext cx="2733675" cy="27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06" name="Picture 7" descr="After the Exile"/>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830888" y="6324600"/>
            <a:ext cx="2322512" cy="274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07" name="Picture 8" descr="Home">
            <a:hlinkClick r:id="rId6" action="ppaction://hlinksldjump"/>
          </p:cNvPr>
          <p:cNvPicPr>
            <a:picLocks noGrp="1" noChangeAspect="1" noChangeArrowheads="1"/>
          </p:cNvPicPr>
          <p:nvPr>
            <p:ph sz="half" idx="1"/>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8305800" y="6248400"/>
            <a:ext cx="495300" cy="323850"/>
          </a:xfrm>
        </p:spPr>
      </p:pic>
      <p:graphicFrame>
        <p:nvGraphicFramePr>
          <p:cNvPr id="60475" name="Group 59"/>
          <p:cNvGraphicFramePr>
            <a:graphicFrameLocks noGrp="1"/>
          </p:cNvGraphicFramePr>
          <p:nvPr>
            <p:ph sz="half" idx="2"/>
          </p:nvPr>
        </p:nvGraphicFramePr>
        <p:xfrm>
          <a:off x="304800" y="1143000"/>
          <a:ext cx="8610600" cy="5410834"/>
        </p:xfrm>
        <a:graphic>
          <a:graphicData uri="http://schemas.openxmlformats.org/drawingml/2006/table">
            <a:tbl>
              <a:tblPr/>
              <a:tblGrid>
                <a:gridCol w="1812925">
                  <a:extLst>
                    <a:ext uri="{9D8B030D-6E8A-4147-A177-3AD203B41FA5}">
                      <a16:colId xmlns:a16="http://schemas.microsoft.com/office/drawing/2014/main" val="20000"/>
                    </a:ext>
                  </a:extLst>
                </a:gridCol>
                <a:gridCol w="1323975">
                  <a:extLst>
                    <a:ext uri="{9D8B030D-6E8A-4147-A177-3AD203B41FA5}">
                      <a16:colId xmlns:a16="http://schemas.microsoft.com/office/drawing/2014/main" val="20001"/>
                    </a:ext>
                  </a:extLst>
                </a:gridCol>
                <a:gridCol w="1770063">
                  <a:extLst>
                    <a:ext uri="{9D8B030D-6E8A-4147-A177-3AD203B41FA5}">
                      <a16:colId xmlns:a16="http://schemas.microsoft.com/office/drawing/2014/main" val="20002"/>
                    </a:ext>
                  </a:extLst>
                </a:gridCol>
                <a:gridCol w="3703637">
                  <a:extLst>
                    <a:ext uri="{9D8B030D-6E8A-4147-A177-3AD203B41FA5}">
                      <a16:colId xmlns:a16="http://schemas.microsoft.com/office/drawing/2014/main" val="20003"/>
                    </a:ext>
                  </a:extLst>
                </a:gridCol>
              </a:tblGrid>
              <a:tr h="7604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tx1"/>
                          </a:solidFill>
                          <a:effectLst/>
                          <a:latin typeface="Times New Roman" charset="0"/>
                          <a:ea typeface="SimSun" charset="0"/>
                          <a:cs typeface="SimSun" charset="0"/>
                        </a:rPr>
                        <a:t>序列和规模</a:t>
                      </a:r>
                      <a:endParaRPr kumimoji="0" lang="en-US" altLang="ja-JP" sz="2400" b="1" i="0" u="none" strike="noStrike" cap="none" normalizeH="0" baseline="0">
                        <a:ln>
                          <a:noFill/>
                        </a:ln>
                        <a:solidFill>
                          <a:schemeClr val="tx1"/>
                        </a:solidFill>
                        <a:effectLst/>
                        <a:latin typeface="Times New Roman" charset="0"/>
                        <a:ea typeface="SimSun" charset="0"/>
                        <a:cs typeface="SimSun"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Times New Roman" charset="0"/>
                        <a:ea typeface="SimSun" charset="0"/>
                        <a:cs typeface="SimSu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CFEA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tx1"/>
                          </a:solidFill>
                          <a:effectLst/>
                          <a:latin typeface="Times New Roman" charset="0"/>
                          <a:ea typeface="SimSun" charset="0"/>
                          <a:cs typeface="SimSun" charset="0"/>
                        </a:rPr>
                        <a:t>日期</a:t>
                      </a:r>
                      <a:endParaRPr kumimoji="0" lang="en-US" sz="2000" b="1" i="0" u="none" strike="noStrike" cap="none" normalizeH="0" baseline="0">
                        <a:ln>
                          <a:noFill/>
                        </a:ln>
                        <a:solidFill>
                          <a:schemeClr val="tx1"/>
                        </a:solidFill>
                        <a:effectLst/>
                        <a:latin typeface="Times New Roman" charset="0"/>
                        <a:ea typeface="SimSun" charset="0"/>
                        <a:cs typeface="SimSu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CFEA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tx1"/>
                          </a:solidFill>
                          <a:effectLst/>
                          <a:latin typeface="Times New Roman" charset="0"/>
                          <a:ea typeface="SimSun" charset="0"/>
                          <a:cs typeface="SimSun" charset="0"/>
                        </a:rPr>
                        <a:t>大众王</a:t>
                      </a:r>
                      <a:endParaRPr kumimoji="0" lang="en-US" sz="2000" b="1" i="0" u="none" strike="noStrike" cap="none" normalizeH="0" baseline="0">
                        <a:ln>
                          <a:noFill/>
                        </a:ln>
                        <a:solidFill>
                          <a:schemeClr val="tx1"/>
                        </a:solidFill>
                        <a:effectLst/>
                        <a:latin typeface="Times New Roman" charset="0"/>
                        <a:ea typeface="SimSun" charset="0"/>
                        <a:cs typeface="SimSu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CFEA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tx1"/>
                          </a:solidFill>
                          <a:effectLst/>
                          <a:latin typeface="Times New Roman" charset="0"/>
                          <a:ea typeface="SimSun" charset="0"/>
                          <a:cs typeface="SimSun" charset="0"/>
                        </a:rPr>
                        <a:t>重要的浮掳</a:t>
                      </a:r>
                      <a:endParaRPr kumimoji="0" lang="en-US" sz="2000" b="1" i="0" u="none" strike="noStrike" cap="none" normalizeH="0" baseline="0">
                        <a:ln>
                          <a:noFill/>
                        </a:ln>
                        <a:solidFill>
                          <a:schemeClr val="tx1"/>
                        </a:solidFill>
                        <a:effectLst/>
                        <a:latin typeface="Times New Roman" charset="0"/>
                        <a:ea typeface="SimSun" charset="0"/>
                        <a:cs typeface="SimSu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CFEA0"/>
                    </a:solidFill>
                  </a:tcPr>
                </a:tc>
                <a:extLst>
                  <a:ext uri="{0D108BD9-81ED-4DB2-BD59-A6C34878D82A}">
                    <a16:rowId xmlns:a16="http://schemas.microsoft.com/office/drawing/2014/main" val="10000"/>
                  </a:ext>
                </a:extLst>
              </a:tr>
              <a:tr h="6111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1: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小</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主前</a:t>
                      </a:r>
                      <a:r>
                        <a:rPr kumimoji="0" lang="en-US" altLang="ja-JP" sz="1800" b="1" i="0" u="none" strike="noStrike" cap="none" normalizeH="0" baseline="0">
                          <a:ln>
                            <a:noFill/>
                          </a:ln>
                          <a:solidFill>
                            <a:schemeClr val="tx1"/>
                          </a:solidFill>
                          <a:effectLst/>
                          <a:latin typeface="Times New Roman" charset="0"/>
                          <a:ea typeface="SimSun" charset="0"/>
                          <a:cs typeface="SimSun" charset="0"/>
                        </a:rPr>
                        <a:t>605</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年</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约雅敬</a:t>
                      </a:r>
                      <a:endParaRPr kumimoji="0" lang="en-US" sz="1800" b="1" i="0" u="none" strike="noStrike" cap="none" normalizeH="0" baseline="0">
                        <a:ln>
                          <a:noFill/>
                        </a:ln>
                        <a:solidFill>
                          <a:schemeClr val="tx1"/>
                        </a:solidFill>
                        <a:effectLst/>
                        <a:latin typeface="Times New Roman" charset="0"/>
                        <a:ea typeface="SimSun" charset="0"/>
                        <a:cs typeface="SimSu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但以利</a:t>
                      </a:r>
                      <a:r>
                        <a:rPr kumimoji="0" lang="en-US" altLang="ja-JP" sz="1800" b="1" i="0" u="none" strike="noStrike" cap="none" normalizeH="0" baseline="0">
                          <a:ln>
                            <a:noFill/>
                          </a:ln>
                          <a:solidFill>
                            <a:schemeClr val="tx1"/>
                          </a:solidFill>
                          <a:effectLst/>
                          <a:latin typeface="Times New Roman" charset="0"/>
                          <a:ea typeface="SimSun" charset="0"/>
                          <a:cs typeface="SimSun" charset="0"/>
                        </a:rPr>
                        <a:t>,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和友</a:t>
                      </a:r>
                      <a:endParaRPr kumimoji="0" lang="en-US" altLang="zh-CN" sz="1800" b="1" i="0" u="none" strike="noStrike" cap="none" normalizeH="0" baseline="0">
                        <a:ln>
                          <a:noFill/>
                        </a:ln>
                        <a:solidFill>
                          <a:schemeClr val="tx1"/>
                        </a:solidFill>
                        <a:effectLst/>
                        <a:latin typeface="Times New Roman" charset="0"/>
                        <a:ea typeface="SimSun" charset="0"/>
                        <a:cs typeface="SimSu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王室和贵族</a:t>
                      </a:r>
                      <a:endParaRPr kumimoji="0" lang="en-US" altLang="zh-CN" sz="1800" b="1" i="0" u="none" strike="noStrike" cap="none" normalizeH="0" baseline="0">
                        <a:ln>
                          <a:noFill/>
                        </a:ln>
                        <a:solidFill>
                          <a:schemeClr val="tx1"/>
                        </a:solidFill>
                        <a:effectLst/>
                        <a:latin typeface="Times New Roman" charset="0"/>
                        <a:ea typeface="SimSun" charset="0"/>
                        <a:cs typeface="SimSu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但</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 1:3)</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254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2: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中</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主前</a:t>
                      </a:r>
                      <a:r>
                        <a:rPr kumimoji="0" lang="en-US" altLang="ja-JP" sz="1800" b="1" i="0" u="none" strike="noStrike" cap="none" normalizeH="0" baseline="0">
                          <a:ln>
                            <a:noFill/>
                          </a:ln>
                          <a:solidFill>
                            <a:schemeClr val="tx1"/>
                          </a:solidFill>
                          <a:effectLst/>
                          <a:latin typeface="Times New Roman" charset="0"/>
                          <a:ea typeface="SimSun" charset="0"/>
                          <a:cs typeface="SimSun" charset="0"/>
                        </a:rPr>
                        <a:t>598</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年</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 </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约雅敬</a:t>
                      </a:r>
                      <a:endParaRPr kumimoji="0" lang="en-US" sz="1800" b="1" i="0" u="none" strike="noStrike" cap="none" normalizeH="0" baseline="0">
                        <a:ln>
                          <a:noFill/>
                        </a:ln>
                        <a:solidFill>
                          <a:schemeClr val="tx1"/>
                        </a:solidFill>
                        <a:effectLst/>
                        <a:latin typeface="Times New Roman" charset="0"/>
                        <a:ea typeface="SimSun" charset="0"/>
                        <a:cs typeface="SimSu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3023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人</a:t>
                      </a:r>
                      <a:endPar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（耶利米</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52:28)</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254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3: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代</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主前</a:t>
                      </a:r>
                      <a:r>
                        <a:rPr kumimoji="0" lang="en-US" altLang="ja-JP" sz="1800" b="1" i="0" u="none" strike="noStrike" cap="none" normalizeH="0" baseline="0">
                          <a:ln>
                            <a:noFill/>
                          </a:ln>
                          <a:solidFill>
                            <a:schemeClr val="tx1"/>
                          </a:solidFill>
                          <a:effectLst/>
                          <a:latin typeface="Times New Roman" charset="0"/>
                          <a:ea typeface="SimSun" charset="0"/>
                          <a:cs typeface="SimSun" charset="0"/>
                        </a:rPr>
                        <a:t>597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年</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耶哥尼雅</a:t>
                      </a:r>
                      <a:endParaRPr kumimoji="0" lang="en-US" sz="1800" b="1" i="0" u="none" strike="noStrike" cap="none" normalizeH="0" baseline="0">
                        <a:ln>
                          <a:noFill/>
                        </a:ln>
                        <a:solidFill>
                          <a:schemeClr val="tx1"/>
                        </a:solidFill>
                        <a:effectLst/>
                        <a:latin typeface="Times New Roman" charset="0"/>
                        <a:ea typeface="SimSun" charset="0"/>
                        <a:cs typeface="SimSu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十千人包括</a:t>
                      </a:r>
                      <a:r>
                        <a:rPr kumimoji="0" lang="en-US" altLang="ja-JP" sz="1800" b="1" i="0" u="none" strike="noStrike" cap="none" normalizeH="0" baseline="0">
                          <a:ln>
                            <a:noFill/>
                          </a:ln>
                          <a:solidFill>
                            <a:schemeClr val="tx1"/>
                          </a:solidFill>
                          <a:effectLst/>
                          <a:latin typeface="Times New Roman" charset="0"/>
                          <a:ea typeface="SimSun" charset="0"/>
                          <a:cs typeface="SimSun" charset="0"/>
                        </a:rPr>
                        <a:t>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约亚近，以西结</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摩得开</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列王纪子下</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 24:12-16,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以西结</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1:2,</a:t>
                      </a:r>
                      <a:r>
                        <a:rPr kumimoji="0" lang="zh-CN" altLang="en-US" sz="1800" b="1" i="0" u="none" strike="noStrike" cap="none" normalizeH="0" baseline="0">
                          <a:ln>
                            <a:noFill/>
                          </a:ln>
                          <a:solidFill>
                            <a:schemeClr val="tx1"/>
                          </a:solidFill>
                          <a:effectLst/>
                          <a:latin typeface="Times New Roman" charset="0"/>
                          <a:ea typeface="SimSun" charset="0"/>
                          <a:cs typeface="SimSun" charset="0"/>
                        </a:rPr>
                        <a:t>以西结</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2:6)</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62706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4: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小</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主前</a:t>
                      </a:r>
                      <a:r>
                        <a:rPr kumimoji="0" lang="en-US" altLang="ja-JP" sz="1800" b="1" i="0" u="none" strike="noStrike" cap="none" normalizeH="0" baseline="0">
                          <a:ln>
                            <a:noFill/>
                          </a:ln>
                          <a:solidFill>
                            <a:schemeClr val="tx1"/>
                          </a:solidFill>
                          <a:effectLst/>
                          <a:latin typeface="Times New Roman" charset="0"/>
                          <a:ea typeface="SimSun" charset="0"/>
                          <a:cs typeface="SimSun" charset="0"/>
                        </a:rPr>
                        <a:t>587</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年</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西底家</a:t>
                      </a:r>
                      <a:endParaRPr kumimoji="0" lang="en-US" sz="1800" b="1" i="0" u="none" strike="noStrike" cap="none" normalizeH="0" baseline="0">
                        <a:ln>
                          <a:noFill/>
                        </a:ln>
                        <a:solidFill>
                          <a:schemeClr val="tx1"/>
                        </a:solidFill>
                        <a:effectLst/>
                        <a:latin typeface="Times New Roman" charset="0"/>
                        <a:ea typeface="SimSun" charset="0"/>
                        <a:cs typeface="SimSu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832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人</a:t>
                      </a:r>
                      <a:endPar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夜里米</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 52:29)</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6254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5: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大</a:t>
                      </a:r>
                      <a:endPar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圣殿毁灭</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主前</a:t>
                      </a:r>
                      <a:r>
                        <a:rPr kumimoji="0" lang="en-US" altLang="ja-JP" sz="1800" b="1" i="0" u="none" strike="noStrike" cap="none" normalizeH="0" baseline="0">
                          <a:ln>
                            <a:noFill/>
                          </a:ln>
                          <a:solidFill>
                            <a:schemeClr val="tx1"/>
                          </a:solidFill>
                          <a:effectLst/>
                          <a:latin typeface="Times New Roman" charset="0"/>
                          <a:ea typeface="SimSun" charset="0"/>
                          <a:cs typeface="SimSun" charset="0"/>
                        </a:rPr>
                        <a:t>586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年</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西底家</a:t>
                      </a:r>
                      <a:endParaRPr kumimoji="0" lang="en-US" sz="1800" b="1" i="0" u="none" strike="noStrike" cap="none" normalizeH="0" baseline="0">
                        <a:ln>
                          <a:noFill/>
                        </a:ln>
                        <a:solidFill>
                          <a:schemeClr val="tx1"/>
                        </a:solidFill>
                        <a:effectLst/>
                        <a:latin typeface="Times New Roman" charset="0"/>
                        <a:ea typeface="SimSun" charset="0"/>
                        <a:cs typeface="SimSu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ca. 10,400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人</a:t>
                      </a:r>
                      <a:endPar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列娃米</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 25:11)</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6254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6: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小</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1800" b="1" i="0" u="none" strike="noStrike" cap="none" normalizeH="0" baseline="0">
                          <a:ln>
                            <a:noFill/>
                          </a:ln>
                          <a:solidFill>
                            <a:schemeClr val="tx1"/>
                          </a:solidFill>
                          <a:effectLst/>
                          <a:latin typeface="Times New Roman" charset="0"/>
                          <a:ea typeface="SimSun" charset="0"/>
                          <a:cs typeface="SimSun" charset="0"/>
                        </a:rPr>
                        <a:t>主前</a:t>
                      </a:r>
                      <a:r>
                        <a:rPr kumimoji="0" lang="en-US" altLang="ja-JP" sz="1800" b="1" i="0" u="none" strike="noStrike" cap="none" normalizeH="0" baseline="0">
                          <a:ln>
                            <a:noFill/>
                          </a:ln>
                          <a:solidFill>
                            <a:schemeClr val="tx1"/>
                          </a:solidFill>
                          <a:effectLst/>
                          <a:latin typeface="Times New Roman" charset="0"/>
                          <a:ea typeface="SimSun" charset="0"/>
                          <a:cs typeface="SimSun" charset="0"/>
                        </a:rPr>
                        <a:t>582</a:t>
                      </a:r>
                      <a:r>
                        <a:rPr kumimoji="0" lang="zh-CN" altLang="en-US" sz="1800" b="1" i="0" u="none" strike="noStrike" cap="none" normalizeH="0" baseline="0">
                          <a:ln>
                            <a:noFill/>
                          </a:ln>
                          <a:solidFill>
                            <a:schemeClr val="tx1"/>
                          </a:solidFill>
                          <a:effectLst/>
                          <a:latin typeface="Times New Roman" charset="0"/>
                          <a:ea typeface="SimSun" charset="0"/>
                          <a:cs typeface="SimSun" charset="0"/>
                        </a:rPr>
                        <a:t>年</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Times New Roman" charset="0"/>
                          <a:ea typeface="ＭＳ Ｐゴシック" charset="0"/>
                          <a:cs typeface="Times New Roman" charset="0"/>
                        </a:rPr>
                        <a:t>745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人</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a:t>
                      </a:r>
                      <a:r>
                        <a:rPr kumimoji="0" lang="zh-CN" altLang="en-US" sz="1800" b="1" i="0" u="none" strike="noStrike" cap="none" normalizeH="0" baseline="0">
                          <a:ln>
                            <a:noFill/>
                          </a:ln>
                          <a:solidFill>
                            <a:schemeClr val="tx1"/>
                          </a:solidFill>
                          <a:effectLst/>
                          <a:latin typeface="Times New Roman" charset="0"/>
                          <a:ea typeface="SimSun" charset="0"/>
                          <a:cs typeface="SimSun" charset="0"/>
                        </a:rPr>
                        <a:t>耶利</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 </a:t>
                      </a:r>
                      <a:r>
                        <a:rPr kumimoji="0" lang="zh-CN" altLang="en-US" sz="1800" b="1" i="0" u="none" strike="noStrike" cap="none" normalizeH="0" baseline="0">
                          <a:ln>
                            <a:noFill/>
                          </a:ln>
                          <a:solidFill>
                            <a:schemeClr val="tx1"/>
                          </a:solidFill>
                          <a:effectLst/>
                          <a:latin typeface="Times New Roman" charset="0"/>
                          <a:ea typeface="SimSun" charset="0"/>
                          <a:cs typeface="SimSun" charset="0"/>
                        </a:rPr>
                        <a:t>米</a:t>
                      </a:r>
                      <a:r>
                        <a:rPr kumimoji="0" lang="en-US" altLang="ja-JP" sz="1800" b="1" i="0" u="none" strike="noStrike" cap="none" normalizeH="0" baseline="0">
                          <a:ln>
                            <a:noFill/>
                          </a:ln>
                          <a:solidFill>
                            <a:schemeClr val="tx1"/>
                          </a:solidFill>
                          <a:effectLst/>
                          <a:latin typeface="Times New Roman" charset="0"/>
                          <a:ea typeface="ＭＳ Ｐゴシック" charset="0"/>
                          <a:cs typeface="Times New Roman" charset="0"/>
                        </a:rPr>
                        <a:t>52:30)</a:t>
                      </a:r>
                      <a:endParaRPr kumimoji="0" lang="en-US" sz="1800" b="1" i="0" u="none" strike="noStrike" cap="none" normalizeH="0" baseline="0">
                        <a:ln>
                          <a:noFill/>
                        </a:ln>
                        <a:solidFill>
                          <a:schemeClr val="tx1"/>
                        </a:solidFill>
                        <a:effectLst/>
                        <a:latin typeface="Times New Roman" charset="0"/>
                        <a:ea typeface="ＭＳ Ｐゴシック" charset="0"/>
                        <a:cs typeface="Times New Roma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153650" name="Line 51"/>
          <p:cNvSpPr>
            <a:spLocks noChangeShapeType="1"/>
          </p:cNvSpPr>
          <p:nvPr/>
        </p:nvSpPr>
        <p:spPr bwMode="auto">
          <a:xfrm>
            <a:off x="2505075" y="685800"/>
            <a:ext cx="3886200" cy="0"/>
          </a:xfrm>
          <a:prstGeom prst="line">
            <a:avLst/>
          </a:prstGeom>
          <a:noFill/>
          <a:ln w="57150">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60468" name="Text Box 52"/>
          <p:cNvSpPr txBox="1">
            <a:spLocks noChangeArrowheads="1"/>
          </p:cNvSpPr>
          <p:nvPr/>
        </p:nvSpPr>
        <p:spPr bwMode="auto">
          <a:xfrm>
            <a:off x="304800" y="500063"/>
            <a:ext cx="3276600" cy="862012"/>
          </a:xfrm>
          <a:prstGeom prst="rect">
            <a:avLst/>
          </a:prstGeom>
          <a:noFill/>
          <a:ln w="9525">
            <a:noFill/>
            <a:miter lim="800000"/>
            <a:headEnd/>
            <a:tailEnd/>
          </a:ln>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eaLnBrk="1" hangingPunct="1">
              <a:lnSpc>
                <a:spcPct val="100000"/>
              </a:lnSpc>
              <a:spcBef>
                <a:spcPct val="50000"/>
              </a:spcBef>
              <a:buFontTx/>
              <a:buNone/>
            </a:pPr>
            <a:r>
              <a:rPr kumimoji="0" lang="zh-CN" altLang="en-US" sz="2000" i="1" u="sng">
                <a:effectLst>
                  <a:outerShdw blurRad="38100" dist="38100" dir="2700000" algn="tl">
                    <a:srgbClr val="DDDDDD"/>
                  </a:outerShdw>
                </a:effectLst>
                <a:latin typeface="Arial" charset="0"/>
                <a:ea typeface="SimSun" charset="0"/>
                <a:cs typeface="SimSun" charset="0"/>
              </a:rPr>
              <a:t>流亡者的</a:t>
            </a:r>
            <a:r>
              <a:rPr lang="zh-CN" altLang="en-US" sz="2000" i="1" u="sng">
                <a:ea typeface="SimSun" charset="0"/>
                <a:cs typeface="SimSun" charset="0"/>
              </a:rPr>
              <a:t>摘要</a:t>
            </a:r>
            <a:endParaRPr kumimoji="0" lang="en-US" altLang="ja-JP" sz="2000" i="1" u="sng">
              <a:effectLst>
                <a:outerShdw blurRad="38100" dist="38100" dir="2700000" algn="tl">
                  <a:srgbClr val="DDDDDD"/>
                </a:outerShdw>
              </a:effectLst>
              <a:latin typeface="Arial" charset="0"/>
            </a:endParaRPr>
          </a:p>
          <a:p>
            <a:pPr eaLnBrk="1" hangingPunct="1">
              <a:lnSpc>
                <a:spcPct val="100000"/>
              </a:lnSpc>
              <a:spcBef>
                <a:spcPct val="50000"/>
              </a:spcBef>
              <a:buFontTx/>
              <a:buNone/>
            </a:pPr>
            <a:endParaRPr kumimoji="0" lang="en-US" sz="2000" i="1" u="sng">
              <a:effectLst>
                <a:outerShdw blurRad="38100" dist="38100" dir="2700000" algn="tl">
                  <a:srgbClr val="DDDDDD"/>
                </a:outerShdw>
              </a:effectLst>
              <a:latin typeface="Arial" charset="0"/>
            </a:endParaRPr>
          </a:p>
        </p:txBody>
      </p:sp>
      <p:sp>
        <p:nvSpPr>
          <p:cNvPr id="153652" name="Text Box 54"/>
          <p:cNvSpPr txBox="1">
            <a:spLocks noChangeArrowheads="1"/>
          </p:cNvSpPr>
          <p:nvPr/>
        </p:nvSpPr>
        <p:spPr bwMode="auto">
          <a:xfrm>
            <a:off x="8382000" y="76200"/>
            <a:ext cx="73183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b="0">
                <a:latin typeface="Times New Roman" charset="0"/>
              </a:rPr>
              <a:t>282</a:t>
            </a:r>
          </a:p>
        </p:txBody>
      </p:sp>
      <p:sp>
        <p:nvSpPr>
          <p:cNvPr id="13" name="Rectangle 12"/>
          <p:cNvSpPr/>
          <p:nvPr/>
        </p:nvSpPr>
        <p:spPr>
          <a:xfrm>
            <a:off x="2214546" y="1"/>
            <a:ext cx="4495153" cy="701732"/>
          </a:xfrm>
          <a:prstGeom prst="rect">
            <a:avLst/>
          </a:prstGeom>
          <a:noFill/>
        </p:spPr>
        <p:txBody>
          <a:bodyPr>
            <a:spAutoFit/>
            <a:scene3d>
              <a:camera prst="orthographicFront"/>
              <a:lightRig rig="glow" dir="tl">
                <a:rot lat="0" lon="0" rev="5400000"/>
              </a:lightRig>
            </a:scene3d>
            <a:sp3d contourW="12700">
              <a:bevelT w="25400" h="25400"/>
              <a:contourClr>
                <a:schemeClr val="accent6">
                  <a:shade val="73000"/>
                </a:schemeClr>
              </a:contourClr>
            </a:sp3d>
          </a:bodyPr>
          <a:lstStyle/>
          <a:p>
            <a:pPr algn="ctr">
              <a:buFontTx/>
              <a:buNone/>
              <a:defRPr/>
            </a:pPr>
            <a:r>
              <a:rPr lang="zh-CN" altLang="en-US" sz="44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以色列和巴比伦</a:t>
            </a:r>
            <a:endParaRPr lang="en-US" sz="44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endParaRPr>
          </a:p>
        </p:txBody>
      </p:sp>
      <p:sp>
        <p:nvSpPr>
          <p:cNvPr id="14" name="Rectangle 13"/>
          <p:cNvSpPr/>
          <p:nvPr/>
        </p:nvSpPr>
        <p:spPr>
          <a:xfrm>
            <a:off x="285720" y="6572272"/>
            <a:ext cx="2640187" cy="341632"/>
          </a:xfrm>
          <a:prstGeom prst="rect">
            <a:avLst/>
          </a:prstGeom>
          <a:noFill/>
        </p:spPr>
        <p:txBody>
          <a:bodyPr>
            <a:spAutoFit/>
            <a:scene3d>
              <a:camera prst="orthographicFront"/>
              <a:lightRig rig="glow" dir="tl">
                <a:rot lat="0" lon="0" rev="5400000"/>
              </a:lightRig>
            </a:scene3d>
            <a:sp3d contourW="12700">
              <a:bevelT w="25400" h="25400"/>
              <a:contourClr>
                <a:schemeClr val="accent6">
                  <a:shade val="73000"/>
                </a:schemeClr>
              </a:contourClr>
            </a:sp3d>
          </a:bodyPr>
          <a:lstStyle/>
          <a:p>
            <a:pPr algn="ctr">
              <a:buFontTx/>
              <a:buNone/>
              <a:defRPr/>
            </a:pPr>
            <a:r>
              <a:rPr lang="zh-CN" altLang="en-US" sz="1800" spc="6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流亡前</a:t>
            </a:r>
            <a:r>
              <a:rPr lang="en-US" altLang="zh-CN"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 </a:t>
            </a:r>
            <a:r>
              <a:rPr lang="zh-CN" altLang="en-US"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主前</a:t>
            </a:r>
            <a:r>
              <a:rPr lang="en-US" altLang="zh-CN"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605</a:t>
            </a:r>
            <a:r>
              <a:rPr lang="zh-CN" altLang="en-US"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年</a:t>
            </a:r>
            <a:r>
              <a:rPr lang="en-US" altLang="zh-CN"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a:t>
            </a:r>
            <a:endParaRPr lang="en-US"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endParaRPr>
          </a:p>
        </p:txBody>
      </p:sp>
      <p:sp>
        <p:nvSpPr>
          <p:cNvPr id="15" name="Rectangle 14"/>
          <p:cNvSpPr/>
          <p:nvPr/>
        </p:nvSpPr>
        <p:spPr>
          <a:xfrm>
            <a:off x="2928926" y="6572272"/>
            <a:ext cx="3000396" cy="341632"/>
          </a:xfrm>
          <a:prstGeom prst="rect">
            <a:avLst/>
          </a:prstGeom>
          <a:noFill/>
        </p:spPr>
        <p:txBody>
          <a:bodyPr>
            <a:spAutoFit/>
            <a:scene3d>
              <a:camera prst="orthographicFront"/>
              <a:lightRig rig="glow" dir="tl">
                <a:rot lat="0" lon="0" rev="5400000"/>
              </a:lightRig>
            </a:scene3d>
            <a:sp3d contourW="12700">
              <a:bevelT w="25400" h="25400"/>
              <a:contourClr>
                <a:schemeClr val="accent6">
                  <a:shade val="73000"/>
                </a:schemeClr>
              </a:contourClr>
            </a:sp3d>
          </a:bodyPr>
          <a:lstStyle/>
          <a:p>
            <a:pPr algn="ctr">
              <a:buFontTx/>
              <a:buNone/>
              <a:defRPr/>
            </a:pPr>
            <a:r>
              <a:rPr lang="zh-CN" altLang="en-US" sz="1800" spc="3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流亡时期</a:t>
            </a:r>
            <a:r>
              <a:rPr lang="en-US" altLang="zh-CN"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a:t>
            </a:r>
            <a:r>
              <a:rPr lang="zh-CN" altLang="en-US"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主前</a:t>
            </a:r>
            <a:r>
              <a:rPr lang="en-US" altLang="zh-CN"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605-538</a:t>
            </a:r>
            <a:r>
              <a:rPr lang="zh-CN" altLang="en-US"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rPr>
              <a:t>年）</a:t>
            </a:r>
            <a:endParaRPr lang="en-US" sz="180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Narrow" pitchFamily="-105" charset="0"/>
              <a:ea typeface="+mn-ea"/>
              <a:cs typeface="Times New Roman" pitchFamily="-105" charset="0"/>
            </a:endParaRPr>
          </a:p>
        </p:txBody>
      </p:sp>
      <p:sp>
        <p:nvSpPr>
          <p:cNvPr id="21" name="Rectangle 20"/>
          <p:cNvSpPr/>
          <p:nvPr/>
        </p:nvSpPr>
        <p:spPr>
          <a:xfrm>
            <a:off x="5643570" y="6572272"/>
            <a:ext cx="3500430" cy="355482"/>
          </a:xfrm>
          <a:prstGeom prst="rect">
            <a:avLst/>
          </a:prstGeom>
          <a:noFill/>
        </p:spPr>
        <p:txBody>
          <a:bodyPr>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algn="ctr">
              <a:buFontTx/>
              <a:buNone/>
              <a:defRPr/>
            </a:pPr>
            <a:r>
              <a:rPr lang="zh-CN" altLang="en-US" sz="1900" dirty="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Arial Narrow" pitchFamily="-105" charset="0"/>
                <a:ea typeface="+mn-ea"/>
                <a:cs typeface="Times New Roman" pitchFamily="-105" charset="0"/>
              </a:rPr>
              <a:t>流亡后期 </a:t>
            </a:r>
            <a:r>
              <a:rPr lang="en-US" altLang="zh-CN" sz="1900" dirty="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Arial Narrow" pitchFamily="-105" charset="0"/>
                <a:ea typeface="+mn-ea"/>
                <a:cs typeface="Times New Roman" pitchFamily="-105" charset="0"/>
              </a:rPr>
              <a:t>(</a:t>
            </a:r>
            <a:r>
              <a:rPr lang="zh-CN" altLang="en-US" sz="1900" dirty="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Arial Narrow" pitchFamily="-105" charset="0"/>
                <a:ea typeface="+mn-ea"/>
                <a:cs typeface="Times New Roman" pitchFamily="-105" charset="0"/>
              </a:rPr>
              <a:t>主前</a:t>
            </a:r>
            <a:r>
              <a:rPr lang="en-US" altLang="zh-CN" sz="1900" dirty="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Arial Narrow" pitchFamily="-105" charset="0"/>
                <a:ea typeface="+mn-ea"/>
                <a:cs typeface="Times New Roman" pitchFamily="-105" charset="0"/>
              </a:rPr>
              <a:t>538 </a:t>
            </a:r>
            <a:r>
              <a:rPr lang="zh-CN" altLang="en-US" sz="1900" dirty="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Arial Narrow" pitchFamily="-105" charset="0"/>
                <a:ea typeface="+mn-ea"/>
                <a:cs typeface="Times New Roman" pitchFamily="-105" charset="0"/>
              </a:rPr>
              <a:t>年</a:t>
            </a:r>
            <a:r>
              <a:rPr lang="en-US" altLang="zh-CN" sz="1900" dirty="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Arial Narrow" pitchFamily="-105" charset="0"/>
                <a:ea typeface="+mn-ea"/>
                <a:cs typeface="Times New Roman" pitchFamily="-105" charset="0"/>
              </a:rPr>
              <a:t>- )</a:t>
            </a:r>
            <a:endParaRPr lang="en-US" sz="1900" dirty="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latin typeface="Arial Narrow" pitchFamily="-105" charset="0"/>
              <a:ea typeface="+mn-ea"/>
              <a:cs typeface="Times New Roman" pitchFamily="-105" charset="0"/>
            </a:endParaRPr>
          </a:p>
        </p:txBody>
      </p:sp>
    </p:spTree>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Bad to Worse (9)</a:t>
              </a:r>
            </a:p>
            <a:p>
              <a:pPr algn="ctr">
                <a:buFontTx/>
                <a:buNone/>
              </a:pPr>
              <a:r>
                <a:rPr lang="en-US" sz="3200">
                  <a:solidFill>
                    <a:srgbClr val="000090"/>
                  </a:solidFill>
                  <a:latin typeface="Arial" charset="0"/>
                  <a:ea typeface="ÇlÇr ñæí©" charset="0"/>
                  <a:cs typeface="ÇlÇr ñæí©" charset="0"/>
                </a:rPr>
                <a:t>Jehoram (21:6, 11-12), Ahaziah (20:35; 22:3), Athaliah (22:10), Ahaz (28:22), Amon (33:20-25), Jehoahaz (36:1; cf. 2 Kings 13:2), Jehoiakim (36:5), </a:t>
              </a:r>
              <a:r>
                <a:rPr lang="en-US" sz="3200">
                  <a:solidFill>
                    <a:srgbClr val="FF0000"/>
                  </a:solidFill>
                  <a:latin typeface="Arial" charset="0"/>
                  <a:ea typeface="ÇlÇr ñæí©" charset="0"/>
                  <a:cs typeface="ÇlÇr ñæí©" charset="0"/>
                </a:rPr>
                <a:t>Jehoiachin (36:9)</a:t>
              </a:r>
              <a:r>
                <a:rPr lang="en-US" sz="3200">
                  <a:solidFill>
                    <a:srgbClr val="000090"/>
                  </a:solidFill>
                  <a:latin typeface="Arial" charset="0"/>
                  <a:ea typeface="ÇlÇr ñæí©" charset="0"/>
                  <a:cs typeface="ÇlÇr ñæí©" charset="0"/>
                </a:rPr>
                <a:t>, Zedekiah (36:12)</a:t>
              </a:r>
              <a:endParaRPr lang="en-US" sz="4800">
                <a:solidFill>
                  <a:srgbClr val="00009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81684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20" name="Diagram 19"/>
          <p:cNvGraphicFramePr/>
          <p:nvPr>
            <p:extLst/>
          </p:nvPr>
        </p:nvGraphicFramePr>
        <p:xfrm>
          <a:off x="1090246" y="5334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4" name="Text Box 6"/>
          <p:cNvSpPr txBox="1">
            <a:spLocks noChangeArrowheads="1"/>
          </p:cNvSpPr>
          <p:nvPr/>
        </p:nvSpPr>
        <p:spPr bwMode="auto">
          <a:xfrm>
            <a:off x="8374063" y="76200"/>
            <a:ext cx="784225"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180,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290</a:t>
            </a:r>
          </a:p>
        </p:txBody>
      </p:sp>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宗教日历由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尼散月开始</a:t>
              </a: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社会日历由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提市黎月开始</a:t>
              </a:r>
            </a:p>
          </p:txBody>
        </p:sp>
      </p:grpSp>
      <p:sp>
        <p:nvSpPr>
          <p:cNvPr id="4" name="Title 3"/>
          <p:cNvSpPr>
            <a:spLocks noGrp="1"/>
          </p:cNvSpPr>
          <p:nvPr>
            <p:ph type="title"/>
          </p:nvPr>
        </p:nvSpPr>
        <p:spPr>
          <a:xfrm>
            <a:off x="2944813" y="2852981"/>
            <a:ext cx="3048000" cy="1409700"/>
          </a:xfrm>
        </p:spPr>
        <p:txBody>
          <a:bodyPr/>
          <a:lstStyle/>
          <a:p>
            <a:pPr>
              <a:defRPr/>
            </a:pPr>
            <a:r>
              <a:rPr kumimoji="1" lang="zh-CN" alt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以色列</a:t>
            </a:r>
            <a:br>
              <a:rPr kumimoji="1" lang="en-US" altLang="zh-CN"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br>
            <a:r>
              <a:rPr kumimoji="1" lang="zh-CN" alt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的日历</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3</a:t>
            </a:r>
            <a:r>
              <a:rPr kumimoji="1" lang="en-US" altLang="zh-CN"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-4</a:t>
            </a:r>
            <a:r>
              <a:rPr kumimoji="1" lang="zh-CN" alt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月</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9</a:t>
            </a:r>
            <a:r>
              <a:rPr kumimoji="1" lang="en-US" altLang="zh-CN"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-10</a:t>
            </a:r>
            <a:r>
              <a:rPr kumimoji="1" lang="zh-CN" alt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charset="0"/>
                <a:ea typeface="ＭＳ Ｐゴシック" charset="0"/>
                <a:cs typeface="ＭＳ Ｐゴシック" charset="0"/>
              </a:rPr>
              <a:t>月 </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Times New Roman"/>
              <a:ea typeface="ＭＳ Ｐゴシック" charset="0"/>
              <a:cs typeface="ＭＳ Ｐゴシック" charset="0"/>
            </a:endParaRPr>
          </a:p>
        </p:txBody>
      </p:sp>
      <p:sp>
        <p:nvSpPr>
          <p:cNvPr id="23" name="AutoShape 7"/>
          <p:cNvSpPr>
            <a:spLocks noChangeArrowheads="1"/>
          </p:cNvSpPr>
          <p:nvPr/>
        </p:nvSpPr>
        <p:spPr bwMode="auto">
          <a:xfrm>
            <a:off x="350838" y="5562600"/>
            <a:ext cx="2133600" cy="1295400"/>
          </a:xfrm>
          <a:prstGeom prst="wedgeRoundRectCallout">
            <a:avLst>
              <a:gd name="adj1" fmla="val 110734"/>
              <a:gd name="adj2" fmla="val -12602"/>
              <a:gd name="adj3" fmla="val 16667"/>
            </a:avLst>
          </a:prstGeom>
          <a:solidFill>
            <a:srgbClr val="BBE0E3"/>
          </a:solidFill>
          <a:ln w="28575">
            <a:solidFill>
              <a:srgbClr val="000000"/>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000000"/>
                </a:solidFill>
                <a:effectLst/>
                <a:uLnTx/>
                <a:uFillTx/>
                <a:latin typeface="Arial" charset="0"/>
                <a:ea typeface="ＭＳ Ｐゴシック" charset="0"/>
                <a:cs typeface="Arial" charset="0"/>
              </a:rPr>
              <a:t>犹大由提市黎月</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000000"/>
                </a:solidFill>
                <a:effectLst/>
                <a:uLnTx/>
                <a:uFillTx/>
                <a:latin typeface="Arial" charset="0"/>
                <a:ea typeface="ＭＳ Ｐゴシック" charset="0"/>
                <a:cs typeface="Arial" charset="0"/>
              </a:rPr>
              <a:t>及增加年开始</a:t>
            </a:r>
          </a:p>
        </p:txBody>
      </p:sp>
      <p:sp>
        <p:nvSpPr>
          <p:cNvPr id="26" name="AutoShape 5"/>
          <p:cNvSpPr>
            <a:spLocks noChangeArrowheads="1"/>
          </p:cNvSpPr>
          <p:nvPr/>
        </p:nvSpPr>
        <p:spPr bwMode="auto">
          <a:xfrm>
            <a:off x="7010400" y="5683255"/>
            <a:ext cx="2133600" cy="1295400"/>
          </a:xfrm>
          <a:prstGeom prst="wedgeRoundRectCallout">
            <a:avLst>
              <a:gd name="adj1" fmla="val -92856"/>
              <a:gd name="adj2" fmla="val -27083"/>
              <a:gd name="adj3" fmla="val 16667"/>
            </a:avLst>
          </a:prstGeom>
          <a:solidFill>
            <a:srgbClr val="BBE0E3"/>
          </a:solidFill>
          <a:ln w="28575">
            <a:solidFill>
              <a:srgbClr val="000000"/>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000000"/>
                </a:solidFill>
                <a:effectLst/>
                <a:uLnTx/>
                <a:uFillTx/>
                <a:latin typeface="Arial" charset="0"/>
                <a:ea typeface="ＭＳ Ｐゴシック" charset="0"/>
                <a:cs typeface="Arial" charset="0"/>
              </a:rPr>
              <a:t>若国王在此</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000000"/>
                </a:solidFill>
                <a:effectLst/>
                <a:uLnTx/>
                <a:uFillTx/>
                <a:latin typeface="Arial" charset="0"/>
                <a:ea typeface="ＭＳ Ｐゴシック" charset="0"/>
                <a:cs typeface="Arial" charset="0"/>
              </a:rPr>
              <a:t>开始统治？</a:t>
            </a:r>
          </a:p>
        </p:txBody>
      </p:sp>
      <p:sp>
        <p:nvSpPr>
          <p:cNvPr id="27" name="AutoShape 4"/>
          <p:cNvSpPr>
            <a:spLocks noChangeArrowheads="1"/>
          </p:cNvSpPr>
          <p:nvPr/>
        </p:nvSpPr>
        <p:spPr bwMode="auto">
          <a:xfrm>
            <a:off x="2667000" y="20638"/>
            <a:ext cx="2133600" cy="1295400"/>
          </a:xfrm>
          <a:prstGeom prst="wedgeRoundRectCallout">
            <a:avLst>
              <a:gd name="adj1" fmla="val 70225"/>
              <a:gd name="adj2" fmla="val 18086"/>
              <a:gd name="adj3" fmla="val 16667"/>
            </a:avLst>
          </a:prstGeom>
          <a:solidFill>
            <a:srgbClr val="BBE0E3"/>
          </a:solidFill>
          <a:ln w="28575">
            <a:solidFill>
              <a:srgbClr val="000000"/>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000000"/>
                </a:solidFill>
                <a:effectLst/>
                <a:uLnTx/>
                <a:uFillTx/>
                <a:latin typeface="Arial" charset="0"/>
                <a:ea typeface="ＭＳ Ｐゴシック" charset="0"/>
                <a:cs typeface="Arial" charset="0"/>
              </a:rPr>
              <a:t>以色列由尼散月</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000000"/>
                </a:solidFill>
                <a:effectLst/>
                <a:uLnTx/>
                <a:uFillTx/>
                <a:latin typeface="Arial" charset="0"/>
                <a:ea typeface="ＭＳ Ｐゴシック" charset="0"/>
                <a:cs typeface="Arial" charset="0"/>
              </a:rPr>
              <a:t>开始及没有算增加年</a:t>
            </a:r>
          </a:p>
        </p:txBody>
      </p:sp>
      <p:sp>
        <p:nvSpPr>
          <p:cNvPr id="29" name="Rectangle 2"/>
          <p:cNvSpPr>
            <a:spLocks noChangeArrowheads="1"/>
          </p:cNvSpPr>
          <p:nvPr/>
        </p:nvSpPr>
        <p:spPr bwMode="auto">
          <a:xfrm>
            <a:off x="2571024" y="3062531"/>
            <a:ext cx="4191000" cy="990600"/>
          </a:xfrm>
          <a:prstGeom prst="rect">
            <a:avLst/>
          </a:prstGeom>
          <a:gradFill rotWithShape="0">
            <a:gsLst>
              <a:gs pos="0">
                <a:srgbClr val="006B03"/>
              </a:gs>
              <a:gs pos="100000">
                <a:srgbClr val="00320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两个关键</a:t>
            </a:r>
            <a:r>
              <a:rPr kumimoji="0" lang="en-US" altLang="zh-CN" sz="40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p>
        </p:txBody>
      </p:sp>
      <p:sp>
        <p:nvSpPr>
          <p:cNvPr id="22" name="Rectangle 9"/>
          <p:cNvSpPr txBox="1">
            <a:spLocks noChangeArrowheads="1"/>
          </p:cNvSpPr>
          <p:nvPr/>
        </p:nvSpPr>
        <p:spPr bwMode="auto">
          <a:xfrm>
            <a:off x="6781800" y="914400"/>
            <a:ext cx="2438400" cy="2819400"/>
          </a:xfrm>
          <a:prstGeom prst="rect">
            <a:avLst/>
          </a:prstGeom>
          <a:gradFill rotWithShape="0">
            <a:gsLst>
              <a:gs pos="0">
                <a:srgbClr val="800080"/>
              </a:gs>
              <a:gs pos="100000">
                <a:srgbClr val="3B003B"/>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pitchFamily="-111" charset="0"/>
              </a:defRPr>
            </a:lvl6pPr>
            <a:lvl7pPr marL="914400" algn="ctr" rtl="0" fontAlgn="base">
              <a:spcBef>
                <a:spcPct val="0"/>
              </a:spcBef>
              <a:spcAft>
                <a:spcPct val="0"/>
              </a:spcAft>
              <a:defRPr sz="4400">
                <a:solidFill>
                  <a:schemeClr val="tx2"/>
                </a:solidFill>
                <a:latin typeface="Times" pitchFamily="-111" charset="0"/>
              </a:defRPr>
            </a:lvl7pPr>
            <a:lvl8pPr marL="1371600" algn="ctr" rtl="0" fontAlgn="base">
              <a:spcBef>
                <a:spcPct val="0"/>
              </a:spcBef>
              <a:spcAft>
                <a:spcPct val="0"/>
              </a:spcAft>
              <a:defRPr sz="4400">
                <a:solidFill>
                  <a:schemeClr val="tx2"/>
                </a:solidFill>
                <a:latin typeface="Times" pitchFamily="-111" charset="0"/>
              </a:defRPr>
            </a:lvl8pPr>
            <a:lvl9pPr marL="1828800" algn="ctr" rtl="0" fontAlgn="base">
              <a:spcBef>
                <a:spcPct val="0"/>
              </a:spcBef>
              <a:spcAft>
                <a:spcPct val="0"/>
              </a:spcAft>
              <a:defRPr sz="4400">
                <a:solidFill>
                  <a:schemeClr val="tx2"/>
                </a:solidFill>
                <a:latin typeface="Times"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0" i="0" u="none" strike="noStrike" kern="0" cap="none" spc="0" normalizeH="0" baseline="0" noProof="0" dirty="0">
                <a:ln>
                  <a:noFill/>
                </a:ln>
                <a:solidFill>
                  <a:srgbClr val="FFFFFF"/>
                </a:solidFill>
                <a:effectLst/>
                <a:uLnTx/>
                <a:uFillTx/>
                <a:latin typeface="Arial" charset="0"/>
                <a:ea typeface="ＭＳ Ｐゴシック" charset="0"/>
                <a:cs typeface="Arial" charset="0"/>
              </a:rPr>
              <a:t>他们有算增加的年吗</a:t>
            </a:r>
            <a:r>
              <a:rPr kumimoji="0" lang="en-US" altLang="zh-CN" sz="40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t>
            </a:r>
            <a:endParaRPr kumimoji="0" lang="en-US" sz="40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8" name="Rectangle 3"/>
          <p:cNvSpPr>
            <a:spLocks noChangeArrowheads="1"/>
          </p:cNvSpPr>
          <p:nvPr/>
        </p:nvSpPr>
        <p:spPr bwMode="auto">
          <a:xfrm>
            <a:off x="0" y="0"/>
            <a:ext cx="2667000" cy="5029200"/>
          </a:xfrm>
          <a:prstGeom prst="rect">
            <a:avLst/>
          </a:prstGeom>
          <a:gradFill rotWithShape="0">
            <a:gsLst>
              <a:gs pos="0">
                <a:srgbClr val="800080"/>
              </a:gs>
              <a:gs pos="100000">
                <a:srgbClr val="3B003B"/>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他们用哪一个系统来定国王的统治</a:t>
            </a:r>
            <a:r>
              <a:rPr kumimoji="0" lang="en-US" altLang="zh-CN" sz="40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p>
        </p:txBody>
      </p:sp>
    </p:spTree>
    <p:extLst>
      <p:ext uri="{BB962C8B-B14F-4D97-AF65-F5344CB8AC3E}">
        <p14:creationId xmlns:p14="http://schemas.microsoft.com/office/powerpoint/2010/main" val="147124056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500"/>
                                        <p:tgtEl>
                                          <p:spTgt spid="28"/>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22"/>
                                        </p:tgtEl>
                                        <p:attrNameLst>
                                          <p:attrName>style.visibility</p:attrName>
                                        </p:attrNameLst>
                                      </p:cBhvr>
                                      <p:to>
                                        <p:strVal val="visible"/>
                                      </p:to>
                                    </p:set>
                                    <p:animEffect transition="in" filter="fade">
                                      <p:cBhvr>
                                        <p:cTn id="48" dur="500"/>
                                        <p:tgtEl>
                                          <p:spTgt spid="22"/>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3" fill="hold" grpId="0" nodeType="click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500" fill="hold"/>
                                        <p:tgtEl>
                                          <p:spTgt spid="26"/>
                                        </p:tgtEl>
                                        <p:attrNameLst>
                                          <p:attrName>ppt_x</p:attrName>
                                        </p:attrNameLst>
                                      </p:cBhvr>
                                      <p:tavLst>
                                        <p:tav tm="0">
                                          <p:val>
                                            <p:strVal val="1+#ppt_w/2"/>
                                          </p:val>
                                        </p:tav>
                                        <p:tav tm="100000">
                                          <p:val>
                                            <p:strVal val="#ppt_x"/>
                                          </p:val>
                                        </p:tav>
                                      </p:tavLst>
                                    </p:anim>
                                    <p:anim calcmode="lin" valueType="num">
                                      <p:cBhvr additive="base">
                                        <p:cTn id="5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3" fill="hold" grpId="0" nodeType="click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additive="base">
                                        <p:cTn id="59" dur="500" fill="hold"/>
                                        <p:tgtEl>
                                          <p:spTgt spid="23"/>
                                        </p:tgtEl>
                                        <p:attrNameLst>
                                          <p:attrName>ppt_x</p:attrName>
                                        </p:attrNameLst>
                                      </p:cBhvr>
                                      <p:tavLst>
                                        <p:tav tm="0">
                                          <p:val>
                                            <p:strVal val="1+#ppt_w/2"/>
                                          </p:val>
                                        </p:tav>
                                        <p:tav tm="100000">
                                          <p:val>
                                            <p:strVal val="#ppt_x"/>
                                          </p:val>
                                        </p:tav>
                                      </p:tavLst>
                                    </p:anim>
                                    <p:anim calcmode="lin" valueType="num">
                                      <p:cBhvr additive="base">
                                        <p:cTn id="60"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3" fill="hold" grpId="0" nodeType="clickEffect">
                                  <p:stCondLst>
                                    <p:cond delay="0"/>
                                  </p:stCondLst>
                                  <p:childTnLst>
                                    <p:set>
                                      <p:cBhvr>
                                        <p:cTn id="64" dur="1" fill="hold">
                                          <p:stCondLst>
                                            <p:cond delay="0"/>
                                          </p:stCondLst>
                                        </p:cTn>
                                        <p:tgtEl>
                                          <p:spTgt spid="27"/>
                                        </p:tgtEl>
                                        <p:attrNameLst>
                                          <p:attrName>style.visibility</p:attrName>
                                        </p:attrNameLst>
                                      </p:cBhvr>
                                      <p:to>
                                        <p:strVal val="visible"/>
                                      </p:to>
                                    </p:set>
                                    <p:anim calcmode="lin" valueType="num">
                                      <p:cBhvr additive="base">
                                        <p:cTn id="65" dur="500" fill="hold"/>
                                        <p:tgtEl>
                                          <p:spTgt spid="27"/>
                                        </p:tgtEl>
                                        <p:attrNameLst>
                                          <p:attrName>ppt_x</p:attrName>
                                        </p:attrNameLst>
                                      </p:cBhvr>
                                      <p:tavLst>
                                        <p:tav tm="0">
                                          <p:val>
                                            <p:strVal val="1+#ppt_w/2"/>
                                          </p:val>
                                        </p:tav>
                                        <p:tav tm="100000">
                                          <p:val>
                                            <p:strVal val="#ppt_x"/>
                                          </p:val>
                                        </p:tav>
                                      </p:tavLst>
                                    </p:anim>
                                    <p:anim calcmode="lin" valueType="num">
                                      <p:cBhvr additive="base">
                                        <p:cTn id="66" dur="500" fill="hold"/>
                                        <p:tgtEl>
                                          <p:spTgt spid="2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autoUpdateAnimBg="0"/>
      <p:bldP spid="26" grpId="0" animBg="1" autoUpdateAnimBg="0"/>
      <p:bldP spid="27" grpId="0" animBg="1" autoUpdateAnimBg="0"/>
      <p:bldP spid="22" grpId="0" animBg="1" autoUpdateAnimBg="0"/>
      <p:bldP spid="28" grpId="0" animBg="1" autoUpdateAnimBg="0"/>
    </p:bldLst>
  </p:timing>
</p:sld>
</file>

<file path=ppt/slides/slide2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en-US" altLang="zh-CN" sz="3600" b="1">
                <a:solidFill>
                  <a:schemeClr val="tx1"/>
                </a:solidFill>
                <a:latin typeface="Arial" charset="0"/>
                <a:ea typeface="SimSun" charset="0"/>
                <a:cs typeface="SimSun" charset="0"/>
              </a:rPr>
              <a:t>Patterns of Kingly Rule</a:t>
            </a:r>
            <a:endParaRPr lang="en-US" sz="1600">
              <a:solidFill>
                <a:schemeClr val="tx1"/>
              </a:solidFill>
              <a:latin typeface="Arial" charset="0"/>
              <a:ea typeface="SimSun" charset="0"/>
              <a:cs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279</a:t>
            </a: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a:solidFill>
                  <a:srgbClr val="FFFFFF"/>
                </a:solidFill>
                <a:latin typeface="Arial" charset="0"/>
                <a:cs typeface="Arial" charset="0"/>
              </a:rPr>
              <a:t>Adapted from Huang Sabin, Singapore Bible College</a:t>
            </a:r>
            <a:endParaRPr lang="en-US" sz="1400">
              <a:solidFill>
                <a:srgbClr val="FFFFFF"/>
              </a:solidFill>
              <a:latin typeface="Arial" charset="0"/>
              <a:cs typeface="Arial"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4800" u="sng">
                  <a:solidFill>
                    <a:srgbClr val="000090"/>
                  </a:solidFill>
                  <a:latin typeface="Arial" charset="0"/>
                  <a:ea typeface="ÇlÇr ñæí©" charset="0"/>
                  <a:cs typeface="ÇlÇr ñæí©" charset="0"/>
                </a:rPr>
                <a:t>Bad to Worse (9)</a:t>
              </a:r>
            </a:p>
            <a:p>
              <a:pPr algn="ctr">
                <a:buFontTx/>
                <a:buNone/>
              </a:pPr>
              <a:r>
                <a:rPr lang="en-US" sz="3200">
                  <a:solidFill>
                    <a:srgbClr val="000090"/>
                  </a:solidFill>
                  <a:latin typeface="Arial" charset="0"/>
                  <a:ea typeface="ÇlÇr ñæí©" charset="0"/>
                  <a:cs typeface="ÇlÇr ñæí©" charset="0"/>
                </a:rPr>
                <a:t>Jehoram (21:6, 11-12), Ahaziah (20:35; 22:3), Athaliah (22:10), Ahaz (28:22), Amon (33:20-25), Jehoahaz (36:1; cf. 2 Kings 13:2), Jehoiakim (36:5), Jehoiachin (36:9), </a:t>
              </a:r>
              <a:r>
                <a:rPr lang="en-US" sz="3200">
                  <a:solidFill>
                    <a:srgbClr val="FF0000"/>
                  </a:solidFill>
                  <a:latin typeface="Arial" charset="0"/>
                  <a:ea typeface="ÇlÇr ñæí©" charset="0"/>
                  <a:cs typeface="ÇlÇr ñæí©" charset="0"/>
                </a:rPr>
                <a:t>Zedekiah (36:12)</a:t>
              </a:r>
              <a:endParaRPr lang="en-US" sz="4800">
                <a:solidFill>
                  <a:srgbClr val="FF0000"/>
                </a:solidFill>
                <a:latin typeface="Arial" charset="0"/>
                <a:cs typeface="Arial"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solidFill>
                  <a:srgbClr val="FFFFFF"/>
                </a:solidFill>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3719198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71.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en-US" b="0">
                <a:solidFill>
                  <a:srgbClr val="FFFFFF"/>
                </a:solidFill>
                <a:latin typeface="Arial" charset="0"/>
                <a:cs typeface="Arial" charset="0"/>
              </a:rPr>
              <a:t>267a</a:t>
            </a:r>
          </a:p>
        </p:txBody>
      </p:sp>
      <p:sp>
        <p:nvSpPr>
          <p:cNvPr id="49" name="Cloud 48"/>
          <p:cNvSpPr/>
          <p:nvPr/>
        </p:nvSpPr>
        <p:spPr bwMode="auto">
          <a:xfrm>
            <a:off x="4405128" y="5871508"/>
            <a:ext cx="4896544"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b="0">
              <a:solidFill>
                <a:srgbClr val="000000"/>
              </a:solidFill>
              <a:latin typeface="Times New Roman" pitchFamily="-105" charset="0"/>
            </a:endParaRPr>
          </a:p>
        </p:txBody>
      </p:sp>
      <p:sp>
        <p:nvSpPr>
          <p:cNvPr id="51" name="Rectangle 2"/>
          <p:cNvSpPr txBox="1">
            <a:spLocks noChangeArrowheads="1"/>
          </p:cNvSpPr>
          <p:nvPr/>
        </p:nvSpPr>
        <p:spPr bwMode="auto">
          <a:xfrm>
            <a:off x="152400" y="76200"/>
            <a:ext cx="7467600" cy="762000"/>
          </a:xfrm>
          <a:prstGeom prst="rect">
            <a:avLst/>
          </a:prstGeom>
          <a:solidFill>
            <a:srgbClr val="000000"/>
          </a:solidFill>
          <a:ln>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eaLnBrk="1" hangingPunct="1">
              <a:lnSpc>
                <a:spcPct val="100000"/>
              </a:lnSpc>
              <a:buFontTx/>
              <a:buNone/>
              <a:defRPr/>
            </a:pPr>
            <a:r>
              <a:rPr kumimoji="0" lang="zh-CN" altLang="en-US" sz="4000" kern="0">
                <a:solidFill>
                  <a:srgbClr val="FFFFFF"/>
                </a:solidFill>
                <a:latin typeface="Arial Black" charset="0"/>
                <a:ea typeface="宋体" charset="0"/>
                <a:cs typeface="宋体" charset="0"/>
              </a:rPr>
              <a:t>历代志 </a:t>
            </a:r>
            <a:r>
              <a:rPr kumimoji="0" lang="zh-CN" altLang="en-US" sz="3200" kern="0">
                <a:solidFill>
                  <a:srgbClr val="FFFFFF"/>
                </a:solidFill>
                <a:latin typeface="Arial Black" charset="0"/>
                <a:ea typeface="宋体" charset="0"/>
                <a:cs typeface="宋体" charset="0"/>
              </a:rPr>
              <a:t>对比</a:t>
            </a:r>
            <a:r>
              <a:rPr kumimoji="0" lang="zh-CN" altLang="en-US" sz="4000" kern="0">
                <a:solidFill>
                  <a:srgbClr val="FFFFFF"/>
                </a:solidFill>
                <a:latin typeface="Arial Black" charset="0"/>
                <a:ea typeface="宋体" charset="0"/>
                <a:cs typeface="宋体" charset="0"/>
              </a:rPr>
              <a:t> 撒母耳记 </a:t>
            </a:r>
            <a:r>
              <a:rPr kumimoji="0" lang="en-US" altLang="zh-CN" sz="4000" kern="0">
                <a:solidFill>
                  <a:srgbClr val="FFFFFF"/>
                </a:solidFill>
                <a:latin typeface="Arial Black" charset="0"/>
                <a:ea typeface="宋体" charset="0"/>
                <a:cs typeface="宋体" charset="0"/>
              </a:rPr>
              <a:t>/ </a:t>
            </a:r>
            <a:r>
              <a:rPr kumimoji="0" lang="zh-CN" altLang="en-US" sz="4000" kern="0">
                <a:solidFill>
                  <a:srgbClr val="FFFFFF"/>
                </a:solidFill>
                <a:latin typeface="Arial Black" charset="0"/>
                <a:ea typeface="宋体" charset="0"/>
                <a:cs typeface="宋体" charset="0"/>
              </a:rPr>
              <a:t>列王纪</a:t>
            </a:r>
          </a:p>
        </p:txBody>
      </p:sp>
      <p:grpSp>
        <p:nvGrpSpPr>
          <p:cNvPr id="52" name="Group 95"/>
          <p:cNvGrpSpPr>
            <a:grpSpLocks/>
          </p:cNvGrpSpPr>
          <p:nvPr/>
        </p:nvGrpSpPr>
        <p:grpSpPr bwMode="auto">
          <a:xfrm>
            <a:off x="0" y="914400"/>
            <a:ext cx="9144000" cy="5943600"/>
            <a:chOff x="-4" y="-4"/>
            <a:chExt cx="3976" cy="5474"/>
          </a:xfrm>
        </p:grpSpPr>
        <p:grpSp>
          <p:nvGrpSpPr>
            <p:cNvPr id="53" name="Group 93"/>
            <p:cNvGrpSpPr>
              <a:grpSpLocks/>
            </p:cNvGrpSpPr>
            <p:nvPr/>
          </p:nvGrpSpPr>
          <p:grpSpPr bwMode="auto">
            <a:xfrm>
              <a:off x="0" y="0"/>
              <a:ext cx="3968" cy="5466"/>
              <a:chOff x="0" y="0"/>
              <a:chExt cx="3968" cy="5466"/>
            </a:xfrm>
          </p:grpSpPr>
          <p:grpSp>
            <p:nvGrpSpPr>
              <p:cNvPr id="55" name="Group 66"/>
              <p:cNvGrpSpPr>
                <a:grpSpLocks/>
              </p:cNvGrpSpPr>
              <p:nvPr/>
            </p:nvGrpSpPr>
            <p:grpSpPr bwMode="auto">
              <a:xfrm>
                <a:off x="0" y="0"/>
                <a:ext cx="1984" cy="748"/>
                <a:chOff x="0" y="0"/>
                <a:chExt cx="1984" cy="748"/>
              </a:xfrm>
            </p:grpSpPr>
            <p:sp>
              <p:nvSpPr>
                <p:cNvPr id="95" name="Rectangle 51"/>
                <p:cNvSpPr>
                  <a:spLocks noChangeArrowheads="1"/>
                </p:cNvSpPr>
                <p:nvPr/>
              </p:nvSpPr>
              <p:spPr bwMode="auto">
                <a:xfrm>
                  <a:off x="43" y="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扫罗的追杀</a:t>
                  </a:r>
                  <a:endParaRPr kumimoji="0" lang="en-US" altLang="zh-CN" sz="2000" kern="0">
                    <a:solidFill>
                      <a:srgbClr val="000000"/>
                    </a:solidFill>
                    <a:ea typeface="宋体" charset="0"/>
                  </a:endParaRPr>
                </a:p>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a:t>
                  </a:r>
                  <a:r>
                    <a:rPr kumimoji="0" lang="zh-CN" altLang="en-US" sz="2000" kern="0">
                      <a:solidFill>
                        <a:srgbClr val="000000"/>
                      </a:solidFill>
                      <a:ea typeface="宋体" charset="0"/>
                    </a:rPr>
                    <a:t>撒母耳记上</a:t>
                  </a:r>
                  <a:r>
                    <a:rPr kumimoji="0" lang="en-US" altLang="zh-CN" sz="2000" kern="0">
                      <a:solidFill>
                        <a:srgbClr val="000000"/>
                      </a:solidFill>
                      <a:ea typeface="宋体" charset="0"/>
                    </a:rPr>
                    <a:t> 21:1-14)</a:t>
                  </a:r>
                </a:p>
              </p:txBody>
            </p:sp>
            <p:sp>
              <p:nvSpPr>
                <p:cNvPr id="96" name="Rectangle 65"/>
                <p:cNvSpPr>
                  <a:spLocks noChangeArrowheads="1"/>
                </p:cNvSpPr>
                <p:nvPr/>
              </p:nvSpPr>
              <p:spPr bwMode="auto">
                <a:xfrm>
                  <a:off x="0" y="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6" name="Group 68"/>
              <p:cNvGrpSpPr>
                <a:grpSpLocks/>
              </p:cNvGrpSpPr>
              <p:nvPr/>
            </p:nvGrpSpPr>
            <p:grpSpPr bwMode="auto">
              <a:xfrm>
                <a:off x="1984" y="0"/>
                <a:ext cx="1984" cy="748"/>
                <a:chOff x="1984" y="0"/>
                <a:chExt cx="1984" cy="748"/>
              </a:xfrm>
            </p:grpSpPr>
            <p:sp>
              <p:nvSpPr>
                <p:cNvPr id="93" name="Rectangle 52"/>
                <p:cNvSpPr>
                  <a:spLocks noChangeArrowheads="1"/>
                </p:cNvSpPr>
                <p:nvPr/>
              </p:nvSpPr>
              <p:spPr bwMode="auto">
                <a:xfrm>
                  <a:off x="2027" y="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cs typeface="宋体" charset="0"/>
                    </a:rPr>
                    <a:t>犹大的亚比雅因为荣耀圣殿而打败了以色列的耶罗波安 </a:t>
                  </a:r>
                  <a:r>
                    <a:rPr kumimoji="0" lang="en-US" altLang="zh-CN" sz="2000" kern="0">
                      <a:solidFill>
                        <a:srgbClr val="000000"/>
                      </a:solidFill>
                      <a:ea typeface="宋体" charset="0"/>
                    </a:rPr>
                    <a:t>(</a:t>
                  </a:r>
                  <a:r>
                    <a:rPr kumimoji="0" lang="zh-CN" altLang="en-US" sz="2000" kern="0">
                      <a:solidFill>
                        <a:srgbClr val="000000"/>
                      </a:solidFill>
                      <a:ea typeface="宋体" charset="0"/>
                      <a:cs typeface="宋体" charset="0"/>
                    </a:rPr>
                    <a:t>历代志下</a:t>
                  </a:r>
                  <a:r>
                    <a:rPr kumimoji="0" lang="en-US" altLang="zh-CN" sz="2000" kern="0">
                      <a:solidFill>
                        <a:srgbClr val="000000"/>
                      </a:solidFill>
                      <a:ea typeface="宋体" charset="0"/>
                      <a:cs typeface="宋体" charset="0"/>
                    </a:rPr>
                    <a:t>13:3-21)</a:t>
                  </a:r>
                </a:p>
              </p:txBody>
            </p:sp>
            <p:sp>
              <p:nvSpPr>
                <p:cNvPr id="94" name="Rectangle 67"/>
                <p:cNvSpPr>
                  <a:spLocks noChangeArrowheads="1"/>
                </p:cNvSpPr>
                <p:nvPr/>
              </p:nvSpPr>
              <p:spPr bwMode="auto">
                <a:xfrm>
                  <a:off x="1984" y="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7" name="Group 70"/>
              <p:cNvGrpSpPr>
                <a:grpSpLocks/>
              </p:cNvGrpSpPr>
              <p:nvPr/>
            </p:nvGrpSpPr>
            <p:grpSpPr bwMode="auto">
              <a:xfrm>
                <a:off x="0" y="748"/>
                <a:ext cx="1984" cy="748"/>
                <a:chOff x="0" y="748"/>
                <a:chExt cx="1984" cy="748"/>
              </a:xfrm>
            </p:grpSpPr>
            <p:sp>
              <p:nvSpPr>
                <p:cNvPr id="91" name="Rectangle 53"/>
                <p:cNvSpPr>
                  <a:spLocks noChangeArrowheads="1"/>
                </p:cNvSpPr>
                <p:nvPr/>
              </p:nvSpPr>
              <p:spPr bwMode="auto">
                <a:xfrm>
                  <a:off x="43" y="74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亚多尼雅反叛他的父亲大卫</a:t>
                  </a:r>
                  <a:r>
                    <a:rPr kumimoji="0" lang="en-US" altLang="zh-CN" sz="2000" kern="0">
                      <a:solidFill>
                        <a:srgbClr val="000000"/>
                      </a:solidFill>
                      <a:ea typeface="宋体" charset="0"/>
                    </a:rPr>
                    <a:t> </a:t>
                  </a:r>
                  <a:br>
                    <a:rPr kumimoji="0" lang="en-US" altLang="zh-CN" sz="2000" kern="0">
                      <a:solidFill>
                        <a:srgbClr val="000000"/>
                      </a:solidFill>
                      <a:ea typeface="宋体" charset="0"/>
                    </a:rPr>
                  </a:br>
                  <a:r>
                    <a:rPr kumimoji="0" lang="en-US" altLang="zh-CN" sz="2000" kern="0">
                      <a:solidFill>
                        <a:srgbClr val="000000"/>
                      </a:solidFill>
                      <a:ea typeface="宋体" charset="0"/>
                    </a:rPr>
                    <a:t>(</a:t>
                  </a:r>
                  <a:r>
                    <a:rPr kumimoji="0" lang="zh-CN" altLang="en-US" sz="2000" kern="0">
                      <a:solidFill>
                        <a:srgbClr val="000000"/>
                      </a:solidFill>
                      <a:ea typeface="宋体" charset="0"/>
                    </a:rPr>
                    <a:t>列王记上第一章</a:t>
                  </a:r>
                  <a:r>
                    <a:rPr kumimoji="0" lang="en-US" altLang="zh-CN" sz="2000" kern="0">
                      <a:solidFill>
                        <a:srgbClr val="000000"/>
                      </a:solidFill>
                      <a:ea typeface="宋体" charset="0"/>
                    </a:rPr>
                    <a:t>)</a:t>
                  </a:r>
                </a:p>
              </p:txBody>
            </p:sp>
            <p:sp>
              <p:nvSpPr>
                <p:cNvPr id="92" name="Rectangle 69"/>
                <p:cNvSpPr>
                  <a:spLocks noChangeArrowheads="1"/>
                </p:cNvSpPr>
                <p:nvPr/>
              </p:nvSpPr>
              <p:spPr bwMode="auto">
                <a:xfrm>
                  <a:off x="0" y="74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8" name="Group 72"/>
              <p:cNvGrpSpPr>
                <a:grpSpLocks/>
              </p:cNvGrpSpPr>
              <p:nvPr/>
            </p:nvGrpSpPr>
            <p:grpSpPr bwMode="auto">
              <a:xfrm>
                <a:off x="1984" y="748"/>
                <a:ext cx="1984" cy="748"/>
                <a:chOff x="1984" y="748"/>
                <a:chExt cx="1984" cy="748"/>
              </a:xfrm>
            </p:grpSpPr>
            <p:sp>
              <p:nvSpPr>
                <p:cNvPr id="89" name="Rectangle 54"/>
                <p:cNvSpPr>
                  <a:spLocks noChangeArrowheads="1"/>
                </p:cNvSpPr>
                <p:nvPr/>
              </p:nvSpPr>
              <p:spPr bwMode="auto">
                <a:xfrm>
                  <a:off x="2027" y="74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犹大国六个王朝，都是大卫的“儿子”</a:t>
                  </a:r>
                  <a:endParaRPr kumimoji="0" lang="en-US" altLang="zh-CN" sz="2000" kern="0">
                    <a:solidFill>
                      <a:srgbClr val="000000"/>
                    </a:solidFill>
                    <a:ea typeface="宋体" charset="0"/>
                  </a:endParaRPr>
                </a:p>
              </p:txBody>
            </p:sp>
            <p:sp>
              <p:nvSpPr>
                <p:cNvPr id="90" name="Rectangle 71"/>
                <p:cNvSpPr>
                  <a:spLocks noChangeArrowheads="1"/>
                </p:cNvSpPr>
                <p:nvPr/>
              </p:nvSpPr>
              <p:spPr bwMode="auto">
                <a:xfrm>
                  <a:off x="1984" y="74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59" name="Group 74"/>
              <p:cNvGrpSpPr>
                <a:grpSpLocks/>
              </p:cNvGrpSpPr>
              <p:nvPr/>
            </p:nvGrpSpPr>
            <p:grpSpPr bwMode="auto">
              <a:xfrm>
                <a:off x="0" y="1496"/>
                <a:ext cx="1984" cy="748"/>
                <a:chOff x="0" y="1496"/>
                <a:chExt cx="1984" cy="748"/>
              </a:xfrm>
            </p:grpSpPr>
            <p:sp>
              <p:nvSpPr>
                <p:cNvPr id="87" name="Rectangle 55"/>
                <p:cNvSpPr>
                  <a:spLocks noChangeArrowheads="1"/>
                </p:cNvSpPr>
                <p:nvPr/>
              </p:nvSpPr>
              <p:spPr bwMode="auto">
                <a:xfrm>
                  <a:off x="43" y="1496"/>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大卫对所罗门的教训要他对敌对他的人进行报复</a:t>
                  </a:r>
                  <a:r>
                    <a:rPr kumimoji="0" lang="en-US" altLang="zh-CN" sz="2000" kern="0">
                      <a:solidFill>
                        <a:srgbClr val="000000"/>
                      </a:solidFill>
                      <a:ea typeface="宋体" charset="0"/>
                    </a:rPr>
                    <a:t> (</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 2:1-9)</a:t>
                  </a:r>
                </a:p>
              </p:txBody>
            </p:sp>
            <p:sp>
              <p:nvSpPr>
                <p:cNvPr id="88" name="Rectangle 73"/>
                <p:cNvSpPr>
                  <a:spLocks noChangeArrowheads="1"/>
                </p:cNvSpPr>
                <p:nvPr/>
              </p:nvSpPr>
              <p:spPr bwMode="auto">
                <a:xfrm>
                  <a:off x="0" y="1496"/>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0" name="Group 76"/>
              <p:cNvGrpSpPr>
                <a:grpSpLocks/>
              </p:cNvGrpSpPr>
              <p:nvPr/>
            </p:nvGrpSpPr>
            <p:grpSpPr bwMode="auto">
              <a:xfrm>
                <a:off x="1984" y="1496"/>
                <a:ext cx="1984" cy="748"/>
                <a:chOff x="1984" y="1496"/>
                <a:chExt cx="1984" cy="748"/>
              </a:xfrm>
            </p:grpSpPr>
            <p:sp>
              <p:nvSpPr>
                <p:cNvPr id="85" name="Rectangle 56"/>
                <p:cNvSpPr>
                  <a:spLocks noChangeArrowheads="1"/>
                </p:cNvSpPr>
                <p:nvPr/>
              </p:nvSpPr>
              <p:spPr bwMode="auto">
                <a:xfrm>
                  <a:off x="2027" y="1496"/>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cs typeface="宋体" charset="0"/>
                    </a:rPr>
                    <a:t>大卫对所罗门的教训要他修建圣殿</a:t>
                  </a:r>
                  <a:r>
                    <a:rPr kumimoji="0" lang="en-US" altLang="zh-CN" sz="2000" kern="0">
                      <a:solidFill>
                        <a:srgbClr val="000000"/>
                      </a:solidFill>
                      <a:ea typeface="宋体" charset="0"/>
                    </a:rPr>
                    <a:t> </a:t>
                  </a:r>
                  <a:br>
                    <a:rPr kumimoji="0" lang="en-US" altLang="zh-CN" sz="2000" kern="0">
                      <a:solidFill>
                        <a:srgbClr val="000000"/>
                      </a:solidFill>
                      <a:ea typeface="宋体" charset="0"/>
                    </a:rPr>
                  </a:br>
                  <a:r>
                    <a:rPr kumimoji="0" lang="en-US" altLang="zh-CN" sz="2000" kern="0">
                      <a:solidFill>
                        <a:srgbClr val="000000"/>
                      </a:solidFill>
                      <a:ea typeface="宋体" charset="0"/>
                    </a:rPr>
                    <a:t>(</a:t>
                  </a:r>
                  <a:r>
                    <a:rPr kumimoji="0" lang="zh-CN" altLang="en-US" sz="2000" kern="0">
                      <a:solidFill>
                        <a:srgbClr val="000000"/>
                      </a:solidFill>
                      <a:ea typeface="宋体" charset="0"/>
                      <a:cs typeface="宋体" charset="0"/>
                    </a:rPr>
                    <a:t>历代志上</a:t>
                  </a:r>
                  <a:r>
                    <a:rPr kumimoji="0" lang="en-US" altLang="zh-CN" sz="2000" kern="0">
                      <a:solidFill>
                        <a:srgbClr val="000000"/>
                      </a:solidFill>
                      <a:ea typeface="宋体" charset="0"/>
                      <a:cs typeface="宋体" charset="0"/>
                    </a:rPr>
                    <a:t> 22:2-19)</a:t>
                  </a:r>
                </a:p>
              </p:txBody>
            </p:sp>
            <p:sp>
              <p:nvSpPr>
                <p:cNvPr id="86" name="Rectangle 75"/>
                <p:cNvSpPr>
                  <a:spLocks noChangeArrowheads="1"/>
                </p:cNvSpPr>
                <p:nvPr/>
              </p:nvSpPr>
              <p:spPr bwMode="auto">
                <a:xfrm>
                  <a:off x="1984" y="1496"/>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1" name="Group 78"/>
              <p:cNvGrpSpPr>
                <a:grpSpLocks/>
              </p:cNvGrpSpPr>
              <p:nvPr/>
            </p:nvGrpSpPr>
            <p:grpSpPr bwMode="auto">
              <a:xfrm>
                <a:off x="0" y="2244"/>
                <a:ext cx="1984" cy="863"/>
                <a:chOff x="0" y="2244"/>
                <a:chExt cx="1984" cy="863"/>
              </a:xfrm>
            </p:grpSpPr>
            <p:sp>
              <p:nvSpPr>
                <p:cNvPr id="83" name="Rectangle 57"/>
                <p:cNvSpPr>
                  <a:spLocks noChangeArrowheads="1"/>
                </p:cNvSpPr>
                <p:nvPr/>
              </p:nvSpPr>
              <p:spPr bwMode="auto">
                <a:xfrm>
                  <a:off x="43" y="2244"/>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有关以色列诸王的负面的记载</a:t>
                  </a:r>
                  <a:r>
                    <a:rPr kumimoji="0" lang="en-US" altLang="zh-CN" sz="2000" kern="0">
                      <a:solidFill>
                        <a:srgbClr val="000000"/>
                      </a:solidFill>
                      <a:ea typeface="宋体" charset="0"/>
                    </a:rPr>
                    <a:t> (</a:t>
                  </a:r>
                  <a:r>
                    <a:rPr kumimoji="0" lang="zh-CN" altLang="en-US" sz="2000" kern="0">
                      <a:solidFill>
                        <a:srgbClr val="000000"/>
                      </a:solidFill>
                      <a:ea typeface="宋体" charset="0"/>
                    </a:rPr>
                    <a:t>例如列王记上</a:t>
                  </a:r>
                  <a:r>
                    <a:rPr kumimoji="0" lang="en-US" altLang="zh-CN" sz="2000" kern="0">
                      <a:solidFill>
                        <a:srgbClr val="000000"/>
                      </a:solidFill>
                      <a:ea typeface="宋体" charset="0"/>
                    </a:rPr>
                    <a:t>13:1–14:20</a:t>
                  </a:r>
                  <a:r>
                    <a:rPr kumimoji="0" lang="zh-CN" altLang="en-US" sz="2000" kern="0">
                      <a:solidFill>
                        <a:srgbClr val="000000"/>
                      </a:solidFill>
                      <a:ea typeface="宋体" charset="0"/>
                    </a:rPr>
                    <a:t>对耶罗波安的记载</a:t>
                  </a:r>
                  <a:r>
                    <a:rPr kumimoji="0" lang="en-US" altLang="zh-CN" sz="2000" kern="0">
                      <a:solidFill>
                        <a:srgbClr val="000000"/>
                      </a:solidFill>
                      <a:ea typeface="宋体" charset="0"/>
                    </a:rPr>
                    <a:t> ;</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15:25–21:29</a:t>
                  </a:r>
                  <a:r>
                    <a:rPr kumimoji="0" lang="zh-CN" altLang="en-US" sz="2000" kern="0">
                      <a:solidFill>
                        <a:srgbClr val="000000"/>
                      </a:solidFill>
                      <a:ea typeface="宋体" charset="0"/>
                    </a:rPr>
                    <a:t>别的王的记载</a:t>
                  </a:r>
                  <a:r>
                    <a:rPr kumimoji="0" lang="en-US" altLang="zh-CN" sz="2000" kern="0">
                      <a:solidFill>
                        <a:srgbClr val="000000"/>
                      </a:solidFill>
                      <a:ea typeface="宋体" charset="0"/>
                    </a:rPr>
                    <a:t>)</a:t>
                  </a:r>
                </a:p>
              </p:txBody>
            </p:sp>
            <p:sp>
              <p:nvSpPr>
                <p:cNvPr id="84" name="Rectangle 77"/>
                <p:cNvSpPr>
                  <a:spLocks noChangeArrowheads="1"/>
                </p:cNvSpPr>
                <p:nvPr/>
              </p:nvSpPr>
              <p:spPr bwMode="auto">
                <a:xfrm>
                  <a:off x="0" y="2244"/>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2" name="Group 80"/>
              <p:cNvGrpSpPr>
                <a:grpSpLocks/>
              </p:cNvGrpSpPr>
              <p:nvPr/>
            </p:nvGrpSpPr>
            <p:grpSpPr bwMode="auto">
              <a:xfrm>
                <a:off x="1984" y="2244"/>
                <a:ext cx="1984" cy="863"/>
                <a:chOff x="1984" y="2244"/>
                <a:chExt cx="1984" cy="863"/>
              </a:xfrm>
            </p:grpSpPr>
            <p:sp>
              <p:nvSpPr>
                <p:cNvPr id="81" name="Rectangle 58"/>
                <p:cNvSpPr>
                  <a:spLocks noChangeArrowheads="1"/>
                </p:cNvSpPr>
                <p:nvPr/>
              </p:nvSpPr>
              <p:spPr bwMode="auto">
                <a:xfrm>
                  <a:off x="2027" y="2244"/>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1800" kern="0">
                      <a:solidFill>
                        <a:srgbClr val="000000"/>
                      </a:solidFill>
                      <a:ea typeface="宋体" charset="0"/>
                    </a:rPr>
                    <a:t>有关犹大诸王的正面的记载：例如亚撒</a:t>
                  </a:r>
                  <a:r>
                    <a:rPr kumimoji="0" lang="en-US" altLang="zh-CN" sz="1900" kern="0">
                      <a:solidFill>
                        <a:srgbClr val="000000"/>
                      </a:solidFill>
                      <a:ea typeface="宋体" charset="0"/>
                    </a:rPr>
                    <a:t> (</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14:6–15:15), </a:t>
                  </a:r>
                  <a:r>
                    <a:rPr kumimoji="0" lang="zh-CN" altLang="en-US" sz="1900" kern="0">
                      <a:solidFill>
                        <a:srgbClr val="000000"/>
                      </a:solidFill>
                      <a:ea typeface="宋体" charset="0"/>
                    </a:rPr>
                    <a:t>约沙法</a:t>
                  </a:r>
                  <a:r>
                    <a:rPr kumimoji="0" lang="en-US" altLang="zh-CN" sz="1900" kern="0">
                      <a:solidFill>
                        <a:srgbClr val="000000"/>
                      </a:solidFill>
                      <a:ea typeface="宋体" charset="0"/>
                    </a:rPr>
                    <a:t>(</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17:1-19), </a:t>
                  </a:r>
                  <a:r>
                    <a:rPr kumimoji="0" lang="zh-CN" altLang="en-US" sz="1900" kern="0">
                      <a:solidFill>
                        <a:srgbClr val="000000"/>
                      </a:solidFill>
                      <a:ea typeface="宋体" charset="0"/>
                    </a:rPr>
                    <a:t>希西家</a:t>
                  </a:r>
                  <a:r>
                    <a:rPr kumimoji="0" lang="en-US" altLang="zh-CN" sz="1900" kern="0">
                      <a:solidFill>
                        <a:srgbClr val="000000"/>
                      </a:solidFill>
                      <a:ea typeface="宋体" charset="0"/>
                    </a:rPr>
                    <a:t>(</a:t>
                  </a:r>
                  <a:r>
                    <a:rPr kumimoji="0" lang="zh-CN" altLang="en-US" sz="1800" kern="0">
                      <a:solidFill>
                        <a:srgbClr val="000000"/>
                      </a:solidFill>
                      <a:ea typeface="宋体" charset="0"/>
                    </a:rPr>
                    <a:t>历代志下</a:t>
                  </a:r>
                  <a:r>
                    <a:rPr kumimoji="0" lang="en-US" altLang="zh-CN" sz="1900" kern="0">
                      <a:solidFill>
                        <a:srgbClr val="000000"/>
                      </a:solidFill>
                      <a:ea typeface="宋体" charset="0"/>
                    </a:rPr>
                    <a:t>32:27-30), </a:t>
                  </a:r>
                  <a:r>
                    <a:rPr kumimoji="0" lang="zh-CN" altLang="en-US" sz="1900" kern="0">
                      <a:solidFill>
                        <a:srgbClr val="000000"/>
                      </a:solidFill>
                      <a:ea typeface="宋体" charset="0"/>
                    </a:rPr>
                    <a:t>等等</a:t>
                  </a:r>
                  <a:endParaRPr kumimoji="0" lang="en-US" altLang="zh-CN" sz="1900" kern="0">
                    <a:solidFill>
                      <a:srgbClr val="000000"/>
                    </a:solidFill>
                    <a:ea typeface="宋体" charset="0"/>
                  </a:endParaRPr>
                </a:p>
              </p:txBody>
            </p:sp>
            <p:sp>
              <p:nvSpPr>
                <p:cNvPr id="82" name="Rectangle 79"/>
                <p:cNvSpPr>
                  <a:spLocks noChangeArrowheads="1"/>
                </p:cNvSpPr>
                <p:nvPr/>
              </p:nvSpPr>
              <p:spPr bwMode="auto">
                <a:xfrm>
                  <a:off x="1984" y="2244"/>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3" name="Group 82"/>
              <p:cNvGrpSpPr>
                <a:grpSpLocks/>
              </p:cNvGrpSpPr>
              <p:nvPr/>
            </p:nvGrpSpPr>
            <p:grpSpPr bwMode="auto">
              <a:xfrm>
                <a:off x="0" y="3107"/>
                <a:ext cx="1984" cy="863"/>
                <a:chOff x="0" y="3107"/>
                <a:chExt cx="1984" cy="863"/>
              </a:xfrm>
            </p:grpSpPr>
            <p:sp>
              <p:nvSpPr>
                <p:cNvPr id="79" name="Rectangle 59"/>
                <p:cNvSpPr>
                  <a:spLocks noChangeArrowheads="1"/>
                </p:cNvSpPr>
                <p:nvPr/>
              </p:nvSpPr>
              <p:spPr bwMode="auto">
                <a:xfrm>
                  <a:off x="43" y="3107"/>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以利亚的故事</a:t>
                  </a:r>
                  <a:r>
                    <a:rPr kumimoji="0" lang="en-US" altLang="zh-CN" sz="2000" kern="0">
                      <a:solidFill>
                        <a:srgbClr val="000000"/>
                      </a:solidFill>
                      <a:ea typeface="宋体" charset="0"/>
                    </a:rPr>
                    <a:t>(</a:t>
                  </a:r>
                  <a:r>
                    <a:rPr kumimoji="0" lang="zh-CN" altLang="en-US" sz="2000" kern="0">
                      <a:solidFill>
                        <a:srgbClr val="000000"/>
                      </a:solidFill>
                      <a:ea typeface="宋体" charset="0"/>
                    </a:rPr>
                    <a:t>列王记上</a:t>
                  </a:r>
                  <a:r>
                    <a:rPr kumimoji="0" lang="en-US" altLang="zh-CN" sz="2000" kern="0">
                      <a:solidFill>
                        <a:srgbClr val="000000"/>
                      </a:solidFill>
                      <a:ea typeface="宋体" charset="0"/>
                    </a:rPr>
                    <a:t>15:25–21:29)</a:t>
                  </a:r>
                  <a:r>
                    <a:rPr kumimoji="0" lang="zh-CN" altLang="en-US" sz="2000" kern="0">
                      <a:solidFill>
                        <a:srgbClr val="000000"/>
                      </a:solidFill>
                      <a:ea typeface="宋体" charset="0"/>
                    </a:rPr>
                    <a:t>和以利沙的故事</a:t>
                  </a:r>
                  <a:r>
                    <a:rPr kumimoji="0" lang="en-US" altLang="zh-CN" sz="2000" kern="0">
                      <a:solidFill>
                        <a:srgbClr val="000000"/>
                      </a:solidFill>
                      <a:ea typeface="宋体" charset="0"/>
                    </a:rPr>
                    <a:t>(</a:t>
                  </a:r>
                  <a:r>
                    <a:rPr kumimoji="0" lang="zh-CN" altLang="en-US" sz="2000" kern="0">
                      <a:solidFill>
                        <a:srgbClr val="000000"/>
                      </a:solidFill>
                      <a:ea typeface="宋体" charset="0"/>
                    </a:rPr>
                    <a:t>列王记下</a:t>
                  </a:r>
                  <a:r>
                    <a:rPr kumimoji="0" lang="en-US" altLang="zh-CN" sz="2000" kern="0">
                      <a:solidFill>
                        <a:srgbClr val="000000"/>
                      </a:solidFill>
                      <a:ea typeface="宋体" charset="0"/>
                    </a:rPr>
                    <a:t>2:1–8:15; 13:14-25)</a:t>
                  </a:r>
                  <a:r>
                    <a:rPr kumimoji="0" lang="zh-CN" altLang="en-US" sz="2000" kern="0">
                      <a:solidFill>
                        <a:srgbClr val="000000"/>
                      </a:solidFill>
                      <a:ea typeface="宋体" charset="0"/>
                    </a:rPr>
                    <a:t>，因为主要是在以色列事奉</a:t>
                  </a:r>
                  <a:endParaRPr kumimoji="0" lang="en-US" altLang="zh-CN" sz="2000" kern="0">
                    <a:solidFill>
                      <a:srgbClr val="000000"/>
                    </a:solidFill>
                    <a:ea typeface="宋体" charset="0"/>
                  </a:endParaRPr>
                </a:p>
              </p:txBody>
            </p:sp>
            <p:sp>
              <p:nvSpPr>
                <p:cNvPr id="80" name="Rectangle 81"/>
                <p:cNvSpPr>
                  <a:spLocks noChangeArrowheads="1"/>
                </p:cNvSpPr>
                <p:nvPr/>
              </p:nvSpPr>
              <p:spPr bwMode="auto">
                <a:xfrm>
                  <a:off x="0" y="3107"/>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4" name="Group 84"/>
              <p:cNvGrpSpPr>
                <a:grpSpLocks/>
              </p:cNvGrpSpPr>
              <p:nvPr/>
            </p:nvGrpSpPr>
            <p:grpSpPr bwMode="auto">
              <a:xfrm>
                <a:off x="1984" y="3107"/>
                <a:ext cx="1984" cy="863"/>
                <a:chOff x="1984" y="3107"/>
                <a:chExt cx="1984" cy="863"/>
              </a:xfrm>
            </p:grpSpPr>
            <p:sp>
              <p:nvSpPr>
                <p:cNvPr id="77" name="Rectangle 60"/>
                <p:cNvSpPr>
                  <a:spLocks noChangeArrowheads="1"/>
                </p:cNvSpPr>
                <p:nvPr/>
              </p:nvSpPr>
              <p:spPr bwMode="auto">
                <a:xfrm>
                  <a:off x="2027" y="3107"/>
                  <a:ext cx="1898"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上帝用瘟疫和外敌入侵对犹大的约兰恶行施行惩罚</a:t>
                  </a:r>
                  <a:r>
                    <a:rPr kumimoji="0" lang="en-US" altLang="zh-CN" sz="2000" kern="0">
                      <a:solidFill>
                        <a:srgbClr val="000000"/>
                      </a:solidFill>
                      <a:ea typeface="宋体" charset="0"/>
                    </a:rPr>
                    <a:t> (</a:t>
                  </a:r>
                  <a:r>
                    <a:rPr kumimoji="0" lang="zh-CN" altLang="en-US" sz="2000" kern="0">
                      <a:solidFill>
                        <a:srgbClr val="000000"/>
                      </a:solidFill>
                      <a:ea typeface="宋体" charset="0"/>
                    </a:rPr>
                    <a:t>历代志上</a:t>
                  </a:r>
                  <a:r>
                    <a:rPr kumimoji="0" lang="en-US" altLang="zh-CN" sz="2000" kern="0">
                      <a:solidFill>
                        <a:srgbClr val="000000"/>
                      </a:solidFill>
                      <a:ea typeface="宋体" charset="0"/>
                    </a:rPr>
                    <a:t> 21:11-20)</a:t>
                  </a:r>
                </a:p>
              </p:txBody>
            </p:sp>
            <p:sp>
              <p:nvSpPr>
                <p:cNvPr id="78" name="Rectangle 83"/>
                <p:cNvSpPr>
                  <a:spLocks noChangeArrowheads="1"/>
                </p:cNvSpPr>
                <p:nvPr/>
              </p:nvSpPr>
              <p:spPr bwMode="auto">
                <a:xfrm>
                  <a:off x="1984" y="3107"/>
                  <a:ext cx="1984" cy="863"/>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5" name="Group 86"/>
              <p:cNvGrpSpPr>
                <a:grpSpLocks/>
              </p:cNvGrpSpPr>
              <p:nvPr/>
            </p:nvGrpSpPr>
            <p:grpSpPr bwMode="auto">
              <a:xfrm>
                <a:off x="0" y="3970"/>
                <a:ext cx="1984" cy="748"/>
                <a:chOff x="0" y="3970"/>
                <a:chExt cx="1984" cy="748"/>
              </a:xfrm>
            </p:grpSpPr>
            <p:sp>
              <p:nvSpPr>
                <p:cNvPr id="75" name="Rectangle 61"/>
                <p:cNvSpPr>
                  <a:spLocks noChangeArrowheads="1"/>
                </p:cNvSpPr>
                <p:nvPr/>
              </p:nvSpPr>
              <p:spPr bwMode="auto">
                <a:xfrm>
                  <a:off x="43" y="397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犹大灭国之后的负面记载</a:t>
                  </a:r>
                  <a:r>
                    <a:rPr kumimoji="0" lang="en-US" altLang="zh-CN" sz="2000" kern="0">
                      <a:solidFill>
                        <a:srgbClr val="000000"/>
                      </a:solidFill>
                      <a:ea typeface="宋体" charset="0"/>
                    </a:rPr>
                    <a:t> </a:t>
                  </a:r>
                </a:p>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a:t>
                  </a:r>
                  <a:r>
                    <a:rPr kumimoji="0" lang="zh-CN" altLang="en-US" sz="2000" kern="0">
                      <a:solidFill>
                        <a:srgbClr val="000000"/>
                      </a:solidFill>
                      <a:ea typeface="宋体" charset="0"/>
                    </a:rPr>
                    <a:t>列王记下</a:t>
                  </a:r>
                  <a:r>
                    <a:rPr kumimoji="0" lang="en-US" altLang="zh-CN" sz="2000" kern="0">
                      <a:solidFill>
                        <a:srgbClr val="000000"/>
                      </a:solidFill>
                      <a:ea typeface="宋体" charset="0"/>
                    </a:rPr>
                    <a:t>25)</a:t>
                  </a:r>
                </a:p>
              </p:txBody>
            </p:sp>
            <p:sp>
              <p:nvSpPr>
                <p:cNvPr id="76" name="Rectangle 85"/>
                <p:cNvSpPr>
                  <a:spLocks noChangeArrowheads="1"/>
                </p:cNvSpPr>
                <p:nvPr/>
              </p:nvSpPr>
              <p:spPr bwMode="auto">
                <a:xfrm>
                  <a:off x="0" y="397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6" name="Group 88"/>
              <p:cNvGrpSpPr>
                <a:grpSpLocks/>
              </p:cNvGrpSpPr>
              <p:nvPr/>
            </p:nvGrpSpPr>
            <p:grpSpPr bwMode="auto">
              <a:xfrm>
                <a:off x="1984" y="3970"/>
                <a:ext cx="1984" cy="748"/>
                <a:chOff x="1984" y="3970"/>
                <a:chExt cx="1984" cy="748"/>
              </a:xfrm>
            </p:grpSpPr>
            <p:sp>
              <p:nvSpPr>
                <p:cNvPr id="73" name="Rectangle 62"/>
                <p:cNvSpPr>
                  <a:spLocks noChangeArrowheads="1"/>
                </p:cNvSpPr>
                <p:nvPr/>
              </p:nvSpPr>
              <p:spPr bwMode="auto">
                <a:xfrm>
                  <a:off x="2027" y="3970"/>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dirty="0">
                      <a:solidFill>
                        <a:srgbClr val="000000"/>
                      </a:solidFill>
                      <a:ea typeface="宋体" charset="0"/>
                    </a:rPr>
                    <a:t>恢复逾越节</a:t>
                  </a:r>
                  <a:r>
                    <a:rPr kumimoji="0" lang="en-US" altLang="zh-CN" sz="2000" kern="0" dirty="0">
                      <a:solidFill>
                        <a:srgbClr val="000000"/>
                      </a:solidFill>
                      <a:ea typeface="宋体" charset="0"/>
                    </a:rPr>
                    <a:t>(</a:t>
                  </a:r>
                  <a:r>
                    <a:rPr kumimoji="0" lang="zh-CN" altLang="en-US" sz="2000" kern="0" dirty="0">
                      <a:solidFill>
                        <a:srgbClr val="000000"/>
                      </a:solidFill>
                      <a:ea typeface="宋体" charset="0"/>
                    </a:rPr>
                    <a:t>历代志下</a:t>
                  </a:r>
                  <a:r>
                    <a:rPr kumimoji="0" lang="en-US" altLang="zh-CN" sz="2000" kern="0" dirty="0">
                      <a:solidFill>
                        <a:srgbClr val="000000"/>
                      </a:solidFill>
                      <a:ea typeface="宋体" charset="0"/>
                    </a:rPr>
                    <a:t>30) </a:t>
                  </a:r>
                  <a:r>
                    <a:rPr kumimoji="0" lang="zh-CN" altLang="en-US" sz="2000" kern="0" dirty="0">
                      <a:solidFill>
                        <a:srgbClr val="000000"/>
                      </a:solidFill>
                      <a:ea typeface="宋体" charset="0"/>
                    </a:rPr>
                    <a:t>和别的崇拜方面的改革</a:t>
                  </a:r>
                  <a:r>
                    <a:rPr kumimoji="0" lang="en-US" altLang="zh-CN" sz="2000" kern="0" dirty="0">
                      <a:solidFill>
                        <a:srgbClr val="000000"/>
                      </a:solidFill>
                      <a:ea typeface="宋体" charset="0"/>
                    </a:rPr>
                    <a:t>(</a:t>
                  </a:r>
                  <a:r>
                    <a:rPr kumimoji="0" lang="zh-CN" altLang="en-US" sz="2000" kern="0" dirty="0">
                      <a:solidFill>
                        <a:srgbClr val="000000"/>
                      </a:solidFill>
                      <a:ea typeface="宋体" charset="0"/>
                    </a:rPr>
                    <a:t>历代志下</a:t>
                  </a:r>
                  <a:r>
                    <a:rPr kumimoji="0" lang="en-US" altLang="zh-CN" sz="2000" kern="0" dirty="0">
                      <a:solidFill>
                        <a:srgbClr val="000000"/>
                      </a:solidFill>
                      <a:ea typeface="宋体" charset="0"/>
                    </a:rPr>
                    <a:t>31)</a:t>
                  </a:r>
                </a:p>
              </p:txBody>
            </p:sp>
            <p:sp>
              <p:nvSpPr>
                <p:cNvPr id="74" name="Rectangle 87"/>
                <p:cNvSpPr>
                  <a:spLocks noChangeArrowheads="1"/>
                </p:cNvSpPr>
                <p:nvPr/>
              </p:nvSpPr>
              <p:spPr bwMode="auto">
                <a:xfrm>
                  <a:off x="1984" y="3970"/>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7" name="Group 90"/>
              <p:cNvGrpSpPr>
                <a:grpSpLocks/>
              </p:cNvGrpSpPr>
              <p:nvPr/>
            </p:nvGrpSpPr>
            <p:grpSpPr bwMode="auto">
              <a:xfrm>
                <a:off x="0" y="4718"/>
                <a:ext cx="1984" cy="748"/>
                <a:chOff x="0" y="4718"/>
                <a:chExt cx="1984" cy="748"/>
              </a:xfrm>
            </p:grpSpPr>
            <p:sp>
              <p:nvSpPr>
                <p:cNvPr id="71" name="Rectangle 63"/>
                <p:cNvSpPr>
                  <a:spLocks noChangeArrowheads="1"/>
                </p:cNvSpPr>
                <p:nvPr/>
              </p:nvSpPr>
              <p:spPr bwMode="auto">
                <a:xfrm>
                  <a:off x="43" y="471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en-US" altLang="zh-CN" sz="2000" kern="0">
                      <a:solidFill>
                        <a:srgbClr val="000000"/>
                      </a:solidFill>
                      <a:ea typeface="宋体" charset="0"/>
                    </a:rPr>
                    <a:t> </a:t>
                  </a:r>
                  <a:r>
                    <a:rPr kumimoji="0" lang="zh-CN" altLang="en-US" sz="2000" kern="0">
                      <a:solidFill>
                        <a:srgbClr val="000000"/>
                      </a:solidFill>
                      <a:ea typeface="宋体" charset="0"/>
                    </a:rPr>
                    <a:t>以色列的两次灭国</a:t>
                  </a:r>
                  <a:r>
                    <a:rPr kumimoji="0" lang="en-US" altLang="zh-CN" sz="2000" kern="0">
                      <a:solidFill>
                        <a:srgbClr val="000000"/>
                      </a:solidFill>
                      <a:ea typeface="宋体" charset="0"/>
                    </a:rPr>
                    <a:t>(</a:t>
                  </a:r>
                  <a:r>
                    <a:rPr kumimoji="0" lang="zh-CN" altLang="en-US" sz="2000" kern="0">
                      <a:solidFill>
                        <a:srgbClr val="000000"/>
                      </a:solidFill>
                      <a:ea typeface="宋体" charset="0"/>
                    </a:rPr>
                    <a:t>列王纪下 </a:t>
                  </a:r>
                  <a:r>
                    <a:rPr kumimoji="0" lang="en-US" altLang="zh-CN" sz="2000" kern="0">
                      <a:solidFill>
                        <a:srgbClr val="000000"/>
                      </a:solidFill>
                      <a:ea typeface="宋体" charset="0"/>
                    </a:rPr>
                    <a:t>17:1-41 &amp; 17:5-6; 18:9-12)</a:t>
                  </a:r>
                </a:p>
              </p:txBody>
            </p:sp>
            <p:sp>
              <p:nvSpPr>
                <p:cNvPr id="72" name="Rectangle 89"/>
                <p:cNvSpPr>
                  <a:spLocks noChangeArrowheads="1"/>
                </p:cNvSpPr>
                <p:nvPr/>
              </p:nvSpPr>
              <p:spPr bwMode="auto">
                <a:xfrm>
                  <a:off x="0" y="471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nvGrpSpPr>
              <p:cNvPr id="68" name="Group 92"/>
              <p:cNvGrpSpPr>
                <a:grpSpLocks/>
              </p:cNvGrpSpPr>
              <p:nvPr/>
            </p:nvGrpSpPr>
            <p:grpSpPr bwMode="auto">
              <a:xfrm>
                <a:off x="1984" y="4718"/>
                <a:ext cx="1984" cy="748"/>
                <a:chOff x="1984" y="4718"/>
                <a:chExt cx="1984" cy="748"/>
              </a:xfrm>
            </p:grpSpPr>
            <p:sp>
              <p:nvSpPr>
                <p:cNvPr id="69" name="Rectangle 64"/>
                <p:cNvSpPr>
                  <a:spLocks noChangeArrowheads="1"/>
                </p:cNvSpPr>
                <p:nvPr/>
              </p:nvSpPr>
              <p:spPr bwMode="auto">
                <a:xfrm>
                  <a:off x="2027" y="4718"/>
                  <a:ext cx="1898"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fontAlgn="auto" hangingPunct="1">
                    <a:lnSpc>
                      <a:spcPct val="100000"/>
                    </a:lnSpc>
                    <a:spcBef>
                      <a:spcPts val="0"/>
                    </a:spcBef>
                    <a:spcAft>
                      <a:spcPts val="0"/>
                    </a:spcAft>
                    <a:buFontTx/>
                    <a:buNone/>
                    <a:defRPr/>
                  </a:pPr>
                  <a:r>
                    <a:rPr kumimoji="0" lang="zh-CN" altLang="en-US" sz="2000" kern="0">
                      <a:solidFill>
                        <a:srgbClr val="000000"/>
                      </a:solidFill>
                      <a:ea typeface="宋体" charset="0"/>
                    </a:rPr>
                    <a:t>犹大被放逐的结尾</a:t>
                  </a:r>
                  <a:r>
                    <a:rPr kumimoji="0" lang="en-US" altLang="zh-CN" sz="2000" kern="0">
                      <a:solidFill>
                        <a:srgbClr val="000000"/>
                      </a:solidFill>
                      <a:ea typeface="宋体" charset="0"/>
                    </a:rPr>
                    <a:t> (</a:t>
                  </a:r>
                  <a:r>
                    <a:rPr kumimoji="0" lang="zh-CN" altLang="en-US" sz="2000" kern="0">
                      <a:solidFill>
                        <a:srgbClr val="000000"/>
                      </a:solidFill>
                      <a:ea typeface="宋体" charset="0"/>
                    </a:rPr>
                    <a:t>历代志下</a:t>
                  </a:r>
                  <a:r>
                    <a:rPr kumimoji="0" lang="en-US" altLang="zh-CN" sz="2000" kern="0">
                      <a:solidFill>
                        <a:srgbClr val="000000"/>
                      </a:solidFill>
                      <a:ea typeface="宋体" charset="0"/>
                    </a:rPr>
                    <a:t>36:22-23)</a:t>
                  </a:r>
                </a:p>
              </p:txBody>
            </p:sp>
            <p:sp>
              <p:nvSpPr>
                <p:cNvPr id="70" name="Rectangle 91"/>
                <p:cNvSpPr>
                  <a:spLocks noChangeArrowheads="1"/>
                </p:cNvSpPr>
                <p:nvPr/>
              </p:nvSpPr>
              <p:spPr bwMode="auto">
                <a:xfrm>
                  <a:off x="1984" y="4718"/>
                  <a:ext cx="1984" cy="748"/>
                </a:xfrm>
                <a:prstGeom prst="rect">
                  <a:avLst/>
                </a:prstGeom>
                <a:noFill/>
                <a:ln w="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grpSp>
        <p:sp>
          <p:nvSpPr>
            <p:cNvPr id="54" name="Rectangle 94"/>
            <p:cNvSpPr>
              <a:spLocks noChangeArrowheads="1"/>
            </p:cNvSpPr>
            <p:nvPr/>
          </p:nvSpPr>
          <p:spPr bwMode="auto">
            <a:xfrm>
              <a:off x="-4" y="-4"/>
              <a:ext cx="3976" cy="5474"/>
            </a:xfrm>
            <a:prstGeom prst="rect">
              <a:avLst/>
            </a:prstGeom>
            <a:noFill/>
            <a:ln w="14287"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fontAlgn="auto" hangingPunct="1">
                <a:lnSpc>
                  <a:spcPct val="100000"/>
                </a:lnSpc>
                <a:spcBef>
                  <a:spcPts val="0"/>
                </a:spcBef>
                <a:spcAft>
                  <a:spcPts val="0"/>
                </a:spcAft>
                <a:buFontTx/>
                <a:buNone/>
                <a:defRPr/>
              </a:pPr>
              <a:endParaRPr kumimoji="0" lang="zh-CN" altLang="en-US" sz="1800" b="0" kern="0">
                <a:solidFill>
                  <a:srgbClr val="000000"/>
                </a:solidFill>
                <a:latin typeface="Times New Roman" charset="0"/>
                <a:ea typeface="宋体" charset="0"/>
                <a:cs typeface="宋体" charset="0"/>
              </a:endParaRPr>
            </a:p>
          </p:txBody>
        </p:sp>
      </p:grpSp>
    </p:spTree>
    <p:extLst>
      <p:ext uri="{BB962C8B-B14F-4D97-AF65-F5344CB8AC3E}">
        <p14:creationId xmlns:p14="http://schemas.microsoft.com/office/powerpoint/2010/main" val="4288713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2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4"/>
          <p:cNvSpPr>
            <a:spLocks noGrp="1"/>
          </p:cNvSpPr>
          <p:nvPr>
            <p:ph type="title" idx="4294967295"/>
          </p:nvPr>
        </p:nvSpPr>
        <p:spPr>
          <a:xfrm>
            <a:off x="0" y="548680"/>
            <a:ext cx="9144000" cy="1790576"/>
          </a:xfrm>
        </p:spPr>
        <p:txBody>
          <a:bodyPr/>
          <a:lstStyle/>
          <a:p>
            <a:pPr>
              <a:defRPr/>
            </a:pPr>
            <a:r>
              <a:rPr lang="en-US" sz="6000" b="1" dirty="0"/>
              <a:t>God disciplines us but never rejects us. </a:t>
            </a:r>
          </a:p>
        </p:txBody>
      </p:sp>
    </p:spTree>
    <p:extLst>
      <p:ext uri="{BB962C8B-B14F-4D97-AF65-F5344CB8AC3E}">
        <p14:creationId xmlns:p14="http://schemas.microsoft.com/office/powerpoint/2010/main" val="2870917133"/>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6289" name="Picture 2" descr="Romans Title Hands Grasp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7463"/>
            <a:ext cx="6911975" cy="6899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559175" y="260350"/>
            <a:ext cx="5565775" cy="3871913"/>
          </a:xfrm>
        </p:spPr>
        <p:txBody>
          <a:bodyPr/>
          <a:lstStyle/>
          <a:p>
            <a:pPr>
              <a:defRPr/>
            </a:pPr>
            <a:r>
              <a:rPr lang="zh-TW" altLang="en-US" sz="8800" b="1" dirty="0"/>
              <a:t>永</a:t>
            </a:r>
            <a:r>
              <a:rPr lang="zh-CN" altLang="en-US" sz="8800" b="1" dirty="0"/>
              <a:t>恒</a:t>
            </a:r>
            <a:r>
              <a:rPr lang="zh-TW" altLang="en-US" sz="8800" b="1" dirty="0"/>
              <a:t>的</a:t>
            </a:r>
            <a:br>
              <a:rPr lang="en-US" altLang="zh-TW" sz="8800" b="1" dirty="0"/>
            </a:br>
            <a:r>
              <a:rPr lang="zh-TW" altLang="en-US" sz="8800" b="1" dirty="0"/>
              <a:t>保障</a:t>
            </a:r>
            <a:endParaRPr lang="en-US" sz="8800" b="1" dirty="0"/>
          </a:p>
        </p:txBody>
      </p:sp>
      <p:sp>
        <p:nvSpPr>
          <p:cNvPr id="396291" name="Text Box 3"/>
          <p:cNvSpPr txBox="1">
            <a:spLocks noChangeArrowheads="1"/>
          </p:cNvSpPr>
          <p:nvPr/>
        </p:nvSpPr>
        <p:spPr bwMode="auto">
          <a:xfrm>
            <a:off x="7981950" y="115888"/>
            <a:ext cx="10160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00000"/>
              </a:lnSpc>
              <a:spcBef>
                <a:spcPct val="0"/>
              </a:spcBef>
              <a:buFontTx/>
              <a:buNone/>
            </a:pPr>
            <a:r>
              <a:rPr kumimoji="0" lang="en-US" dirty="0">
                <a:solidFill>
                  <a:srgbClr val="FFFFFF"/>
                </a:solidFill>
                <a:latin typeface="Arial" charset="0"/>
              </a:rPr>
              <a:t>61</a:t>
            </a:r>
          </a:p>
        </p:txBody>
      </p:sp>
    </p:spTree>
    <p:extLst>
      <p:ext uri="{BB962C8B-B14F-4D97-AF65-F5344CB8AC3E}">
        <p14:creationId xmlns:p14="http://schemas.microsoft.com/office/powerpoint/2010/main" val="3476639043"/>
      </p:ext>
    </p:extLst>
  </p:cSld>
  <p:clrMapOvr>
    <a:masterClrMapping/>
  </p:clrMapOvr>
  <p:transition/>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eternal security satan thinks a lie.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80975" y="-25400"/>
            <a:ext cx="9334500" cy="688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 name="TextBox 17"/>
          <p:cNvSpPr txBox="1"/>
          <p:nvPr/>
        </p:nvSpPr>
        <p:spPr>
          <a:xfrm>
            <a:off x="4378859" y="-108740"/>
            <a:ext cx="4774666" cy="6964608"/>
          </a:xfrm>
          <a:prstGeom prst="rect">
            <a:avLst/>
          </a:prstGeom>
          <a:solidFill>
            <a:schemeClr val="tx1"/>
          </a:solidFill>
        </p:spPr>
        <p:txBody>
          <a:bodyPr wrap="square" rtlCol="0">
            <a:spAutoFit/>
          </a:bodyPr>
          <a:lstStyle/>
          <a:p>
            <a:pPr defTabSz="457200" eaLnBrk="1" fontAlgn="auto" hangingPunct="1">
              <a:lnSpc>
                <a:spcPct val="100000"/>
              </a:lnSpc>
              <a:spcBef>
                <a:spcPts val="0"/>
              </a:spcBef>
              <a:spcAft>
                <a:spcPts val="0"/>
              </a:spcAft>
              <a:buFontTx/>
              <a:buNone/>
            </a:pPr>
            <a:endParaRPr kumimoji="0" lang="en-SG" sz="1800" b="0" dirty="0">
              <a:solidFill>
                <a:srgbClr val="FFFFFF"/>
              </a:solidFill>
              <a:latin typeface="Times New Roman"/>
              <a:ea typeface="+mn-ea"/>
              <a:cs typeface="+mn-cs"/>
            </a:endParaRPr>
          </a:p>
        </p:txBody>
      </p:sp>
      <p:sp>
        <p:nvSpPr>
          <p:cNvPr id="20" name="Rectangle 19"/>
          <p:cNvSpPr/>
          <p:nvPr/>
        </p:nvSpPr>
        <p:spPr>
          <a:xfrm>
            <a:off x="7451547" y="5655539"/>
            <a:ext cx="1701978" cy="1200329"/>
          </a:xfrm>
          <a:prstGeom prst="rect">
            <a:avLst/>
          </a:prstGeom>
          <a:noFill/>
        </p:spPr>
        <p:txBody>
          <a:bodyPr wrap="square">
            <a:spAutoFit/>
          </a:bodyPr>
          <a:lstStyle/>
          <a:p>
            <a:pPr defTabSz="457200" eaLnBrk="1" fontAlgn="auto" hangingPunct="1">
              <a:lnSpc>
                <a:spcPct val="100000"/>
              </a:lnSpc>
              <a:spcBef>
                <a:spcPts val="0"/>
              </a:spcBef>
              <a:spcAft>
                <a:spcPts val="0"/>
              </a:spcAft>
              <a:buFontTx/>
              <a:buNone/>
            </a:pPr>
            <a:r>
              <a:rPr kumimoji="0" lang="zh-CN" altLang="en-US" sz="7200" i="1" dirty="0">
                <a:solidFill>
                  <a:srgbClr val="CC0066"/>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S PGothic" panose="020B0600070205080204" pitchFamily="34" charset="-128"/>
              </a:rPr>
              <a:t>哈！</a:t>
            </a:r>
            <a:endParaRPr kumimoji="0" lang="en-SG" sz="7200" b="0" dirty="0">
              <a:solidFill>
                <a:srgbClr val="CC0066"/>
              </a:solidFill>
              <a:latin typeface="Times New Roman"/>
              <a:ea typeface="+mn-ea"/>
              <a:cs typeface="+mn-cs"/>
            </a:endParaRPr>
          </a:p>
        </p:txBody>
      </p:sp>
      <p:sp>
        <p:nvSpPr>
          <p:cNvPr id="21" name="Rectangle 20"/>
          <p:cNvSpPr/>
          <p:nvPr/>
        </p:nvSpPr>
        <p:spPr>
          <a:xfrm>
            <a:off x="6151803" y="6091433"/>
            <a:ext cx="1313026" cy="771164"/>
          </a:xfrm>
          <a:prstGeom prst="rect">
            <a:avLst/>
          </a:prstGeom>
          <a:noFill/>
        </p:spPr>
        <p:txBody>
          <a:bodyPr wrap="square">
            <a:spAutoFit/>
          </a:bodyPr>
          <a:lstStyle/>
          <a:p>
            <a:pPr defTabSz="457200" eaLnBrk="1" fontAlgn="auto" hangingPunct="1">
              <a:lnSpc>
                <a:spcPct val="100000"/>
              </a:lnSpc>
              <a:spcBef>
                <a:spcPts val="0"/>
              </a:spcBef>
              <a:spcAft>
                <a:spcPts val="0"/>
              </a:spcAft>
              <a:buFontTx/>
              <a:buNone/>
            </a:pPr>
            <a:r>
              <a:rPr kumimoji="0" lang="zh-CN" altLang="en-US" sz="4400" i="1" dirty="0">
                <a:solidFill>
                  <a:srgbClr val="CC0066"/>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S PGothic" panose="020B0600070205080204" pitchFamily="34" charset="-128"/>
              </a:rPr>
              <a:t>哈！</a:t>
            </a:r>
            <a:endParaRPr kumimoji="0" lang="en-SG" sz="4400" b="0" dirty="0">
              <a:solidFill>
                <a:srgbClr val="CC0066"/>
              </a:solidFill>
              <a:latin typeface="Times New Roman"/>
              <a:ea typeface="+mn-ea"/>
              <a:cs typeface="+mn-cs"/>
            </a:endParaRPr>
          </a:p>
        </p:txBody>
      </p:sp>
      <p:sp>
        <p:nvSpPr>
          <p:cNvPr id="23" name="Rectangle 22"/>
          <p:cNvSpPr/>
          <p:nvPr/>
        </p:nvSpPr>
        <p:spPr>
          <a:xfrm>
            <a:off x="4593509" y="6025605"/>
            <a:ext cx="1597671" cy="830997"/>
          </a:xfrm>
          <a:prstGeom prst="rect">
            <a:avLst/>
          </a:prstGeom>
          <a:noFill/>
        </p:spPr>
        <p:txBody>
          <a:bodyPr wrap="square">
            <a:spAutoFit/>
          </a:bodyPr>
          <a:lstStyle/>
          <a:p>
            <a:pPr defTabSz="457200" eaLnBrk="1" fontAlgn="auto" hangingPunct="1">
              <a:lnSpc>
                <a:spcPct val="100000"/>
              </a:lnSpc>
              <a:spcBef>
                <a:spcPts val="0"/>
              </a:spcBef>
              <a:spcAft>
                <a:spcPts val="0"/>
              </a:spcAft>
              <a:buFontTx/>
              <a:buNone/>
            </a:pPr>
            <a:r>
              <a:rPr kumimoji="0" lang="zh-CN" altLang="en-US" sz="4800" i="1" dirty="0">
                <a:solidFill>
                  <a:srgbClr val="CC0066"/>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S PGothic" panose="020B0600070205080204" pitchFamily="34" charset="-128"/>
              </a:rPr>
              <a:t>哈！</a:t>
            </a:r>
            <a:endParaRPr kumimoji="0" lang="en-SG" sz="4800" b="0" dirty="0">
              <a:solidFill>
                <a:srgbClr val="CC0066"/>
              </a:solidFill>
              <a:latin typeface="Times New Roman"/>
              <a:ea typeface="+mn-ea"/>
              <a:cs typeface="+mn-cs"/>
            </a:endParaRPr>
          </a:p>
        </p:txBody>
      </p:sp>
      <p:sp>
        <p:nvSpPr>
          <p:cNvPr id="24" name="Rectangle 23"/>
          <p:cNvSpPr/>
          <p:nvPr/>
        </p:nvSpPr>
        <p:spPr>
          <a:xfrm>
            <a:off x="6508663" y="5382975"/>
            <a:ext cx="1111202" cy="646331"/>
          </a:xfrm>
          <a:prstGeom prst="rect">
            <a:avLst/>
          </a:prstGeom>
          <a:solidFill>
            <a:schemeClr val="tx1"/>
          </a:solidFill>
        </p:spPr>
        <p:txBody>
          <a:bodyPr wrap="none">
            <a:spAutoFit/>
          </a:bodyPr>
          <a:lstStyle/>
          <a:p>
            <a:pPr defTabSz="457200" eaLnBrk="1" fontAlgn="auto" hangingPunct="1">
              <a:lnSpc>
                <a:spcPct val="100000"/>
              </a:lnSpc>
              <a:spcBef>
                <a:spcPts val="0"/>
              </a:spcBef>
              <a:spcAft>
                <a:spcPts val="0"/>
              </a:spcAft>
              <a:buFontTx/>
              <a:buNone/>
            </a:pPr>
            <a:r>
              <a:rPr kumimoji="0" lang="zh-CN" altLang="en-US" sz="3600" i="1" dirty="0">
                <a:solidFill>
                  <a:srgbClr val="CC0066"/>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S PGothic" panose="020B0600070205080204" pitchFamily="34" charset="-128"/>
              </a:rPr>
              <a:t>哈！</a:t>
            </a:r>
            <a:endParaRPr kumimoji="0" lang="en-SG" sz="3600" b="0" dirty="0">
              <a:solidFill>
                <a:srgbClr val="CC0066"/>
              </a:solidFill>
              <a:latin typeface="Times New Roman"/>
              <a:ea typeface="+mn-ea"/>
              <a:cs typeface="+mn-cs"/>
            </a:endParaRPr>
          </a:p>
        </p:txBody>
      </p:sp>
      <p:sp>
        <p:nvSpPr>
          <p:cNvPr id="17" name="TextBox 16"/>
          <p:cNvSpPr txBox="1"/>
          <p:nvPr/>
        </p:nvSpPr>
        <p:spPr>
          <a:xfrm>
            <a:off x="7272338" y="3939222"/>
            <a:ext cx="2069465" cy="1399858"/>
          </a:xfrm>
          <a:prstGeom prst="rect">
            <a:avLst/>
          </a:prstGeom>
          <a:solidFill>
            <a:schemeClr val="tx1"/>
          </a:solidFill>
        </p:spPr>
        <p:txBody>
          <a:bodyPr wrap="square" rtlCol="0">
            <a:spAutoFit/>
          </a:bodyPr>
          <a:lstStyle/>
          <a:p>
            <a:pPr defTabSz="457200" eaLnBrk="1" fontAlgn="auto" hangingPunct="1">
              <a:lnSpc>
                <a:spcPct val="100000"/>
              </a:lnSpc>
              <a:spcBef>
                <a:spcPts val="0"/>
              </a:spcBef>
              <a:spcAft>
                <a:spcPts val="0"/>
              </a:spcAft>
              <a:buFontTx/>
              <a:buNone/>
            </a:pPr>
            <a:endParaRPr kumimoji="0" lang="en-SG" sz="1800" b="0" dirty="0">
              <a:solidFill>
                <a:srgbClr val="FFFFFF"/>
              </a:solidFill>
              <a:latin typeface="Times New Roman"/>
              <a:ea typeface="+mn-ea"/>
              <a:cs typeface="+mn-cs"/>
            </a:endParaRPr>
          </a:p>
        </p:txBody>
      </p:sp>
      <p:sp>
        <p:nvSpPr>
          <p:cNvPr id="12" name="TextBox 11"/>
          <p:cNvSpPr txBox="1"/>
          <p:nvPr/>
        </p:nvSpPr>
        <p:spPr>
          <a:xfrm>
            <a:off x="5069840" y="497840"/>
            <a:ext cx="4177823" cy="4693920"/>
          </a:xfrm>
          <a:prstGeom prst="rect">
            <a:avLst/>
          </a:prstGeom>
          <a:solidFill>
            <a:schemeClr val="tx1"/>
          </a:solidFill>
        </p:spPr>
        <p:txBody>
          <a:bodyPr wrap="square" rtlCol="0">
            <a:spAutoFit/>
          </a:bodyPr>
          <a:lstStyle/>
          <a:p>
            <a:pPr defTabSz="457200" eaLnBrk="1" fontAlgn="auto" hangingPunct="1">
              <a:lnSpc>
                <a:spcPct val="100000"/>
              </a:lnSpc>
              <a:spcBef>
                <a:spcPts val="0"/>
              </a:spcBef>
              <a:spcAft>
                <a:spcPts val="0"/>
              </a:spcAft>
              <a:buFontTx/>
              <a:buNone/>
            </a:pPr>
            <a:endParaRPr kumimoji="0" lang="en-SG" sz="1800" b="0" dirty="0">
              <a:solidFill>
                <a:srgbClr val="FFFFFF"/>
              </a:solidFill>
              <a:latin typeface="Times New Roman"/>
              <a:ea typeface="+mn-ea"/>
              <a:cs typeface="+mn-cs"/>
            </a:endParaRPr>
          </a:p>
        </p:txBody>
      </p:sp>
      <p:sp>
        <p:nvSpPr>
          <p:cNvPr id="2" name="Title 1"/>
          <p:cNvSpPr>
            <a:spLocks noGrp="1"/>
          </p:cNvSpPr>
          <p:nvPr>
            <p:ph type="title"/>
          </p:nvPr>
        </p:nvSpPr>
        <p:spPr>
          <a:xfrm>
            <a:off x="519402" y="215106"/>
            <a:ext cx="4144963" cy="2024063"/>
          </a:xfrm>
        </p:spPr>
        <p:txBody>
          <a:bodyPr/>
          <a:lstStyle/>
          <a:p>
            <a:pPr>
              <a:defRPr/>
            </a:pPr>
            <a:r>
              <a:rPr lang="zh-CN" altLang="en-US" sz="6000" dirty="0"/>
              <a:t>令人鄙视</a:t>
            </a:r>
            <a:br>
              <a:rPr lang="en-US" altLang="zh-CN" sz="6000" dirty="0"/>
            </a:br>
            <a:r>
              <a:rPr lang="zh-CN" altLang="en-US" sz="6000" dirty="0"/>
              <a:t>的保障</a:t>
            </a:r>
            <a:endParaRPr lang="en-US" sz="6000" dirty="0"/>
          </a:p>
        </p:txBody>
      </p:sp>
      <p:sp>
        <p:nvSpPr>
          <p:cNvPr id="8" name="Rectangle 7"/>
          <p:cNvSpPr/>
          <p:nvPr/>
        </p:nvSpPr>
        <p:spPr>
          <a:xfrm>
            <a:off x="4479635" y="2967335"/>
            <a:ext cx="184730" cy="923330"/>
          </a:xfrm>
          <a:prstGeom prst="rect">
            <a:avLst/>
          </a:prstGeom>
          <a:noFill/>
        </p:spPr>
        <p:txBody>
          <a:bodyPr wrap="none" lIns="91440" tIns="45720" rIns="91440" bIns="45720">
            <a:spAutoFit/>
          </a:bodyPr>
          <a:lstStyle/>
          <a:p>
            <a:pPr algn="ctr" defTabSz="457200" eaLnBrk="1" fontAlgn="auto" hangingPunct="1">
              <a:lnSpc>
                <a:spcPct val="100000"/>
              </a:lnSpc>
              <a:spcBef>
                <a:spcPts val="0"/>
              </a:spcBef>
              <a:spcAft>
                <a:spcPts val="0"/>
              </a:spcAft>
              <a:buFontTx/>
              <a:buNone/>
            </a:pPr>
            <a:endParaRPr kumimoji="0" lang="en-US" sz="5400" dirty="0">
              <a:ln w="22225">
                <a:solidFill>
                  <a:srgbClr val="CC0066"/>
                </a:solidFill>
                <a:prstDash val="solid"/>
              </a:ln>
              <a:solidFill>
                <a:srgbClr val="CC0066">
                  <a:lumMod val="40000"/>
                  <a:lumOff val="60000"/>
                </a:srgbClr>
              </a:solidFill>
              <a:latin typeface="Times New Roman"/>
              <a:ea typeface="+mn-ea"/>
              <a:cs typeface="+mn-cs"/>
            </a:endParaRPr>
          </a:p>
        </p:txBody>
      </p:sp>
      <p:sp>
        <p:nvSpPr>
          <p:cNvPr id="9" name="Rectangle 8"/>
          <p:cNvSpPr/>
          <p:nvPr/>
        </p:nvSpPr>
        <p:spPr>
          <a:xfrm>
            <a:off x="4479634" y="2967335"/>
            <a:ext cx="184731" cy="923330"/>
          </a:xfrm>
          <a:prstGeom prst="rect">
            <a:avLst/>
          </a:prstGeom>
          <a:noFill/>
        </p:spPr>
        <p:txBody>
          <a:bodyPr wrap="none" lIns="91440" tIns="45720" rIns="91440" bIns="45720">
            <a:spAutoFit/>
          </a:bodyPr>
          <a:lstStyle/>
          <a:p>
            <a:pPr algn="ctr" defTabSz="457200" eaLnBrk="1" fontAlgn="auto" hangingPunct="1">
              <a:lnSpc>
                <a:spcPct val="100000"/>
              </a:lnSpc>
              <a:spcBef>
                <a:spcPts val="0"/>
              </a:spcBef>
              <a:spcAft>
                <a:spcPts val="0"/>
              </a:spcAft>
              <a:buFontTx/>
              <a:buNone/>
            </a:pPr>
            <a:endParaRPr kumimoji="0" lang="en-US" sz="5400" b="0" dirty="0">
              <a:ln w="0"/>
              <a:solidFill>
                <a:srgbClr val="FF9933"/>
              </a:solidFill>
              <a:effectLst>
                <a:outerShdw blurRad="38100" dist="25400" dir="5400000" algn="ctr" rotWithShape="0">
                  <a:srgbClr val="6E747A">
                    <a:alpha val="43000"/>
                  </a:srgbClr>
                </a:outerShdw>
              </a:effectLst>
              <a:latin typeface="Times New Roman"/>
              <a:ea typeface="+mn-ea"/>
              <a:cs typeface="+mn-cs"/>
            </a:endParaRPr>
          </a:p>
        </p:txBody>
      </p:sp>
      <p:sp>
        <p:nvSpPr>
          <p:cNvPr id="14" name="TextBox 13"/>
          <p:cNvSpPr txBox="1"/>
          <p:nvPr/>
        </p:nvSpPr>
        <p:spPr>
          <a:xfrm>
            <a:off x="7927009" y="-172720"/>
            <a:ext cx="1414794" cy="1399858"/>
          </a:xfrm>
          <a:prstGeom prst="rect">
            <a:avLst/>
          </a:prstGeom>
          <a:solidFill>
            <a:schemeClr val="tx1"/>
          </a:solidFill>
        </p:spPr>
        <p:txBody>
          <a:bodyPr wrap="square" rtlCol="0">
            <a:spAutoFit/>
          </a:bodyPr>
          <a:lstStyle/>
          <a:p>
            <a:pPr defTabSz="457200" eaLnBrk="1" fontAlgn="auto" hangingPunct="1">
              <a:lnSpc>
                <a:spcPct val="100000"/>
              </a:lnSpc>
              <a:spcBef>
                <a:spcPts val="0"/>
              </a:spcBef>
              <a:spcAft>
                <a:spcPts val="0"/>
              </a:spcAft>
              <a:buFontTx/>
              <a:buNone/>
            </a:pPr>
            <a:endParaRPr kumimoji="0" lang="en-SG" sz="1800" b="0" dirty="0">
              <a:solidFill>
                <a:srgbClr val="FFFFFF"/>
              </a:solidFill>
              <a:latin typeface="Times New Roman"/>
              <a:ea typeface="+mn-ea"/>
              <a:cs typeface="+mn-cs"/>
            </a:endParaRPr>
          </a:p>
        </p:txBody>
      </p:sp>
      <p:sp>
        <p:nvSpPr>
          <p:cNvPr id="16" name="Oval Callout 15"/>
          <p:cNvSpPr/>
          <p:nvPr/>
        </p:nvSpPr>
        <p:spPr bwMode="auto">
          <a:xfrm>
            <a:off x="4282789" y="-172720"/>
            <a:ext cx="5247291" cy="5364480"/>
          </a:xfrm>
          <a:prstGeom prst="wedgeEllipseCallout">
            <a:avLst>
              <a:gd name="adj1" fmla="val -69611"/>
              <a:gd name="adj2" fmla="val 61462"/>
            </a:avLst>
          </a:prstGeom>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algn="ctr">
              <a:lnSpc>
                <a:spcPct val="100000"/>
              </a:lnSpc>
              <a:spcBef>
                <a:spcPct val="0"/>
              </a:spcBef>
              <a:buFontTx/>
              <a:buNone/>
            </a:pPr>
            <a:r>
              <a:rPr kumimoji="0" lang="zh-CN" altLang="en-US" sz="2800" i="1" dirty="0">
                <a:solidFill>
                  <a:srgbClr val="00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Arial" panose="020B0604020202020204" pitchFamily="34" charset="0"/>
              </a:rPr>
              <a:t>我教导的</a:t>
            </a:r>
            <a:r>
              <a:rPr kumimoji="0" lang="zh-CN" altLang="en-US" sz="2800" i="1" dirty="0">
                <a:solidFill>
                  <a:srgbClr val="FF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Arial" panose="020B0604020202020204" pitchFamily="34" charset="0"/>
              </a:rPr>
              <a:t>永恒的保障 </a:t>
            </a:r>
            <a:r>
              <a:rPr kumimoji="0" lang="zh-CN" altLang="en-US" sz="2800" i="1" dirty="0">
                <a:solidFill>
                  <a:srgbClr val="00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Arial" panose="020B0604020202020204" pitchFamily="34" charset="0"/>
              </a:rPr>
              <a:t>，也是</a:t>
            </a:r>
            <a:r>
              <a:rPr kumimoji="0" lang="zh-CN" altLang="en-US" sz="2800" i="1" dirty="0">
                <a:solidFill>
                  <a:srgbClr val="00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icrosoft YaHei" panose="020B0503020204020204" pitchFamily="34" charset="-122"/>
              </a:rPr>
              <a:t>说</a:t>
            </a:r>
            <a:r>
              <a:rPr kumimoji="0" lang="zh-CN" altLang="en-US" sz="2800" i="1" dirty="0">
                <a:solidFill>
                  <a:srgbClr val="FF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S PGothic" panose="020B0600070205080204" pitchFamily="34" charset="-128"/>
              </a:rPr>
              <a:t>一朝得救永远得救和</a:t>
            </a:r>
            <a:r>
              <a:rPr kumimoji="0" lang="zh-CN" altLang="en-US" sz="2800" i="1" dirty="0">
                <a:solidFill>
                  <a:srgbClr val="FF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Arial" panose="020B0604020202020204" pitchFamily="34" charset="0"/>
              </a:rPr>
              <a:t>或</a:t>
            </a:r>
            <a:r>
              <a:rPr kumimoji="0" lang="zh-CN" altLang="en-US" sz="2800" i="1" dirty="0">
                <a:solidFill>
                  <a:srgbClr val="FF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icrosoft YaHei" panose="020B0503020204020204" pitchFamily="34" charset="-122"/>
              </a:rPr>
              <a:t>圣徒的坚忍</a:t>
            </a:r>
            <a:r>
              <a:rPr kumimoji="0" lang="zh-CN" altLang="en-US" sz="2800" i="1" dirty="0">
                <a:solidFill>
                  <a:srgbClr val="00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icrosoft YaHei" panose="020B0503020204020204" pitchFamily="34" charset="-122"/>
              </a:rPr>
              <a:t>，这</a:t>
            </a:r>
            <a:r>
              <a:rPr kumimoji="0" lang="zh-CN" altLang="en-US" sz="2800" i="1" dirty="0">
                <a:solidFill>
                  <a:srgbClr val="00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Arial" panose="020B0604020202020204" pitchFamily="34" charset="0"/>
              </a:rPr>
              <a:t>是我设计用来欺骗义人最好的谎言。最有可能，我会用</a:t>
            </a:r>
            <a:r>
              <a:rPr kumimoji="0" lang="zh-CN" altLang="en-US" sz="2800" i="1" dirty="0">
                <a:solidFill>
                  <a:srgbClr val="00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S PGothic" panose="020B0600070205080204" pitchFamily="34" charset="-128"/>
              </a:rPr>
              <a:t>这个谎言骗到你，并再次俘获你</a:t>
            </a:r>
            <a:r>
              <a:rPr kumimoji="0" lang="zh-CN" altLang="en-US" sz="2800" i="1" dirty="0">
                <a:solidFill>
                  <a:srgbClr val="0000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icrosoft YaHei" panose="020B0503020204020204" pitchFamily="34" charset="-122"/>
              </a:rPr>
              <a:t>！</a:t>
            </a:r>
            <a:endParaRPr kumimoji="0" lang="zh-CN" altLang="en-US" sz="2800" i="1"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endParaRPr>
          </a:p>
          <a:p>
            <a:pPr>
              <a:lnSpc>
                <a:spcPct val="100000"/>
              </a:lnSpc>
              <a:spcBef>
                <a:spcPct val="0"/>
              </a:spcBef>
              <a:buFontTx/>
              <a:buNone/>
            </a:pPr>
            <a:endParaRPr kumimoji="0" lang="en-SG" sz="1600" b="0" dirty="0">
              <a:solidFill>
                <a:srgbClr val="FFFFFF"/>
              </a:solidFill>
              <a:latin typeface="Times New Roman" pitchFamily="-112" charset="0"/>
            </a:endParaRPr>
          </a:p>
        </p:txBody>
      </p:sp>
      <p:sp>
        <p:nvSpPr>
          <p:cNvPr id="22" name="Rectangle 21"/>
          <p:cNvSpPr/>
          <p:nvPr/>
        </p:nvSpPr>
        <p:spPr>
          <a:xfrm>
            <a:off x="4583664" y="5419202"/>
            <a:ext cx="2170339" cy="769441"/>
          </a:xfrm>
          <a:prstGeom prst="rect">
            <a:avLst/>
          </a:prstGeom>
          <a:noFill/>
        </p:spPr>
        <p:txBody>
          <a:bodyPr wrap="square">
            <a:spAutoFit/>
          </a:bodyPr>
          <a:lstStyle/>
          <a:p>
            <a:pPr algn="ctr" defTabSz="457200" eaLnBrk="1" fontAlgn="auto" hangingPunct="1">
              <a:lnSpc>
                <a:spcPct val="100000"/>
              </a:lnSpc>
              <a:spcBef>
                <a:spcPts val="0"/>
              </a:spcBef>
              <a:spcAft>
                <a:spcPts val="0"/>
              </a:spcAft>
              <a:buFontTx/>
              <a:buNone/>
            </a:pPr>
            <a:r>
              <a:rPr kumimoji="0" lang="zh-CN" altLang="en-US" sz="4400" i="1" dirty="0">
                <a:solidFill>
                  <a:srgbClr val="CC0066"/>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S PGothic" panose="020B0600070205080204" pitchFamily="34" charset="-128"/>
              </a:rPr>
              <a:t>哈！</a:t>
            </a:r>
            <a:endParaRPr kumimoji="0" lang="en-SG" sz="4400" b="0" dirty="0">
              <a:solidFill>
                <a:srgbClr val="CC0066"/>
              </a:solidFill>
              <a:latin typeface="Times New Roman"/>
              <a:ea typeface="+mn-ea"/>
              <a:cs typeface="+mn-cs"/>
            </a:endParaRPr>
          </a:p>
        </p:txBody>
      </p:sp>
      <p:sp>
        <p:nvSpPr>
          <p:cNvPr id="19" name="Rectangle 18"/>
          <p:cNvSpPr/>
          <p:nvPr/>
        </p:nvSpPr>
        <p:spPr>
          <a:xfrm>
            <a:off x="6414525" y="5396830"/>
            <a:ext cx="1205340" cy="769441"/>
          </a:xfrm>
          <a:prstGeom prst="rect">
            <a:avLst/>
          </a:prstGeom>
          <a:noFill/>
        </p:spPr>
        <p:txBody>
          <a:bodyPr wrap="square">
            <a:spAutoFit/>
          </a:bodyPr>
          <a:lstStyle/>
          <a:p>
            <a:pPr defTabSz="457200" eaLnBrk="1" fontAlgn="auto" hangingPunct="1">
              <a:lnSpc>
                <a:spcPct val="100000"/>
              </a:lnSpc>
              <a:spcBef>
                <a:spcPts val="0"/>
              </a:spcBef>
              <a:spcAft>
                <a:spcPts val="0"/>
              </a:spcAft>
              <a:buFontTx/>
              <a:buNone/>
            </a:pPr>
            <a:r>
              <a:rPr kumimoji="0" lang="zh-CN" altLang="en-US" sz="4400" i="1" dirty="0">
                <a:solidFill>
                  <a:srgbClr val="CC0066"/>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S PGothic" panose="020B0600070205080204" pitchFamily="34" charset="-128"/>
              </a:rPr>
              <a:t>哈！</a:t>
            </a:r>
            <a:endParaRPr kumimoji="0" lang="en-SG" sz="4400" b="0" dirty="0">
              <a:solidFill>
                <a:srgbClr val="CC0066"/>
              </a:solidFill>
              <a:latin typeface="Times New Roman"/>
              <a:ea typeface="+mn-ea"/>
              <a:cs typeface="+mn-cs"/>
            </a:endParaRPr>
          </a:p>
        </p:txBody>
      </p:sp>
    </p:spTree>
    <p:extLst>
      <p:ext uri="{BB962C8B-B14F-4D97-AF65-F5344CB8AC3E}">
        <p14:creationId xmlns:p14="http://schemas.microsoft.com/office/powerpoint/2010/main" val="1669047216"/>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3"/>
          <p:cNvSpPr>
            <a:spLocks noChangeArrowheads="1"/>
          </p:cNvSpPr>
          <p:nvPr/>
        </p:nvSpPr>
        <p:spPr bwMode="auto">
          <a:xfrm>
            <a:off x="-71438" y="-26988"/>
            <a:ext cx="9251951" cy="7029451"/>
          </a:xfrm>
          <a:prstGeom prst="rect">
            <a:avLst/>
          </a:prstGeom>
          <a:solidFill>
            <a:srgbClr val="000000"/>
          </a:solidFill>
          <a:ln w="9525">
            <a:solidFill>
              <a:schemeClr val="tx1"/>
            </a:solidFill>
            <a:round/>
            <a:headEnd/>
            <a:tailEnd/>
          </a:ln>
        </p:spPr>
        <p:txBody>
          <a:bodyPr/>
          <a:lstStyle/>
          <a:p>
            <a:pPr>
              <a:lnSpc>
                <a:spcPct val="100000"/>
              </a:lnSpc>
              <a:spcBef>
                <a:spcPct val="0"/>
              </a:spcBef>
              <a:buFontTx/>
              <a:buNone/>
            </a:pPr>
            <a:endParaRPr kumimoji="0" lang="en-US" sz="1800" b="0">
              <a:solidFill>
                <a:srgbClr val="FFFFFF"/>
              </a:solidFill>
              <a:latin typeface="Times New Roman" charset="0"/>
              <a:cs typeface="ＭＳ Ｐゴシック" charset="0"/>
            </a:endParaRPr>
          </a:p>
        </p:txBody>
      </p:sp>
      <p:sp>
        <p:nvSpPr>
          <p:cNvPr id="2" name="Title 1"/>
          <p:cNvSpPr>
            <a:spLocks noGrp="1"/>
          </p:cNvSpPr>
          <p:nvPr>
            <p:ph type="title"/>
          </p:nvPr>
        </p:nvSpPr>
        <p:spPr/>
        <p:txBody>
          <a:bodyPr/>
          <a:lstStyle/>
          <a:p>
            <a:pPr>
              <a:defRPr/>
            </a:pPr>
            <a:r>
              <a:rPr lang="en-US" dirty="0"/>
              <a:t>Some Despise Security</a:t>
            </a:r>
          </a:p>
        </p:txBody>
      </p:sp>
      <p:grpSp>
        <p:nvGrpSpPr>
          <p:cNvPr id="4" name="Group 3"/>
          <p:cNvGrpSpPr/>
          <p:nvPr/>
        </p:nvGrpSpPr>
        <p:grpSpPr>
          <a:xfrm>
            <a:off x="177800" y="139402"/>
            <a:ext cx="8733632" cy="6457950"/>
            <a:chOff x="177800" y="139402"/>
            <a:chExt cx="8733632" cy="6457950"/>
          </a:xfrm>
        </p:grpSpPr>
        <p:pic>
          <p:nvPicPr>
            <p:cNvPr id="328707" name="Picture 4" descr="eternal security teachers are evil men dan corner evangelical outreach.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77800" y="139402"/>
              <a:ext cx="8697913" cy="6457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Oval Callout 2"/>
            <p:cNvSpPr/>
            <p:nvPr/>
          </p:nvSpPr>
          <p:spPr bwMode="auto">
            <a:xfrm>
              <a:off x="4572000" y="842528"/>
              <a:ext cx="4339432" cy="2583394"/>
            </a:xfrm>
            <a:prstGeom prst="wedgeEllipseCallout">
              <a:avLst>
                <a:gd name="adj1" fmla="val -57905"/>
                <a:gd name="adj2" fmla="val 50728"/>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a:lnSpc>
                  <a:spcPct val="100000"/>
                </a:lnSpc>
                <a:spcBef>
                  <a:spcPct val="0"/>
                </a:spcBef>
                <a:buFontTx/>
                <a:buNone/>
              </a:pPr>
              <a:endParaRPr kumimoji="0" lang="en-SG" sz="4000" dirty="0">
                <a:ln w="0"/>
                <a:solidFill>
                  <a:srgbClr val="7030A0"/>
                </a:solidFill>
                <a:effectLst>
                  <a:outerShdw blurRad="38100" dist="25400" dir="5400000" algn="ctr" rotWithShape="0">
                    <a:srgbClr val="6E747A">
                      <a:alpha val="43000"/>
                    </a:srgbClr>
                  </a:outerShdw>
                </a:effectLst>
                <a:latin typeface="MS PGothic" panose="020B0600070205080204" pitchFamily="34" charset="-128"/>
                <a:ea typeface="MS PGothic" panose="020B0600070205080204" pitchFamily="34" charset="-128"/>
                <a:cs typeface="+mn-cs"/>
              </a:endParaRPr>
            </a:p>
          </p:txBody>
        </p:sp>
      </p:grpSp>
      <p:sp>
        <p:nvSpPr>
          <p:cNvPr id="5" name="TextBox 4"/>
          <p:cNvSpPr txBox="1"/>
          <p:nvPr/>
        </p:nvSpPr>
        <p:spPr>
          <a:xfrm>
            <a:off x="4680086" y="1345899"/>
            <a:ext cx="4078950" cy="1754327"/>
          </a:xfrm>
          <a:prstGeom prst="rect">
            <a:avLst/>
          </a:prstGeom>
          <a:noFill/>
        </p:spPr>
        <p:txBody>
          <a:bodyPr wrap="square" rtlCol="0">
            <a:spAutoFit/>
          </a:bodyPr>
          <a:lstStyle/>
          <a:p>
            <a:pPr algn="ctr" defTabSz="457200" eaLnBrk="1" fontAlgn="auto" hangingPunct="1">
              <a:lnSpc>
                <a:spcPct val="100000"/>
              </a:lnSpc>
              <a:spcBef>
                <a:spcPts val="0"/>
              </a:spcBef>
              <a:spcAft>
                <a:spcPts val="0"/>
              </a:spcAft>
              <a:buFontTx/>
              <a:buNone/>
            </a:pPr>
            <a:r>
              <a:rPr kumimoji="0" lang="zh-CN" altLang="en-US" sz="3600" dirty="0">
                <a:ln w="0"/>
                <a:solidFill>
                  <a:srgbClr val="7030A0"/>
                </a:solidFill>
                <a:effectLst>
                  <a:outerShdw blurRad="38100" dist="25400" dir="5400000" algn="ctr" rotWithShape="0">
                    <a:srgbClr val="6E747A">
                      <a:alpha val="43000"/>
                    </a:srgbClr>
                  </a:outerShdw>
                </a:effectLst>
                <a:latin typeface="MS PGothic" panose="020B0600070205080204" pitchFamily="34" charset="-128"/>
                <a:ea typeface="MS PGothic" panose="020B0600070205080204" pitchFamily="34" charset="-128"/>
                <a:cs typeface="+mn-cs"/>
              </a:rPr>
              <a:t>你可以相信我！</a:t>
            </a:r>
            <a:br>
              <a:rPr kumimoji="0" lang="en-US" altLang="zh-CN" sz="3600" dirty="0">
                <a:ln w="0"/>
                <a:solidFill>
                  <a:srgbClr val="7030A0"/>
                </a:solidFill>
                <a:effectLst>
                  <a:outerShdw blurRad="38100" dist="25400" dir="5400000" algn="ctr" rotWithShape="0">
                    <a:srgbClr val="6E747A">
                      <a:alpha val="43000"/>
                    </a:srgbClr>
                  </a:outerShdw>
                </a:effectLst>
                <a:latin typeface="MS PGothic" panose="020B0600070205080204" pitchFamily="34" charset="-128"/>
                <a:ea typeface="MS PGothic" panose="020B0600070205080204" pitchFamily="34" charset="-128"/>
                <a:cs typeface="+mn-cs"/>
              </a:rPr>
            </a:br>
            <a:r>
              <a:rPr kumimoji="0" lang="zh-CN" altLang="en-US" sz="3600" dirty="0">
                <a:ln w="0"/>
                <a:solidFill>
                  <a:srgbClr val="7030A0"/>
                </a:solidFill>
                <a:effectLst>
                  <a:outerShdw blurRad="38100" dist="25400" dir="5400000" algn="ctr" rotWithShape="0">
                    <a:srgbClr val="6E747A">
                      <a:alpha val="43000"/>
                    </a:srgbClr>
                  </a:outerShdw>
                </a:effectLst>
                <a:latin typeface="MS PGothic" panose="020B0600070205080204" pitchFamily="34" charset="-128"/>
                <a:ea typeface="MS PGothic" panose="020B0600070205080204" pitchFamily="34" charset="-128"/>
                <a:cs typeface="+mn-cs"/>
              </a:rPr>
              <a:t>我是一名教导</a:t>
            </a:r>
            <a:endParaRPr kumimoji="0" lang="en-US" altLang="zh-CN" sz="3600" dirty="0">
              <a:ln w="0"/>
              <a:solidFill>
                <a:srgbClr val="7030A0"/>
              </a:solidFill>
              <a:effectLst>
                <a:outerShdw blurRad="38100" dist="25400" dir="5400000" algn="ctr" rotWithShape="0">
                  <a:srgbClr val="6E747A">
                    <a:alpha val="43000"/>
                  </a:srgbClr>
                </a:outerShdw>
              </a:effectLst>
              <a:latin typeface="MS PGothic" panose="020B0600070205080204" pitchFamily="34" charset="-128"/>
              <a:ea typeface="MS PGothic" panose="020B0600070205080204" pitchFamily="34" charset="-128"/>
              <a:cs typeface="+mn-cs"/>
            </a:endParaRPr>
          </a:p>
          <a:p>
            <a:pPr algn="ctr" defTabSz="457200" eaLnBrk="1" fontAlgn="auto" hangingPunct="1">
              <a:lnSpc>
                <a:spcPct val="100000"/>
              </a:lnSpc>
              <a:spcBef>
                <a:spcPts val="0"/>
              </a:spcBef>
              <a:spcAft>
                <a:spcPts val="0"/>
              </a:spcAft>
              <a:buFontTx/>
              <a:buNone/>
            </a:pPr>
            <a:r>
              <a:rPr kumimoji="0" lang="zh-CN" altLang="en-US" sz="3600" dirty="0">
                <a:ln w="0"/>
                <a:solidFill>
                  <a:srgbClr val="7030A0"/>
                </a:solidFill>
                <a:effectLst>
                  <a:outerShdw blurRad="38100" dist="25400" dir="5400000" algn="ctr" rotWithShape="0">
                    <a:srgbClr val="6E747A">
                      <a:alpha val="43000"/>
                    </a:srgbClr>
                  </a:outerShdw>
                </a:effectLst>
                <a:latin typeface="MS PGothic" panose="020B0600070205080204" pitchFamily="34" charset="-128"/>
                <a:ea typeface="MS PGothic" panose="020B0600070205080204" pitchFamily="34" charset="-128"/>
                <a:cs typeface="+mn-cs"/>
              </a:rPr>
              <a:t>永恒保障的教师</a:t>
            </a:r>
            <a:endParaRPr kumimoji="0" lang="en-SG" sz="3600" dirty="0">
              <a:ln w="0"/>
              <a:solidFill>
                <a:srgbClr val="7030A0"/>
              </a:solidFill>
              <a:effectLst>
                <a:outerShdw blurRad="38100" dist="25400" dir="5400000" algn="ctr" rotWithShape="0">
                  <a:srgbClr val="6E747A">
                    <a:alpha val="43000"/>
                  </a:srgbClr>
                </a:outerShdw>
              </a:effectLst>
              <a:latin typeface="MS PGothic" panose="020B0600070205080204" pitchFamily="34" charset="-128"/>
              <a:ea typeface="MS PGothic" panose="020B0600070205080204" pitchFamily="34" charset="-128"/>
              <a:cs typeface="+mn-cs"/>
            </a:endParaRPr>
          </a:p>
        </p:txBody>
      </p:sp>
    </p:spTree>
    <p:extLst>
      <p:ext uri="{BB962C8B-B14F-4D97-AF65-F5344CB8AC3E}">
        <p14:creationId xmlns:p14="http://schemas.microsoft.com/office/powerpoint/2010/main" val="745251885"/>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436226"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6227" name="Rectangle 2"/>
          <p:cNvSpPr>
            <a:spLocks noGrp="1" noChangeArrowheads="1"/>
          </p:cNvSpPr>
          <p:nvPr>
            <p:ph type="title" idx="4294967295"/>
          </p:nvPr>
        </p:nvSpPr>
        <p:spPr>
          <a:xfrm>
            <a:off x="828840" y="152400"/>
            <a:ext cx="6840538" cy="609600"/>
          </a:xfrm>
          <a:solidFill>
            <a:srgbClr val="000000"/>
          </a:solidFill>
        </p:spPr>
        <p:txBody>
          <a:bodyPr anchor="ctr"/>
          <a:lstStyle/>
          <a:p>
            <a:pPr algn="ctr" eaLnBrk="1" hangingPunct="1"/>
            <a:r>
              <a:rPr lang="zh-CN" altLang="en-US" sz="3200" dirty="0">
                <a:solidFill>
                  <a:schemeClr val="bg1"/>
                </a:solidFill>
                <a:latin typeface="MS PGothic" panose="020B0600070205080204" pitchFamily="34" charset="-128"/>
                <a:ea typeface="MS PGothic" panose="020B0600070205080204" pitchFamily="34" charset="-128"/>
              </a:rPr>
              <a:t>约翰一书</a:t>
            </a:r>
            <a:r>
              <a:rPr lang="en-US" altLang="zh-CN" sz="3200" dirty="0">
                <a:solidFill>
                  <a:schemeClr val="bg1"/>
                </a:solidFill>
                <a:latin typeface="MS PGothic" panose="020B0600070205080204" pitchFamily="34" charset="-128"/>
                <a:ea typeface="MS PGothic" panose="020B0600070205080204" pitchFamily="34" charset="-128"/>
              </a:rPr>
              <a:t>5</a:t>
            </a:r>
            <a:r>
              <a:rPr lang="zh-CN" altLang="en-US" sz="3200" dirty="0">
                <a:solidFill>
                  <a:schemeClr val="bg1"/>
                </a:solidFill>
                <a:latin typeface="MS PGothic" panose="020B0600070205080204" pitchFamily="34" charset="-128"/>
                <a:ea typeface="MS PGothic" panose="020B0600070205080204" pitchFamily="34" charset="-128"/>
              </a:rPr>
              <a:t>：</a:t>
            </a:r>
            <a:r>
              <a:rPr lang="en-US" altLang="zh-CN" sz="3200" dirty="0">
                <a:solidFill>
                  <a:schemeClr val="bg1"/>
                </a:solidFill>
                <a:latin typeface="MS PGothic" panose="020B0600070205080204" pitchFamily="34" charset="-128"/>
                <a:ea typeface="MS PGothic" panose="020B0600070205080204" pitchFamily="34" charset="-128"/>
              </a:rPr>
              <a:t>11-13 </a:t>
            </a:r>
            <a:r>
              <a:rPr lang="zh-CN" altLang="en-US" sz="3200" dirty="0">
                <a:solidFill>
                  <a:schemeClr val="bg1"/>
                </a:solidFill>
                <a:latin typeface="MS PGothic" panose="020B0600070205080204" pitchFamily="34" charset="-128"/>
                <a:ea typeface="MS PGothic" panose="020B0600070205080204" pitchFamily="34" charset="-128"/>
              </a:rPr>
              <a:t>中的保证</a:t>
            </a:r>
            <a:endParaRPr lang="en-US" sz="3200" dirty="0">
              <a:solidFill>
                <a:schemeClr val="bg1"/>
              </a:solidFill>
              <a:latin typeface="MS PGothic" panose="020B0600070205080204" pitchFamily="34" charset="-128"/>
              <a:ea typeface="MS PGothic" panose="020B0600070205080204" pitchFamily="34" charset="-128"/>
            </a:endParaRPr>
          </a:p>
        </p:txBody>
      </p:sp>
      <p:sp>
        <p:nvSpPr>
          <p:cNvPr id="436228" name="Text Box 3"/>
          <p:cNvSpPr txBox="1">
            <a:spLocks noChangeArrowheads="1"/>
          </p:cNvSpPr>
          <p:nvPr/>
        </p:nvSpPr>
        <p:spPr bwMode="auto">
          <a:xfrm>
            <a:off x="8385196" y="115888"/>
            <a:ext cx="527007"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0"/>
              </a:spcBef>
              <a:buFontTx/>
              <a:buNone/>
            </a:pPr>
            <a:r>
              <a:rPr kumimoji="0" lang="en-US" dirty="0">
                <a:solidFill>
                  <a:srgbClr val="000000"/>
                </a:solidFill>
                <a:latin typeface="Arial" charset="0"/>
              </a:rPr>
              <a:t>63</a:t>
            </a:r>
          </a:p>
        </p:txBody>
      </p:sp>
      <p:sp>
        <p:nvSpPr>
          <p:cNvPr id="65540" name="Text Box 6"/>
          <p:cNvSpPr txBox="1">
            <a:spLocks noChangeArrowheads="1"/>
          </p:cNvSpPr>
          <p:nvPr/>
        </p:nvSpPr>
        <p:spPr bwMode="auto">
          <a:xfrm>
            <a:off x="-111760" y="3263071"/>
            <a:ext cx="9144000" cy="2862322"/>
          </a:xfrm>
          <a:prstGeom prst="rect">
            <a:avLst/>
          </a:prstGeom>
          <a:noFill/>
          <a:ln w="9525">
            <a:no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defRPr/>
            </a:pPr>
            <a:r>
              <a:rPr kumimoji="0" lang="zh-CN" altLang="en-US" sz="3600" b="0" dirty="0">
                <a:solidFill>
                  <a:srgbClr val="FFFFFF"/>
                </a:solidFill>
                <a:latin typeface="MS PGothic" panose="020B0600070205080204" pitchFamily="34" charset="-128"/>
                <a:ea typeface="MS PGothic" panose="020B0600070205080204" pitchFamily="34" charset="-128"/>
              </a:rPr>
              <a:t>                                  </a:t>
            </a:r>
            <a:r>
              <a:rPr kumimoji="0" lang="zh-CN" altLang="en-US" sz="3600"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“这是神所证明的：</a:t>
            </a:r>
            <a:endParaRPr kumimoji="0" lang="en-SG" altLang="zh-CN" sz="3600"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endParaRPr>
          </a:p>
          <a:p>
            <a:pPr eaLnBrk="1" hangingPunct="1">
              <a:lnSpc>
                <a:spcPct val="100000"/>
              </a:lnSpc>
              <a:spcBef>
                <a:spcPct val="0"/>
              </a:spcBef>
              <a:buFontTx/>
              <a:buNone/>
              <a:defRPr/>
            </a:pPr>
            <a:r>
              <a:rPr kumimoji="0" lang="zh-CN" altLang="en-US" sz="3600"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他</a:t>
            </a:r>
            <a:r>
              <a:rPr kumimoji="0" lang="zh-CN" altLang="en-US" sz="3600" u="sng" dirty="0">
                <a:solidFill>
                  <a:srgbClr val="FFFF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已经给了我们永生</a:t>
            </a:r>
            <a:r>
              <a:rPr kumimoji="0" lang="zh-CN" altLang="en-US" sz="3600" b="0" dirty="0">
                <a:solidFill>
                  <a:srgbClr val="FFFFFF"/>
                </a:solidFill>
                <a:latin typeface="MS PGothic" panose="020B0600070205080204" pitchFamily="34" charset="-128"/>
                <a:ea typeface="MS PGothic" panose="020B0600070205080204" pitchFamily="34" charset="-128"/>
              </a:rPr>
              <a:t>，</a:t>
            </a:r>
            <a:r>
              <a:rPr kumimoji="0" lang="zh-CN" altLang="en-US" sz="3600"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这生命在他的儿子身上。</a:t>
            </a:r>
            <a:r>
              <a:rPr kumimoji="0" lang="en-US" altLang="zh-CN" sz="3600"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12</a:t>
            </a:r>
            <a:r>
              <a:rPr kumimoji="0" lang="zh-CN" altLang="en-US" sz="3600"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凡有儿子</a:t>
            </a:r>
            <a:r>
              <a:rPr kumimoji="0" lang="zh-CN" altLang="en-US" sz="3600" u="sng" dirty="0">
                <a:solidFill>
                  <a:srgbClr val="FFFF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有生命</a:t>
            </a:r>
            <a:r>
              <a:rPr kumimoji="0" lang="zh-CN" altLang="en-US" sz="3600" b="0" dirty="0">
                <a:solidFill>
                  <a:srgbClr val="FFFFFF"/>
                </a:solidFill>
                <a:latin typeface="MS PGothic" panose="020B0600070205080204" pitchFamily="34" charset="-128"/>
                <a:ea typeface="MS PGothic" panose="020B0600070205080204" pitchFamily="34" charset="-128"/>
              </a:rPr>
              <a:t>，</a:t>
            </a:r>
            <a:r>
              <a:rPr kumimoji="0" lang="zh-CN" altLang="en-US" sz="3600"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没有神的儿子，就没有生命。</a:t>
            </a:r>
            <a:r>
              <a:rPr kumimoji="0" lang="en-US" altLang="zh-CN" sz="3600"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13</a:t>
            </a:r>
            <a:r>
              <a:rPr kumimoji="0" lang="zh-CN" altLang="en-US" sz="3600"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我已经写给你们</a:t>
            </a:r>
            <a:r>
              <a:rPr kumimoji="0" lang="zh-CN" altLang="en-US" sz="3600" dirty="0">
                <a:solidFill>
                  <a:srgbClr val="003366"/>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 </a:t>
            </a:r>
            <a:r>
              <a:rPr kumimoji="0" lang="zh-CN" altLang="en-US" sz="3600" dirty="0">
                <a:solidFill>
                  <a:srgbClr val="FFFFFF"/>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相信神的儿子的名，使你们知道</a:t>
            </a:r>
            <a:r>
              <a:rPr kumimoji="0" lang="zh-CN" altLang="en-US" sz="3600" u="sng" dirty="0">
                <a:solidFill>
                  <a:srgbClr val="FFFF0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rPr>
              <a:t>你有永生</a:t>
            </a:r>
            <a:endParaRPr kumimoji="0" lang="en-US" altLang="zh-CN" sz="3600" dirty="0">
              <a:solidFill>
                <a:srgbClr val="FFFFFF"/>
              </a:solidFill>
              <a:effectLst>
                <a:glow rad="127000">
                  <a:srgbClr val="000000">
                    <a:alpha val="99000"/>
                  </a:srgbClr>
                </a:glow>
              </a:effectLst>
              <a:latin typeface="MS PGothic" panose="020B0600070205080204" pitchFamily="34" charset="-128"/>
              <a:ea typeface="MS PGothic" panose="020B0600070205080204" pitchFamily="34" charset="-128"/>
              <a:cs typeface="宋体" charset="0"/>
            </a:endParaRPr>
          </a:p>
        </p:txBody>
      </p:sp>
      <p:sp>
        <p:nvSpPr>
          <p:cNvPr id="3" name="Oval Callout 2"/>
          <p:cNvSpPr>
            <a:spLocks noChangeArrowheads="1"/>
          </p:cNvSpPr>
          <p:nvPr/>
        </p:nvSpPr>
        <p:spPr bwMode="auto">
          <a:xfrm>
            <a:off x="284480" y="1128395"/>
            <a:ext cx="2376488" cy="1295400"/>
          </a:xfrm>
          <a:prstGeom prst="wedgeEllipseCallout">
            <a:avLst>
              <a:gd name="adj1" fmla="val 3000"/>
              <a:gd name="adj2" fmla="val 168022"/>
            </a:avLst>
          </a:prstGeom>
          <a:solidFill>
            <a:srgbClr val="FFFFFF"/>
          </a:solidFill>
          <a:ln w="9525">
            <a:solidFill>
              <a:schemeClr val="tx1"/>
            </a:solidFill>
            <a:miter lim="800000"/>
            <a:headEnd/>
            <a:tailEnd/>
          </a:ln>
        </p:spPr>
        <p:txBody>
          <a:bodyPr wrap="none"/>
          <a:lstStyle/>
          <a:p>
            <a:pPr algn="ctr" eaLnBrk="1" hangingPunct="1">
              <a:lnSpc>
                <a:spcPct val="100000"/>
              </a:lnSpc>
              <a:spcBef>
                <a:spcPct val="0"/>
              </a:spcBef>
              <a:buFontTx/>
              <a:buNone/>
            </a:pPr>
            <a:r>
              <a:rPr kumimoji="0" lang="zh-CN" altLang="en-US" b="0" dirty="0">
                <a:solidFill>
                  <a:srgbClr val="003366"/>
                </a:solidFill>
                <a:latin typeface="MS PGothic" panose="020B0600070205080204" pitchFamily="34" charset="-128"/>
                <a:ea typeface="MS PGothic" panose="020B0600070205080204" pitchFamily="34" charset="-128"/>
                <a:cs typeface="+mn-cs"/>
              </a:rPr>
              <a:t>我们</a:t>
            </a:r>
            <a:r>
              <a:rPr kumimoji="0" lang="zh-CN" altLang="en-US" u="sng" dirty="0">
                <a:solidFill>
                  <a:srgbClr val="7030A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n-cs"/>
              </a:rPr>
              <a:t>应该</a:t>
            </a:r>
            <a:endParaRPr kumimoji="0" lang="en-SG" altLang="zh-CN" u="sng" dirty="0">
              <a:solidFill>
                <a:srgbClr val="7030A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n-cs"/>
            </a:endParaRPr>
          </a:p>
          <a:p>
            <a:pPr algn="ctr" eaLnBrk="1" hangingPunct="1">
              <a:lnSpc>
                <a:spcPct val="100000"/>
              </a:lnSpc>
              <a:spcBef>
                <a:spcPct val="0"/>
              </a:spcBef>
              <a:buFontTx/>
              <a:buNone/>
            </a:pPr>
            <a:r>
              <a:rPr kumimoji="0" lang="zh-CN" altLang="en-US" b="0" dirty="0">
                <a:solidFill>
                  <a:srgbClr val="003366"/>
                </a:solidFill>
                <a:latin typeface="MS PGothic" panose="020B0600070205080204" pitchFamily="34" charset="-128"/>
                <a:ea typeface="MS PGothic" panose="020B0600070205080204" pitchFamily="34" charset="-128"/>
                <a:cs typeface="+mn-cs"/>
              </a:rPr>
              <a:t>怀疑吗？</a:t>
            </a:r>
            <a:endParaRPr kumimoji="0" lang="en-US" dirty="0">
              <a:solidFill>
                <a:srgbClr val="003366"/>
              </a:solidFill>
              <a:latin typeface="MS PGothic" panose="020B0600070205080204" pitchFamily="34" charset="-128"/>
              <a:ea typeface="MS PGothic" panose="020B0600070205080204" pitchFamily="34" charset="-128"/>
              <a:cs typeface="Arial" charset="0"/>
            </a:endParaRPr>
          </a:p>
        </p:txBody>
      </p:sp>
      <p:sp>
        <p:nvSpPr>
          <p:cNvPr id="7" name="Oval Callout 6"/>
          <p:cNvSpPr>
            <a:spLocks noChangeArrowheads="1"/>
          </p:cNvSpPr>
          <p:nvPr/>
        </p:nvSpPr>
        <p:spPr bwMode="auto">
          <a:xfrm>
            <a:off x="6272212" y="5477693"/>
            <a:ext cx="2376487" cy="1295400"/>
          </a:xfrm>
          <a:prstGeom prst="wedgeEllipseCallout">
            <a:avLst>
              <a:gd name="adj1" fmla="val -111042"/>
              <a:gd name="adj2" fmla="val -24153"/>
            </a:avLst>
          </a:prstGeom>
          <a:solidFill>
            <a:srgbClr val="FFFFFF"/>
          </a:solidFill>
          <a:ln w="9525">
            <a:solidFill>
              <a:schemeClr val="tx1"/>
            </a:solidFill>
            <a:miter lim="800000"/>
            <a:headEnd/>
            <a:tailEnd/>
          </a:ln>
        </p:spPr>
        <p:txBody>
          <a:bodyPr wrap="none"/>
          <a:lstStyle/>
          <a:p>
            <a:pPr algn="ctr" eaLnBrk="1" hangingPunct="1">
              <a:lnSpc>
                <a:spcPct val="100000"/>
              </a:lnSpc>
              <a:spcBef>
                <a:spcPct val="0"/>
              </a:spcBef>
              <a:buFontTx/>
              <a:buNone/>
            </a:pPr>
            <a:r>
              <a:rPr kumimoji="0" lang="zh-CN" altLang="en-US" b="0" dirty="0">
                <a:solidFill>
                  <a:srgbClr val="003366"/>
                </a:solidFill>
                <a:latin typeface="MS PGothic" panose="020B0600070205080204" pitchFamily="34" charset="-128"/>
                <a:ea typeface="MS PGothic" panose="020B0600070205080204" pitchFamily="34" charset="-128"/>
                <a:cs typeface="+mn-cs"/>
              </a:rPr>
              <a:t>我们</a:t>
            </a:r>
            <a:r>
              <a:rPr kumimoji="0" lang="zh-CN" altLang="en-US" u="sng" dirty="0">
                <a:solidFill>
                  <a:srgbClr val="7030A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n-cs"/>
              </a:rPr>
              <a:t>应该</a:t>
            </a:r>
            <a:endParaRPr kumimoji="0" lang="en-SG" altLang="zh-CN" u="sng" dirty="0">
              <a:solidFill>
                <a:srgbClr val="7030A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n-cs"/>
            </a:endParaRPr>
          </a:p>
          <a:p>
            <a:pPr algn="ctr" eaLnBrk="1" hangingPunct="1">
              <a:lnSpc>
                <a:spcPct val="100000"/>
              </a:lnSpc>
              <a:spcBef>
                <a:spcPct val="0"/>
              </a:spcBef>
              <a:buFontTx/>
              <a:buNone/>
            </a:pPr>
            <a:r>
              <a:rPr kumimoji="0" lang="zh-CN" altLang="en-US" b="0" dirty="0">
                <a:solidFill>
                  <a:srgbClr val="003366"/>
                </a:solidFill>
                <a:latin typeface="MS PGothic" panose="020B0600070205080204" pitchFamily="34" charset="-128"/>
                <a:ea typeface="MS PGothic" panose="020B0600070205080204" pitchFamily="34" charset="-128"/>
                <a:cs typeface="+mn-cs"/>
              </a:rPr>
              <a:t>怀疑吗？</a:t>
            </a:r>
            <a:endParaRPr kumimoji="0" lang="en-US" dirty="0">
              <a:solidFill>
                <a:srgbClr val="003366"/>
              </a:solidFill>
              <a:latin typeface="MS PGothic" panose="020B0600070205080204" pitchFamily="34" charset="-128"/>
              <a:ea typeface="MS PGothic" panose="020B0600070205080204" pitchFamily="34" charset="-128"/>
              <a:cs typeface="Arial" charset="0"/>
            </a:endParaRPr>
          </a:p>
        </p:txBody>
      </p:sp>
      <p:sp>
        <p:nvSpPr>
          <p:cNvPr id="8" name="Oval Callout 7"/>
          <p:cNvSpPr>
            <a:spLocks noChangeArrowheads="1"/>
          </p:cNvSpPr>
          <p:nvPr/>
        </p:nvSpPr>
        <p:spPr bwMode="auto">
          <a:xfrm>
            <a:off x="3617278" y="1184910"/>
            <a:ext cx="2376487" cy="1295400"/>
          </a:xfrm>
          <a:prstGeom prst="wedgeEllipseCallout">
            <a:avLst>
              <a:gd name="adj1" fmla="val -26068"/>
              <a:gd name="adj2" fmla="val 212226"/>
            </a:avLst>
          </a:prstGeom>
          <a:solidFill>
            <a:srgbClr val="FFFFFF"/>
          </a:solidFill>
          <a:ln w="9525">
            <a:solidFill>
              <a:schemeClr val="tx1"/>
            </a:solidFill>
            <a:miter lim="800000"/>
            <a:headEnd/>
            <a:tailEnd/>
          </a:ln>
        </p:spPr>
        <p:txBody>
          <a:bodyPr wrap="none"/>
          <a:lstStyle/>
          <a:p>
            <a:pPr algn="ctr" eaLnBrk="1" hangingPunct="1">
              <a:lnSpc>
                <a:spcPct val="100000"/>
              </a:lnSpc>
              <a:spcBef>
                <a:spcPct val="0"/>
              </a:spcBef>
              <a:buFontTx/>
              <a:buNone/>
            </a:pPr>
            <a:r>
              <a:rPr kumimoji="0" lang="zh-CN" altLang="en-US" b="0" dirty="0">
                <a:solidFill>
                  <a:srgbClr val="003366"/>
                </a:solidFill>
                <a:latin typeface="MS PGothic" panose="020B0600070205080204" pitchFamily="34" charset="-128"/>
                <a:ea typeface="MS PGothic" panose="020B0600070205080204" pitchFamily="34" charset="-128"/>
                <a:cs typeface="+mn-cs"/>
              </a:rPr>
              <a:t>我们</a:t>
            </a:r>
            <a:r>
              <a:rPr kumimoji="0" lang="zh-CN" altLang="en-US" u="sng" dirty="0">
                <a:solidFill>
                  <a:srgbClr val="7030A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n-cs"/>
              </a:rPr>
              <a:t>应该</a:t>
            </a:r>
            <a:endParaRPr kumimoji="0" lang="en-SG" altLang="zh-CN" u="sng" dirty="0">
              <a:solidFill>
                <a:srgbClr val="7030A0"/>
              </a:solidFill>
              <a:effectLst>
                <a:outerShdw blurRad="38100" dist="38100" dir="2700000" algn="tl">
                  <a:srgbClr val="000000">
                    <a:alpha val="43137"/>
                  </a:srgbClr>
                </a:outerShdw>
              </a:effectLst>
              <a:latin typeface="MS PGothic" panose="020B0600070205080204" pitchFamily="34" charset="-128"/>
              <a:ea typeface="MS PGothic" panose="020B0600070205080204" pitchFamily="34" charset="-128"/>
              <a:cs typeface="+mn-cs"/>
            </a:endParaRPr>
          </a:p>
          <a:p>
            <a:pPr algn="ctr" eaLnBrk="1" hangingPunct="1">
              <a:lnSpc>
                <a:spcPct val="100000"/>
              </a:lnSpc>
              <a:spcBef>
                <a:spcPct val="0"/>
              </a:spcBef>
              <a:buFontTx/>
              <a:buNone/>
            </a:pPr>
            <a:r>
              <a:rPr kumimoji="0" lang="zh-CN" altLang="en-US" b="0" dirty="0">
                <a:solidFill>
                  <a:srgbClr val="003366"/>
                </a:solidFill>
                <a:latin typeface="MS PGothic" panose="020B0600070205080204" pitchFamily="34" charset="-128"/>
                <a:ea typeface="MS PGothic" panose="020B0600070205080204" pitchFamily="34" charset="-128"/>
                <a:cs typeface="+mn-cs"/>
              </a:rPr>
              <a:t>怀疑吗？</a:t>
            </a:r>
            <a:endParaRPr kumimoji="0" lang="en-US" dirty="0">
              <a:solidFill>
                <a:srgbClr val="003366"/>
              </a:solidFill>
              <a:latin typeface="MS PGothic" panose="020B0600070205080204" pitchFamily="34" charset="-128"/>
              <a:ea typeface="MS PGothic" panose="020B0600070205080204" pitchFamily="34" charset="-128"/>
              <a:cs typeface="Arial" charset="0"/>
            </a:endParaRPr>
          </a:p>
        </p:txBody>
      </p:sp>
      <p:sp>
        <p:nvSpPr>
          <p:cNvPr id="9" name="Text Box 9"/>
          <p:cNvSpPr txBox="1">
            <a:spLocks noChangeArrowheads="1"/>
          </p:cNvSpPr>
          <p:nvPr/>
        </p:nvSpPr>
        <p:spPr bwMode="auto">
          <a:xfrm>
            <a:off x="7779323" y="27082"/>
            <a:ext cx="1364677" cy="83099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defPPr>
              <a:defRPr lang="en-US"/>
            </a:defPPr>
            <a:lvl1pPr algn="ctr" defTabSz="914400" fontAlgn="base">
              <a:spcBef>
                <a:spcPct val="0"/>
              </a:spcBef>
              <a:spcAft>
                <a:spcPct val="0"/>
              </a:spcAft>
              <a:defRPr sz="2400" b="1">
                <a:solidFill>
                  <a:srgbClr val="000000"/>
                </a:solidFill>
                <a:latin typeface="Arial" charset="0"/>
                <a:ea typeface="ＭＳ Ｐゴシック" charset="0"/>
                <a:cs typeface="ＭＳ Ｐゴシック" charset="0"/>
              </a:defRPr>
            </a:lvl1pPr>
            <a:lvl2pPr marL="742950" indent="-285750" eaLnBrk="0" hangingPunct="0">
              <a:defRPr sz="2400">
                <a:latin typeface="Times New Roman" charset="0"/>
                <a:ea typeface="ＭＳ Ｐゴシック" charset="0"/>
              </a:defRPr>
            </a:lvl2pPr>
            <a:lvl3pPr marL="1143000" indent="-228600" eaLnBrk="0" hangingPunct="0">
              <a:defRPr sz="2400">
                <a:latin typeface="Times New Roman" charset="0"/>
                <a:ea typeface="ＭＳ Ｐゴシック" charset="0"/>
              </a:defRPr>
            </a:lvl3pPr>
            <a:lvl4pPr marL="1600200" indent="-228600" eaLnBrk="0" hangingPunct="0">
              <a:defRPr sz="2400">
                <a:latin typeface="Times New Roman" charset="0"/>
                <a:ea typeface="ＭＳ Ｐゴシック" charset="0"/>
              </a:defRPr>
            </a:lvl4pPr>
            <a:lvl5pPr marL="2057400" indent="-228600" eaLnBrk="0" hangingPunct="0">
              <a:defRPr sz="2400">
                <a:latin typeface="Times New Roman" charset="0"/>
                <a:ea typeface="ＭＳ Ｐゴシック" charset="0"/>
              </a:defRPr>
            </a:lvl5pPr>
            <a:lvl6pPr marL="2514600" indent="-228600" eaLnBrk="0" fontAlgn="base" hangingPunct="0">
              <a:spcBef>
                <a:spcPct val="0"/>
              </a:spcBef>
              <a:spcAft>
                <a:spcPct val="0"/>
              </a:spcAft>
              <a:defRPr sz="2400">
                <a:latin typeface="Times New Roman" charset="0"/>
                <a:ea typeface="ＭＳ Ｐゴシック" charset="0"/>
              </a:defRPr>
            </a:lvl6pPr>
            <a:lvl7pPr marL="2971800" indent="-228600" eaLnBrk="0" fontAlgn="base" hangingPunct="0">
              <a:spcBef>
                <a:spcPct val="0"/>
              </a:spcBef>
              <a:spcAft>
                <a:spcPct val="0"/>
              </a:spcAft>
              <a:defRPr sz="2400">
                <a:latin typeface="Times New Roman" charset="0"/>
                <a:ea typeface="ＭＳ Ｐゴシック" charset="0"/>
              </a:defRPr>
            </a:lvl7pPr>
            <a:lvl8pPr marL="3429000" indent="-228600" eaLnBrk="0" fontAlgn="base" hangingPunct="0">
              <a:spcBef>
                <a:spcPct val="0"/>
              </a:spcBef>
              <a:spcAft>
                <a:spcPct val="0"/>
              </a:spcAft>
              <a:defRPr sz="2400">
                <a:latin typeface="Times New Roman" charset="0"/>
                <a:ea typeface="ＭＳ Ｐゴシック" charset="0"/>
              </a:defRPr>
            </a:lvl8pPr>
            <a:lvl9pPr marL="3886200" indent="-228600" eaLnBrk="0" fontAlgn="base" hangingPunct="0">
              <a:spcBef>
                <a:spcPct val="0"/>
              </a:spcBef>
              <a:spcAft>
                <a:spcPct val="0"/>
              </a:spcAft>
              <a:defRPr sz="2400">
                <a:latin typeface="Times New Roman" charset="0"/>
                <a:ea typeface="ＭＳ Ｐゴシック" charset="0"/>
              </a:defRPr>
            </a:lvl9pPr>
          </a:lstStyle>
          <a:p>
            <a:pPr eaLnBrk="1" hangingPunct="1">
              <a:lnSpc>
                <a:spcPct val="100000"/>
              </a:lnSpc>
              <a:buFontTx/>
              <a:buNone/>
            </a:pPr>
            <a:r>
              <a:rPr kumimoji="0" lang="en-US" dirty="0"/>
              <a:t>62 b) (2)</a:t>
            </a:r>
            <a:br>
              <a:rPr kumimoji="0" lang="en-US" dirty="0"/>
            </a:br>
            <a:r>
              <a:rPr kumimoji="0" lang="en-US" dirty="0"/>
              <a:t>63 </a:t>
            </a:r>
          </a:p>
        </p:txBody>
      </p:sp>
    </p:spTree>
    <p:extLst>
      <p:ext uri="{BB962C8B-B14F-4D97-AF65-F5344CB8AC3E}">
        <p14:creationId xmlns:p14="http://schemas.microsoft.com/office/powerpoint/2010/main" val="26996703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down)">
                                      <p:cBhvr>
                                        <p:cTn id="12" dur="500"/>
                                        <p:tgtEl>
                                          <p:spTgt spid="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441"/>
            <a:ext cx="9144000" cy="1596160"/>
          </a:xfrm>
          <a:effectLst>
            <a:outerShdw blurRad="63500" dist="35921" dir="2700000" algn="ctr" rotWithShape="0">
              <a:schemeClr val="tx2">
                <a:alpha val="74998"/>
              </a:schemeClr>
            </a:outerShdw>
          </a:effectLst>
          <a:extLst/>
        </p:spPr>
        <p:txBody>
          <a:bodyPr/>
          <a:lstStyle/>
          <a:p>
            <a:pPr>
              <a:defRPr/>
            </a:pPr>
            <a:r>
              <a:rPr lang="zh-CN" altLang="en-US" sz="5400" dirty="0">
                <a:latin typeface="MS PGothic" panose="020B0600070205080204" pitchFamily="34" charset="-128"/>
                <a:ea typeface="MS PGothic" panose="020B0600070205080204" pitchFamily="34" charset="-128"/>
              </a:rPr>
              <a:t>然而，仍然有神的管教。。。</a:t>
            </a:r>
            <a:endParaRPr lang="en-US" sz="5400" b="1" dirty="0">
              <a:effectLst>
                <a:glow rad="127000">
                  <a:schemeClr val="tx1"/>
                </a:glow>
              </a:effectLst>
              <a:latin typeface="MS PGothic" panose="020B0600070205080204" pitchFamily="34" charset="-128"/>
              <a:ea typeface="MS PGothic" panose="020B0600070205080204" pitchFamily="34" charset="-128"/>
              <a:cs typeface="ＭＳ Ｐゴシック" charset="0"/>
            </a:endParaRPr>
          </a:p>
        </p:txBody>
      </p:sp>
      <p:pic>
        <p:nvPicPr>
          <p:cNvPr id="2" name="Picture 1"/>
          <p:cNvPicPr>
            <a:picLocks noChangeAspect="1"/>
          </p:cNvPicPr>
          <p:nvPr/>
        </p:nvPicPr>
        <p:blipFill>
          <a:blip r:embed="rId3"/>
          <a:stretch>
            <a:fillRect/>
          </a:stretch>
        </p:blipFill>
        <p:spPr>
          <a:xfrm>
            <a:off x="909766" y="1887943"/>
            <a:ext cx="6931893" cy="4739480"/>
          </a:xfrm>
          <a:prstGeom prst="rect">
            <a:avLst/>
          </a:prstGeom>
        </p:spPr>
      </p:pic>
    </p:spTree>
    <p:extLst>
      <p:ext uri="{BB962C8B-B14F-4D97-AF65-F5344CB8AC3E}">
        <p14:creationId xmlns:p14="http://schemas.microsoft.com/office/powerpoint/2010/main" val="2830038750"/>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20712" y="0"/>
            <a:ext cx="5143500" cy="6858000"/>
          </a:xfrm>
          <a:prstGeom prst="rect">
            <a:avLst/>
          </a:prstGeom>
        </p:spPr>
      </p:pic>
      <p:sp>
        <p:nvSpPr>
          <p:cNvPr id="312322" name="Rectangle 2"/>
          <p:cNvSpPr>
            <a:spLocks noGrp="1" noChangeArrowheads="1"/>
          </p:cNvSpPr>
          <p:nvPr>
            <p:ph type="ctrTitle"/>
          </p:nvPr>
        </p:nvSpPr>
        <p:spPr>
          <a:xfrm>
            <a:off x="0" y="0"/>
            <a:ext cx="9144688" cy="764704"/>
          </a:xfrm>
          <a:noFill/>
          <a:effectLst/>
        </p:spPr>
        <p:txBody>
          <a:bodyPr/>
          <a:lstStyle/>
          <a:p>
            <a:pPr eaLnBrk="1" hangingPunct="1">
              <a:defRPr/>
            </a:pPr>
            <a:r>
              <a:rPr lang="zh-CN" altLang="en-US" sz="3600" b="1" dirty="0">
                <a:ea typeface="ＭＳ Ｐゴシック" charset="0"/>
              </a:rPr>
              <a:t>亚拿尼亚和撒非拉</a:t>
            </a:r>
            <a:endParaRPr lang="en-US" sz="3600" b="1" i="0" dirty="0">
              <a:solidFill>
                <a:srgbClr val="FFFFFF"/>
              </a:solidFill>
              <a:latin typeface="Arial"/>
              <a:ea typeface="ＭＳ Ｐゴシック" charset="0"/>
              <a:cs typeface="Arial"/>
            </a:endParaRPr>
          </a:p>
        </p:txBody>
      </p:sp>
      <p:sp>
        <p:nvSpPr>
          <p:cNvPr id="312325" name="Rectangle 5"/>
          <p:cNvSpPr>
            <a:spLocks noChangeArrowheads="1"/>
          </p:cNvSpPr>
          <p:nvPr/>
        </p:nvSpPr>
        <p:spPr bwMode="auto">
          <a:xfrm>
            <a:off x="5076056" y="6161856"/>
            <a:ext cx="4104456" cy="723528"/>
          </a:xfrm>
          <a:prstGeom prst="rect">
            <a:avLst/>
          </a:prstGeom>
          <a:solidFill>
            <a:srgbClr val="000000"/>
          </a:solidFill>
          <a:ln w="9525">
            <a:noFill/>
            <a:miter lim="800000"/>
            <a:headEnd/>
            <a:tailEnd/>
          </a:ln>
          <a:effectLst/>
        </p:spPr>
        <p:txBody>
          <a:bodyPr lIns="92075" tIns="46038" rIns="92075" bIns="46038" anchor="ctr"/>
          <a:lstStyle/>
          <a:p>
            <a:pPr algn="ctr" eaLnBrk="1" hangingPunct="1">
              <a:lnSpc>
                <a:spcPct val="100000"/>
              </a:lnSpc>
              <a:spcBef>
                <a:spcPct val="0"/>
              </a:spcBef>
              <a:buFontTx/>
              <a:buNone/>
              <a:defRPr/>
            </a:pPr>
            <a:r>
              <a:rPr kumimoji="0" lang="zh-CN" altLang="en-US" sz="3600" dirty="0">
                <a:solidFill>
                  <a:srgbClr val="FFFFFF"/>
                </a:solidFill>
                <a:effectLst>
                  <a:outerShdw blurRad="38100" dist="38100" dir="2700000" algn="tl">
                    <a:srgbClr val="000000"/>
                  </a:outerShdw>
                </a:effectLst>
                <a:latin typeface="Arial"/>
                <a:cs typeface="Arial"/>
              </a:rPr>
              <a:t>使徒行传 </a:t>
            </a:r>
            <a:r>
              <a:rPr kumimoji="0" lang="en-US" sz="3600" dirty="0">
                <a:solidFill>
                  <a:srgbClr val="FFFFFF"/>
                </a:solidFill>
                <a:effectLst>
                  <a:outerShdw blurRad="38100" dist="38100" dir="2700000" algn="tl">
                    <a:srgbClr val="000000"/>
                  </a:outerShdw>
                </a:effectLst>
                <a:latin typeface="Arial"/>
                <a:cs typeface="Arial"/>
              </a:rPr>
              <a:t>5 </a:t>
            </a:r>
          </a:p>
        </p:txBody>
      </p:sp>
      <p:pic>
        <p:nvPicPr>
          <p:cNvPr id="3" name="Picture 2"/>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79512" y="764704"/>
            <a:ext cx="4847281" cy="5067300"/>
          </a:xfrm>
          <a:prstGeom prst="rect">
            <a:avLst/>
          </a:prstGeom>
        </p:spPr>
      </p:pic>
    </p:spTree>
    <p:extLst>
      <p:ext uri="{BB962C8B-B14F-4D97-AF65-F5344CB8AC3E}">
        <p14:creationId xmlns:p14="http://schemas.microsoft.com/office/powerpoint/2010/main" val="1976804488"/>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1730" name="Rectangle 2"/>
          <p:cNvSpPr>
            <a:spLocks noGrp="1" noChangeArrowheads="1"/>
          </p:cNvSpPr>
          <p:nvPr>
            <p:ph type="title"/>
          </p:nvPr>
        </p:nvSpPr>
        <p:spPr>
          <a:xfrm>
            <a:off x="0" y="1"/>
            <a:ext cx="9144000" cy="2022952"/>
          </a:xfrm>
          <a:extLst/>
        </p:spPr>
        <p:txBody>
          <a:bodyPr rtlCol="0" anchor="t">
            <a:normAutofit/>
          </a:bodyPr>
          <a:lstStyle/>
          <a:p>
            <a:pPr eaLnBrk="1" fontAlgn="auto" hangingPunct="1">
              <a:spcAft>
                <a:spcPts val="0"/>
              </a:spcAft>
              <a:defRPr/>
            </a:pPr>
            <a:r>
              <a:rPr lang="zh-CN" altLang="en-US" dirty="0"/>
              <a:t>奖励可以丢失！</a:t>
            </a:r>
            <a:endParaRPr lang="en-US" b="1" dirty="0">
              <a:effectLst>
                <a:glow rad="165100">
                  <a:schemeClr val="tx1"/>
                </a:glow>
              </a:effectLst>
            </a:endParaRPr>
          </a:p>
        </p:txBody>
      </p:sp>
      <p:sp>
        <p:nvSpPr>
          <p:cNvPr id="5" name="Rectangle 2"/>
          <p:cNvSpPr txBox="1">
            <a:spLocks noChangeArrowheads="1"/>
          </p:cNvSpPr>
          <p:nvPr/>
        </p:nvSpPr>
        <p:spPr bwMode="auto">
          <a:xfrm>
            <a:off x="4746888" y="2492896"/>
            <a:ext cx="3929568" cy="374441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ru-RU" sz="4000" dirty="0">
                <a:solidFill>
                  <a:prstClr val="white"/>
                </a:solidFill>
                <a:effectLst>
                  <a:glow rad="165100">
                    <a:prstClr val="black"/>
                  </a:glow>
                </a:effectLst>
                <a:ea typeface="ＭＳ Ｐゴシック" charset="0"/>
              </a:rPr>
              <a:t>"</a:t>
            </a:r>
            <a:r>
              <a:rPr kumimoji="0" lang="en-US" sz="4000" dirty="0">
                <a:solidFill>
                  <a:prstClr val="white"/>
                </a:solidFill>
                <a:effectLst>
                  <a:glow rad="165100">
                    <a:prstClr val="black"/>
                  </a:glow>
                </a:effectLst>
                <a:ea typeface="ＭＳ Ｐゴシック" charset="0"/>
              </a:rPr>
              <a:t>I have given you an open door that no one can shut</a:t>
            </a:r>
            <a:r>
              <a:rPr kumimoji="0" lang="ru-RU" sz="4000" dirty="0">
                <a:solidFill>
                  <a:prstClr val="white"/>
                </a:solidFill>
                <a:effectLst>
                  <a:glow rad="165100">
                    <a:prstClr val="black"/>
                  </a:glow>
                </a:effectLst>
                <a:ea typeface="ＭＳ Ｐゴシック" charset="0"/>
              </a:rPr>
              <a:t>"</a:t>
            </a:r>
            <a:r>
              <a:rPr kumimoji="0" lang="en-US" sz="4000" dirty="0">
                <a:solidFill>
                  <a:prstClr val="white"/>
                </a:solidFill>
                <a:effectLst>
                  <a:glow rad="165100">
                    <a:prstClr val="black"/>
                  </a:glow>
                </a:effectLst>
                <a:ea typeface="ＭＳ Ｐゴシック" charset="0"/>
              </a:rPr>
              <a:t> (3:8)</a:t>
            </a:r>
          </a:p>
        </p:txBody>
      </p:sp>
      <p:pic>
        <p:nvPicPr>
          <p:cNvPr id="22630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265883"/>
            <a:ext cx="9144000" cy="4835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2"/>
          <p:cNvSpPr txBox="1">
            <a:spLocks noChangeArrowheads="1"/>
          </p:cNvSpPr>
          <p:nvPr/>
        </p:nvSpPr>
        <p:spPr>
          <a:xfrm>
            <a:off x="0" y="548680"/>
            <a:ext cx="9144000" cy="1800200"/>
          </a:xfrm>
          <a:prstGeom prst="rect">
            <a:avLst/>
          </a:prstGeom>
          <a:effectLst/>
        </p:spPr>
        <p:txBody>
          <a:bodyPr anchor="ctr"/>
          <a:lstStyle>
            <a:lvl1pPr algn="ctr" defTabSz="914400" rtl="0" eaLnBrk="1" latinLnBrk="0" hangingPunct="1">
              <a:spcBef>
                <a:spcPct val="0"/>
              </a:spcBef>
              <a:buNone/>
              <a:defRPr sz="4400" kern="1200">
                <a:solidFill>
                  <a:srgbClr val="FFFFFF"/>
                </a:solidFill>
                <a:latin typeface="Arial"/>
                <a:ea typeface="+mj-ea"/>
                <a:cs typeface="Arial"/>
              </a:defRPr>
            </a:lvl1pPr>
          </a:lstStyle>
          <a:p>
            <a:pPr fontAlgn="auto">
              <a:lnSpc>
                <a:spcPct val="100000"/>
              </a:lnSpc>
              <a:spcAft>
                <a:spcPts val="0"/>
              </a:spcAft>
              <a:defRPr/>
            </a:pPr>
            <a:r>
              <a:rPr kumimoji="0" lang="zh-CN" altLang="en-US" sz="3200" b="0" dirty="0">
                <a:latin typeface="MS PGothic" panose="020B0600070205080204" pitchFamily="34" charset="-128"/>
                <a:ea typeface="MS PGothic" panose="020B0600070205080204" pitchFamily="34" charset="-128"/>
              </a:rPr>
              <a:t>“请注意，你不要失去我们所努力的工，要勤奋，使你收到满足的赏赐。”（约翰二书第</a:t>
            </a:r>
            <a:r>
              <a:rPr kumimoji="0" lang="en-US" altLang="zh-CN" sz="3200" b="0" dirty="0">
                <a:latin typeface="MS PGothic" panose="020B0600070205080204" pitchFamily="34" charset="-128"/>
                <a:ea typeface="MS PGothic" panose="020B0600070205080204" pitchFamily="34" charset="-128"/>
              </a:rPr>
              <a:t>8</a:t>
            </a:r>
            <a:r>
              <a:rPr kumimoji="0" lang="zh-CN" altLang="en-US" sz="3200" b="0" dirty="0">
                <a:latin typeface="MS PGothic" panose="020B0600070205080204" pitchFamily="34" charset="-128"/>
                <a:ea typeface="MS PGothic" panose="020B0600070205080204" pitchFamily="34" charset="-128"/>
              </a:rPr>
              <a:t>节</a:t>
            </a:r>
            <a:r>
              <a:rPr kumimoji="0" lang="en-US" altLang="zh-CN" sz="3200" b="0" dirty="0">
                <a:latin typeface="MS PGothic" panose="020B0600070205080204" pitchFamily="34" charset="-128"/>
                <a:ea typeface="MS PGothic" panose="020B0600070205080204" pitchFamily="34" charset="-128"/>
              </a:rPr>
              <a:t>NLT</a:t>
            </a:r>
            <a:r>
              <a:rPr kumimoji="0" lang="zh-CN" altLang="en-US" sz="3200" b="0" dirty="0">
                <a:latin typeface="MS PGothic" panose="020B0600070205080204" pitchFamily="34" charset="-128"/>
                <a:ea typeface="MS PGothic" panose="020B0600070205080204" pitchFamily="34" charset="-128"/>
              </a:rPr>
              <a:t>）</a:t>
            </a:r>
            <a:endParaRPr kumimoji="0" lang="en-US" sz="3200" dirty="0">
              <a:effectLst>
                <a:glow rad="165100">
                  <a:prstClr val="black"/>
                </a:glow>
              </a:effectLst>
              <a:latin typeface="MS PGothic" panose="020B0600070205080204" pitchFamily="34" charset="-128"/>
              <a:ea typeface="MS PGothic" panose="020B0600070205080204" pitchFamily="34" charset="-128"/>
            </a:endParaRPr>
          </a:p>
        </p:txBody>
      </p:sp>
    </p:spTree>
    <p:extLst>
      <p:ext uri="{BB962C8B-B14F-4D97-AF65-F5344CB8AC3E}">
        <p14:creationId xmlns:p14="http://schemas.microsoft.com/office/powerpoint/2010/main" val="104681704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859" name="Rectangle 19"/>
          <p:cNvSpPr>
            <a:spLocks noGrp="1" noChangeArrowheads="1"/>
          </p:cNvSpPr>
          <p:nvPr>
            <p:ph type="body" idx="1"/>
          </p:nvPr>
        </p:nvSpPr>
        <p:spPr>
          <a:xfrm>
            <a:off x="1219200" y="1447800"/>
            <a:ext cx="7772400" cy="1066800"/>
          </a:xfrm>
        </p:spPr>
        <p:txBody>
          <a:bodyPr/>
          <a:lstStyle/>
          <a:p>
            <a:pPr marL="609600" indent="-609600">
              <a:buFontTx/>
              <a:buAutoNum type="alphaLcParenR"/>
            </a:pPr>
            <a:r>
              <a:rPr lang="zh-CN" altLang="en-US" b="1">
                <a:latin typeface="Arial" pitchFamily="34" charset="0"/>
                <a:ea typeface="SimSun" pitchFamily="2" charset="-122"/>
              </a:rPr>
              <a:t>犹大及以色列用</a:t>
            </a:r>
            <a:r>
              <a:rPr lang="zh-CN" altLang="en-US" b="1">
                <a:solidFill>
                  <a:schemeClr val="accent1"/>
                </a:solidFill>
                <a:latin typeface="Arial" pitchFamily="34" charset="0"/>
                <a:ea typeface="SimSun" pitchFamily="2" charset="-122"/>
              </a:rPr>
              <a:t>不同的确定日期的方法</a:t>
            </a:r>
            <a:endParaRPr lang="en-US" altLang="en-US" b="1">
              <a:latin typeface="Arial" pitchFamily="34" charset="0"/>
            </a:endParaRPr>
          </a:p>
        </p:txBody>
      </p:sp>
      <p:sp>
        <p:nvSpPr>
          <p:cNvPr id="547858" name="Rectangle 18"/>
          <p:cNvSpPr>
            <a:spLocks noGrp="1" noChangeArrowheads="1"/>
          </p:cNvSpPr>
          <p:nvPr>
            <p:ph type="title"/>
          </p:nvPr>
        </p:nvSpPr>
        <p:spPr>
          <a:noFill/>
          <a:ln/>
        </p:spPr>
        <p:txBody>
          <a:bodyPr/>
          <a:lstStyle/>
          <a:p>
            <a:pPr algn="ctr"/>
            <a:r>
              <a:rPr lang="ja-JP" altLang="en-US" b="1">
                <a:latin typeface="Arial" pitchFamily="34" charset="0"/>
                <a:ea typeface="华文细黑" pitchFamily="18" charset="-122"/>
              </a:rPr>
              <a:t>费</a:t>
            </a:r>
            <a:r>
              <a:rPr lang="ja-JP" altLang="en-US" b="1">
                <a:latin typeface="Arial" pitchFamily="34" charset="0"/>
                <a:ea typeface="ＭＳ Ｐゴシック" pitchFamily="34" charset="-128"/>
              </a:rPr>
              <a:t>毅</a:t>
            </a:r>
            <a:r>
              <a:rPr lang="ja-JP" altLang="en-US" b="1">
                <a:latin typeface="Arial" pitchFamily="34" charset="0"/>
                <a:ea typeface="华文细黑" pitchFamily="18" charset="-122"/>
              </a:rPr>
              <a:t>乐</a:t>
            </a:r>
            <a:r>
              <a:rPr lang="en-US" altLang="zh-CN" b="1">
                <a:latin typeface="Arial" pitchFamily="34" charset="0"/>
                <a:ea typeface="SimSun" pitchFamily="2" charset="-122"/>
              </a:rPr>
              <a:t>(</a:t>
            </a:r>
            <a:r>
              <a:rPr lang="en-US" altLang="en-US" b="1">
                <a:latin typeface="Arial" pitchFamily="34" charset="0"/>
              </a:rPr>
              <a:t>Thiele</a:t>
            </a:r>
            <a:r>
              <a:rPr lang="en-US" altLang="zh-CN" b="1">
                <a:latin typeface="Arial" pitchFamily="34" charset="0"/>
                <a:ea typeface="SimSun" pitchFamily="2" charset="-122"/>
              </a:rPr>
              <a:t>)</a:t>
            </a:r>
            <a:r>
              <a:rPr lang="zh-CN" altLang="en-US" b="1">
                <a:latin typeface="Arial" pitchFamily="34" charset="0"/>
                <a:ea typeface="SimSun" pitchFamily="2" charset="-122"/>
              </a:rPr>
              <a:t>的答案</a:t>
            </a:r>
          </a:p>
        </p:txBody>
      </p:sp>
      <p:graphicFrame>
        <p:nvGraphicFramePr>
          <p:cNvPr id="547874" name="Group 34"/>
          <p:cNvGraphicFramePr>
            <a:graphicFrameLocks noGrp="1"/>
          </p:cNvGraphicFramePr>
          <p:nvPr/>
        </p:nvGraphicFramePr>
        <p:xfrm>
          <a:off x="1295400" y="2209800"/>
          <a:ext cx="7772400" cy="4369434"/>
        </p:xfrm>
        <a:graphic>
          <a:graphicData uri="http://schemas.openxmlformats.org/drawingml/2006/table">
            <a:tbl>
              <a:tblPr/>
              <a:tblGrid>
                <a:gridCol w="3886200">
                  <a:extLst>
                    <a:ext uri="{9D8B030D-6E8A-4147-A177-3AD203B41FA5}">
                      <a16:colId xmlns:a16="http://schemas.microsoft.com/office/drawing/2014/main" val="20000"/>
                    </a:ext>
                  </a:extLst>
                </a:gridCol>
                <a:gridCol w="3886200">
                  <a:extLst>
                    <a:ext uri="{9D8B030D-6E8A-4147-A177-3AD203B41FA5}">
                      <a16:colId xmlns:a16="http://schemas.microsoft.com/office/drawing/2014/main" val="20001"/>
                    </a:ext>
                  </a:extLst>
                </a:gridCol>
              </a:tblGrid>
              <a:tr h="339725">
                <a:tc>
                  <a:txBody>
                    <a:bodyPr/>
                    <a:lstStyle>
                      <a:lvl1pPr>
                        <a:spcBef>
                          <a:spcPct val="20000"/>
                        </a:spcBef>
                        <a:buClr>
                          <a:schemeClr val="tx2"/>
                        </a:buClr>
                        <a:buSzPct val="90000"/>
                        <a:buFont typeface="Symbol" pitchFamily="18" charset="2"/>
                        <a:defRPr sz="2800">
                          <a:solidFill>
                            <a:schemeClr val="tx1"/>
                          </a:solidFill>
                          <a:latin typeface="Times New Roman" pitchFamily="18" charset="0"/>
                        </a:defRPr>
                      </a:lvl1pPr>
                      <a:lvl2pPr>
                        <a:spcBef>
                          <a:spcPct val="20000"/>
                        </a:spcBef>
                        <a:defRPr sz="2400">
                          <a:solidFill>
                            <a:schemeClr val="tx1"/>
                          </a:solidFill>
                          <a:latin typeface="Times New Roman" pitchFamily="18" charset="0"/>
                        </a:defRPr>
                      </a:lvl2pPr>
                      <a:lvl3pPr>
                        <a:spcBef>
                          <a:spcPct val="20000"/>
                        </a:spcBef>
                        <a:defRPr sz="2000">
                          <a:solidFill>
                            <a:schemeClr val="tx1"/>
                          </a:solidFill>
                          <a:latin typeface="Times New Roman" pitchFamily="18" charset="0"/>
                        </a:defRPr>
                      </a:lvl3pPr>
                      <a:lvl4pPr>
                        <a:spcBef>
                          <a:spcPct val="20000"/>
                        </a:spcBef>
                        <a:defRPr>
                          <a:solidFill>
                            <a:schemeClr val="tx1"/>
                          </a:solidFill>
                          <a:latin typeface="Times New Roman" pitchFamily="18" charset="0"/>
                        </a:defRPr>
                      </a:lvl4pPr>
                      <a:lvl5pPr>
                        <a:spcBef>
                          <a:spcPct val="20000"/>
                        </a:spcBef>
                        <a:defRPr>
                          <a:solidFill>
                            <a:schemeClr val="tx1"/>
                          </a:solidFill>
                          <a:latin typeface="Times New Roman" pitchFamily="18" charset="0"/>
                        </a:defRPr>
                      </a:lvl5pPr>
                      <a:lvl6pPr fontAlgn="base">
                        <a:spcBef>
                          <a:spcPct val="20000"/>
                        </a:spcBef>
                        <a:spcAft>
                          <a:spcPct val="0"/>
                        </a:spcAft>
                        <a:defRPr>
                          <a:solidFill>
                            <a:schemeClr val="tx1"/>
                          </a:solidFill>
                          <a:latin typeface="Times New Roman" pitchFamily="18" charset="0"/>
                        </a:defRPr>
                      </a:lvl6pPr>
                      <a:lvl7pPr fontAlgn="base">
                        <a:spcBef>
                          <a:spcPct val="20000"/>
                        </a:spcBef>
                        <a:spcAft>
                          <a:spcPct val="0"/>
                        </a:spcAft>
                        <a:defRPr>
                          <a:solidFill>
                            <a:schemeClr val="tx1"/>
                          </a:solidFill>
                          <a:latin typeface="Times New Roman" pitchFamily="18" charset="0"/>
                        </a:defRPr>
                      </a:lvl7pPr>
                      <a:lvl8pPr fontAlgn="base">
                        <a:spcBef>
                          <a:spcPct val="20000"/>
                        </a:spcBef>
                        <a:spcAft>
                          <a:spcPct val="0"/>
                        </a:spcAft>
                        <a:defRPr>
                          <a:solidFill>
                            <a:schemeClr val="tx1"/>
                          </a:solidFill>
                          <a:latin typeface="Times New Roman" pitchFamily="18" charset="0"/>
                        </a:defRPr>
                      </a:lvl8pPr>
                      <a:lvl9pPr fontAlgn="base">
                        <a:spcBef>
                          <a:spcPct val="20000"/>
                        </a:spcBef>
                        <a:spcAft>
                          <a:spcPct val="0"/>
                        </a:spcAft>
                        <a:defRPr>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800" b="1" i="0" u="none" strike="noStrike" cap="none" normalizeH="0" baseline="0">
                          <a:ln>
                            <a:noFill/>
                          </a:ln>
                          <a:solidFill>
                            <a:schemeClr val="tx1"/>
                          </a:solidFill>
                          <a:effectLst/>
                          <a:latin typeface="Arial" pitchFamily="34" charset="0"/>
                          <a:ea typeface="SimSun" pitchFamily="2" charset="-122"/>
                        </a:rPr>
                        <a:t>犹大</a:t>
                      </a:r>
                      <a:endParaRPr kumimoji="0" lang="en-US" altLang="en-US" sz="2800" b="1" i="0" u="none" strike="noStrike" cap="none" normalizeH="0" baseline="0">
                        <a:ln>
                          <a:noFill/>
                        </a:ln>
                        <a:solidFill>
                          <a:schemeClr val="tx1"/>
                        </a:solidFill>
                        <a:effectLst/>
                        <a:latin typeface="Arial" pitchFamily="34" charset="0"/>
                      </a:endParaRP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tx2"/>
                        </a:buClr>
                        <a:buSzPct val="90000"/>
                        <a:buFont typeface="Symbol" pitchFamily="18" charset="2"/>
                        <a:defRPr sz="2800">
                          <a:solidFill>
                            <a:schemeClr val="tx1"/>
                          </a:solidFill>
                          <a:latin typeface="Times New Roman" pitchFamily="18" charset="0"/>
                        </a:defRPr>
                      </a:lvl1pPr>
                      <a:lvl2pPr>
                        <a:spcBef>
                          <a:spcPct val="20000"/>
                        </a:spcBef>
                        <a:defRPr sz="2400">
                          <a:solidFill>
                            <a:schemeClr val="tx1"/>
                          </a:solidFill>
                          <a:latin typeface="Times New Roman" pitchFamily="18" charset="0"/>
                        </a:defRPr>
                      </a:lvl2pPr>
                      <a:lvl3pPr>
                        <a:spcBef>
                          <a:spcPct val="20000"/>
                        </a:spcBef>
                        <a:defRPr sz="2000">
                          <a:solidFill>
                            <a:schemeClr val="tx1"/>
                          </a:solidFill>
                          <a:latin typeface="Times New Roman" pitchFamily="18" charset="0"/>
                        </a:defRPr>
                      </a:lvl3pPr>
                      <a:lvl4pPr>
                        <a:spcBef>
                          <a:spcPct val="20000"/>
                        </a:spcBef>
                        <a:defRPr>
                          <a:solidFill>
                            <a:schemeClr val="tx1"/>
                          </a:solidFill>
                          <a:latin typeface="Times New Roman" pitchFamily="18" charset="0"/>
                        </a:defRPr>
                      </a:lvl4pPr>
                      <a:lvl5pPr>
                        <a:spcBef>
                          <a:spcPct val="20000"/>
                        </a:spcBef>
                        <a:defRPr>
                          <a:solidFill>
                            <a:schemeClr val="tx1"/>
                          </a:solidFill>
                          <a:latin typeface="Times New Roman" pitchFamily="18" charset="0"/>
                        </a:defRPr>
                      </a:lvl5pPr>
                      <a:lvl6pPr fontAlgn="base">
                        <a:spcBef>
                          <a:spcPct val="20000"/>
                        </a:spcBef>
                        <a:spcAft>
                          <a:spcPct val="0"/>
                        </a:spcAft>
                        <a:defRPr>
                          <a:solidFill>
                            <a:schemeClr val="tx1"/>
                          </a:solidFill>
                          <a:latin typeface="Times New Roman" pitchFamily="18" charset="0"/>
                        </a:defRPr>
                      </a:lvl6pPr>
                      <a:lvl7pPr fontAlgn="base">
                        <a:spcBef>
                          <a:spcPct val="20000"/>
                        </a:spcBef>
                        <a:spcAft>
                          <a:spcPct val="0"/>
                        </a:spcAft>
                        <a:defRPr>
                          <a:solidFill>
                            <a:schemeClr val="tx1"/>
                          </a:solidFill>
                          <a:latin typeface="Times New Roman" pitchFamily="18" charset="0"/>
                        </a:defRPr>
                      </a:lvl7pPr>
                      <a:lvl8pPr fontAlgn="base">
                        <a:spcBef>
                          <a:spcPct val="20000"/>
                        </a:spcBef>
                        <a:spcAft>
                          <a:spcPct val="0"/>
                        </a:spcAft>
                        <a:defRPr>
                          <a:solidFill>
                            <a:schemeClr val="tx1"/>
                          </a:solidFill>
                          <a:latin typeface="Times New Roman" pitchFamily="18" charset="0"/>
                        </a:defRPr>
                      </a:lvl8pPr>
                      <a:lvl9pPr fontAlgn="base">
                        <a:spcBef>
                          <a:spcPct val="20000"/>
                        </a:spcBef>
                        <a:spcAft>
                          <a:spcPct val="0"/>
                        </a:spcAft>
                        <a:defRPr>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800" b="1" i="0" u="none" strike="noStrike" cap="none" normalizeH="0" baseline="0">
                          <a:ln>
                            <a:noFill/>
                          </a:ln>
                          <a:solidFill>
                            <a:schemeClr val="tx1"/>
                          </a:solidFill>
                          <a:effectLst/>
                          <a:latin typeface="Arial" pitchFamily="34" charset="0"/>
                          <a:ea typeface="SimSun" pitchFamily="2" charset="-122"/>
                        </a:rPr>
                        <a:t>以色列</a:t>
                      </a:r>
                      <a:endParaRPr kumimoji="0" lang="en-US" altLang="en-US" sz="2800" b="1" i="0" u="none" strike="noStrike" cap="none" normalizeH="0" baseline="0">
                        <a:ln>
                          <a:noFill/>
                        </a:ln>
                        <a:solidFill>
                          <a:schemeClr val="tx1"/>
                        </a:solidFill>
                        <a:effectLst/>
                        <a:latin typeface="Arial" pitchFamily="34" charset="0"/>
                      </a:endParaRP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0"/>
                  </a:ext>
                </a:extLst>
              </a:tr>
              <a:tr h="1400175">
                <a:tc>
                  <a:txBody>
                    <a:bodyPr/>
                    <a:lstStyle>
                      <a:lvl1pPr>
                        <a:spcBef>
                          <a:spcPct val="20000"/>
                        </a:spcBef>
                        <a:buClr>
                          <a:schemeClr val="tx2"/>
                        </a:buClr>
                        <a:buSzPct val="90000"/>
                        <a:buFont typeface="Symbol" pitchFamily="18" charset="2"/>
                        <a:defRPr sz="2800">
                          <a:solidFill>
                            <a:schemeClr val="tx1"/>
                          </a:solidFill>
                          <a:latin typeface="Times New Roman" pitchFamily="18" charset="0"/>
                        </a:defRPr>
                      </a:lvl1pPr>
                      <a:lvl2pPr>
                        <a:spcBef>
                          <a:spcPct val="20000"/>
                        </a:spcBef>
                        <a:defRPr sz="2400">
                          <a:solidFill>
                            <a:schemeClr val="tx1"/>
                          </a:solidFill>
                          <a:latin typeface="Times New Roman" pitchFamily="18" charset="0"/>
                        </a:defRPr>
                      </a:lvl2pPr>
                      <a:lvl3pPr>
                        <a:spcBef>
                          <a:spcPct val="20000"/>
                        </a:spcBef>
                        <a:defRPr sz="2000">
                          <a:solidFill>
                            <a:schemeClr val="tx1"/>
                          </a:solidFill>
                          <a:latin typeface="Times New Roman" pitchFamily="18" charset="0"/>
                        </a:defRPr>
                      </a:lvl3pPr>
                      <a:lvl4pPr>
                        <a:spcBef>
                          <a:spcPct val="20000"/>
                        </a:spcBef>
                        <a:defRPr>
                          <a:solidFill>
                            <a:schemeClr val="tx1"/>
                          </a:solidFill>
                          <a:latin typeface="Times New Roman" pitchFamily="18" charset="0"/>
                        </a:defRPr>
                      </a:lvl4pPr>
                      <a:lvl5pPr>
                        <a:spcBef>
                          <a:spcPct val="20000"/>
                        </a:spcBef>
                        <a:defRPr>
                          <a:solidFill>
                            <a:schemeClr val="tx1"/>
                          </a:solidFill>
                          <a:latin typeface="Times New Roman" pitchFamily="18" charset="0"/>
                        </a:defRPr>
                      </a:lvl5pPr>
                      <a:lvl6pPr fontAlgn="base">
                        <a:spcBef>
                          <a:spcPct val="20000"/>
                        </a:spcBef>
                        <a:spcAft>
                          <a:spcPct val="0"/>
                        </a:spcAft>
                        <a:defRPr>
                          <a:solidFill>
                            <a:schemeClr val="tx1"/>
                          </a:solidFill>
                          <a:latin typeface="Times New Roman" pitchFamily="18" charset="0"/>
                        </a:defRPr>
                      </a:lvl6pPr>
                      <a:lvl7pPr fontAlgn="base">
                        <a:spcBef>
                          <a:spcPct val="20000"/>
                        </a:spcBef>
                        <a:spcAft>
                          <a:spcPct val="0"/>
                        </a:spcAft>
                        <a:defRPr>
                          <a:solidFill>
                            <a:schemeClr val="tx1"/>
                          </a:solidFill>
                          <a:latin typeface="Times New Roman" pitchFamily="18" charset="0"/>
                        </a:defRPr>
                      </a:lvl7pPr>
                      <a:lvl8pPr fontAlgn="base">
                        <a:spcBef>
                          <a:spcPct val="20000"/>
                        </a:spcBef>
                        <a:spcAft>
                          <a:spcPct val="0"/>
                        </a:spcAft>
                        <a:defRPr>
                          <a:solidFill>
                            <a:schemeClr val="tx1"/>
                          </a:solidFill>
                          <a:latin typeface="Times New Roman" pitchFamily="18" charset="0"/>
                        </a:defRPr>
                      </a:lvl8pPr>
                      <a:lvl9pPr fontAlgn="base">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700" b="1" i="0" u="none" strike="noStrike" cap="none" normalizeH="0" baseline="0">
                          <a:ln>
                            <a:noFill/>
                          </a:ln>
                          <a:solidFill>
                            <a:schemeClr val="accent1"/>
                          </a:solidFill>
                          <a:effectLst/>
                          <a:latin typeface="Arial" pitchFamily="34" charset="0"/>
                          <a:ea typeface="SimSun" pitchFamily="2" charset="-122"/>
                        </a:rPr>
                        <a:t>增加</a:t>
                      </a:r>
                      <a:r>
                        <a:rPr kumimoji="0" lang="zh-CN" altLang="en-US" sz="2700" b="1" i="0" u="none" strike="noStrike" cap="none" normalizeH="0" baseline="0">
                          <a:ln>
                            <a:noFill/>
                          </a:ln>
                          <a:solidFill>
                            <a:schemeClr val="tx1"/>
                          </a:solidFill>
                          <a:effectLst/>
                          <a:latin typeface="Arial" pitchFamily="34" charset="0"/>
                          <a:ea typeface="SimSun" pitchFamily="2" charset="-122"/>
                        </a:rPr>
                        <a:t>年系统，由</a:t>
                      </a:r>
                      <a:r>
                        <a:rPr kumimoji="0" lang="zh-CN" altLang="en-US" sz="2700" b="1" i="0" u="none" strike="noStrike" cap="none" normalizeH="0" baseline="0">
                          <a:ln>
                            <a:noFill/>
                          </a:ln>
                          <a:solidFill>
                            <a:schemeClr val="accent1"/>
                          </a:solidFill>
                          <a:effectLst/>
                          <a:latin typeface="Arial" pitchFamily="34" charset="0"/>
                          <a:ea typeface="SimSun" pitchFamily="2" charset="-122"/>
                        </a:rPr>
                        <a:t>提市黎月</a:t>
                      </a:r>
                      <a:r>
                        <a:rPr kumimoji="0" lang="zh-CN" altLang="en-US" sz="2700" b="1" i="0" u="none" strike="noStrike" cap="none" normalizeH="0" baseline="0">
                          <a:ln>
                            <a:noFill/>
                          </a:ln>
                          <a:solidFill>
                            <a:schemeClr val="tx1"/>
                          </a:solidFill>
                          <a:effectLst/>
                          <a:latin typeface="Arial" pitchFamily="34" charset="0"/>
                          <a:ea typeface="SimSun" pitchFamily="2" charset="-122"/>
                        </a:rPr>
                        <a:t>开始</a:t>
                      </a:r>
                      <a:r>
                        <a:rPr kumimoji="0" lang="en-US" altLang="en-US" sz="2700" b="1" i="0" u="none" strike="noStrike" cap="none" normalizeH="0" baseline="0">
                          <a:ln>
                            <a:noFill/>
                          </a:ln>
                          <a:solidFill>
                            <a:schemeClr val="tx1"/>
                          </a:solidFill>
                          <a:effectLst/>
                          <a:latin typeface="Arial" pitchFamily="34" charset="0"/>
                        </a:rPr>
                        <a:t>(931-848)</a:t>
                      </a:r>
                    </a:p>
                  </a:txBody>
                  <a:tcP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lvl1pPr>
                        <a:spcBef>
                          <a:spcPct val="20000"/>
                        </a:spcBef>
                        <a:buClr>
                          <a:schemeClr val="tx2"/>
                        </a:buClr>
                        <a:buSzPct val="90000"/>
                        <a:buFont typeface="Symbol" pitchFamily="18" charset="2"/>
                        <a:defRPr sz="2800">
                          <a:solidFill>
                            <a:schemeClr val="tx1"/>
                          </a:solidFill>
                          <a:latin typeface="Times New Roman" pitchFamily="18" charset="0"/>
                        </a:defRPr>
                      </a:lvl1pPr>
                      <a:lvl2pPr>
                        <a:spcBef>
                          <a:spcPct val="20000"/>
                        </a:spcBef>
                        <a:defRPr sz="2400">
                          <a:solidFill>
                            <a:schemeClr val="tx1"/>
                          </a:solidFill>
                          <a:latin typeface="Times New Roman" pitchFamily="18" charset="0"/>
                        </a:defRPr>
                      </a:lvl2pPr>
                      <a:lvl3pPr>
                        <a:spcBef>
                          <a:spcPct val="20000"/>
                        </a:spcBef>
                        <a:defRPr sz="2000">
                          <a:solidFill>
                            <a:schemeClr val="tx1"/>
                          </a:solidFill>
                          <a:latin typeface="Times New Roman" pitchFamily="18" charset="0"/>
                        </a:defRPr>
                      </a:lvl3pPr>
                      <a:lvl4pPr>
                        <a:spcBef>
                          <a:spcPct val="20000"/>
                        </a:spcBef>
                        <a:defRPr>
                          <a:solidFill>
                            <a:schemeClr val="tx1"/>
                          </a:solidFill>
                          <a:latin typeface="Times New Roman" pitchFamily="18" charset="0"/>
                        </a:defRPr>
                      </a:lvl4pPr>
                      <a:lvl5pPr>
                        <a:spcBef>
                          <a:spcPct val="20000"/>
                        </a:spcBef>
                        <a:defRPr>
                          <a:solidFill>
                            <a:schemeClr val="tx1"/>
                          </a:solidFill>
                          <a:latin typeface="Times New Roman" pitchFamily="18" charset="0"/>
                        </a:defRPr>
                      </a:lvl5pPr>
                      <a:lvl6pPr fontAlgn="base">
                        <a:spcBef>
                          <a:spcPct val="20000"/>
                        </a:spcBef>
                        <a:spcAft>
                          <a:spcPct val="0"/>
                        </a:spcAft>
                        <a:defRPr>
                          <a:solidFill>
                            <a:schemeClr val="tx1"/>
                          </a:solidFill>
                          <a:latin typeface="Times New Roman" pitchFamily="18" charset="0"/>
                        </a:defRPr>
                      </a:lvl6pPr>
                      <a:lvl7pPr fontAlgn="base">
                        <a:spcBef>
                          <a:spcPct val="20000"/>
                        </a:spcBef>
                        <a:spcAft>
                          <a:spcPct val="0"/>
                        </a:spcAft>
                        <a:defRPr>
                          <a:solidFill>
                            <a:schemeClr val="tx1"/>
                          </a:solidFill>
                          <a:latin typeface="Times New Roman" pitchFamily="18" charset="0"/>
                        </a:defRPr>
                      </a:lvl7pPr>
                      <a:lvl8pPr fontAlgn="base">
                        <a:spcBef>
                          <a:spcPct val="20000"/>
                        </a:spcBef>
                        <a:spcAft>
                          <a:spcPct val="0"/>
                        </a:spcAft>
                        <a:defRPr>
                          <a:solidFill>
                            <a:schemeClr val="tx1"/>
                          </a:solidFill>
                          <a:latin typeface="Times New Roman" pitchFamily="18" charset="0"/>
                        </a:defRPr>
                      </a:lvl8pPr>
                      <a:lvl9pPr fontAlgn="base">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700" b="1" i="0" u="none" strike="noStrike" cap="none" normalizeH="0" baseline="0">
                          <a:ln>
                            <a:noFill/>
                          </a:ln>
                          <a:solidFill>
                            <a:schemeClr val="accent1"/>
                          </a:solidFill>
                          <a:effectLst/>
                          <a:latin typeface="Arial" pitchFamily="34" charset="0"/>
                          <a:ea typeface="SimSun" pitchFamily="2" charset="-122"/>
                        </a:rPr>
                        <a:t>没有增加</a:t>
                      </a:r>
                      <a:r>
                        <a:rPr kumimoji="0" lang="zh-CN" altLang="en-US" sz="2700" b="1" i="0" u="none" strike="noStrike" cap="none" normalizeH="0" baseline="0">
                          <a:ln>
                            <a:noFill/>
                          </a:ln>
                          <a:solidFill>
                            <a:schemeClr val="tx1"/>
                          </a:solidFill>
                          <a:effectLst/>
                          <a:latin typeface="Arial" pitchFamily="34" charset="0"/>
                          <a:ea typeface="SimSun" pitchFamily="2" charset="-122"/>
                        </a:rPr>
                        <a:t>年系统，由</a:t>
                      </a:r>
                      <a:r>
                        <a:rPr kumimoji="0" lang="zh-CN" altLang="en-US" sz="2700" b="1" i="0" u="none" strike="noStrike" cap="none" normalizeH="0" baseline="0">
                          <a:ln>
                            <a:noFill/>
                          </a:ln>
                          <a:solidFill>
                            <a:schemeClr val="accent1"/>
                          </a:solidFill>
                          <a:effectLst/>
                          <a:latin typeface="Arial" pitchFamily="34" charset="0"/>
                          <a:ea typeface="SimSun" pitchFamily="2" charset="-122"/>
                        </a:rPr>
                        <a:t>尼散月</a:t>
                      </a:r>
                      <a:r>
                        <a:rPr kumimoji="0" lang="zh-CN" altLang="en-US" sz="2700" b="1" i="0" u="none" strike="noStrike" cap="none" normalizeH="0" baseline="0">
                          <a:ln>
                            <a:noFill/>
                          </a:ln>
                          <a:solidFill>
                            <a:schemeClr val="tx1"/>
                          </a:solidFill>
                          <a:effectLst/>
                          <a:latin typeface="Arial" pitchFamily="34" charset="0"/>
                          <a:ea typeface="SimSun" pitchFamily="2" charset="-122"/>
                        </a:rPr>
                        <a:t>开始</a:t>
                      </a:r>
                      <a:r>
                        <a:rPr kumimoji="0" lang="en-US" altLang="en-US" sz="2700" b="1" i="0" u="none" strike="noStrike" cap="none" normalizeH="0" baseline="0">
                          <a:ln>
                            <a:noFill/>
                          </a:ln>
                          <a:solidFill>
                            <a:schemeClr val="tx1"/>
                          </a:solidFill>
                          <a:effectLst/>
                          <a:latin typeface="Arial" pitchFamily="34" charset="0"/>
                        </a:rPr>
                        <a:t>(931-848)</a:t>
                      </a:r>
                    </a:p>
                  </a:txBody>
                  <a:tcP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1485900">
                <a:tc gridSpan="2">
                  <a:txBody>
                    <a:bodyPr/>
                    <a:lstStyle>
                      <a:lvl1pPr>
                        <a:spcBef>
                          <a:spcPct val="20000"/>
                        </a:spcBef>
                        <a:buClr>
                          <a:schemeClr val="tx2"/>
                        </a:buClr>
                        <a:buSzPct val="90000"/>
                        <a:buFont typeface="Symbol" pitchFamily="18" charset="2"/>
                        <a:defRPr sz="2800">
                          <a:solidFill>
                            <a:schemeClr val="tx1"/>
                          </a:solidFill>
                          <a:latin typeface="Times New Roman" pitchFamily="18" charset="0"/>
                        </a:defRPr>
                      </a:lvl1pPr>
                      <a:lvl2pPr>
                        <a:spcBef>
                          <a:spcPct val="20000"/>
                        </a:spcBef>
                        <a:defRPr sz="2400">
                          <a:solidFill>
                            <a:schemeClr val="tx1"/>
                          </a:solidFill>
                          <a:latin typeface="Times New Roman" pitchFamily="18" charset="0"/>
                        </a:defRPr>
                      </a:lvl2pPr>
                      <a:lvl3pPr>
                        <a:spcBef>
                          <a:spcPct val="20000"/>
                        </a:spcBef>
                        <a:defRPr sz="2000">
                          <a:solidFill>
                            <a:schemeClr val="tx1"/>
                          </a:solidFill>
                          <a:latin typeface="Times New Roman" pitchFamily="18" charset="0"/>
                        </a:defRPr>
                      </a:lvl3pPr>
                      <a:lvl4pPr>
                        <a:spcBef>
                          <a:spcPct val="20000"/>
                        </a:spcBef>
                        <a:defRPr>
                          <a:solidFill>
                            <a:schemeClr val="tx1"/>
                          </a:solidFill>
                          <a:latin typeface="Times New Roman" pitchFamily="18" charset="0"/>
                        </a:defRPr>
                      </a:lvl4pPr>
                      <a:lvl5pPr>
                        <a:spcBef>
                          <a:spcPct val="20000"/>
                        </a:spcBef>
                        <a:defRPr>
                          <a:solidFill>
                            <a:schemeClr val="tx1"/>
                          </a:solidFill>
                          <a:latin typeface="Times New Roman" pitchFamily="18" charset="0"/>
                        </a:defRPr>
                      </a:lvl5pPr>
                      <a:lvl6pPr fontAlgn="base">
                        <a:spcBef>
                          <a:spcPct val="20000"/>
                        </a:spcBef>
                        <a:spcAft>
                          <a:spcPct val="0"/>
                        </a:spcAft>
                        <a:defRPr>
                          <a:solidFill>
                            <a:schemeClr val="tx1"/>
                          </a:solidFill>
                          <a:latin typeface="Times New Roman" pitchFamily="18" charset="0"/>
                        </a:defRPr>
                      </a:lvl6pPr>
                      <a:lvl7pPr fontAlgn="base">
                        <a:spcBef>
                          <a:spcPct val="20000"/>
                        </a:spcBef>
                        <a:spcAft>
                          <a:spcPct val="0"/>
                        </a:spcAft>
                        <a:defRPr>
                          <a:solidFill>
                            <a:schemeClr val="tx1"/>
                          </a:solidFill>
                          <a:latin typeface="Times New Roman" pitchFamily="18" charset="0"/>
                        </a:defRPr>
                      </a:lvl7pPr>
                      <a:lvl8pPr fontAlgn="base">
                        <a:spcBef>
                          <a:spcPct val="20000"/>
                        </a:spcBef>
                        <a:spcAft>
                          <a:spcPct val="0"/>
                        </a:spcAft>
                        <a:defRPr>
                          <a:solidFill>
                            <a:schemeClr val="tx1"/>
                          </a:solidFill>
                          <a:latin typeface="Times New Roman" pitchFamily="18" charset="0"/>
                        </a:defRPr>
                      </a:lvl8pPr>
                      <a:lvl9pPr fontAlgn="base">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700" b="1" i="0" u="none" strike="noStrike" cap="none" normalizeH="0" baseline="0">
                          <a:ln>
                            <a:noFill/>
                          </a:ln>
                          <a:solidFill>
                            <a:schemeClr val="tx1"/>
                          </a:solidFill>
                          <a:effectLst/>
                          <a:latin typeface="Arial" pitchFamily="34" charset="0"/>
                          <a:ea typeface="SimSun" pitchFamily="2" charset="-122"/>
                        </a:rPr>
                        <a:t>与以色列的联盟及异族结婚的时期</a:t>
                      </a:r>
                      <a:endParaRPr kumimoji="0" lang="en-US" altLang="en-US" sz="2700" b="1" i="0" u="none" strike="noStrike" cap="none" normalizeH="0" baseline="0">
                        <a:ln>
                          <a:noFill/>
                        </a:ln>
                        <a:solidFill>
                          <a:schemeClr val="tx1"/>
                        </a:solidFill>
                        <a:effectLst/>
                        <a:latin typeface="Arial" pitchFamily="34" charset="0"/>
                      </a:endParaRPr>
                    </a:p>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700" b="1" i="0" u="none" strike="noStrike" cap="none" normalizeH="0" baseline="0">
                          <a:ln>
                            <a:noFill/>
                          </a:ln>
                          <a:solidFill>
                            <a:schemeClr val="accent1"/>
                          </a:solidFill>
                          <a:effectLst/>
                          <a:latin typeface="Arial" pitchFamily="34" charset="0"/>
                          <a:ea typeface="SimSun" pitchFamily="2" charset="-122"/>
                        </a:rPr>
                        <a:t>没有增加</a:t>
                      </a:r>
                      <a:r>
                        <a:rPr kumimoji="0" lang="zh-CN" altLang="en-US" sz="2700" b="1" i="0" u="none" strike="noStrike" cap="none" normalizeH="0" baseline="0">
                          <a:ln>
                            <a:noFill/>
                          </a:ln>
                          <a:solidFill>
                            <a:schemeClr val="tx1"/>
                          </a:solidFill>
                          <a:effectLst/>
                          <a:latin typeface="Arial" pitchFamily="34" charset="0"/>
                          <a:ea typeface="SimSun" pitchFamily="2" charset="-122"/>
                        </a:rPr>
                        <a:t>年系统，由犹大的</a:t>
                      </a:r>
                      <a:r>
                        <a:rPr kumimoji="0" lang="zh-CN" altLang="en-US" sz="2700" b="1" i="0" u="none" strike="noStrike" cap="none" normalizeH="0" baseline="0">
                          <a:ln>
                            <a:noFill/>
                          </a:ln>
                          <a:solidFill>
                            <a:schemeClr val="accent1"/>
                          </a:solidFill>
                          <a:effectLst/>
                          <a:latin typeface="Arial" pitchFamily="34" charset="0"/>
                          <a:ea typeface="SimSun" pitchFamily="2" charset="-122"/>
                        </a:rPr>
                        <a:t>提市黎月</a:t>
                      </a:r>
                      <a:r>
                        <a:rPr kumimoji="0" lang="zh-CN" altLang="en-US" sz="2700" b="1" i="0" u="none" strike="noStrike" cap="none" normalizeH="0" baseline="0">
                          <a:ln>
                            <a:noFill/>
                          </a:ln>
                          <a:solidFill>
                            <a:schemeClr val="tx1"/>
                          </a:solidFill>
                          <a:effectLst/>
                          <a:latin typeface="Arial" pitchFamily="34" charset="0"/>
                          <a:ea typeface="SimSun" pitchFamily="2" charset="-122"/>
                        </a:rPr>
                        <a:t>及以色列的</a:t>
                      </a:r>
                      <a:r>
                        <a:rPr kumimoji="0" lang="zh-CN" altLang="en-US" sz="2700" b="1" i="0" u="none" strike="noStrike" cap="none" normalizeH="0" baseline="0">
                          <a:ln>
                            <a:noFill/>
                          </a:ln>
                          <a:solidFill>
                            <a:schemeClr val="accent1"/>
                          </a:solidFill>
                          <a:effectLst/>
                          <a:latin typeface="Arial" pitchFamily="34" charset="0"/>
                          <a:ea typeface="SimSun" pitchFamily="2" charset="-122"/>
                        </a:rPr>
                        <a:t>尼散月</a:t>
                      </a:r>
                      <a:r>
                        <a:rPr kumimoji="0" lang="zh-CN" altLang="en-US" sz="2700" b="1" i="0" u="none" strike="noStrike" cap="none" normalizeH="0" baseline="0">
                          <a:ln>
                            <a:noFill/>
                          </a:ln>
                          <a:solidFill>
                            <a:schemeClr val="tx1"/>
                          </a:solidFill>
                          <a:effectLst/>
                          <a:latin typeface="Arial" pitchFamily="34" charset="0"/>
                          <a:ea typeface="SimSun" pitchFamily="2" charset="-122"/>
                        </a:rPr>
                        <a:t>开始</a:t>
                      </a:r>
                      <a:r>
                        <a:rPr kumimoji="0" lang="en-US" altLang="en-US" sz="2700" b="1" i="0" u="none" strike="noStrike" cap="none" normalizeH="0" baseline="0">
                          <a:ln>
                            <a:noFill/>
                          </a:ln>
                          <a:solidFill>
                            <a:schemeClr val="tx1"/>
                          </a:solidFill>
                          <a:effectLst/>
                          <a:latin typeface="Arial" pitchFamily="34" charset="0"/>
                        </a:rPr>
                        <a:t>(848-796)</a:t>
                      </a:r>
                    </a:p>
                  </a:txBody>
                  <a:tcPr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GB"/>
                    </a:p>
                  </a:txBody>
                  <a:tcPr/>
                </a:tc>
                <a:extLst>
                  <a:ext uri="{0D108BD9-81ED-4DB2-BD59-A6C34878D82A}">
                    <a16:rowId xmlns:a16="http://schemas.microsoft.com/office/drawing/2014/main" val="10002"/>
                  </a:ext>
                </a:extLst>
              </a:tr>
              <a:tr h="965200">
                <a:tc gridSpan="2">
                  <a:txBody>
                    <a:bodyPr/>
                    <a:lstStyle>
                      <a:lvl1pPr>
                        <a:spcBef>
                          <a:spcPct val="20000"/>
                        </a:spcBef>
                        <a:buClr>
                          <a:schemeClr val="tx2"/>
                        </a:buClr>
                        <a:buSzPct val="90000"/>
                        <a:buFont typeface="Symbol" pitchFamily="18" charset="2"/>
                        <a:defRPr sz="2800">
                          <a:solidFill>
                            <a:schemeClr val="tx1"/>
                          </a:solidFill>
                          <a:latin typeface="Times New Roman" pitchFamily="18" charset="0"/>
                        </a:defRPr>
                      </a:lvl1pPr>
                      <a:lvl2pPr>
                        <a:spcBef>
                          <a:spcPct val="20000"/>
                        </a:spcBef>
                        <a:defRPr sz="2400">
                          <a:solidFill>
                            <a:schemeClr val="tx1"/>
                          </a:solidFill>
                          <a:latin typeface="Times New Roman" pitchFamily="18" charset="0"/>
                        </a:defRPr>
                      </a:lvl2pPr>
                      <a:lvl3pPr>
                        <a:spcBef>
                          <a:spcPct val="20000"/>
                        </a:spcBef>
                        <a:defRPr sz="2000">
                          <a:solidFill>
                            <a:schemeClr val="tx1"/>
                          </a:solidFill>
                          <a:latin typeface="Times New Roman" pitchFamily="18" charset="0"/>
                        </a:defRPr>
                      </a:lvl3pPr>
                      <a:lvl4pPr>
                        <a:spcBef>
                          <a:spcPct val="20000"/>
                        </a:spcBef>
                        <a:defRPr>
                          <a:solidFill>
                            <a:schemeClr val="tx1"/>
                          </a:solidFill>
                          <a:latin typeface="Times New Roman" pitchFamily="18" charset="0"/>
                        </a:defRPr>
                      </a:lvl4pPr>
                      <a:lvl5pPr>
                        <a:spcBef>
                          <a:spcPct val="20000"/>
                        </a:spcBef>
                        <a:defRPr>
                          <a:solidFill>
                            <a:schemeClr val="tx1"/>
                          </a:solidFill>
                          <a:latin typeface="Times New Roman" pitchFamily="18" charset="0"/>
                        </a:defRPr>
                      </a:lvl5pPr>
                      <a:lvl6pPr fontAlgn="base">
                        <a:spcBef>
                          <a:spcPct val="20000"/>
                        </a:spcBef>
                        <a:spcAft>
                          <a:spcPct val="0"/>
                        </a:spcAft>
                        <a:defRPr>
                          <a:solidFill>
                            <a:schemeClr val="tx1"/>
                          </a:solidFill>
                          <a:latin typeface="Times New Roman" pitchFamily="18" charset="0"/>
                        </a:defRPr>
                      </a:lvl6pPr>
                      <a:lvl7pPr fontAlgn="base">
                        <a:spcBef>
                          <a:spcPct val="20000"/>
                        </a:spcBef>
                        <a:spcAft>
                          <a:spcPct val="0"/>
                        </a:spcAft>
                        <a:defRPr>
                          <a:solidFill>
                            <a:schemeClr val="tx1"/>
                          </a:solidFill>
                          <a:latin typeface="Times New Roman" pitchFamily="18" charset="0"/>
                        </a:defRPr>
                      </a:lvl7pPr>
                      <a:lvl8pPr fontAlgn="base">
                        <a:spcBef>
                          <a:spcPct val="20000"/>
                        </a:spcBef>
                        <a:spcAft>
                          <a:spcPct val="0"/>
                        </a:spcAft>
                        <a:defRPr>
                          <a:solidFill>
                            <a:schemeClr val="tx1"/>
                          </a:solidFill>
                          <a:latin typeface="Times New Roman" pitchFamily="18" charset="0"/>
                        </a:defRPr>
                      </a:lvl8pPr>
                      <a:lvl9pPr fontAlgn="base">
                        <a:spcBef>
                          <a:spcPct val="20000"/>
                        </a:spcBef>
                        <a:spcAft>
                          <a:spcPct val="0"/>
                        </a:spcAft>
                        <a:defRPr>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8" charset="2"/>
                        <a:buNone/>
                        <a:tabLst/>
                      </a:pPr>
                      <a:r>
                        <a:rPr kumimoji="0" lang="zh-CN" altLang="en-US" sz="2700" b="1" i="0" u="none" strike="noStrike" cap="none" normalizeH="0" baseline="0">
                          <a:ln>
                            <a:noFill/>
                          </a:ln>
                          <a:solidFill>
                            <a:schemeClr val="accent1"/>
                          </a:solidFill>
                          <a:effectLst/>
                          <a:latin typeface="Arial" pitchFamily="34" charset="0"/>
                          <a:ea typeface="SimSun" pitchFamily="2" charset="-122"/>
                        </a:rPr>
                        <a:t>增加</a:t>
                      </a:r>
                      <a:r>
                        <a:rPr kumimoji="0" lang="zh-CN" altLang="en-US" sz="2700" b="1" i="0" u="none" strike="noStrike" cap="none" normalizeH="0" baseline="0">
                          <a:ln>
                            <a:noFill/>
                          </a:ln>
                          <a:solidFill>
                            <a:schemeClr val="tx1"/>
                          </a:solidFill>
                          <a:effectLst/>
                          <a:latin typeface="Arial" pitchFamily="34" charset="0"/>
                          <a:ea typeface="SimSun" pitchFamily="2" charset="-122"/>
                        </a:rPr>
                        <a:t>年系统，由犹大的</a:t>
                      </a:r>
                      <a:r>
                        <a:rPr kumimoji="0" lang="zh-CN" altLang="en-US" sz="2700" b="1" i="0" u="none" strike="noStrike" cap="none" normalizeH="0" baseline="0">
                          <a:ln>
                            <a:noFill/>
                          </a:ln>
                          <a:solidFill>
                            <a:schemeClr val="accent1"/>
                          </a:solidFill>
                          <a:effectLst/>
                          <a:latin typeface="Arial" pitchFamily="34" charset="0"/>
                          <a:ea typeface="SimSun" pitchFamily="2" charset="-122"/>
                        </a:rPr>
                        <a:t>提市黎月</a:t>
                      </a:r>
                      <a:r>
                        <a:rPr kumimoji="0" lang="zh-CN" altLang="en-US" sz="2700" b="1" i="0" u="none" strike="noStrike" cap="none" normalizeH="0" baseline="0">
                          <a:ln>
                            <a:noFill/>
                          </a:ln>
                          <a:solidFill>
                            <a:schemeClr val="tx1"/>
                          </a:solidFill>
                          <a:effectLst/>
                          <a:latin typeface="Arial" pitchFamily="34" charset="0"/>
                          <a:ea typeface="SimSun" pitchFamily="2" charset="-122"/>
                        </a:rPr>
                        <a:t>及以色列的</a:t>
                      </a:r>
                      <a:r>
                        <a:rPr kumimoji="0" lang="zh-CN" altLang="en-US" sz="2700" b="1" i="0" u="none" strike="noStrike" cap="none" normalizeH="0" baseline="0">
                          <a:ln>
                            <a:noFill/>
                          </a:ln>
                          <a:solidFill>
                            <a:schemeClr val="accent1"/>
                          </a:solidFill>
                          <a:effectLst/>
                          <a:latin typeface="Arial" pitchFamily="34" charset="0"/>
                          <a:ea typeface="SimSun" pitchFamily="2" charset="-122"/>
                        </a:rPr>
                        <a:t>尼散月</a:t>
                      </a:r>
                      <a:r>
                        <a:rPr kumimoji="0" lang="zh-CN" altLang="en-US" sz="2700" b="1" i="0" u="none" strike="noStrike" cap="none" normalizeH="0" baseline="0">
                          <a:ln>
                            <a:noFill/>
                          </a:ln>
                          <a:solidFill>
                            <a:schemeClr val="tx1"/>
                          </a:solidFill>
                          <a:effectLst/>
                          <a:latin typeface="Arial" pitchFamily="34" charset="0"/>
                          <a:ea typeface="SimSun" pitchFamily="2" charset="-122"/>
                        </a:rPr>
                        <a:t>开始</a:t>
                      </a:r>
                      <a:r>
                        <a:rPr kumimoji="0" lang="en-US" altLang="en-US" sz="2700" b="1" i="0" u="none" strike="noStrike" cap="none" normalizeH="0" baseline="0">
                          <a:ln>
                            <a:noFill/>
                          </a:ln>
                          <a:solidFill>
                            <a:schemeClr val="tx1"/>
                          </a:solidFill>
                          <a:effectLst/>
                          <a:latin typeface="Arial" pitchFamily="34" charset="0"/>
                        </a:rPr>
                        <a:t>(796-586)</a:t>
                      </a:r>
                    </a:p>
                  </a:txBody>
                  <a:tcPr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GB"/>
                    </a:p>
                  </a:txBody>
                  <a:tcPr/>
                </a:tc>
                <a:extLst>
                  <a:ext uri="{0D108BD9-81ED-4DB2-BD59-A6C34878D82A}">
                    <a16:rowId xmlns:a16="http://schemas.microsoft.com/office/drawing/2014/main" val="10003"/>
                  </a:ext>
                </a:extLst>
              </a:tr>
            </a:tbl>
          </a:graphicData>
        </a:graphic>
      </p:graphicFrame>
      <p:sp>
        <p:nvSpPr>
          <p:cNvPr id="547842" name="Text Box 2"/>
          <p:cNvSpPr txBox="1">
            <a:spLocks noChangeArrowheads="1"/>
          </p:cNvSpPr>
          <p:nvPr/>
        </p:nvSpPr>
        <p:spPr bwMode="auto">
          <a:xfrm>
            <a:off x="8459788" y="76200"/>
            <a:ext cx="608012"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EAEAEA"/>
                </a:solidFill>
                <a:effectLst/>
                <a:uLnTx/>
                <a:uFillTx/>
                <a:latin typeface="Arial" pitchFamily="34" charset="0"/>
                <a:ea typeface="ＭＳ Ｐゴシック" charset="0"/>
                <a:cs typeface="+mn-cs"/>
              </a:rPr>
              <a:t>70j</a:t>
            </a:r>
          </a:p>
        </p:txBody>
      </p:sp>
    </p:spTree>
    <p:extLst>
      <p:ext uri="{BB962C8B-B14F-4D97-AF65-F5344CB8AC3E}">
        <p14:creationId xmlns:p14="http://schemas.microsoft.com/office/powerpoint/2010/main" val="24241505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785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nodeType="clickEffect">
                                  <p:stCondLst>
                                    <p:cond delay="0"/>
                                  </p:stCondLst>
                                  <p:childTnLst>
                                    <p:set>
                                      <p:cBhvr>
                                        <p:cTn id="10" dur="1" fill="hold">
                                          <p:stCondLst>
                                            <p:cond delay="0"/>
                                          </p:stCondLst>
                                        </p:cTn>
                                        <p:tgtEl>
                                          <p:spTgt spid="547874"/>
                                        </p:tgtEl>
                                        <p:attrNameLst>
                                          <p:attrName>style.visibility</p:attrName>
                                        </p:attrNameLst>
                                      </p:cBhvr>
                                      <p:to>
                                        <p:strVal val="visible"/>
                                      </p:to>
                                    </p:set>
                                    <p:animEffect transition="in" filter="fade">
                                      <p:cBhvr>
                                        <p:cTn id="11" dur="500"/>
                                        <p:tgtEl>
                                          <p:spTgt spid="5478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859" grpId="0" build="p" autoUpdateAnimBg="0"/>
    </p:bldLst>
  </p:timing>
</p:sld>
</file>

<file path=ppt/slides/slide2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a:ex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help us be </a:t>
            </a:r>
            <a:r>
              <a:rPr lang="en-US" sz="5400" b="1" dirty="0">
                <a:solidFill>
                  <a:srgbClr val="FFFF00"/>
                </a:solidFill>
                <a:effectLst>
                  <a:glow rad="127000">
                    <a:schemeClr val="tx1"/>
                  </a:glow>
                </a:effectLst>
                <a:latin typeface="Arial" charset="0"/>
                <a:ea typeface="ＭＳ Ｐゴシック" charset="0"/>
                <a:cs typeface="ＭＳ Ｐゴシック" charset="0"/>
              </a:rPr>
              <a:t>secure</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197295229"/>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08760"/>
          </a:xfrm>
          <a:solidFill>
            <a:srgbClr val="0000FF"/>
          </a:solidFill>
          <a:effectLst>
            <a:outerShdw blurRad="63500" dist="35921" dir="2700000" algn="ctr" rotWithShape="0">
              <a:schemeClr val="tx2">
                <a:alpha val="74998"/>
              </a:schemeClr>
            </a:outerShdw>
          </a:effectLst>
          <a:ex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 of </a:t>
            </a:r>
            <a:r>
              <a:rPr lang="zh-TW" altLang="en-US" sz="5400" b="1" dirty="0">
                <a:effectLst>
                  <a:glow rad="127000">
                    <a:schemeClr val="tx1"/>
                  </a:glow>
                </a:effectLst>
                <a:latin typeface="Arial" charset="0"/>
                <a:ea typeface="ＭＳ Ｐゴシック" charset="0"/>
                <a:cs typeface="ＭＳ Ｐゴシック" charset="0"/>
              </a:rPr>
              <a:t>历代志下</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0" y="2100290"/>
            <a:ext cx="9144000" cy="183276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en-US" sz="5400" dirty="0">
                <a:solidFill>
                  <a:srgbClr val="FFFFFF"/>
                </a:solidFill>
                <a:effectLst>
                  <a:glow rad="127000">
                    <a:srgbClr val="000000"/>
                  </a:glow>
                </a:effectLst>
                <a:latin typeface="Arial" charset="0"/>
                <a:ea typeface="ＭＳ Ｐゴシック" charset="0"/>
                <a:cs typeface="ＭＳ Ｐゴシック" charset="0"/>
              </a:rPr>
              <a:t>God </a:t>
            </a:r>
            <a:r>
              <a:rPr kumimoji="0" lang="en-US" sz="5400" dirty="0">
                <a:solidFill>
                  <a:srgbClr val="FFFF00"/>
                </a:solidFill>
                <a:effectLst>
                  <a:glow rad="127000">
                    <a:srgbClr val="000000"/>
                  </a:glow>
                </a:effectLst>
                <a:latin typeface="Arial" charset="0"/>
                <a:ea typeface="ＭＳ Ｐゴシック" charset="0"/>
                <a:cs typeface="ＭＳ Ｐゴシック" charset="0"/>
              </a:rPr>
              <a:t>blesses</a:t>
            </a:r>
            <a:r>
              <a:rPr kumimoji="0" lang="en-US" sz="5400" dirty="0">
                <a:solidFill>
                  <a:srgbClr val="FFFFFF"/>
                </a:solidFill>
                <a:effectLst>
                  <a:glow rad="127000">
                    <a:srgbClr val="000000"/>
                  </a:glow>
                </a:effectLst>
                <a:latin typeface="Arial" charset="0"/>
                <a:ea typeface="ＭＳ Ｐゴシック" charset="0"/>
                <a:cs typeface="ＭＳ Ｐゴシック" charset="0"/>
              </a:rPr>
              <a:t> and </a:t>
            </a:r>
            <a:r>
              <a:rPr kumimoji="0" lang="en-US" sz="5400" dirty="0">
                <a:solidFill>
                  <a:srgbClr val="FFFF00"/>
                </a:solidFill>
                <a:effectLst>
                  <a:glow rad="127000">
                    <a:srgbClr val="000000"/>
                  </a:glow>
                </a:effectLst>
                <a:latin typeface="Arial" charset="0"/>
                <a:ea typeface="ＭＳ Ｐゴシック" charset="0"/>
                <a:cs typeface="ＭＳ Ｐゴシック" charset="0"/>
              </a:rPr>
              <a:t>preserves</a:t>
            </a:r>
            <a:r>
              <a:rPr kumimoji="0" lang="en-US" sz="5400" dirty="0">
                <a:solidFill>
                  <a:srgbClr val="FFFFFF"/>
                </a:solidFill>
                <a:effectLst>
                  <a:glow rad="127000">
                    <a:srgbClr val="000000"/>
                  </a:glow>
                </a:effectLst>
                <a:latin typeface="Arial" charset="0"/>
                <a:ea typeface="ＭＳ Ｐゴシック" charset="0"/>
                <a:cs typeface="ＭＳ Ｐゴシック" charset="0"/>
              </a:rPr>
              <a:t> us to worship him</a:t>
            </a:r>
          </a:p>
        </p:txBody>
      </p:sp>
    </p:spTree>
    <p:extLst>
      <p:ext uri="{BB962C8B-B14F-4D97-AF65-F5344CB8AC3E}">
        <p14:creationId xmlns:p14="http://schemas.microsoft.com/office/powerpoint/2010/main" val="708687344"/>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a:ex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help us be </a:t>
            </a:r>
            <a:r>
              <a:rPr lang="en-US" sz="5400" b="1" dirty="0">
                <a:solidFill>
                  <a:srgbClr val="FFFF00"/>
                </a:solidFill>
                <a:effectLst>
                  <a:glow rad="127000">
                    <a:schemeClr val="tx1"/>
                  </a:glow>
                </a:effectLst>
                <a:latin typeface="Arial" charset="0"/>
                <a:ea typeface="ＭＳ Ｐゴシック" charset="0"/>
                <a:cs typeface="ＭＳ Ｐゴシック" charset="0"/>
              </a:rPr>
              <a:t>secure</a:t>
            </a:r>
            <a:r>
              <a:rPr lang="en-US" sz="5400"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a:off x="12515" y="5595359"/>
            <a:ext cx="9144000" cy="124116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en-US" sz="6600" dirty="0">
                <a:solidFill>
                  <a:srgbClr val="FFFFFF"/>
                </a:solidFill>
                <a:effectLst>
                  <a:glow rad="127000">
                    <a:srgbClr val="000000"/>
                  </a:glow>
                </a:effectLst>
                <a:latin typeface="Arial" charset="0"/>
                <a:ea typeface="ＭＳ Ｐゴシック" charset="0"/>
                <a:cs typeface="ＭＳ Ｐゴシック" charset="0"/>
              </a:rPr>
              <a:t>2 ways</a:t>
            </a:r>
          </a:p>
        </p:txBody>
      </p:sp>
    </p:spTree>
    <p:extLst>
      <p:ext uri="{BB962C8B-B14F-4D97-AF65-F5344CB8AC3E}">
        <p14:creationId xmlns:p14="http://schemas.microsoft.com/office/powerpoint/2010/main" val="36086754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a:ex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blesses</a:t>
            </a:r>
            <a:r>
              <a:rPr lang="en-US" sz="4800" b="1" dirty="0">
                <a:effectLst>
                  <a:glow rad="127000">
                    <a:schemeClr val="tx1"/>
                  </a:glow>
                </a:effectLst>
                <a:latin typeface="Arial" charset="0"/>
                <a:ea typeface="ＭＳ Ｐゴシック" charset="0"/>
                <a:cs typeface="ＭＳ Ｐゴシック" charset="0"/>
              </a:rPr>
              <a:t> our worship.</a:t>
            </a: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zh-TW" altLang="en-US" sz="4800" dirty="0">
                <a:solidFill>
                  <a:srgbClr val="FFFFFF"/>
                </a:solidFill>
                <a:effectLst>
                  <a:glow rad="127000">
                    <a:srgbClr val="000000"/>
                  </a:glow>
                </a:effectLst>
                <a:latin typeface="Arial" charset="0"/>
                <a:ea typeface="ＭＳ Ｐゴシック" charset="0"/>
                <a:cs typeface="ＭＳ Ｐゴシック" charset="0"/>
              </a:rPr>
              <a:t>历代志下</a:t>
            </a:r>
            <a:r>
              <a:rPr kumimoji="0" lang="en-US" sz="4800" dirty="0">
                <a:solidFill>
                  <a:srgbClr val="FFFFFF"/>
                </a:solidFill>
                <a:effectLst>
                  <a:glow rad="127000">
                    <a:srgbClr val="000000"/>
                  </a:glow>
                </a:effectLst>
                <a:latin typeface="Arial" charset="0"/>
                <a:ea typeface="ＭＳ Ｐゴシック" charset="0"/>
                <a:cs typeface="ＭＳ Ｐゴシック" charset="0"/>
              </a:rPr>
              <a:t> 1–9</a:t>
            </a:r>
          </a:p>
        </p:txBody>
      </p:sp>
    </p:spTree>
    <p:extLst>
      <p:ext uri="{BB962C8B-B14F-4D97-AF65-F5344CB8AC3E}">
        <p14:creationId xmlns:p14="http://schemas.microsoft.com/office/powerpoint/2010/main" val="32289415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6" name="Picture 5" descr="Worship Background For Church Service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567"/>
            <a:ext cx="9144000" cy="685643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cs typeface="ＭＳ Ｐゴシック" charset="0"/>
            </a:endParaRPr>
          </a:p>
        </p:txBody>
      </p:sp>
      <p:sp>
        <p:nvSpPr>
          <p:cNvPr id="900098" name="Rectangle 2"/>
          <p:cNvSpPr>
            <a:spLocks noGrp="1" noChangeArrowheads="1"/>
          </p:cNvSpPr>
          <p:nvPr>
            <p:ph type="ctrTitle"/>
          </p:nvPr>
        </p:nvSpPr>
        <p:spPr>
          <a:xfrm>
            <a:off x="0" y="49784"/>
            <a:ext cx="9144000" cy="2227088"/>
          </a:xfrm>
          <a:effectLst>
            <a:outerShdw blurRad="63500" dist="35921" dir="2700000" algn="ctr" rotWithShape="0">
              <a:schemeClr val="tx2">
                <a:alpha val="74998"/>
              </a:schemeClr>
            </a:outerShdw>
          </a:effectLst>
          <a:ex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preserves</a:t>
            </a:r>
            <a:r>
              <a:rPr lang="en-US" sz="4800" b="1" dirty="0">
                <a:effectLst>
                  <a:glow rad="127000">
                    <a:schemeClr val="tx1"/>
                  </a:glow>
                </a:effectLst>
                <a:latin typeface="Arial" charset="0"/>
                <a:ea typeface="ＭＳ Ｐゴシック" charset="0"/>
                <a:cs typeface="ＭＳ Ｐゴシック" charset="0"/>
              </a:rPr>
              <a:t> us even in discipline.</a:t>
            </a: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zh-TW" altLang="en-US" sz="4800" dirty="0">
                <a:solidFill>
                  <a:srgbClr val="FFFFFF"/>
                </a:solidFill>
                <a:effectLst>
                  <a:glow rad="127000">
                    <a:srgbClr val="000000"/>
                  </a:glow>
                </a:effectLst>
                <a:latin typeface="Arial" charset="0"/>
                <a:ea typeface="ＭＳ Ｐゴシック" charset="0"/>
                <a:cs typeface="ＭＳ Ｐゴシック" charset="0"/>
              </a:rPr>
              <a:t>历代志下</a:t>
            </a:r>
            <a:r>
              <a:rPr kumimoji="0" lang="en-US" sz="4800" dirty="0">
                <a:solidFill>
                  <a:srgbClr val="FFFFFF"/>
                </a:solidFill>
                <a:effectLst>
                  <a:glow rad="127000">
                    <a:srgbClr val="000000"/>
                  </a:glow>
                </a:effectLst>
                <a:latin typeface="Arial" charset="0"/>
                <a:ea typeface="ＭＳ Ｐゴシック" charset="0"/>
                <a:cs typeface="ＭＳ Ｐゴシック" charset="0"/>
              </a:rPr>
              <a:t> 10–36</a:t>
            </a:r>
          </a:p>
        </p:txBody>
      </p:sp>
    </p:spTree>
    <p:extLst>
      <p:ext uri="{BB962C8B-B14F-4D97-AF65-F5344CB8AC3E}">
        <p14:creationId xmlns:p14="http://schemas.microsoft.com/office/powerpoint/2010/main" val="103455024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908720"/>
            <a:ext cx="9144000" cy="4425439"/>
          </a:xfrm>
          <a:prstGeom prst="rect">
            <a:avLst/>
          </a:prstGeom>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zh-TW" altLang="en-US" sz="5400" i="1" dirty="0">
                <a:solidFill>
                  <a:srgbClr val="FFFFFF"/>
                </a:solidFill>
                <a:effectLst>
                  <a:glow rad="127000">
                    <a:srgbClr val="000000"/>
                  </a:glow>
                </a:effectLst>
                <a:latin typeface="Arial" charset="0"/>
                <a:ea typeface="ＭＳ Ｐゴシック" charset="0"/>
                <a:cs typeface="ＭＳ Ｐゴシック" charset="0"/>
              </a:rPr>
              <a:t>历代志下</a:t>
            </a:r>
            <a:endParaRPr kumimoji="0" lang="en-US" sz="5400" i="1" dirty="0">
              <a:solidFill>
                <a:srgbClr val="FFFFFF"/>
              </a:solidFill>
              <a:effectLst>
                <a:glow rad="127000">
                  <a:srgbClr val="000000"/>
                </a:glow>
              </a:effectLst>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a:extLst/>
        </p:spPr>
        <p:txBody>
          <a:bodyPr/>
          <a:lstStyle/>
          <a:p>
            <a:pPr>
              <a:defRPr/>
            </a:pPr>
            <a:r>
              <a:rPr lang="ko-KR" altLang="en-US" sz="8000" b="1" dirty="0" err="1">
                <a:effectLst>
                  <a:glow rad="127000">
                    <a:schemeClr val="tx1"/>
                  </a:glow>
                </a:effectLst>
                <a:latin typeface="Arial" charset="0"/>
                <a:ea typeface="ＭＳ Ｐゴシック" charset="0"/>
                <a:cs typeface="ＭＳ Ｐゴシック" charset="0"/>
              </a:rPr>
              <a:t>作个安慰的人</a:t>
            </a:r>
            <a:endParaRPr lang="en-US" sz="8000" b="1" dirty="0">
              <a:effectLst>
                <a:glow rad="127000">
                  <a:schemeClr val="tx1"/>
                </a:glow>
              </a:effectLst>
              <a:latin typeface="Arial" charset="0"/>
              <a:ea typeface="ＭＳ Ｐゴシック" charset="0"/>
              <a:cs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a:cs typeface="Arial"/>
              </a:rPr>
              <a:t>Dr. Rick Griffith • Crossroads International Church Singapore</a:t>
            </a:r>
          </a:p>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a:cs typeface="Arial"/>
              </a:rPr>
              <a:t>CICFamily.com • BibleStudyDownloads.org</a:t>
            </a:r>
          </a:p>
        </p:txBody>
      </p:sp>
    </p:spTree>
    <p:extLst>
      <p:ext uri="{BB962C8B-B14F-4D97-AF65-F5344CB8AC3E}">
        <p14:creationId xmlns:p14="http://schemas.microsoft.com/office/powerpoint/2010/main" val="1150162403"/>
      </p:ext>
    </p:extLst>
  </p:cSld>
  <p:clrMapOvr>
    <a:masterClrMapping/>
  </p:clrMapOvr>
  <p:transition/>
</p:sld>
</file>

<file path=ppt/slides/slide2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cs typeface="ＭＳ Ｐゴシック" charset="0"/>
            </a:endParaRPr>
          </a:p>
        </p:txBody>
      </p:sp>
      <p:sp>
        <p:nvSpPr>
          <p:cNvPr id="900098" name="Rectangle 2"/>
          <p:cNvSpPr>
            <a:spLocks noGrp="1" noChangeArrowheads="1"/>
          </p:cNvSpPr>
          <p:nvPr>
            <p:ph type="ctrTitle"/>
          </p:nvPr>
        </p:nvSpPr>
        <p:spPr>
          <a:xfrm>
            <a:off x="0" y="279862"/>
            <a:ext cx="9144000" cy="829727"/>
          </a:xfrm>
          <a:effectLst>
            <a:outerShdw blurRad="63500" dist="35921" dir="2700000" algn="ctr" rotWithShape="0">
              <a:schemeClr val="tx2">
                <a:alpha val="74998"/>
              </a:schemeClr>
            </a:outerShdw>
          </a:effectLst>
          <a:ex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How can you be secure?</a:t>
            </a:r>
          </a:p>
        </p:txBody>
      </p:sp>
      <p:sp>
        <p:nvSpPr>
          <p:cNvPr id="4" name="Rectangle 2"/>
          <p:cNvSpPr txBox="1">
            <a:spLocks noChangeArrowheads="1"/>
          </p:cNvSpPr>
          <p:nvPr/>
        </p:nvSpPr>
        <p:spPr bwMode="auto">
          <a:xfrm>
            <a:off x="20910" y="190762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en-US" dirty="0">
                <a:solidFill>
                  <a:srgbClr val="FFFFFF"/>
                </a:solidFill>
                <a:effectLst>
                  <a:glow rad="127000">
                    <a:srgbClr val="000000"/>
                  </a:glow>
                </a:effectLst>
                <a:latin typeface="Arial" charset="0"/>
                <a:ea typeface="ＭＳ Ｐゴシック" charset="0"/>
                <a:cs typeface="ＭＳ Ｐゴシック" charset="0"/>
              </a:rPr>
              <a:t>You can't.</a:t>
            </a:r>
          </a:p>
        </p:txBody>
      </p:sp>
      <p:sp>
        <p:nvSpPr>
          <p:cNvPr id="5" name="Rectangle 2"/>
          <p:cNvSpPr txBox="1">
            <a:spLocks noChangeArrowheads="1"/>
          </p:cNvSpPr>
          <p:nvPr/>
        </p:nvSpPr>
        <p:spPr bwMode="auto">
          <a:xfrm>
            <a:off x="0" y="3535377"/>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en-US" dirty="0">
                <a:solidFill>
                  <a:srgbClr val="FFFFFF"/>
                </a:solidFill>
                <a:effectLst>
                  <a:glow rad="127000">
                    <a:srgbClr val="000000"/>
                  </a:glow>
                </a:effectLst>
                <a:latin typeface="Arial" charset="0"/>
                <a:ea typeface="ＭＳ Ｐゴシック" charset="0"/>
                <a:cs typeface="ＭＳ Ｐゴシック" charset="0"/>
              </a:rPr>
              <a:t>This is God's work.</a:t>
            </a:r>
          </a:p>
        </p:txBody>
      </p:sp>
      <p:sp>
        <p:nvSpPr>
          <p:cNvPr id="6" name="Rectangle 2"/>
          <p:cNvSpPr txBox="1">
            <a:spLocks noChangeArrowheads="1"/>
          </p:cNvSpPr>
          <p:nvPr/>
        </p:nvSpPr>
        <p:spPr bwMode="auto">
          <a:xfrm>
            <a:off x="0" y="522920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en-US" i="1" dirty="0">
                <a:solidFill>
                  <a:srgbClr val="FFFFFF"/>
                </a:solidFill>
                <a:effectLst>
                  <a:glow rad="127000">
                    <a:srgbClr val="000000"/>
                  </a:glow>
                </a:effectLst>
                <a:latin typeface="Arial" charset="0"/>
                <a:ea typeface="ＭＳ Ｐゴシック" charset="0"/>
                <a:cs typeface="ＭＳ Ｐゴシック" charset="0"/>
              </a:rPr>
              <a:t>But has God secured you?</a:t>
            </a:r>
          </a:p>
        </p:txBody>
      </p:sp>
    </p:spTree>
    <p:extLst>
      <p:ext uri="{BB962C8B-B14F-4D97-AF65-F5344CB8AC3E}">
        <p14:creationId xmlns:p14="http://schemas.microsoft.com/office/powerpoint/2010/main" val="14648781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2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val="4240060612"/>
              </p:ext>
            </p:extLst>
          </p:nvPr>
        </p:nvGraphicFramePr>
        <p:xfrm>
          <a:off x="0" y="692696"/>
          <a:ext cx="9144000" cy="5685099"/>
        </p:xfrm>
        <a:graphic>
          <a:graphicData uri="http://schemas.openxmlformats.org/drawingml/2006/table">
            <a:tbl>
              <a:tblPr firstRow="1" bandRow="1">
                <a:tableStyleId>{F5AB1C69-6EDB-4FF4-983F-18BD219EF322}</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665673">
                <a:tc>
                  <a:txBody>
                    <a:bodyPr/>
                    <a:lstStyle/>
                    <a:p>
                      <a:pPr algn="ctr"/>
                      <a:r>
                        <a:rPr lang="en-US" sz="3200" b="1">
                          <a:latin typeface="Arial"/>
                          <a:cs typeface="Arial"/>
                        </a:rPr>
                        <a:t>Solomon</a:t>
                      </a:r>
                    </a:p>
                  </a:txBody>
                  <a:tcPr>
                    <a:gradFill flip="none" rotWithShape="1">
                      <a:gsLst>
                        <a:gs pos="50000">
                          <a:srgbClr val="800000"/>
                        </a:gs>
                        <a:gs pos="100000">
                          <a:schemeClr val="tx1"/>
                        </a:gs>
                      </a:gsLst>
                      <a:path path="rect">
                        <a:fillToRect l="50000" t="50000" r="50000" b="50000"/>
                      </a:path>
                      <a:tileRect/>
                    </a:gradFill>
                  </a:tcPr>
                </a:tc>
                <a:tc>
                  <a:txBody>
                    <a:bodyPr/>
                    <a:lstStyle/>
                    <a:p>
                      <a:pPr algn="ctr"/>
                      <a:r>
                        <a:rPr lang="en-US" sz="3200" b="1">
                          <a:latin typeface="Arial"/>
                          <a:cs typeface="Arial"/>
                        </a:rPr>
                        <a:t>Jesus</a:t>
                      </a:r>
                    </a:p>
                  </a:txBody>
                  <a:tcPr>
                    <a:gradFill flip="none" rotWithShape="1">
                      <a:gsLst>
                        <a:gs pos="50000">
                          <a:srgbClr val="800000"/>
                        </a:gs>
                        <a:gs pos="100000">
                          <a:schemeClr val="tx1"/>
                        </a:gs>
                      </a:gsLst>
                      <a:path path="rect">
                        <a:fillToRect l="50000" t="50000" r="50000" b="50000"/>
                      </a:path>
                      <a:tileRect/>
                    </a:gradFill>
                  </a:tcPr>
                </a:tc>
                <a:extLst>
                  <a:ext uri="{0D108BD9-81ED-4DB2-BD59-A6C34878D82A}">
                    <a16:rowId xmlns:a16="http://schemas.microsoft.com/office/drawing/2014/main" val="10000"/>
                  </a:ext>
                </a:extLst>
              </a:tr>
              <a:tr h="665673">
                <a:tc>
                  <a:txBody>
                    <a:bodyPr/>
                    <a:lstStyle/>
                    <a:p>
                      <a:pPr algn="ctr"/>
                      <a:r>
                        <a:rPr lang="en-US" sz="3200" b="1">
                          <a:solidFill>
                            <a:schemeClr val="bg1"/>
                          </a:solidFill>
                          <a:latin typeface="Arial"/>
                          <a:cs typeface="Arial"/>
                        </a:rPr>
                        <a:t>Son of David</a:t>
                      </a: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3200" b="1">
                          <a:solidFill>
                            <a:schemeClr val="bg1"/>
                          </a:solidFill>
                          <a:latin typeface="Arial"/>
                          <a:cs typeface="Arial"/>
                        </a:rPr>
                        <a:t>Ultimate Son of David</a:t>
                      </a: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1"/>
                  </a:ext>
                </a:extLst>
              </a:tr>
              <a:tr h="1045073">
                <a:tc>
                  <a:txBody>
                    <a:bodyPr/>
                    <a:lstStyle/>
                    <a:p>
                      <a:pPr algn="ctr"/>
                      <a:r>
                        <a:rPr lang="en-US" sz="3200" b="1">
                          <a:solidFill>
                            <a:schemeClr val="bg1"/>
                          </a:solidFill>
                          <a:latin typeface="Arial"/>
                          <a:cs typeface="Arial"/>
                        </a:rPr>
                        <a:t>Established</a:t>
                      </a:r>
                      <a:r>
                        <a:rPr lang="en-US" sz="3200" b="1" baseline="0">
                          <a:solidFill>
                            <a:schemeClr val="bg1"/>
                          </a:solidFill>
                          <a:latin typeface="Arial"/>
                          <a:cs typeface="Arial"/>
                        </a:rPr>
                        <a:t> united monarchy of Israel</a:t>
                      </a:r>
                      <a:endParaRPr lang="en-US" sz="3200" b="1">
                        <a:solidFill>
                          <a:schemeClr val="bg1"/>
                        </a:solidFill>
                        <a:latin typeface="Arial"/>
                        <a:cs typeface="Arial"/>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3200" b="1">
                          <a:solidFill>
                            <a:schemeClr val="bg1"/>
                          </a:solidFill>
                          <a:latin typeface="Arial"/>
                          <a:cs typeface="Arial"/>
                        </a:rPr>
                        <a:t>Established kingdom of God up</a:t>
                      </a:r>
                      <a:r>
                        <a:rPr lang="en-US" sz="3200" b="1" baseline="0">
                          <a:solidFill>
                            <a:schemeClr val="bg1"/>
                          </a:solidFill>
                          <a:latin typeface="Arial"/>
                          <a:cs typeface="Arial"/>
                        </a:rPr>
                        <a:t>on earth</a:t>
                      </a:r>
                      <a:endParaRPr lang="en-US" sz="3200" b="1">
                        <a:solidFill>
                          <a:schemeClr val="bg1"/>
                        </a:solidFill>
                        <a:latin typeface="Arial"/>
                        <a:cs typeface="Arial"/>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2"/>
                  </a:ext>
                </a:extLst>
              </a:tr>
              <a:tr h="665673">
                <a:tc>
                  <a:txBody>
                    <a:bodyPr/>
                    <a:lstStyle/>
                    <a:p>
                      <a:pPr algn="ctr"/>
                      <a:r>
                        <a:rPr lang="en-US" sz="3200" b="1">
                          <a:solidFill>
                            <a:schemeClr val="bg1"/>
                          </a:solidFill>
                          <a:latin typeface="Arial"/>
                          <a:cs typeface="Arial"/>
                        </a:rPr>
                        <a:t>He built the temple</a:t>
                      </a: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3200" b="1">
                          <a:solidFill>
                            <a:schemeClr val="bg1"/>
                          </a:solidFill>
                          <a:latin typeface="Arial"/>
                          <a:cs typeface="Arial"/>
                        </a:rPr>
                        <a:t>He was the temple</a:t>
                      </a: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3"/>
                  </a:ext>
                </a:extLst>
              </a:tr>
              <a:tr h="1522821">
                <a:tc>
                  <a:txBody>
                    <a:bodyPr/>
                    <a:lstStyle/>
                    <a:p>
                      <a:pPr algn="ctr"/>
                      <a:r>
                        <a:rPr lang="en-US" sz="3200" b="1">
                          <a:solidFill>
                            <a:schemeClr val="bg1"/>
                          </a:solidFill>
                          <a:latin typeface="Arial"/>
                          <a:cs typeface="Arial"/>
                        </a:rPr>
                        <a:t>Established a kingdom that would last until 586 BC</a:t>
                      </a: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3200" b="1">
                          <a:solidFill>
                            <a:schemeClr val="bg1"/>
                          </a:solidFill>
                          <a:latin typeface="Arial"/>
                          <a:cs typeface="Arial"/>
                        </a:rPr>
                        <a:t>Established a kingdom that will never end</a:t>
                      </a: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4"/>
                  </a:ext>
                </a:extLst>
              </a:tr>
              <a:tr h="1045073">
                <a:tc>
                  <a:txBody>
                    <a:bodyPr/>
                    <a:lstStyle/>
                    <a:p>
                      <a:pPr algn="ctr"/>
                      <a:r>
                        <a:rPr lang="en-US" sz="3200" b="1">
                          <a:solidFill>
                            <a:schemeClr val="bg1"/>
                          </a:solidFill>
                          <a:latin typeface="Arial"/>
                          <a:cs typeface="Arial"/>
                        </a:rPr>
                        <a:t>Chastened because</a:t>
                      </a:r>
                      <a:r>
                        <a:rPr lang="en-US" sz="3200" b="1" baseline="0">
                          <a:solidFill>
                            <a:schemeClr val="bg1"/>
                          </a:solidFill>
                          <a:latin typeface="Arial"/>
                          <a:cs typeface="Arial"/>
                        </a:rPr>
                        <a:t> of his iniquity</a:t>
                      </a:r>
                      <a:endParaRPr lang="en-US" sz="3200" b="1">
                        <a:solidFill>
                          <a:schemeClr val="bg1"/>
                        </a:solidFill>
                        <a:latin typeface="Arial"/>
                        <a:cs typeface="Arial"/>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en-US" sz="3200" b="1" kern="1200">
                          <a:solidFill>
                            <a:schemeClr val="bg1"/>
                          </a:solidFill>
                          <a:latin typeface="Arial"/>
                          <a:ea typeface="+mn-ea"/>
                          <a:cs typeface="Arial"/>
                        </a:rPr>
                        <a:t>Chastened because</a:t>
                      </a:r>
                      <a:r>
                        <a:rPr lang="en-US" sz="3200" b="1" kern="1200" baseline="0">
                          <a:solidFill>
                            <a:schemeClr val="bg1"/>
                          </a:solidFill>
                          <a:latin typeface="Arial"/>
                          <a:ea typeface="+mn-ea"/>
                          <a:cs typeface="Arial"/>
                        </a:rPr>
                        <a:t> of our iniquities</a:t>
                      </a:r>
                      <a:endParaRPr lang="en-US" sz="3200" b="1" kern="1200">
                        <a:solidFill>
                          <a:schemeClr val="bg1"/>
                        </a:solidFill>
                        <a:latin typeface="Arial"/>
                        <a:ea typeface="+mn-ea"/>
                        <a:cs typeface="Arial"/>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900098" name="Rectangle 2"/>
          <p:cNvSpPr>
            <a:spLocks noGrp="1" noChangeArrowheads="1"/>
          </p:cNvSpPr>
          <p:nvPr>
            <p:ph type="ctrTitle"/>
          </p:nvPr>
        </p:nvSpPr>
        <p:spPr>
          <a:xfrm>
            <a:off x="-5396" y="2693"/>
            <a:ext cx="9144000" cy="617996"/>
          </a:xfrm>
          <a:effectLst>
            <a:outerShdw blurRad="63500" dist="35921" dir="2700000" algn="ctr" rotWithShape="0">
              <a:schemeClr val="tx2">
                <a:alpha val="74998"/>
              </a:schemeClr>
            </a:outerShdw>
          </a:effectLst>
          <a:extLst/>
        </p:spPr>
        <p:txBody>
          <a:bodyPr/>
          <a:lstStyle/>
          <a:p>
            <a:pPr>
              <a:defRPr/>
            </a:pPr>
            <a:r>
              <a:rPr lang="en-US" sz="4000" b="1" dirty="0">
                <a:effectLst>
                  <a:glow rad="127000">
                    <a:schemeClr val="tx1"/>
                  </a:glow>
                </a:effectLst>
                <a:latin typeface="Arial" charset="0"/>
                <a:ea typeface="ＭＳ Ｐゴシック" charset="0"/>
                <a:cs typeface="ＭＳ Ｐゴシック" charset="0"/>
              </a:rPr>
              <a:t>Ultimate Security</a:t>
            </a:r>
          </a:p>
        </p:txBody>
      </p:sp>
      <p:sp>
        <p:nvSpPr>
          <p:cNvPr id="5" name="Rectangle 2"/>
          <p:cNvSpPr txBox="1">
            <a:spLocks noChangeArrowheads="1"/>
          </p:cNvSpPr>
          <p:nvPr/>
        </p:nvSpPr>
        <p:spPr bwMode="auto">
          <a:xfrm>
            <a:off x="0" y="6267388"/>
            <a:ext cx="9144000" cy="6179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pPr>
            <a:r>
              <a:rPr lang="en-US" sz="1600">
                <a:solidFill>
                  <a:srgbClr val="FFFFFF"/>
                </a:solidFill>
              </a:rPr>
              <a:t>The Kingdom Period Class #2 1st Chronicles 13-29</a:t>
            </a:r>
          </a:p>
          <a:p>
            <a:pPr>
              <a:buFontTx/>
              <a:buNone/>
            </a:pPr>
            <a:r>
              <a:rPr lang="en-US" sz="1600">
                <a:solidFill>
                  <a:srgbClr val="FFFFFF"/>
                </a:solidFill>
              </a:rPr>
              <a:t>Published by Colin Bradley • </a:t>
            </a:r>
            <a:r>
              <a:rPr lang="en-US" sz="1600">
                <a:solidFill>
                  <a:srgbClr val="FFFFFF"/>
                </a:solidFill>
                <a:cs typeface="ＭＳ Ｐゴシック" charset="0"/>
              </a:rPr>
              <a:t>http://slideplayer.com/slide/7850809/</a:t>
            </a:r>
          </a:p>
        </p:txBody>
      </p:sp>
    </p:spTree>
    <p:extLst>
      <p:ext uri="{BB962C8B-B14F-4D97-AF65-F5344CB8AC3E}">
        <p14:creationId xmlns:p14="http://schemas.microsoft.com/office/powerpoint/2010/main" val="4189474259"/>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601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084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6962" name="Rectangle 2"/>
          <p:cNvSpPr>
            <a:spLocks noGrp="1" noChangeArrowheads="1"/>
          </p:cNvSpPr>
          <p:nvPr>
            <p:ph type="title"/>
          </p:nvPr>
        </p:nvSpPr>
        <p:spPr>
          <a:xfrm>
            <a:off x="-13358" y="-27384"/>
            <a:ext cx="9157358" cy="2585537"/>
          </a:xfrm>
        </p:spPr>
        <p:txBody>
          <a:bodyPr anchor="t"/>
          <a:lstStyle/>
          <a:p>
            <a:pPr eaLnBrk="1" hangingPunct="1">
              <a:defRPr/>
            </a:pPr>
            <a:r>
              <a:rPr lang="en-US" altLang="en-US" sz="4800" b="1" dirty="0">
                <a:solidFill>
                  <a:schemeClr val="bg1"/>
                </a:solidFill>
                <a:effectLst>
                  <a:glow rad="266700">
                    <a:schemeClr val="tx1">
                      <a:alpha val="93000"/>
                    </a:schemeClr>
                  </a:glow>
                </a:effectLst>
              </a:rPr>
              <a:t>How can you better respond to his faithfulness in genuine worship? </a:t>
            </a:r>
            <a:endParaRPr lang="en-US" altLang="en-US" sz="3600" dirty="0">
              <a:effectLst>
                <a:glow rad="266700">
                  <a:schemeClr val="tx1">
                    <a:alpha val="93000"/>
                  </a:schemeClr>
                </a:glow>
              </a:effectLst>
            </a:endParaRPr>
          </a:p>
        </p:txBody>
      </p:sp>
    </p:spTree>
    <p:extLst>
      <p:ext uri="{BB962C8B-B14F-4D97-AF65-F5344CB8AC3E}">
        <p14:creationId xmlns:p14="http://schemas.microsoft.com/office/powerpoint/2010/main" val="4120855554"/>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1571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03350" y="260350"/>
            <a:ext cx="5607050" cy="4011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4"/>
          <p:cNvSpPr>
            <a:spLocks noGrp="1"/>
          </p:cNvSpPr>
          <p:nvPr>
            <p:ph type="title" idx="4294967295"/>
          </p:nvPr>
        </p:nvSpPr>
        <p:spPr>
          <a:xfrm>
            <a:off x="611188" y="4292600"/>
            <a:ext cx="7772400" cy="1143000"/>
          </a:xfrm>
        </p:spPr>
        <p:txBody>
          <a:bodyPr/>
          <a:lstStyle/>
          <a:p>
            <a:pPr>
              <a:defRPr/>
            </a:pPr>
            <a:r>
              <a:rPr lang="en-US" sz="6600" b="1" dirty="0"/>
              <a:t>Take time out</a:t>
            </a:r>
          </a:p>
        </p:txBody>
      </p:sp>
    </p:spTree>
    <p:extLst>
      <p:ext uri="{BB962C8B-B14F-4D97-AF65-F5344CB8AC3E}">
        <p14:creationId xmlns:p14="http://schemas.microsoft.com/office/powerpoint/2010/main" val="364726979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6820" name="Rectangle 4"/>
          <p:cNvSpPr>
            <a:spLocks noGrp="1" noChangeArrowheads="1"/>
          </p:cNvSpPr>
          <p:nvPr>
            <p:ph type="title"/>
          </p:nvPr>
        </p:nvSpPr>
        <p:spPr>
          <a:noFill/>
          <a:ln/>
        </p:spPr>
        <p:txBody>
          <a:bodyPr/>
          <a:lstStyle/>
          <a:p>
            <a:pPr algn="ctr"/>
            <a:r>
              <a:rPr lang="ja-JP" altLang="en-US" b="1">
                <a:latin typeface="Arial" pitchFamily="34" charset="0"/>
                <a:ea typeface="华文细黑" pitchFamily="18" charset="-122"/>
              </a:rPr>
              <a:t>费</a:t>
            </a:r>
            <a:r>
              <a:rPr lang="ja-JP" altLang="en-US" b="1">
                <a:latin typeface="Arial" pitchFamily="34" charset="0"/>
                <a:ea typeface="ＭＳ Ｐゴシック" pitchFamily="34" charset="-128"/>
              </a:rPr>
              <a:t>毅</a:t>
            </a:r>
            <a:r>
              <a:rPr lang="ja-JP" altLang="en-US" b="1">
                <a:latin typeface="Arial" pitchFamily="34" charset="0"/>
                <a:ea typeface="华文细黑" pitchFamily="18" charset="-122"/>
              </a:rPr>
              <a:t>乐</a:t>
            </a:r>
            <a:r>
              <a:rPr lang="en-US" altLang="zh-CN" b="1">
                <a:latin typeface="Arial" pitchFamily="34" charset="0"/>
                <a:ea typeface="SimSun" pitchFamily="2" charset="-122"/>
              </a:rPr>
              <a:t>(</a:t>
            </a:r>
            <a:r>
              <a:rPr lang="en-US" altLang="en-US" b="1">
                <a:latin typeface="Arial" pitchFamily="34" charset="0"/>
              </a:rPr>
              <a:t>Thiele</a:t>
            </a:r>
            <a:r>
              <a:rPr lang="en-US" altLang="zh-CN" b="1">
                <a:latin typeface="Arial" pitchFamily="34" charset="0"/>
                <a:ea typeface="SimSun" pitchFamily="2" charset="-122"/>
              </a:rPr>
              <a:t>)</a:t>
            </a:r>
            <a:r>
              <a:rPr lang="zh-CN" altLang="en-US" b="1">
                <a:latin typeface="Arial" pitchFamily="34" charset="0"/>
                <a:ea typeface="SimSun" pitchFamily="2" charset="-122"/>
              </a:rPr>
              <a:t>的答案</a:t>
            </a:r>
            <a:endParaRPr lang="en-US" altLang="en-US" b="1">
              <a:latin typeface="Arial" pitchFamily="34" charset="0"/>
              <a:ea typeface="SimSun" pitchFamily="2" charset="-122"/>
            </a:endParaRPr>
          </a:p>
        </p:txBody>
      </p:sp>
      <p:sp>
        <p:nvSpPr>
          <p:cNvPr id="546819" name="Rectangle 3"/>
          <p:cNvSpPr>
            <a:spLocks noGrp="1" noChangeArrowheads="1"/>
          </p:cNvSpPr>
          <p:nvPr>
            <p:ph type="body" idx="1"/>
          </p:nvPr>
        </p:nvSpPr>
        <p:spPr>
          <a:xfrm>
            <a:off x="1219200" y="1600200"/>
            <a:ext cx="7924800" cy="4495800"/>
          </a:xfrm>
          <a:noFill/>
          <a:ln/>
        </p:spPr>
        <p:txBody>
          <a:bodyPr/>
          <a:lstStyle/>
          <a:p>
            <a:pPr marL="609600" indent="-609600" eaLnBrk="0" hangingPunct="0">
              <a:buClr>
                <a:schemeClr val="accent1"/>
              </a:buClr>
              <a:buSzTx/>
              <a:buFontTx/>
              <a:buAutoNum type="alphaLcParenR" startAt="2"/>
            </a:pPr>
            <a:r>
              <a:rPr lang="zh-CN" altLang="en-US" b="1">
                <a:latin typeface="Arial" pitchFamily="34" charset="0"/>
                <a:ea typeface="SimSun" pitchFamily="2" charset="-122"/>
              </a:rPr>
              <a:t>以色列及犹大有</a:t>
            </a:r>
            <a:r>
              <a:rPr lang="ja-JP" altLang="en-US" b="1">
                <a:solidFill>
                  <a:schemeClr val="accent1"/>
                </a:solidFill>
                <a:latin typeface="Arial" pitchFamily="34" charset="0"/>
                <a:ea typeface="SimSun" pitchFamily="2" charset="-122"/>
              </a:rPr>
              <a:t>摄政统治</a:t>
            </a:r>
            <a:endParaRPr lang="en-US" altLang="en-US" b="1">
              <a:latin typeface="Arial" pitchFamily="34" charset="0"/>
            </a:endParaRPr>
          </a:p>
          <a:p>
            <a:pPr marL="609600" indent="-609600" eaLnBrk="0" hangingPunct="0">
              <a:buClr>
                <a:schemeClr val="accent1"/>
              </a:buClr>
              <a:buSzTx/>
              <a:buFontTx/>
              <a:buAutoNum type="alphaLcParenR" startAt="2"/>
            </a:pPr>
            <a:r>
              <a:rPr lang="zh-CN" altLang="en-US" b="1">
                <a:latin typeface="Arial" pitchFamily="34" charset="0"/>
                <a:ea typeface="SimSun" pitchFamily="2" charset="-122"/>
              </a:rPr>
              <a:t>以色列的两个</a:t>
            </a:r>
            <a:r>
              <a:rPr lang="zh-CN" altLang="en-US" b="1">
                <a:solidFill>
                  <a:schemeClr val="accent1"/>
                </a:solidFill>
                <a:latin typeface="Arial" pitchFamily="34" charset="0"/>
                <a:ea typeface="SimSun" pitchFamily="2" charset="-122"/>
              </a:rPr>
              <a:t>支配竞争</a:t>
            </a:r>
            <a:r>
              <a:rPr lang="zh-CN" altLang="en-US" b="1">
                <a:latin typeface="Arial" pitchFamily="34" charset="0"/>
                <a:ea typeface="SimSun" pitchFamily="2" charset="-122"/>
              </a:rPr>
              <a:t>情况</a:t>
            </a:r>
            <a:endParaRPr lang="en-US" altLang="en-US" b="1">
              <a:latin typeface="Arial" pitchFamily="34" charset="0"/>
            </a:endParaRPr>
          </a:p>
          <a:p>
            <a:pPr marL="609600" indent="-609600" eaLnBrk="0" hangingPunct="0">
              <a:buClr>
                <a:schemeClr val="accent1"/>
              </a:buClr>
              <a:buSzTx/>
              <a:buFontTx/>
              <a:buAutoNum type="alphaLcParenR" startAt="2"/>
            </a:pPr>
            <a:r>
              <a:rPr lang="zh-CN" altLang="en-US" b="1">
                <a:latin typeface="Arial" pitchFamily="34" charset="0"/>
                <a:ea typeface="SimSun" pitchFamily="2" charset="-122"/>
              </a:rPr>
              <a:t>一些王下</a:t>
            </a:r>
            <a:r>
              <a:rPr lang="en-US" altLang="zh-CN" b="1">
                <a:latin typeface="Arial" pitchFamily="34" charset="0"/>
                <a:ea typeface="SimSun" pitchFamily="2" charset="-122"/>
              </a:rPr>
              <a:t>17</a:t>
            </a:r>
            <a:r>
              <a:rPr lang="zh-CN" altLang="en-US" b="1">
                <a:latin typeface="Arial" pitchFamily="34" charset="0"/>
                <a:ea typeface="SimSun" pitchFamily="2" charset="-122"/>
              </a:rPr>
              <a:t>及</a:t>
            </a:r>
            <a:r>
              <a:rPr lang="en-US" altLang="zh-CN" b="1">
                <a:latin typeface="Arial" pitchFamily="34" charset="0"/>
                <a:ea typeface="SimSun" pitchFamily="2" charset="-122"/>
              </a:rPr>
              <a:t>18</a:t>
            </a:r>
            <a:r>
              <a:rPr lang="zh-CN" altLang="en-US" b="1">
                <a:latin typeface="Arial" pitchFamily="34" charset="0"/>
                <a:ea typeface="SimSun" pitchFamily="2" charset="-122"/>
              </a:rPr>
              <a:t>的对照，以原本的统治模式加入了一个</a:t>
            </a:r>
            <a:r>
              <a:rPr lang="zh-CN" altLang="en-US" b="1">
                <a:solidFill>
                  <a:schemeClr val="accent1"/>
                </a:solidFill>
                <a:latin typeface="Arial" pitchFamily="34" charset="0"/>
                <a:ea typeface="SimSun" pitchFamily="2" charset="-122"/>
              </a:rPr>
              <a:t>迟到</a:t>
            </a:r>
            <a:r>
              <a:rPr lang="zh-CN" altLang="en-US" b="1">
                <a:latin typeface="Arial" pitchFamily="34" charset="0"/>
                <a:ea typeface="SimSun" pitchFamily="2" charset="-122"/>
              </a:rPr>
              <a:t>的和平</a:t>
            </a:r>
            <a:endParaRPr lang="en-US" altLang="en-US" b="1">
              <a:latin typeface="Arial" pitchFamily="34" charset="0"/>
            </a:endParaRPr>
          </a:p>
        </p:txBody>
      </p:sp>
      <p:sp>
        <p:nvSpPr>
          <p:cNvPr id="546818" name="Text Box 2"/>
          <p:cNvSpPr txBox="1">
            <a:spLocks noChangeArrowheads="1"/>
          </p:cNvSpPr>
          <p:nvPr/>
        </p:nvSpPr>
        <p:spPr bwMode="auto">
          <a:xfrm>
            <a:off x="8459788" y="76200"/>
            <a:ext cx="608012"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EAEAEA"/>
                </a:solidFill>
                <a:effectLst/>
                <a:uLnTx/>
                <a:uFillTx/>
                <a:latin typeface="Arial" pitchFamily="34" charset="0"/>
                <a:ea typeface="ＭＳ Ｐゴシック" charset="0"/>
                <a:cs typeface="+mn-cs"/>
              </a:rPr>
              <a:t>70j</a:t>
            </a:r>
          </a:p>
        </p:txBody>
      </p:sp>
    </p:spTree>
    <p:extLst>
      <p:ext uri="{BB962C8B-B14F-4D97-AF65-F5344CB8AC3E}">
        <p14:creationId xmlns:p14="http://schemas.microsoft.com/office/powerpoint/2010/main" val="40220003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681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46819">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46819">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819" grpId="0" build="p" autoUpdateAnimBg="0"/>
    </p:bldLst>
  </p:timing>
</p:sld>
</file>

<file path=ppt/slides/slide290.xml><?xml version="1.0" encoding="utf-8"?>
<p:sld xmlns:a="http://schemas.openxmlformats.org/drawingml/2006/main" xmlns:r="http://schemas.openxmlformats.org/officeDocument/2006/relationships" xmlns:p="http://schemas.openxmlformats.org/presentationml/2006/main" show="0">
  <p:cSld>
    <p:bg>
      <p:bgPr>
        <a:solidFill>
          <a:srgbClr val="660066"/>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a:extLst/>
        </p:spPr>
        <p:txBody>
          <a:bodyPr/>
          <a:lstStyle/>
          <a:p>
            <a:pPr>
              <a:defRPr/>
            </a:pPr>
            <a:r>
              <a:rPr lang="en-US" b="1" dirty="0">
                <a:effectLst>
                  <a:glow rad="101600">
                    <a:schemeClr val="bg2">
                      <a:alpha val="75000"/>
                    </a:schemeClr>
                  </a:glow>
                </a:effectLst>
                <a:latin typeface="Arial" charset="0"/>
                <a:ea typeface="ＭＳ Ｐゴシック" charset="0"/>
              </a:rPr>
              <a:t>Humility &amp; Repentance</a:t>
            </a:r>
          </a:p>
        </p:txBody>
      </p:sp>
      <p:sp>
        <p:nvSpPr>
          <p:cNvPr id="145411" name="Rectangle 4"/>
          <p:cNvSpPr>
            <a:spLocks noGrp="1" noChangeArrowheads="1"/>
          </p:cNvSpPr>
          <p:nvPr>
            <p:ph type="body" idx="1"/>
          </p:nvPr>
        </p:nvSpPr>
        <p:spPr>
          <a:extLst/>
        </p:spPr>
        <p:txBody>
          <a:bodyPr/>
          <a:lstStyle/>
          <a:p>
            <a:pPr algn="ctr">
              <a:buNone/>
              <a:defRPr/>
            </a:pPr>
            <a:r>
              <a:rPr lang="en-US" altLang="zh-CN" b="1" dirty="0">
                <a:effectLst>
                  <a:glow rad="101600">
                    <a:schemeClr val="bg2">
                      <a:alpha val="75000"/>
                    </a:schemeClr>
                  </a:glow>
                </a:effectLst>
                <a:latin typeface="Arial" charset="0"/>
                <a:ea typeface="ＭＳ Ｐゴシック" charset="0"/>
              </a:rPr>
              <a:t>"Then if my people who are called by my name will humble themselves and pray and seek my face and turn from their wicked ways, I will hear from heaven and will forgive their sins and restore their land</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p>
          <a:p>
            <a:pPr algn="ctr">
              <a:buFontTx/>
              <a:buNone/>
              <a:defRPr/>
            </a:pPr>
            <a:r>
              <a:rPr lang="en-US" altLang="zh-CN" b="1" dirty="0">
                <a:effectLst>
                  <a:glow rad="101600">
                    <a:schemeClr val="bg2">
                      <a:alpha val="75000"/>
                    </a:schemeClr>
                  </a:glow>
                </a:effectLst>
                <a:latin typeface="Arial" charset="0"/>
                <a:ea typeface="ＭＳ Ｐゴシック" charset="0"/>
              </a:rPr>
              <a:t>(</a:t>
            </a:r>
            <a:r>
              <a:rPr lang="zh-TW" altLang="en-US" b="1" dirty="0">
                <a:effectLst>
                  <a:glow rad="101600">
                    <a:schemeClr val="bg2">
                      <a:alpha val="75000"/>
                    </a:schemeClr>
                  </a:glow>
                </a:effectLst>
                <a:latin typeface="Arial" charset="0"/>
                <a:ea typeface="ＭＳ Ｐゴシック" charset="0"/>
              </a:rPr>
              <a:t>历代志下</a:t>
            </a:r>
            <a:r>
              <a:rPr lang="en-US" altLang="zh-CN" b="1" dirty="0">
                <a:effectLst>
                  <a:glow rad="101600">
                    <a:schemeClr val="bg2">
                      <a:alpha val="75000"/>
                    </a:schemeClr>
                  </a:glow>
                </a:effectLst>
                <a:latin typeface="Arial" charset="0"/>
                <a:ea typeface="ＭＳ Ｐゴシック" charset="0"/>
              </a:rPr>
              <a:t> 7:14 </a:t>
            </a:r>
            <a:r>
              <a:rPr lang="en-US" altLang="zh-CN" sz="2800" b="1" dirty="0">
                <a:effectLst>
                  <a:glow rad="101600">
                    <a:schemeClr val="bg2">
                      <a:alpha val="75000"/>
                    </a:schemeClr>
                  </a:glow>
                </a:effectLst>
                <a:latin typeface="Arial" charset="0"/>
                <a:ea typeface="ＭＳ Ｐゴシック" charset="0"/>
              </a:rPr>
              <a:t>NLT</a:t>
            </a:r>
            <a:r>
              <a:rPr lang="en-US" altLang="zh-CN" b="1" dirty="0">
                <a:effectLst>
                  <a:glow rad="101600">
                    <a:schemeClr val="bg2">
                      <a:alpha val="75000"/>
                    </a:schemeClr>
                  </a:glow>
                </a:effectLst>
                <a:latin typeface="Arial" charset="0"/>
                <a:ea typeface="ＭＳ Ｐゴシック" charset="0"/>
              </a:rPr>
              <a:t>).</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dirty="0">
                <a:solidFill>
                  <a:srgbClr val="FFFFFF"/>
                </a:solidFill>
                <a:effectLst>
                  <a:glow rad="101600">
                    <a:srgbClr val="000000">
                      <a:alpha val="75000"/>
                    </a:srgbClr>
                  </a:glow>
                </a:effectLst>
                <a:latin typeface="Arial" charset="0"/>
                <a:cs typeface="Arial" charset="0"/>
              </a:rPr>
              <a:t>271</a:t>
            </a:r>
          </a:p>
        </p:txBody>
      </p:sp>
    </p:spTree>
    <p:extLst>
      <p:ext uri="{BB962C8B-B14F-4D97-AF65-F5344CB8AC3E}">
        <p14:creationId xmlns:p14="http://schemas.microsoft.com/office/powerpoint/2010/main" val="1183296795"/>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a:extLst/>
        </p:spPr>
        <p:txBody>
          <a:bodyPr/>
          <a:lstStyle/>
          <a:p>
            <a:pPr>
              <a:defRPr/>
            </a:pPr>
            <a:r>
              <a:rPr lang="en-US" sz="5400" b="1" dirty="0">
                <a:effectLst>
                  <a:glow rad="127000">
                    <a:schemeClr val="tx1"/>
                  </a:glow>
                </a:effectLst>
                <a:latin typeface="Arial" charset="0"/>
                <a:ea typeface="ＭＳ Ｐゴシック" charset="0"/>
                <a:cs typeface="ＭＳ Ｐゴシック" charset="0"/>
              </a:rPr>
              <a:t>Need</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332656"/>
            <a:ext cx="9144000" cy="5634990"/>
          </a:xfrm>
          <a:prstGeom prst="rect">
            <a:avLst/>
          </a:prstGeom>
        </p:spPr>
      </p:pic>
    </p:spTree>
    <p:extLst>
      <p:ext uri="{BB962C8B-B14F-4D97-AF65-F5344CB8AC3E}">
        <p14:creationId xmlns:p14="http://schemas.microsoft.com/office/powerpoint/2010/main" val="2139389198"/>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5185"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89392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685800" y="260648"/>
            <a:ext cx="7772400" cy="875184"/>
          </a:xfrm>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r>
              <a:rPr lang="zh-CN" altLang="en-US" sz="5400" b="1" dirty="0">
                <a:effectLst>
                  <a:glow rad="139700">
                    <a:schemeClr val="tx1">
                      <a:alpha val="81000"/>
                    </a:schemeClr>
                  </a:glow>
                </a:effectLst>
                <a:ea typeface="+mj-ea"/>
              </a:rPr>
              <a:t>敞开双手</a:t>
            </a:r>
            <a:endParaRPr lang="en-US" sz="5400" b="1" dirty="0">
              <a:effectLst>
                <a:glow rad="139700">
                  <a:schemeClr val="tx1">
                    <a:alpha val="81000"/>
                  </a:schemeClr>
                </a:glow>
              </a:effectLst>
              <a:ea typeface="+mj-ea"/>
            </a:endParaRPr>
          </a:p>
        </p:txBody>
      </p:sp>
      <p:sp>
        <p:nvSpPr>
          <p:cNvPr id="5" name="Title 2"/>
          <p:cNvSpPr txBox="1">
            <a:spLocks/>
          </p:cNvSpPr>
          <p:nvPr/>
        </p:nvSpPr>
        <p:spPr bwMode="auto">
          <a:xfrm>
            <a:off x="827584" y="4365104"/>
            <a:ext cx="8172400" cy="244827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zh-CN" altLang="en-US" dirty="0">
                <a:effectLst>
                  <a:glow rad="139700">
                    <a:srgbClr val="000000">
                      <a:alpha val="81000"/>
                    </a:srgbClr>
                  </a:glow>
                </a:effectLst>
              </a:rPr>
              <a:t>当你的旨意是</a:t>
            </a:r>
            <a:r>
              <a:rPr kumimoji="0" lang="zh-CN" altLang="en-US" sz="5400" dirty="0">
                <a:solidFill>
                  <a:srgbClr val="FFFF00"/>
                </a:solidFill>
                <a:effectLst>
                  <a:glow rad="139700">
                    <a:srgbClr val="000000">
                      <a:alpha val="81000"/>
                    </a:srgbClr>
                  </a:glow>
                </a:effectLst>
                <a:latin typeface="Apple Chancery"/>
                <a:cs typeface="Apple Chancery"/>
              </a:rPr>
              <a:t>上帝的旨意</a:t>
            </a:r>
            <a:r>
              <a:rPr kumimoji="0" lang="zh-CN" altLang="en-US" dirty="0">
                <a:effectLst>
                  <a:glow rad="139700">
                    <a:srgbClr val="000000">
                      <a:alpha val="81000"/>
                    </a:srgbClr>
                  </a:glow>
                </a:effectLst>
              </a:rPr>
              <a:t>， </a:t>
            </a:r>
            <a:br>
              <a:rPr kumimoji="0" lang="en-US" dirty="0">
                <a:effectLst>
                  <a:glow rad="139700">
                    <a:srgbClr val="000000">
                      <a:alpha val="81000"/>
                    </a:srgbClr>
                  </a:glow>
                </a:effectLst>
              </a:rPr>
            </a:br>
            <a:r>
              <a:rPr kumimoji="0" lang="zh-CN" altLang="en-US" dirty="0">
                <a:effectLst>
                  <a:glow rad="139700">
                    <a:srgbClr val="000000">
                      <a:alpha val="81000"/>
                    </a:srgbClr>
                  </a:glow>
                </a:effectLst>
              </a:rPr>
              <a:t>你将得到</a:t>
            </a:r>
            <a:r>
              <a:rPr kumimoji="0" lang="zh-CN" altLang="en-US" sz="5400" dirty="0">
                <a:solidFill>
                  <a:srgbClr val="FFFF00"/>
                </a:solidFill>
                <a:effectLst>
                  <a:glow rad="139700">
                    <a:srgbClr val="000000">
                      <a:alpha val="81000"/>
                    </a:srgbClr>
                  </a:glow>
                </a:effectLst>
                <a:latin typeface="Apple Chancery"/>
                <a:cs typeface="Apple Chancery"/>
              </a:rPr>
              <a:t>你的旨意</a:t>
            </a:r>
            <a:r>
              <a:rPr kumimoji="0" lang="zh-CN" altLang="en-US" dirty="0">
                <a:effectLst>
                  <a:glow rad="139700">
                    <a:srgbClr val="000000">
                      <a:alpha val="81000"/>
                    </a:srgbClr>
                  </a:glow>
                </a:effectLst>
              </a:rPr>
              <a:t>。</a:t>
            </a:r>
            <a:endParaRPr kumimoji="0" lang="en-US" dirty="0">
              <a:effectLst>
                <a:glow rad="139700">
                  <a:srgbClr val="000000">
                    <a:alpha val="81000"/>
                  </a:srgbClr>
                </a:glow>
              </a:effectLst>
            </a:endParaRPr>
          </a:p>
          <a:p>
            <a:pPr>
              <a:lnSpc>
                <a:spcPct val="100000"/>
              </a:lnSpc>
              <a:buFontTx/>
              <a:buNone/>
              <a:defRPr/>
            </a:pPr>
            <a:r>
              <a:rPr kumimoji="0" lang="en-US" sz="4000" i="1" dirty="0">
                <a:effectLst>
                  <a:glow rad="139700">
                    <a:srgbClr val="000000">
                      <a:alpha val="81000"/>
                    </a:srgbClr>
                  </a:glow>
                </a:effectLst>
              </a:rPr>
              <a:t>––</a:t>
            </a:r>
            <a:r>
              <a:rPr kumimoji="0" lang="zh-CN" altLang="en-US" sz="4000" i="1" dirty="0">
                <a:effectLst>
                  <a:glow rad="139700">
                    <a:srgbClr val="000000">
                      <a:alpha val="81000"/>
                    </a:srgbClr>
                  </a:glow>
                </a:effectLst>
              </a:rPr>
              <a:t>查尔斯</a:t>
            </a:r>
            <a:r>
              <a:rPr kumimoji="0" lang="en-US" altLang="zh-CN" sz="4000" i="1" dirty="0">
                <a:effectLst>
                  <a:glow rad="139700">
                    <a:srgbClr val="000000">
                      <a:alpha val="81000"/>
                    </a:srgbClr>
                  </a:glow>
                </a:effectLst>
              </a:rPr>
              <a:t>·</a:t>
            </a:r>
            <a:r>
              <a:rPr kumimoji="0" lang="zh-CN" altLang="en-US" sz="4000" i="1" dirty="0">
                <a:effectLst>
                  <a:glow rad="139700">
                    <a:srgbClr val="000000">
                      <a:alpha val="81000"/>
                    </a:srgbClr>
                  </a:glow>
                </a:effectLst>
              </a:rPr>
              <a:t>司布真</a:t>
            </a:r>
            <a:endParaRPr kumimoji="0" lang="en-US" sz="4000" i="1" dirty="0">
              <a:effectLst>
                <a:glow rad="139700">
                  <a:srgbClr val="000000">
                    <a:alpha val="81000"/>
                  </a:srgbClr>
                </a:glow>
              </a:effectLst>
            </a:endParaRPr>
          </a:p>
        </p:txBody>
      </p:sp>
    </p:spTree>
    <p:extLst>
      <p:ext uri="{BB962C8B-B14F-4D97-AF65-F5344CB8AC3E}">
        <p14:creationId xmlns:p14="http://schemas.microsoft.com/office/powerpoint/2010/main" val="278867148"/>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454426569"/>
      </p:ext>
    </p:extLst>
  </p:cSld>
  <p:clrMapOvr>
    <a:masterClrMapping/>
  </p:clrMapOvr>
  <p:transition/>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5"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b="1">
                <a:solidFill>
                  <a:schemeClr val="tx1"/>
                </a:solidFill>
                <a:latin typeface="Arial" charset="0"/>
                <a:ea typeface="MS PGothic" charset="0"/>
                <a:cs typeface="MS PGothic" charset="0"/>
              </a:defRPr>
            </a:lvl1pPr>
            <a:lvl2pPr marL="742950" indent="-285750">
              <a:defRPr sz="2400" b="1">
                <a:solidFill>
                  <a:schemeClr val="tx1"/>
                </a:solidFill>
                <a:latin typeface="Arial" charset="0"/>
                <a:ea typeface="MS PGothic" charset="0"/>
                <a:cs typeface="MS PGothic" charset="0"/>
              </a:defRPr>
            </a:lvl2pPr>
            <a:lvl3pPr marL="1143000" indent="-228600">
              <a:defRPr sz="2400" b="1">
                <a:solidFill>
                  <a:schemeClr val="tx1"/>
                </a:solidFill>
                <a:latin typeface="Arial" charset="0"/>
                <a:ea typeface="MS PGothic" charset="0"/>
                <a:cs typeface="MS PGothic" charset="0"/>
              </a:defRPr>
            </a:lvl3pPr>
            <a:lvl4pPr marL="1600200" indent="-228600">
              <a:defRPr sz="2400" b="1">
                <a:solidFill>
                  <a:schemeClr val="tx1"/>
                </a:solidFill>
                <a:latin typeface="Arial" charset="0"/>
                <a:ea typeface="MS PGothic" charset="0"/>
                <a:cs typeface="MS PGothic" charset="0"/>
              </a:defRPr>
            </a:lvl4pPr>
            <a:lvl5pPr marL="2057400" indent="-228600">
              <a:defRPr sz="2400" b="1">
                <a:solidFill>
                  <a:schemeClr val="tx1"/>
                </a:solidFill>
                <a:latin typeface="Arial" charset="0"/>
                <a:ea typeface="MS PGothic" charset="0"/>
                <a:cs typeface="MS PGothic" charset="0"/>
              </a:defRPr>
            </a:lvl5pPr>
            <a:lvl6pPr marL="25146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6pPr>
            <a:lvl7pPr marL="29718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7pPr>
            <a:lvl8pPr marL="34290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8pPr>
            <a:lvl9pPr marL="38862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9pPr>
          </a:lstStyle>
          <a:p>
            <a:pPr algn="ctr" defTabSz="914400" fontAlgn="base">
              <a:spcBef>
                <a:spcPct val="0"/>
              </a:spcBef>
              <a:spcAft>
                <a:spcPct val="0"/>
              </a:spcAft>
            </a:pPr>
            <a:r>
              <a:rPr lang="zh-CN" altLang="en-US" sz="4000" dirty="0">
                <a:solidFill>
                  <a:srgbClr val="FFFFFF"/>
                </a:solidFill>
                <a:ea typeface="SimSun" charset="0"/>
                <a:cs typeface="Arial" charset="0"/>
              </a:rPr>
              <a:t>免费获得该讲解</a:t>
            </a:r>
            <a:r>
              <a:rPr lang="en-US" sz="4000" dirty="0">
                <a:solidFill>
                  <a:srgbClr val="FFFFFF"/>
                </a:solidFill>
                <a:ea typeface="SimSun" charset="0"/>
                <a:cs typeface="Arial" charset="0"/>
              </a:rPr>
              <a:t>!</a:t>
            </a:r>
            <a:endParaRPr lang="en-US" sz="1400" dirty="0">
              <a:solidFill>
                <a:srgbClr val="FFFFFF"/>
              </a:solidFill>
              <a:ea typeface="SimSun" charset="0"/>
              <a:cs typeface="Arial" charset="0"/>
            </a:endParaRPr>
          </a:p>
        </p:txBody>
      </p:sp>
      <p:sp>
        <p:nvSpPr>
          <p:cNvPr id="202753" name="Rectangle 1026"/>
          <p:cNvSpPr>
            <a:spLocks noGrp="1" noChangeArrowheads="1"/>
          </p:cNvSpPr>
          <p:nvPr>
            <p:ph type="ctrTitle"/>
          </p:nvPr>
        </p:nvSpPr>
        <p:spPr>
          <a:xfrm>
            <a:off x="0" y="6172200"/>
            <a:ext cx="9144000" cy="685800"/>
          </a:xfrm>
        </p:spPr>
        <p:txBody>
          <a:bodyPr/>
          <a:lstStyle/>
          <a:p>
            <a:pPr eaLnBrk="1" hangingPunct="1"/>
            <a:r>
              <a:rPr lang="zh-TW" altLang="en-US" sz="3200" b="1" dirty="0">
                <a:solidFill>
                  <a:srgbClr val="FFFFFF"/>
                </a:solidFill>
                <a:latin typeface="Arial" charset="0"/>
                <a:ea typeface="SimSun" charset="0"/>
                <a:cs typeface="SimSun" charset="0"/>
              </a:rPr>
              <a:t>旧约全书讲章</a:t>
            </a:r>
            <a:r>
              <a:rPr lang="en-US" altLang="zh-TW" sz="3200" b="1" dirty="0">
                <a:solidFill>
                  <a:srgbClr val="FFFFFF"/>
                </a:solidFill>
                <a:latin typeface="Arial" charset="0"/>
                <a:ea typeface="SimSun" charset="0"/>
                <a:cs typeface="SimSun" charset="0"/>
              </a:rPr>
              <a:t> • </a:t>
            </a:r>
            <a:r>
              <a:rPr lang="en-US" sz="3200" b="1" dirty="0">
                <a:solidFill>
                  <a:srgbClr val="FFFFFF"/>
                </a:solidFill>
                <a:latin typeface="Arial" charset="0"/>
              </a:rPr>
              <a:t>BibleStudyDownloads.org</a:t>
            </a:r>
            <a:endParaRPr lang="en-US" sz="1100" b="1" dirty="0">
              <a:solidFill>
                <a:srgbClr val="FFFFFF"/>
              </a:solidFill>
              <a:latin typeface="Arial" charset="0"/>
            </a:endParaRPr>
          </a:p>
        </p:txBody>
      </p:sp>
      <p:pic>
        <p:nvPicPr>
          <p:cNvPr id="6" name="Picture 5"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574261"/>
            <a:ext cx="9232347" cy="5650045"/>
          </a:xfrm>
          <a:prstGeom prst="rect">
            <a:avLst/>
          </a:prstGeom>
        </p:spPr>
      </p:pic>
      <p:pic>
        <p:nvPicPr>
          <p:cNvPr id="7" name="Picture 6"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159620"/>
            <a:ext cx="6153212" cy="3483594"/>
          </a:xfrm>
          <a:prstGeom prst="rect">
            <a:avLst/>
          </a:prstGeom>
        </p:spPr>
      </p:pic>
      <p:sp>
        <p:nvSpPr>
          <p:cNvPr id="8" name="Rectangle 1026"/>
          <p:cNvSpPr txBox="1">
            <a:spLocks noChangeArrowheads="1"/>
          </p:cNvSpPr>
          <p:nvPr/>
        </p:nvSpPr>
        <p:spPr bwMode="auto">
          <a:xfrm>
            <a:off x="0" y="1247834"/>
            <a:ext cx="9144000" cy="574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zh-CN" altLang="en-US" sz="3600" b="1" dirty="0">
                <a:solidFill>
                  <a:srgbClr val="000000"/>
                </a:solidFill>
                <a:ea typeface="SimSun" charset="0"/>
                <a:cs typeface="Arial" charset="0"/>
              </a:rPr>
              <a:t>圣经学习下载</a:t>
            </a:r>
          </a:p>
        </p:txBody>
      </p:sp>
    </p:spTree>
    <p:extLst>
      <p:ext uri="{BB962C8B-B14F-4D97-AF65-F5344CB8AC3E}">
        <p14:creationId xmlns:p14="http://schemas.microsoft.com/office/powerpoint/2010/main" val="249611114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7"/>
                                        </p:tgtEl>
                                        <p:attrNameLst>
                                          <p:attrName>ppt_x</p:attrName>
                                        </p:attrNameLst>
                                      </p:cBhvr>
                                      <p:tavLst>
                                        <p:tav tm="0">
                                          <p:val>
                                            <p:strVal val="ppt_x"/>
                                          </p:val>
                                        </p:tav>
                                        <p:tav tm="100000">
                                          <p:val>
                                            <p:strVal val="0-ppt_w/2"/>
                                          </p:val>
                                        </p:tav>
                                      </p:tavLst>
                                    </p:anim>
                                    <p:anim calcmode="lin" valueType="num">
                                      <p:cBhvr additive="base">
                                        <p:cTn id="7" dur="2000"/>
                                        <p:tgtEl>
                                          <p:spTgt spid="7"/>
                                        </p:tgtEl>
                                        <p:attrNameLst>
                                          <p:attrName>ppt_y</p:attrName>
                                        </p:attrNameLst>
                                      </p:cBhvr>
                                      <p:tavLst>
                                        <p:tav tm="0">
                                          <p:val>
                                            <p:strVal val="ppt_y"/>
                                          </p:val>
                                        </p:tav>
                                        <p:tav tm="100000">
                                          <p:val>
                                            <p:strVal val="ppt_y"/>
                                          </p:val>
                                        </p:tav>
                                      </p:tavLst>
                                    </p:anim>
                                    <p:set>
                                      <p:cBhvr>
                                        <p:cTn id="8" dur="1" fill="hold">
                                          <p:stCondLst>
                                            <p:cond delay="1999"/>
                                          </p:stCondLst>
                                        </p:cTn>
                                        <p:tgtEl>
                                          <p:spTgt spid="7"/>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1000" fill="hold"/>
                                        <p:tgtEl>
                                          <p:spTgt spid="7"/>
                                        </p:tgtEl>
                                        <p:attrNameLst>
                                          <p:attrName>ppt_x</p:attrName>
                                        </p:attrNameLst>
                                      </p:cBhvr>
                                      <p:tavLst>
                                        <p:tav tm="0">
                                          <p:val>
                                            <p:strVal val="1+#ppt_w/2"/>
                                          </p:val>
                                        </p:tav>
                                        <p:tav tm="100000">
                                          <p:val>
                                            <p:strVal val="#ppt_x"/>
                                          </p:val>
                                        </p:tav>
                                      </p:tavLst>
                                    </p:anim>
                                    <p:anim calcmode="lin" valueType="num">
                                      <p:cBhvr additive="base">
                                        <p:cTn id="13"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zh-CN" altLang="en-US" b="1" dirty="0">
                <a:latin typeface="Arial Black" charset="0"/>
                <a:ea typeface="SimSun" charset="0"/>
                <a:cs typeface="SimSun" charset="0"/>
              </a:rPr>
              <a:t>历代志下的复兴</a:t>
            </a:r>
            <a:endParaRPr lang="en-US" b="1" dirty="0">
              <a:latin typeface="Arial Black" charset="0"/>
              <a:ea typeface="SimSun" charset="0"/>
              <a:cs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280</a:t>
            </a: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复兴</a:t>
                    </a:r>
                    <a:r>
                      <a:rPr kumimoji="0" lang="en-US" altLang="zh-CN" sz="2000" dirty="0">
                        <a:solidFill>
                          <a:srgbClr val="FFFFFF"/>
                        </a:solidFill>
                        <a:ea typeface="SimSun" charset="0"/>
                        <a:cs typeface="SimSun" charset="0"/>
                      </a:rPr>
                      <a:t>#</a:t>
                    </a: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a:t>
                    </a: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a:t>
                    </a: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a:t>
                    </a: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4</a:t>
                    </a: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5</a:t>
                    </a: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6</a:t>
                    </a: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200" dirty="0">
                      <a:solidFill>
                        <a:srgbClr val="FFFFFF"/>
                      </a:solidFill>
                      <a:ea typeface="SimSun" charset="0"/>
                      <a:cs typeface="SimSun" charset="0"/>
                    </a:rPr>
                    <a:t> </a:t>
                  </a:r>
                  <a:r>
                    <a:rPr kumimoji="0" lang="zh-CN" altLang="en-US" sz="2200" dirty="0">
                      <a:solidFill>
                        <a:srgbClr val="FFFFFF"/>
                      </a:solidFill>
                      <a:ea typeface="SimSun" charset="0"/>
                      <a:cs typeface="SimSun" charset="0"/>
                    </a:rPr>
                    <a:t>章节</a:t>
                  </a:r>
                  <a:endParaRPr kumimoji="0" lang="en-US" altLang="zh-CN" sz="2200" dirty="0">
                    <a:solidFill>
                      <a:srgbClr val="FFFFFF"/>
                    </a:solidFill>
                    <a:ea typeface="SimSun" charset="0"/>
                    <a:cs typeface="SimSun"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15</a:t>
                  </a: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20</a:t>
                  </a: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23–24</a:t>
                  </a: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25</a:t>
                  </a: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29–31</a:t>
                  </a: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国王</a:t>
                  </a:r>
                  <a:endParaRPr kumimoji="0" lang="en-US" altLang="zh-CN" dirty="0">
                    <a:solidFill>
                      <a:srgbClr val="FFFFFF"/>
                    </a:solidFill>
                    <a:ea typeface="SimSun" charset="0"/>
                    <a:cs typeface="SimSun"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 亚撒</a:t>
                  </a: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 </a:t>
                  </a:r>
                  <a:r>
                    <a:rPr kumimoji="0" lang="zh-CN" altLang="en-US" sz="1600" dirty="0">
                      <a:solidFill>
                        <a:srgbClr val="FFFFFF"/>
                      </a:solidFill>
                      <a:ea typeface="SimSun" charset="0"/>
                      <a:cs typeface="SimSun" charset="0"/>
                    </a:rPr>
                    <a:t> 越沙法</a:t>
                  </a:r>
                </a:p>
                <a:p>
                  <a:pPr algn="ctr" eaLnBrk="1" hangingPunct="1">
                    <a:lnSpc>
                      <a:spcPct val="100000"/>
                    </a:lnSpc>
                    <a:spcBef>
                      <a:spcPct val="0"/>
                    </a:spcBef>
                    <a:buFontTx/>
                    <a:buNone/>
                  </a:pPr>
                  <a:endParaRPr kumimoji="0" lang="en-US" altLang="zh-CN" sz="1600" dirty="0">
                    <a:solidFill>
                      <a:srgbClr val="FFFFFF"/>
                    </a:solidFill>
                    <a:ea typeface="SimSun" charset="0"/>
                    <a:cs typeface="SimSun"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sz="1600" dirty="0">
                      <a:solidFill>
                        <a:srgbClr val="FFFFFF"/>
                      </a:solidFill>
                      <a:ea typeface="SimSun" charset="0"/>
                      <a:cs typeface="SimSun" charset="0"/>
                    </a:rPr>
                    <a:t>约阿施</a:t>
                  </a:r>
                </a:p>
                <a:p>
                  <a:pPr algn="ctr" eaLnBrk="1" hangingPunct="1">
                    <a:lnSpc>
                      <a:spcPct val="100000"/>
                    </a:lnSpc>
                    <a:spcBef>
                      <a:spcPct val="0"/>
                    </a:spcBef>
                    <a:buFontTx/>
                    <a:buNone/>
                  </a:pPr>
                  <a:r>
                    <a:rPr kumimoji="0" lang="en-US" altLang="zh-CN" sz="1600" dirty="0">
                      <a:solidFill>
                        <a:srgbClr val="FFFFFF"/>
                      </a:solidFill>
                      <a:ea typeface="SimSun" charset="0"/>
                      <a:cs typeface="SimSun" charset="0"/>
                    </a:rPr>
                    <a:t>(</a:t>
                  </a:r>
                  <a:r>
                    <a:rPr kumimoji="0" lang="zh-CN" altLang="en-US" sz="1600" dirty="0">
                      <a:solidFill>
                        <a:srgbClr val="FFFFFF"/>
                      </a:solidFill>
                      <a:ea typeface="SimSun" charset="0"/>
                      <a:cs typeface="SimSun" charset="0"/>
                    </a:rPr>
                    <a:t>对耶和耶大</a:t>
                  </a:r>
                  <a:r>
                    <a:rPr kumimoji="0" lang="en-US" altLang="zh-CN" sz="1600" dirty="0">
                      <a:solidFill>
                        <a:srgbClr val="FFFFFF"/>
                      </a:solidFill>
                      <a:ea typeface="SimSun" charset="0"/>
                      <a:cs typeface="SimSun"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亚玛谢</a:t>
                  </a: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希西家</a:t>
                  </a: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sz="2000" dirty="0">
                      <a:solidFill>
                        <a:srgbClr val="FFFFFF"/>
                      </a:solidFill>
                      <a:ea typeface="SimSun" charset="0"/>
                      <a:cs typeface="SimSun" charset="0"/>
                    </a:rPr>
                    <a:t> </a:t>
                  </a:r>
                  <a:r>
                    <a:rPr kumimoji="0" lang="zh-CN" altLang="en-US" sz="2000" dirty="0">
                      <a:solidFill>
                        <a:srgbClr val="FFFFFF"/>
                      </a:solidFill>
                      <a:ea typeface="SimSun" charset="0"/>
                      <a:cs typeface="SimSun" charset="0"/>
                    </a:rPr>
                    <a:t> 约西雅</a:t>
                  </a: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ea typeface="SimSun" charset="0"/>
                      <a:cs typeface="SimSun" charset="0"/>
                    </a:rPr>
                    <a:t> </a:t>
                  </a:r>
                  <a:r>
                    <a:rPr kumimoji="0" lang="zh-CN" altLang="en-US" dirty="0">
                      <a:solidFill>
                        <a:srgbClr val="FFFFFF"/>
                      </a:solidFill>
                      <a:ea typeface="SimSun" charset="0"/>
                      <a:cs typeface="SimSun" charset="0"/>
                    </a:rPr>
                    <a:t>作为</a:t>
                  </a:r>
                  <a:endParaRPr kumimoji="0" lang="en-US" altLang="zh-CN" dirty="0">
                    <a:solidFill>
                      <a:srgbClr val="FFFFFF"/>
                    </a:solidFill>
                    <a:ea typeface="SimSun" charset="0"/>
                    <a:cs typeface="SimSun"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a:solidFill>
                      <a:srgbClr val="FFFFFF"/>
                    </a:solidFill>
                    <a:ea typeface="SimSun" charset="0"/>
                    <a:cs typeface="SimSun"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ea typeface="SimSun" charset="0"/>
                      <a:cs typeface="SimSun" charset="0"/>
                    </a:rPr>
                    <a:t>成绩</a:t>
                  </a: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r>
                    <a:rPr kumimoji="0" lang="en-US" altLang="zh-CN">
                      <a:solidFill>
                        <a:srgbClr val="FFFFFF"/>
                      </a:solidFill>
                      <a:ea typeface="SimSun" charset="0"/>
                      <a:cs typeface="SimSun" charset="0"/>
                    </a:rPr>
                    <a:t> </a:t>
                  </a:r>
                </a:p>
                <a:p>
                  <a:pPr algn="ctr">
                    <a:lnSpc>
                      <a:spcPct val="100000"/>
                    </a:lnSpc>
                    <a:spcBef>
                      <a:spcPct val="0"/>
                    </a:spcBef>
                    <a:buFontTx/>
                    <a:buNone/>
                  </a:pPr>
                  <a:endParaRPr kumimoji="0" lang="en-US" altLang="zh-CN">
                    <a:solidFill>
                      <a:srgbClr val="FFFFFF"/>
                    </a:solidFill>
                    <a:ea typeface="SimSun" charset="0"/>
                    <a:cs typeface="SimSun"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Tree>
    <p:extLst>
      <p:ext uri="{BB962C8B-B14F-4D97-AF65-F5344CB8AC3E}">
        <p14:creationId xmlns:p14="http://schemas.microsoft.com/office/powerpoint/2010/main" val="861103634"/>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pic>
        <p:nvPicPr>
          <p:cNvPr id="279554" name="Picture 5"/>
          <p:cNvPicPr>
            <a:picLocks noChangeAspect="1" noChangeArrowheads="1"/>
          </p:cNvPicPr>
          <p:nvPr/>
        </p:nvPicPr>
        <p:blipFill>
          <a:blip r:embed="rId2" cstate="screen">
            <a:lum bright="-24000" contrast="24000"/>
            <a:extLst>
              <a:ext uri="{28A0092B-C50C-407E-A947-70E740481C1C}">
                <a14:useLocalDpi xmlns:a14="http://schemas.microsoft.com/office/drawing/2010/main" val="0"/>
              </a:ext>
            </a:extLst>
          </a:blip>
          <a:srcRect/>
          <a:stretch>
            <a:fillRect/>
          </a:stretch>
        </p:blipFill>
        <p:spPr bwMode="auto">
          <a:xfrm>
            <a:off x="0" y="-80963"/>
            <a:ext cx="9144000" cy="6938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9571" name="Rectangle 2"/>
          <p:cNvSpPr>
            <a:spLocks noGrp="1" noChangeArrowheads="1"/>
          </p:cNvSpPr>
          <p:nvPr>
            <p:ph type="title"/>
          </p:nvPr>
        </p:nvSpPr>
        <p:spPr>
          <a:xfrm>
            <a:off x="324866" y="609600"/>
            <a:ext cx="8783638" cy="875184"/>
          </a:xfrm>
          <a:gradFill flip="none" rotWithShape="1">
            <a:gsLst>
              <a:gs pos="0">
                <a:srgbClr val="5E005E"/>
              </a:gs>
              <a:gs pos="100000">
                <a:schemeClr val="bg2"/>
              </a:gs>
            </a:gsLst>
            <a:path path="circle">
              <a:fillToRect l="100000" t="100000"/>
            </a:path>
            <a:tileRect r="-100000" b="-100000"/>
          </a:gradFill>
          <a:extLst/>
        </p:spPr>
        <p:txBody>
          <a:bodyPr/>
          <a:lstStyle/>
          <a:p>
            <a:pPr>
              <a:defRPr/>
            </a:pPr>
            <a:r>
              <a:rPr lang="zh-CN" altLang="en-US" sz="4800" b="1">
                <a:solidFill>
                  <a:schemeClr val="tx1"/>
                </a:solidFill>
                <a:latin typeface="Arial" charset="0"/>
                <a:ea typeface="ＭＳ Ｐゴシック" charset="0"/>
                <a:cs typeface="Arial" charset="0"/>
              </a:rPr>
              <a:t>信息声明</a:t>
            </a:r>
            <a:endParaRPr lang="en-US" sz="4800" b="1" dirty="0">
              <a:solidFill>
                <a:schemeClr val="tx1"/>
              </a:solidFill>
              <a:latin typeface="Arial" charset="0"/>
              <a:ea typeface="ＭＳ Ｐゴシック" charset="0"/>
              <a:cs typeface="Arial" charset="0"/>
            </a:endParaRPr>
          </a:p>
        </p:txBody>
      </p:sp>
      <p:sp>
        <p:nvSpPr>
          <p:cNvPr id="279558" name="Text Box 4"/>
          <p:cNvSpPr txBox="1">
            <a:spLocks noChangeArrowheads="1"/>
          </p:cNvSpPr>
          <p:nvPr/>
        </p:nvSpPr>
        <p:spPr bwMode="auto">
          <a:xfrm>
            <a:off x="8388350" y="0"/>
            <a:ext cx="73183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271</a:t>
            </a:r>
          </a:p>
        </p:txBody>
      </p:sp>
      <p:sp>
        <p:nvSpPr>
          <p:cNvPr id="6" name="Rectangle 3"/>
          <p:cNvSpPr txBox="1">
            <a:spLocks noChangeArrowheads="1"/>
          </p:cNvSpPr>
          <p:nvPr/>
        </p:nvSpPr>
        <p:spPr bwMode="auto">
          <a:xfrm>
            <a:off x="0" y="1752600"/>
            <a:ext cx="9144000" cy="4648200"/>
          </a:xfrm>
          <a:prstGeom prst="rect">
            <a:avLst/>
          </a:prstGeom>
          <a:noFill/>
          <a:ln w="9525">
            <a:noFill/>
            <a:miter lim="800000"/>
            <a:headEnd/>
            <a:tailEnd/>
          </a:ln>
        </p:spPr>
        <p:txBody>
          <a:bodyPr lIns="92075" tIns="46038" rIns="92075" bIns="46038"/>
          <a:lstStyle>
            <a:lvl1pPr marL="342900" indent="-342900">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buFontTx/>
              <a:buNone/>
              <a:defRPr/>
            </a:pPr>
            <a:r>
              <a:rPr lang="zh-CN" altLang="en-US" sz="3200">
                <a:solidFill>
                  <a:srgbClr val="FFFFFF"/>
                </a:solidFill>
                <a:effectLst>
                  <a:outerShdw blurRad="38100" dist="38100" dir="2700000" algn="tl">
                    <a:srgbClr val="000000"/>
                  </a:outerShdw>
                </a:effectLst>
                <a:latin typeface="Arial" charset="0"/>
                <a:ea typeface="Arial" charset="0"/>
                <a:cs typeface="Arial" charset="0"/>
              </a:rPr>
              <a:t>从属灵角度看，尽管犹大国灭亡被流放，大卫的后代还是被保留，是要告诫剩余的犹大人正确的进行圣殿敬拜，而不是以往的偶像崇拜 。</a:t>
            </a:r>
            <a:endParaRPr lang="zh-CN" altLang="en-US" sz="3200" dirty="0">
              <a:solidFill>
                <a:srgbClr val="FFFFFF"/>
              </a:solidFill>
              <a:effectLst>
                <a:outerShdw blurRad="38100" dist="38100" dir="2700000" algn="tl">
                  <a:srgbClr val="000000"/>
                </a:outerShdw>
              </a:effectLst>
              <a:latin typeface="Arial" charset="0"/>
              <a:ea typeface="Arial" charset="0"/>
              <a:cs typeface="Arial" charset="0"/>
            </a:endParaRPr>
          </a:p>
        </p:txBody>
      </p:sp>
    </p:spTree>
    <p:extLst>
      <p:ext uri="{BB962C8B-B14F-4D97-AF65-F5344CB8AC3E}">
        <p14:creationId xmlns:p14="http://schemas.microsoft.com/office/powerpoint/2010/main" val="2520678261"/>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ial Narrow" pitchFamily="-108" charset="0"/>
              <a:ea typeface="Times New Roman" pitchFamily="-108" charset="0"/>
              <a:cs typeface="Times New Roman" pitchFamily="-108" charset="0"/>
            </a:endParaRPr>
          </a:p>
        </p:txBody>
      </p:sp>
      <p:sp>
        <p:nvSpPr>
          <p:cNvPr id="280581" name="Rectangle 2"/>
          <p:cNvSpPr>
            <a:spLocks noGrp="1" noChangeArrowheads="1"/>
          </p:cNvSpPr>
          <p:nvPr>
            <p:ph type="title"/>
          </p:nvPr>
        </p:nvSpPr>
        <p:spPr>
          <a:xfrm>
            <a:off x="971550" y="404813"/>
            <a:ext cx="7416800" cy="1019175"/>
          </a:xfrm>
          <a:solidFill>
            <a:srgbClr val="800000"/>
          </a:solidFill>
        </p:spPr>
        <p:txBody>
          <a:bodyPr/>
          <a:lstStyle/>
          <a:p>
            <a:r>
              <a:rPr lang="zh-CN" altLang="en-US" b="1" dirty="0">
                <a:latin typeface="Arial Black" charset="0"/>
                <a:ea typeface="ＭＳ Ｐゴシック" charset="0"/>
                <a:cs typeface="ＭＳ Ｐゴシック" charset="0"/>
              </a:rPr>
              <a:t>应用</a:t>
            </a:r>
            <a:endParaRPr lang="en-US" b="1" dirty="0">
              <a:latin typeface="Arial Black" charset="0"/>
              <a:ea typeface="ＭＳ Ｐゴシック" charset="0"/>
              <a:cs typeface="ＭＳ Ｐゴシック" charset="0"/>
            </a:endParaRPr>
          </a:p>
        </p:txBody>
      </p:sp>
      <p:sp>
        <p:nvSpPr>
          <p:cNvPr id="280582" name="Text Box 4"/>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271</a:t>
            </a:r>
          </a:p>
        </p:txBody>
      </p:sp>
      <p:sp>
        <p:nvSpPr>
          <p:cNvPr id="5" name="Rectangle 3"/>
          <p:cNvSpPr txBox="1">
            <a:spLocks noChangeArrowheads="1"/>
          </p:cNvSpPr>
          <p:nvPr/>
        </p:nvSpPr>
        <p:spPr bwMode="auto">
          <a:xfrm>
            <a:off x="914400" y="1752600"/>
            <a:ext cx="7772400" cy="4114800"/>
          </a:xfrm>
          <a:prstGeom prst="rect">
            <a:avLst/>
          </a:prstGeom>
          <a:noFill/>
          <a:ln w="9525">
            <a:noFill/>
            <a:miter lim="800000"/>
            <a:headEnd/>
            <a:tailEnd/>
          </a:ln>
        </p:spPr>
        <p:txBody>
          <a:bodyPr lIns="92075" tIns="46038" rIns="92075" bIns="46038"/>
          <a:lstStyle/>
          <a:p>
            <a:pPr marL="342900" indent="-342900" algn="ctr">
              <a:buFontTx/>
              <a:buNone/>
              <a:defRPr/>
            </a:pPr>
            <a:r>
              <a:rPr lang="zh-CN" altLang="en-US" sz="3200" kern="0">
                <a:solidFill>
                  <a:srgbClr val="FFFFFF"/>
                </a:solidFill>
                <a:latin typeface="Arial Black" charset="0"/>
                <a:ea typeface="SimSun" pitchFamily="2" charset="-122"/>
                <a:cs typeface="SimSun" pitchFamily="2" charset="-122"/>
              </a:rPr>
              <a:t>当上帝高举你时</a:t>
            </a:r>
            <a:r>
              <a:rPr lang="en-US" altLang="zh-CN" sz="3200" kern="0">
                <a:solidFill>
                  <a:srgbClr val="FFFFFF"/>
                </a:solidFill>
                <a:latin typeface="Arial Black" charset="0"/>
                <a:ea typeface="SimSun" pitchFamily="2" charset="-122"/>
                <a:cs typeface="SimSun" pitchFamily="2" charset="-122"/>
              </a:rPr>
              <a:t>,</a:t>
            </a:r>
            <a:r>
              <a:rPr lang="zh-CN" altLang="en-US" sz="3200" kern="0">
                <a:solidFill>
                  <a:srgbClr val="FFFFFF"/>
                </a:solidFill>
                <a:latin typeface="Arial Black" charset="0"/>
                <a:ea typeface="SimSun" pitchFamily="2" charset="-122"/>
                <a:cs typeface="SimSun" pitchFamily="2" charset="-122"/>
              </a:rPr>
              <a:t>应谦逊自己</a:t>
            </a:r>
            <a:r>
              <a:rPr lang="en-US" altLang="zh-CN" sz="3200" kern="0">
                <a:solidFill>
                  <a:srgbClr val="FFFFFF"/>
                </a:solidFill>
                <a:latin typeface="Arial Black" charset="0"/>
                <a:ea typeface="SimSun" pitchFamily="2" charset="-122"/>
                <a:cs typeface="SimSun" pitchFamily="2" charset="-122"/>
              </a:rPr>
              <a:t>,</a:t>
            </a:r>
            <a:r>
              <a:rPr lang="zh-CN" altLang="en-US" sz="3200" kern="0">
                <a:solidFill>
                  <a:srgbClr val="FFFFFF"/>
                </a:solidFill>
                <a:latin typeface="Arial Black" charset="0"/>
                <a:ea typeface="SimSun" pitchFamily="2" charset="-122"/>
                <a:cs typeface="SimSun" pitchFamily="2" charset="-122"/>
              </a:rPr>
              <a:t>免得成为你自己的偶像 </a:t>
            </a:r>
            <a:r>
              <a:rPr lang="en-US" altLang="zh-CN" sz="3200" kern="0">
                <a:solidFill>
                  <a:srgbClr val="FFFFFF"/>
                </a:solidFill>
                <a:latin typeface="Arial Black" charset="0"/>
                <a:ea typeface="SimSun" pitchFamily="2" charset="-122"/>
                <a:cs typeface="SimSun" pitchFamily="2" charset="-122"/>
              </a:rPr>
              <a:t>.</a:t>
            </a:r>
          </a:p>
          <a:p>
            <a:pPr marL="342900" indent="-342900" algn="ctr">
              <a:buFontTx/>
              <a:buNone/>
              <a:defRPr/>
            </a:pPr>
            <a:endParaRPr lang="en-US" altLang="zh-CN" sz="3200" kern="0">
              <a:solidFill>
                <a:srgbClr val="FFFFFF"/>
              </a:solidFill>
              <a:latin typeface="Arial Black" charset="0"/>
              <a:ea typeface="SimSun" pitchFamily="2" charset="-122"/>
              <a:cs typeface="SimSun" pitchFamily="2" charset="-122"/>
            </a:endParaRPr>
          </a:p>
          <a:p>
            <a:pPr marL="342900" indent="-342900" algn="ctr">
              <a:buFontTx/>
              <a:buNone/>
              <a:defRPr/>
            </a:pPr>
            <a:r>
              <a:rPr lang="en-US" altLang="zh-CN" sz="3200" kern="0">
                <a:solidFill>
                  <a:srgbClr val="FFFFFF"/>
                </a:solidFill>
                <a:latin typeface="Arial Black" charset="0"/>
                <a:ea typeface="SimSun" pitchFamily="2" charset="-122"/>
                <a:cs typeface="SimSun" pitchFamily="2" charset="-122"/>
              </a:rPr>
              <a:t>“</a:t>
            </a:r>
            <a:r>
              <a:rPr lang="zh-CN" altLang="en-US" sz="3200" kern="0">
                <a:solidFill>
                  <a:srgbClr val="FFFFFF"/>
                </a:solidFill>
                <a:latin typeface="Arial Black" charset="0"/>
                <a:ea typeface="SimSun" pitchFamily="2" charset="-122"/>
                <a:cs typeface="SimSun" pitchFamily="2" charset="-122"/>
              </a:rPr>
              <a:t>成功从不是终结</a:t>
            </a:r>
            <a:r>
              <a:rPr lang="en-US" altLang="zh-CN" sz="3200" kern="0">
                <a:solidFill>
                  <a:srgbClr val="FFFFFF"/>
                </a:solidFill>
                <a:latin typeface="Arial Black" charset="0"/>
                <a:ea typeface="SimSun" pitchFamily="2" charset="-122"/>
                <a:cs typeface="SimSun" pitchFamily="2" charset="-122"/>
              </a:rPr>
              <a:t>; </a:t>
            </a:r>
          </a:p>
          <a:p>
            <a:pPr marL="342900" indent="-342900" algn="ctr">
              <a:buFontTx/>
              <a:buNone/>
              <a:defRPr/>
            </a:pPr>
            <a:r>
              <a:rPr lang="zh-CN" altLang="en-US" sz="3200" kern="0">
                <a:solidFill>
                  <a:srgbClr val="FFFFFF"/>
                </a:solidFill>
                <a:latin typeface="Arial Black" charset="0"/>
                <a:ea typeface="SimSun" pitchFamily="2" charset="-122"/>
                <a:cs typeface="SimSun" pitchFamily="2" charset="-122"/>
              </a:rPr>
              <a:t>失败也永不致命</a:t>
            </a:r>
            <a:r>
              <a:rPr lang="en-US" altLang="zh-CN" sz="3200" kern="0">
                <a:solidFill>
                  <a:srgbClr val="FFFFFF"/>
                </a:solidFill>
                <a:latin typeface="Arial Black" charset="0"/>
                <a:ea typeface="SimSun" pitchFamily="2" charset="-122"/>
                <a:cs typeface="SimSun" pitchFamily="2" charset="-122"/>
              </a:rPr>
              <a:t>; </a:t>
            </a:r>
          </a:p>
          <a:p>
            <a:pPr marL="342900" indent="-342900" algn="ctr">
              <a:buFontTx/>
              <a:buNone/>
              <a:defRPr/>
            </a:pPr>
            <a:r>
              <a:rPr lang="zh-CN" altLang="en-US" sz="3200" kern="0">
                <a:solidFill>
                  <a:srgbClr val="FFFFFF"/>
                </a:solidFill>
                <a:latin typeface="Arial Black" charset="0"/>
                <a:ea typeface="SimSun" pitchFamily="2" charset="-122"/>
                <a:cs typeface="SimSun" pitchFamily="2" charset="-122"/>
              </a:rPr>
              <a:t>这是勇气</a:t>
            </a:r>
            <a:r>
              <a:rPr lang="en-US" altLang="zh-CN" sz="3200" kern="0">
                <a:solidFill>
                  <a:srgbClr val="FFFFFF"/>
                </a:solidFill>
                <a:latin typeface="Arial Black" charset="0"/>
                <a:ea typeface="SimSun" pitchFamily="2" charset="-122"/>
                <a:cs typeface="SimSun" pitchFamily="2" charset="-122"/>
              </a:rPr>
              <a:t>[</a:t>
            </a:r>
            <a:r>
              <a:rPr lang="zh-CN" altLang="en-US" sz="3200" kern="0">
                <a:solidFill>
                  <a:srgbClr val="FFFFFF"/>
                </a:solidFill>
                <a:latin typeface="Arial Black" charset="0"/>
                <a:ea typeface="SimSun" pitchFamily="2" charset="-122"/>
                <a:cs typeface="SimSun" pitchFamily="2" charset="-122"/>
              </a:rPr>
              <a:t>不，是谦逊</a:t>
            </a:r>
            <a:r>
              <a:rPr lang="en-US" altLang="zh-CN" sz="3200" kern="0">
                <a:solidFill>
                  <a:srgbClr val="FFFFFF"/>
                </a:solidFill>
                <a:latin typeface="Arial Black" charset="0"/>
                <a:ea typeface="SimSun" pitchFamily="2" charset="-122"/>
                <a:cs typeface="SimSun" pitchFamily="2" charset="-122"/>
              </a:rPr>
              <a:t>]</a:t>
            </a:r>
            <a:r>
              <a:rPr lang="zh-CN" altLang="en-US" sz="3200" kern="0">
                <a:solidFill>
                  <a:srgbClr val="FFFFFF"/>
                </a:solidFill>
                <a:latin typeface="Arial Black" charset="0"/>
                <a:ea typeface="SimSun" pitchFamily="2" charset="-122"/>
                <a:cs typeface="SimSun" pitchFamily="2" charset="-122"/>
              </a:rPr>
              <a:t>的可贵”</a:t>
            </a:r>
          </a:p>
          <a:p>
            <a:pPr marL="342900" indent="-342900" algn="ctr">
              <a:buFontTx/>
              <a:buNone/>
              <a:defRPr/>
            </a:pPr>
            <a:endParaRPr lang="zh-CN" altLang="en-US" sz="3200" kern="0">
              <a:solidFill>
                <a:srgbClr val="FFFFFF"/>
              </a:solidFill>
              <a:latin typeface="Arial Black" charset="0"/>
              <a:ea typeface="SimSun" pitchFamily="2" charset="-122"/>
              <a:cs typeface="SimSun" pitchFamily="2" charset="-122"/>
            </a:endParaRPr>
          </a:p>
          <a:p>
            <a:pPr marL="342900" indent="-342900" algn="ctr">
              <a:buFontTx/>
              <a:buNone/>
              <a:defRPr/>
            </a:pPr>
            <a:r>
              <a:rPr lang="en-US" altLang="zh-CN" sz="3200" kern="0">
                <a:solidFill>
                  <a:srgbClr val="FFFFFF"/>
                </a:solidFill>
                <a:latin typeface="Arial Black" charset="0"/>
                <a:ea typeface="SimSun" pitchFamily="2" charset="-122"/>
                <a:cs typeface="SimSun" pitchFamily="2" charset="-122"/>
              </a:rPr>
              <a:t>—</a:t>
            </a:r>
            <a:r>
              <a:rPr lang="zh-CN" altLang="en-US" sz="3200" kern="0">
                <a:solidFill>
                  <a:srgbClr val="FFFFFF"/>
                </a:solidFill>
                <a:latin typeface="Arial Black" charset="0"/>
                <a:ea typeface="SimSun" pitchFamily="2" charset="-122"/>
                <a:cs typeface="SimSun" pitchFamily="2" charset="-122"/>
              </a:rPr>
              <a:t>温斯顿丘吉尔</a:t>
            </a:r>
            <a:endParaRPr lang="zh-CN" altLang="en-US" sz="3200" kern="0" dirty="0">
              <a:solidFill>
                <a:srgbClr val="FFFFFF"/>
              </a:solidFill>
              <a:latin typeface="Arial Black" charset="0"/>
              <a:ea typeface="SimSun" pitchFamily="2" charset="-122"/>
              <a:cs typeface="SimSun" pitchFamily="2" charset="-122"/>
            </a:endParaRPr>
          </a:p>
        </p:txBody>
      </p:sp>
    </p:spTree>
    <p:extLst>
      <p:ext uri="{BB962C8B-B14F-4D97-AF65-F5344CB8AC3E}">
        <p14:creationId xmlns:p14="http://schemas.microsoft.com/office/powerpoint/2010/main" val="3596037100"/>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2"/>
          <p:cNvSpPr>
            <a:spLocks noGrp="1" noChangeArrowheads="1"/>
          </p:cNvSpPr>
          <p:nvPr>
            <p:ph type="title"/>
          </p:nvPr>
        </p:nvSpPr>
        <p:spPr>
          <a:xfrm>
            <a:off x="0" y="0"/>
            <a:ext cx="9144000" cy="685800"/>
          </a:xfrm>
        </p:spPr>
        <p:txBody>
          <a:bodyPr/>
          <a:lstStyle/>
          <a:p>
            <a:pPr algn="ctr" eaLnBrk="1" hangingPunct="1"/>
            <a:r>
              <a:rPr lang="zh-CN" altLang="en-US">
                <a:latin typeface="Arial" pitchFamily="34" charset="0"/>
                <a:cs typeface="Geneva" charset="0"/>
              </a:rPr>
              <a:t>什么帝国以及按什么顺序？</a:t>
            </a:r>
            <a:endParaRPr lang="en-US" altLang="en-US">
              <a:latin typeface="Arial" pitchFamily="34" charset="0"/>
              <a:cs typeface="Arial" pitchFamily="34" charset="0"/>
            </a:endParaRPr>
          </a:p>
        </p:txBody>
      </p:sp>
      <p:grpSp>
        <p:nvGrpSpPr>
          <p:cNvPr id="143362" name="Group 4"/>
          <p:cNvGrpSpPr>
            <a:grpSpLocks/>
          </p:cNvGrpSpPr>
          <p:nvPr/>
        </p:nvGrpSpPr>
        <p:grpSpPr bwMode="auto">
          <a:xfrm>
            <a:off x="228600" y="4953000"/>
            <a:ext cx="3962400" cy="1881188"/>
            <a:chOff x="898" y="1680"/>
            <a:chExt cx="4862" cy="2226"/>
          </a:xfrm>
        </p:grpSpPr>
        <p:pic>
          <p:nvPicPr>
            <p:cNvPr id="143378" name="Picture 5" descr="32 Persian"/>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912" y="1680"/>
              <a:ext cx="4848"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379" name="Picture 6" descr="32 Persia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898" y="1680"/>
              <a:ext cx="3214"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43363" name="Picture 7" descr="31 Babylonian"/>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228600" y="762000"/>
            <a:ext cx="2819400" cy="2524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43364" name="Group 8"/>
          <p:cNvGrpSpPr>
            <a:grpSpLocks/>
          </p:cNvGrpSpPr>
          <p:nvPr/>
        </p:nvGrpSpPr>
        <p:grpSpPr bwMode="auto">
          <a:xfrm>
            <a:off x="4343400" y="762000"/>
            <a:ext cx="4800600" cy="1981200"/>
            <a:chOff x="2208" y="1632"/>
            <a:chExt cx="4080" cy="2064"/>
          </a:xfrm>
        </p:grpSpPr>
        <p:pic>
          <p:nvPicPr>
            <p:cNvPr id="143376" name="Picture 9" descr="33 Greek"/>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2208" y="1632"/>
              <a:ext cx="4080" cy="2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377" name="Picture 10" descr="33 Greek"/>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5191" y="1632"/>
              <a:ext cx="1053" cy="2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43365" name="Picture 11" descr="34 Roman"/>
          <p:cNvPicPr>
            <a:picLocks noChangeAspect="1" noChangeArrowheads="1"/>
          </p:cNvPicPr>
          <p:nvPr/>
        </p:nvPicPr>
        <p:blipFill>
          <a:blip r:embed="rId7" cstate="screen">
            <a:extLst>
              <a:ext uri="{28A0092B-C50C-407E-A947-70E740481C1C}">
                <a14:useLocalDpi xmlns:a14="http://schemas.microsoft.com/office/drawing/2010/main" val="0"/>
              </a:ext>
            </a:extLst>
          </a:blip>
          <a:srcRect/>
          <a:stretch>
            <a:fillRect/>
          </a:stretch>
        </p:blipFill>
        <p:spPr bwMode="auto">
          <a:xfrm>
            <a:off x="5105400" y="5005388"/>
            <a:ext cx="3505200" cy="18526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366" name="Picture 12" descr="60 Assyrian"/>
          <p:cNvPicPr>
            <a:picLocks noChangeAspect="1" noChangeArrowheads="1"/>
          </p:cNvPicPr>
          <p:nvPr/>
        </p:nvPicPr>
        <p:blipFill>
          <a:blip r:embed="rId8" cstate="screen">
            <a:extLst>
              <a:ext uri="{28A0092B-C50C-407E-A947-70E740481C1C}">
                <a14:useLocalDpi xmlns:a14="http://schemas.microsoft.com/office/drawing/2010/main" val="0"/>
              </a:ext>
            </a:extLst>
          </a:blip>
          <a:srcRect/>
          <a:stretch>
            <a:fillRect/>
          </a:stretch>
        </p:blipFill>
        <p:spPr bwMode="auto">
          <a:xfrm>
            <a:off x="2971800" y="2820988"/>
            <a:ext cx="2514600" cy="2055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89" name="Text Box 13"/>
          <p:cNvSpPr txBox="1">
            <a:spLocks noChangeArrowheads="1"/>
          </p:cNvSpPr>
          <p:nvPr/>
        </p:nvSpPr>
        <p:spPr bwMode="auto">
          <a:xfrm>
            <a:off x="3783013" y="4221163"/>
            <a:ext cx="1004887"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r>
              <a:rPr kumimoji="0" lang="zh-SG" altLang="en-US" sz="3200">
                <a:solidFill>
                  <a:srgbClr val="000000"/>
                </a:solidFill>
                <a:latin typeface="Arial" pitchFamily="34" charset="0"/>
                <a:cs typeface="+mn-cs"/>
              </a:rPr>
              <a:t>亚述</a:t>
            </a:r>
            <a:endParaRPr kumimoji="0" lang="en-US" altLang="en-US" sz="3200">
              <a:solidFill>
                <a:srgbClr val="000000"/>
              </a:solidFill>
              <a:latin typeface="Arial" pitchFamily="34" charset="0"/>
              <a:cs typeface="+mn-cs"/>
            </a:endParaRPr>
          </a:p>
        </p:txBody>
      </p:sp>
      <p:sp>
        <p:nvSpPr>
          <p:cNvPr id="75790" name="Text Box 14"/>
          <p:cNvSpPr txBox="1">
            <a:spLocks noChangeArrowheads="1"/>
          </p:cNvSpPr>
          <p:nvPr/>
        </p:nvSpPr>
        <p:spPr bwMode="auto">
          <a:xfrm>
            <a:off x="452438" y="2620963"/>
            <a:ext cx="22479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lnSpc>
                <a:spcPct val="100000"/>
              </a:lnSpc>
              <a:spcBef>
                <a:spcPct val="0"/>
              </a:spcBef>
              <a:buFontTx/>
              <a:buNone/>
            </a:pPr>
            <a:r>
              <a:rPr kumimoji="0" lang="zh-TW" altLang="en-US" sz="3200">
                <a:solidFill>
                  <a:srgbClr val="000000"/>
                </a:solidFill>
                <a:latin typeface="Arial" pitchFamily="34" charset="0"/>
                <a:cs typeface="+mn-cs"/>
              </a:rPr>
              <a:t>巴比伦</a:t>
            </a:r>
            <a:endParaRPr kumimoji="0" lang="en-US" altLang="en-US" sz="3200">
              <a:solidFill>
                <a:srgbClr val="000000"/>
              </a:solidFill>
              <a:latin typeface="Arial" pitchFamily="34" charset="0"/>
              <a:cs typeface="+mn-cs"/>
            </a:endParaRPr>
          </a:p>
        </p:txBody>
      </p:sp>
      <p:sp>
        <p:nvSpPr>
          <p:cNvPr id="75791" name="Text Box 15"/>
          <p:cNvSpPr txBox="1">
            <a:spLocks noChangeArrowheads="1"/>
          </p:cNvSpPr>
          <p:nvPr/>
        </p:nvSpPr>
        <p:spPr bwMode="auto">
          <a:xfrm>
            <a:off x="1219200" y="6248400"/>
            <a:ext cx="196215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r>
              <a:rPr kumimoji="0" lang="zh-CN" altLang="en-US" sz="3200">
                <a:solidFill>
                  <a:srgbClr val="000000"/>
                </a:solidFill>
                <a:latin typeface="Arial" pitchFamily="34" charset="0"/>
                <a:cs typeface="+mn-cs"/>
              </a:rPr>
              <a:t>玛代</a:t>
            </a:r>
            <a:r>
              <a:rPr kumimoji="0" lang="en-US" altLang="ja-JP" sz="3200">
                <a:solidFill>
                  <a:srgbClr val="000000"/>
                </a:solidFill>
                <a:latin typeface="Arial" pitchFamily="34" charset="0"/>
                <a:cs typeface="+mn-cs"/>
              </a:rPr>
              <a:t>-</a:t>
            </a:r>
            <a:r>
              <a:rPr kumimoji="0" lang="zh-SG" altLang="en-US" sz="3200">
                <a:solidFill>
                  <a:srgbClr val="000000"/>
                </a:solidFill>
                <a:latin typeface="Arial" pitchFamily="34" charset="0"/>
                <a:cs typeface="+mn-cs"/>
              </a:rPr>
              <a:t>波斯</a:t>
            </a:r>
            <a:endParaRPr kumimoji="0" lang="en-US" altLang="en-US" sz="3200">
              <a:solidFill>
                <a:srgbClr val="000000"/>
              </a:solidFill>
              <a:latin typeface="Arial" pitchFamily="34" charset="0"/>
              <a:cs typeface="+mn-cs"/>
            </a:endParaRPr>
          </a:p>
        </p:txBody>
      </p:sp>
      <p:sp>
        <p:nvSpPr>
          <p:cNvPr id="75792" name="Text Box 16"/>
          <p:cNvSpPr txBox="1">
            <a:spLocks noChangeArrowheads="1"/>
          </p:cNvSpPr>
          <p:nvPr/>
        </p:nvSpPr>
        <p:spPr bwMode="auto">
          <a:xfrm>
            <a:off x="6477000" y="2163763"/>
            <a:ext cx="1004888"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r>
              <a:rPr kumimoji="0" lang="zh-SG" altLang="en-US" sz="3200">
                <a:solidFill>
                  <a:srgbClr val="000000"/>
                </a:solidFill>
                <a:latin typeface="Arial" pitchFamily="34" charset="0"/>
                <a:cs typeface="+mn-cs"/>
              </a:rPr>
              <a:t>希腊</a:t>
            </a:r>
            <a:endParaRPr kumimoji="0" lang="en-US" altLang="en-US" sz="3200">
              <a:solidFill>
                <a:srgbClr val="000000"/>
              </a:solidFill>
              <a:latin typeface="Arial" pitchFamily="34" charset="0"/>
              <a:cs typeface="+mn-cs"/>
            </a:endParaRPr>
          </a:p>
        </p:txBody>
      </p:sp>
      <p:sp>
        <p:nvSpPr>
          <p:cNvPr id="75793" name="Text Box 17"/>
          <p:cNvSpPr txBox="1">
            <a:spLocks noChangeArrowheads="1"/>
          </p:cNvSpPr>
          <p:nvPr/>
        </p:nvSpPr>
        <p:spPr bwMode="auto">
          <a:xfrm>
            <a:off x="6518275" y="6278563"/>
            <a:ext cx="1006475"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r>
              <a:rPr kumimoji="0" lang="zh-TW" altLang="en-US" sz="3200">
                <a:solidFill>
                  <a:srgbClr val="000000"/>
                </a:solidFill>
                <a:latin typeface="Arial" pitchFamily="34" charset="0"/>
                <a:cs typeface="+mn-cs"/>
              </a:rPr>
              <a:t>罗马</a:t>
            </a:r>
            <a:endParaRPr kumimoji="0" lang="en-US" altLang="en-US" sz="3200">
              <a:solidFill>
                <a:srgbClr val="000000"/>
              </a:solidFill>
              <a:latin typeface="Arial" pitchFamily="34" charset="0"/>
              <a:cs typeface="+mn-cs"/>
            </a:endParaRPr>
          </a:p>
        </p:txBody>
      </p:sp>
      <p:sp>
        <p:nvSpPr>
          <p:cNvPr id="75794" name="AutoShape 18"/>
          <p:cNvSpPr>
            <a:spLocks noChangeArrowheads="1"/>
          </p:cNvSpPr>
          <p:nvPr/>
        </p:nvSpPr>
        <p:spPr bwMode="auto">
          <a:xfrm rot="-8328078">
            <a:off x="2514600" y="2514600"/>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latin typeface="Arial" pitchFamily="34" charset="0"/>
              <a:cs typeface="+mn-cs"/>
            </a:endParaRPr>
          </a:p>
        </p:txBody>
      </p:sp>
      <p:sp>
        <p:nvSpPr>
          <p:cNvPr id="75795" name="AutoShape 19"/>
          <p:cNvSpPr>
            <a:spLocks noChangeArrowheads="1"/>
          </p:cNvSpPr>
          <p:nvPr/>
        </p:nvSpPr>
        <p:spPr bwMode="auto">
          <a:xfrm rot="5400000">
            <a:off x="1143000" y="3732213"/>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latin typeface="Arial" pitchFamily="34" charset="0"/>
              <a:cs typeface="+mn-cs"/>
            </a:endParaRPr>
          </a:p>
        </p:txBody>
      </p:sp>
      <p:sp>
        <p:nvSpPr>
          <p:cNvPr id="75796" name="AutoShape 20"/>
          <p:cNvSpPr>
            <a:spLocks noChangeArrowheads="1"/>
          </p:cNvSpPr>
          <p:nvPr/>
        </p:nvSpPr>
        <p:spPr bwMode="auto">
          <a:xfrm rot="-3042361">
            <a:off x="3124200" y="4343400"/>
            <a:ext cx="4572000" cy="609600"/>
          </a:xfrm>
          <a:prstGeom prst="notchedRightArrow">
            <a:avLst>
              <a:gd name="adj1" fmla="val 50000"/>
              <a:gd name="adj2" fmla="val 187500"/>
            </a:avLst>
          </a:prstGeom>
          <a:solidFill>
            <a:schemeClr val="accent1"/>
          </a:solidFill>
          <a:ln w="12700" cap="sq">
            <a:solidFill>
              <a:schemeClr val="tx1"/>
            </a:solidFill>
            <a:miter lim="800000"/>
            <a:headEnd type="none" w="sm" len="sm"/>
            <a:tailEnd type="none" w="sm" len="sm"/>
          </a:ln>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latin typeface="Arial" pitchFamily="34" charset="0"/>
              <a:cs typeface="+mn-cs"/>
            </a:endParaRPr>
          </a:p>
        </p:txBody>
      </p:sp>
      <p:sp>
        <p:nvSpPr>
          <p:cNvPr id="75797" name="AutoShape 21"/>
          <p:cNvSpPr>
            <a:spLocks noChangeArrowheads="1"/>
          </p:cNvSpPr>
          <p:nvPr/>
        </p:nvSpPr>
        <p:spPr bwMode="auto">
          <a:xfrm rot="5400000">
            <a:off x="6553200" y="3732213"/>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latin typeface="Arial" pitchFamily="34" charset="0"/>
              <a:cs typeface="+mn-cs"/>
            </a:endParaRPr>
          </a:p>
        </p:txBody>
      </p:sp>
    </p:spTree>
    <p:extLst>
      <p:ext uri="{BB962C8B-B14F-4D97-AF65-F5344CB8AC3E}">
        <p14:creationId xmlns:p14="http://schemas.microsoft.com/office/powerpoint/2010/main" val="38636363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75789"/>
                                        </p:tgtEl>
                                        <p:attrNameLst>
                                          <p:attrName>style.visibility</p:attrName>
                                        </p:attrNameLst>
                                      </p:cBhvr>
                                      <p:to>
                                        <p:strVal val="visible"/>
                                      </p:to>
                                    </p:set>
                                    <p:anim calcmode="lin" valueType="num">
                                      <p:cBhvr>
                                        <p:cTn id="7" dur="1000" fill="hold"/>
                                        <p:tgtEl>
                                          <p:spTgt spid="75789"/>
                                        </p:tgtEl>
                                        <p:attrNameLst>
                                          <p:attrName>ppt_w</p:attrName>
                                        </p:attrNameLst>
                                      </p:cBhvr>
                                      <p:tavLst>
                                        <p:tav tm="0">
                                          <p:val>
                                            <p:fltVal val="0"/>
                                          </p:val>
                                        </p:tav>
                                        <p:tav tm="100000">
                                          <p:val>
                                            <p:strVal val="#ppt_w"/>
                                          </p:val>
                                        </p:tav>
                                      </p:tavLst>
                                    </p:anim>
                                    <p:anim calcmode="lin" valueType="num">
                                      <p:cBhvr>
                                        <p:cTn id="8" dur="1000" fill="hold"/>
                                        <p:tgtEl>
                                          <p:spTgt spid="75789"/>
                                        </p:tgtEl>
                                        <p:attrNameLst>
                                          <p:attrName>ppt_h</p:attrName>
                                        </p:attrNameLst>
                                      </p:cBhvr>
                                      <p:tavLst>
                                        <p:tav tm="0">
                                          <p:val>
                                            <p:fltVal val="0"/>
                                          </p:val>
                                        </p:tav>
                                        <p:tav tm="100000">
                                          <p:val>
                                            <p:strVal val="#ppt_h"/>
                                          </p:val>
                                        </p:tav>
                                      </p:tavLst>
                                    </p:anim>
                                    <p:anim calcmode="lin" valueType="num">
                                      <p:cBhvr>
                                        <p:cTn id="9" dur="1000" fill="hold"/>
                                        <p:tgtEl>
                                          <p:spTgt spid="75789"/>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757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75794"/>
                                        </p:tgtEl>
                                        <p:attrNameLst>
                                          <p:attrName>style.visibility</p:attrName>
                                        </p:attrNameLst>
                                      </p:cBhvr>
                                      <p:to>
                                        <p:strVal val="visible"/>
                                      </p:to>
                                    </p:set>
                                    <p:animEffect transition="in" filter="dissolve">
                                      <p:cBhvr>
                                        <p:cTn id="15" dur="500"/>
                                        <p:tgtEl>
                                          <p:spTgt spid="7579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5" presetClass="entr" presetSubtype="0" fill="hold" grpId="0" nodeType="clickEffect">
                                  <p:stCondLst>
                                    <p:cond delay="0"/>
                                  </p:stCondLst>
                                  <p:childTnLst>
                                    <p:set>
                                      <p:cBhvr>
                                        <p:cTn id="19" dur="1" fill="hold">
                                          <p:stCondLst>
                                            <p:cond delay="0"/>
                                          </p:stCondLst>
                                        </p:cTn>
                                        <p:tgtEl>
                                          <p:spTgt spid="75790"/>
                                        </p:tgtEl>
                                        <p:attrNameLst>
                                          <p:attrName>style.visibility</p:attrName>
                                        </p:attrNameLst>
                                      </p:cBhvr>
                                      <p:to>
                                        <p:strVal val="visible"/>
                                      </p:to>
                                    </p:set>
                                    <p:anim calcmode="lin" valueType="num">
                                      <p:cBhvr>
                                        <p:cTn id="20" dur="1000" fill="hold"/>
                                        <p:tgtEl>
                                          <p:spTgt spid="75790"/>
                                        </p:tgtEl>
                                        <p:attrNameLst>
                                          <p:attrName>ppt_w</p:attrName>
                                        </p:attrNameLst>
                                      </p:cBhvr>
                                      <p:tavLst>
                                        <p:tav tm="0">
                                          <p:val>
                                            <p:fltVal val="0"/>
                                          </p:val>
                                        </p:tav>
                                        <p:tav tm="100000">
                                          <p:val>
                                            <p:strVal val="#ppt_w"/>
                                          </p:val>
                                        </p:tav>
                                      </p:tavLst>
                                    </p:anim>
                                    <p:anim calcmode="lin" valueType="num">
                                      <p:cBhvr>
                                        <p:cTn id="21" dur="1000" fill="hold"/>
                                        <p:tgtEl>
                                          <p:spTgt spid="75790"/>
                                        </p:tgtEl>
                                        <p:attrNameLst>
                                          <p:attrName>ppt_h</p:attrName>
                                        </p:attrNameLst>
                                      </p:cBhvr>
                                      <p:tavLst>
                                        <p:tav tm="0">
                                          <p:val>
                                            <p:fltVal val="0"/>
                                          </p:val>
                                        </p:tav>
                                        <p:tav tm="100000">
                                          <p:val>
                                            <p:strVal val="#ppt_h"/>
                                          </p:val>
                                        </p:tav>
                                      </p:tavLst>
                                    </p:anim>
                                    <p:anim calcmode="lin" valueType="num">
                                      <p:cBhvr>
                                        <p:cTn id="22" dur="1000" fill="hold"/>
                                        <p:tgtEl>
                                          <p:spTgt spid="75790"/>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757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75795"/>
                                        </p:tgtEl>
                                        <p:attrNameLst>
                                          <p:attrName>style.visibility</p:attrName>
                                        </p:attrNameLst>
                                      </p:cBhvr>
                                      <p:to>
                                        <p:strVal val="visible"/>
                                      </p:to>
                                    </p:set>
                                    <p:animEffect transition="in" filter="dissolve">
                                      <p:cBhvr>
                                        <p:cTn id="28" dur="500"/>
                                        <p:tgtEl>
                                          <p:spTgt spid="75795"/>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5" presetClass="entr" presetSubtype="0" fill="hold" grpId="0" nodeType="clickEffect">
                                  <p:stCondLst>
                                    <p:cond delay="0"/>
                                  </p:stCondLst>
                                  <p:childTnLst>
                                    <p:set>
                                      <p:cBhvr>
                                        <p:cTn id="32" dur="1" fill="hold">
                                          <p:stCondLst>
                                            <p:cond delay="0"/>
                                          </p:stCondLst>
                                        </p:cTn>
                                        <p:tgtEl>
                                          <p:spTgt spid="75791"/>
                                        </p:tgtEl>
                                        <p:attrNameLst>
                                          <p:attrName>style.visibility</p:attrName>
                                        </p:attrNameLst>
                                      </p:cBhvr>
                                      <p:to>
                                        <p:strVal val="visible"/>
                                      </p:to>
                                    </p:set>
                                    <p:anim calcmode="lin" valueType="num">
                                      <p:cBhvr>
                                        <p:cTn id="33" dur="1000" fill="hold"/>
                                        <p:tgtEl>
                                          <p:spTgt spid="75791"/>
                                        </p:tgtEl>
                                        <p:attrNameLst>
                                          <p:attrName>ppt_w</p:attrName>
                                        </p:attrNameLst>
                                      </p:cBhvr>
                                      <p:tavLst>
                                        <p:tav tm="0">
                                          <p:val>
                                            <p:fltVal val="0"/>
                                          </p:val>
                                        </p:tav>
                                        <p:tav tm="100000">
                                          <p:val>
                                            <p:strVal val="#ppt_w"/>
                                          </p:val>
                                        </p:tav>
                                      </p:tavLst>
                                    </p:anim>
                                    <p:anim calcmode="lin" valueType="num">
                                      <p:cBhvr>
                                        <p:cTn id="34" dur="1000" fill="hold"/>
                                        <p:tgtEl>
                                          <p:spTgt spid="75791"/>
                                        </p:tgtEl>
                                        <p:attrNameLst>
                                          <p:attrName>ppt_h</p:attrName>
                                        </p:attrNameLst>
                                      </p:cBhvr>
                                      <p:tavLst>
                                        <p:tav tm="0">
                                          <p:val>
                                            <p:fltVal val="0"/>
                                          </p:val>
                                        </p:tav>
                                        <p:tav tm="100000">
                                          <p:val>
                                            <p:strVal val="#ppt_h"/>
                                          </p:val>
                                        </p:tav>
                                      </p:tavLst>
                                    </p:anim>
                                    <p:anim calcmode="lin" valueType="num">
                                      <p:cBhvr>
                                        <p:cTn id="35" dur="1000" fill="hold"/>
                                        <p:tgtEl>
                                          <p:spTgt spid="75791"/>
                                        </p:tgtEl>
                                        <p:attrNameLst>
                                          <p:attrName>ppt_x</p:attrName>
                                        </p:attrNameLst>
                                      </p:cBhvr>
                                      <p:tavLst>
                                        <p:tav tm="0" fmla="#ppt_x+(cos(-2*pi*(1-$))*-#ppt_x-sin(-2*pi*(1-$))*(1-#ppt_y))*(1-$)">
                                          <p:val>
                                            <p:fltVal val="0"/>
                                          </p:val>
                                        </p:tav>
                                        <p:tav tm="100000">
                                          <p:val>
                                            <p:fltVal val="1"/>
                                          </p:val>
                                        </p:tav>
                                      </p:tavLst>
                                    </p:anim>
                                    <p:anim calcmode="lin" valueType="num">
                                      <p:cBhvr>
                                        <p:cTn id="36" dur="1000" fill="hold"/>
                                        <p:tgtEl>
                                          <p:spTgt spid="7579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grpId="0" nodeType="clickEffect">
                                  <p:stCondLst>
                                    <p:cond delay="0"/>
                                  </p:stCondLst>
                                  <p:childTnLst>
                                    <p:set>
                                      <p:cBhvr>
                                        <p:cTn id="40" dur="1" fill="hold">
                                          <p:stCondLst>
                                            <p:cond delay="0"/>
                                          </p:stCondLst>
                                        </p:cTn>
                                        <p:tgtEl>
                                          <p:spTgt spid="75796"/>
                                        </p:tgtEl>
                                        <p:attrNameLst>
                                          <p:attrName>style.visibility</p:attrName>
                                        </p:attrNameLst>
                                      </p:cBhvr>
                                      <p:to>
                                        <p:strVal val="visible"/>
                                      </p:to>
                                    </p:set>
                                    <p:animEffect transition="in" filter="dissolve">
                                      <p:cBhvr>
                                        <p:cTn id="41" dur="500"/>
                                        <p:tgtEl>
                                          <p:spTgt spid="75796"/>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15" presetClass="entr" presetSubtype="0" fill="hold" grpId="0" nodeType="clickEffect">
                                  <p:stCondLst>
                                    <p:cond delay="0"/>
                                  </p:stCondLst>
                                  <p:childTnLst>
                                    <p:set>
                                      <p:cBhvr>
                                        <p:cTn id="45" dur="1" fill="hold">
                                          <p:stCondLst>
                                            <p:cond delay="0"/>
                                          </p:stCondLst>
                                        </p:cTn>
                                        <p:tgtEl>
                                          <p:spTgt spid="75792"/>
                                        </p:tgtEl>
                                        <p:attrNameLst>
                                          <p:attrName>style.visibility</p:attrName>
                                        </p:attrNameLst>
                                      </p:cBhvr>
                                      <p:to>
                                        <p:strVal val="visible"/>
                                      </p:to>
                                    </p:set>
                                    <p:anim calcmode="lin" valueType="num">
                                      <p:cBhvr>
                                        <p:cTn id="46" dur="1000" fill="hold"/>
                                        <p:tgtEl>
                                          <p:spTgt spid="75792"/>
                                        </p:tgtEl>
                                        <p:attrNameLst>
                                          <p:attrName>ppt_w</p:attrName>
                                        </p:attrNameLst>
                                      </p:cBhvr>
                                      <p:tavLst>
                                        <p:tav tm="0">
                                          <p:val>
                                            <p:fltVal val="0"/>
                                          </p:val>
                                        </p:tav>
                                        <p:tav tm="100000">
                                          <p:val>
                                            <p:strVal val="#ppt_w"/>
                                          </p:val>
                                        </p:tav>
                                      </p:tavLst>
                                    </p:anim>
                                    <p:anim calcmode="lin" valueType="num">
                                      <p:cBhvr>
                                        <p:cTn id="47" dur="1000" fill="hold"/>
                                        <p:tgtEl>
                                          <p:spTgt spid="75792"/>
                                        </p:tgtEl>
                                        <p:attrNameLst>
                                          <p:attrName>ppt_h</p:attrName>
                                        </p:attrNameLst>
                                      </p:cBhvr>
                                      <p:tavLst>
                                        <p:tav tm="0">
                                          <p:val>
                                            <p:fltVal val="0"/>
                                          </p:val>
                                        </p:tav>
                                        <p:tav tm="100000">
                                          <p:val>
                                            <p:strVal val="#ppt_h"/>
                                          </p:val>
                                        </p:tav>
                                      </p:tavLst>
                                    </p:anim>
                                    <p:anim calcmode="lin" valueType="num">
                                      <p:cBhvr>
                                        <p:cTn id="48" dur="1000" fill="hold"/>
                                        <p:tgtEl>
                                          <p:spTgt spid="75792"/>
                                        </p:tgtEl>
                                        <p:attrNameLst>
                                          <p:attrName>ppt_x</p:attrName>
                                        </p:attrNameLst>
                                      </p:cBhvr>
                                      <p:tavLst>
                                        <p:tav tm="0" fmla="#ppt_x+(cos(-2*pi*(1-$))*-#ppt_x-sin(-2*pi*(1-$))*(1-#ppt_y))*(1-$)">
                                          <p:val>
                                            <p:fltVal val="0"/>
                                          </p:val>
                                        </p:tav>
                                        <p:tav tm="100000">
                                          <p:val>
                                            <p:fltVal val="1"/>
                                          </p:val>
                                        </p:tav>
                                      </p:tavLst>
                                    </p:anim>
                                    <p:anim calcmode="lin" valueType="num">
                                      <p:cBhvr>
                                        <p:cTn id="49" dur="1000" fill="hold"/>
                                        <p:tgtEl>
                                          <p:spTgt spid="7579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75797"/>
                                        </p:tgtEl>
                                        <p:attrNameLst>
                                          <p:attrName>style.visibility</p:attrName>
                                        </p:attrNameLst>
                                      </p:cBhvr>
                                      <p:to>
                                        <p:strVal val="visible"/>
                                      </p:to>
                                    </p:set>
                                    <p:animEffect transition="in" filter="dissolve">
                                      <p:cBhvr>
                                        <p:cTn id="54" dur="500"/>
                                        <p:tgtEl>
                                          <p:spTgt spid="75797"/>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15" presetClass="entr" presetSubtype="0" fill="hold" grpId="0" nodeType="clickEffect">
                                  <p:stCondLst>
                                    <p:cond delay="0"/>
                                  </p:stCondLst>
                                  <p:childTnLst>
                                    <p:set>
                                      <p:cBhvr>
                                        <p:cTn id="58" dur="1" fill="hold">
                                          <p:stCondLst>
                                            <p:cond delay="0"/>
                                          </p:stCondLst>
                                        </p:cTn>
                                        <p:tgtEl>
                                          <p:spTgt spid="75793"/>
                                        </p:tgtEl>
                                        <p:attrNameLst>
                                          <p:attrName>style.visibility</p:attrName>
                                        </p:attrNameLst>
                                      </p:cBhvr>
                                      <p:to>
                                        <p:strVal val="visible"/>
                                      </p:to>
                                    </p:set>
                                    <p:anim calcmode="lin" valueType="num">
                                      <p:cBhvr>
                                        <p:cTn id="59" dur="1000" fill="hold"/>
                                        <p:tgtEl>
                                          <p:spTgt spid="75793"/>
                                        </p:tgtEl>
                                        <p:attrNameLst>
                                          <p:attrName>ppt_w</p:attrName>
                                        </p:attrNameLst>
                                      </p:cBhvr>
                                      <p:tavLst>
                                        <p:tav tm="0">
                                          <p:val>
                                            <p:fltVal val="0"/>
                                          </p:val>
                                        </p:tav>
                                        <p:tav tm="100000">
                                          <p:val>
                                            <p:strVal val="#ppt_w"/>
                                          </p:val>
                                        </p:tav>
                                      </p:tavLst>
                                    </p:anim>
                                    <p:anim calcmode="lin" valueType="num">
                                      <p:cBhvr>
                                        <p:cTn id="60" dur="1000" fill="hold"/>
                                        <p:tgtEl>
                                          <p:spTgt spid="75793"/>
                                        </p:tgtEl>
                                        <p:attrNameLst>
                                          <p:attrName>ppt_h</p:attrName>
                                        </p:attrNameLst>
                                      </p:cBhvr>
                                      <p:tavLst>
                                        <p:tav tm="0">
                                          <p:val>
                                            <p:fltVal val="0"/>
                                          </p:val>
                                        </p:tav>
                                        <p:tav tm="100000">
                                          <p:val>
                                            <p:strVal val="#ppt_h"/>
                                          </p:val>
                                        </p:tav>
                                      </p:tavLst>
                                    </p:anim>
                                    <p:anim calcmode="lin" valueType="num">
                                      <p:cBhvr>
                                        <p:cTn id="61" dur="1000" fill="hold"/>
                                        <p:tgtEl>
                                          <p:spTgt spid="75793"/>
                                        </p:tgtEl>
                                        <p:attrNameLst>
                                          <p:attrName>ppt_x</p:attrName>
                                        </p:attrNameLst>
                                      </p:cBhvr>
                                      <p:tavLst>
                                        <p:tav tm="0" fmla="#ppt_x+(cos(-2*pi*(1-$))*-#ppt_x-sin(-2*pi*(1-$))*(1-#ppt_y))*(1-$)">
                                          <p:val>
                                            <p:fltVal val="0"/>
                                          </p:val>
                                        </p:tav>
                                        <p:tav tm="100000">
                                          <p:val>
                                            <p:fltVal val="1"/>
                                          </p:val>
                                        </p:tav>
                                      </p:tavLst>
                                    </p:anim>
                                    <p:anim calcmode="lin" valueType="num">
                                      <p:cBhvr>
                                        <p:cTn id="62" dur="1000" fill="hold"/>
                                        <p:tgtEl>
                                          <p:spTgt spid="7579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89" grpId="0" autoUpdateAnimBg="0"/>
      <p:bldP spid="75790" grpId="0" autoUpdateAnimBg="0"/>
      <p:bldP spid="75791" grpId="0" autoUpdateAnimBg="0"/>
      <p:bldP spid="75792" grpId="0" autoUpdateAnimBg="0"/>
      <p:bldP spid="75793" grpId="0" autoUpdateAnimBg="0"/>
      <p:bldP spid="75794" grpId="0" animBg="1"/>
      <p:bldP spid="75795" grpId="0" animBg="1"/>
      <p:bldP spid="75796" grpId="0" animBg="1"/>
      <p:bldP spid="75797" grpId="0" animBg="1"/>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2"/>
          <p:cNvSpPr>
            <a:spLocks noGrp="1" noChangeArrowheads="1"/>
          </p:cNvSpPr>
          <p:nvPr>
            <p:ph type="title"/>
          </p:nvPr>
        </p:nvSpPr>
        <p:spPr>
          <a:xfrm>
            <a:off x="1143000" y="228600"/>
            <a:ext cx="7772400" cy="1143000"/>
          </a:xfrm>
        </p:spPr>
        <p:txBody>
          <a:bodyPr/>
          <a:lstStyle/>
          <a:p>
            <a:pPr eaLnBrk="1" hangingPunct="1"/>
            <a:r>
              <a:rPr lang="zh-SG" altLang="en-US">
                <a:latin typeface="Arial" pitchFamily="34" charset="0"/>
                <a:cs typeface="Arial" pitchFamily="34" charset="0"/>
              </a:rPr>
              <a:t>亚述发展</a:t>
            </a:r>
            <a:endParaRPr lang="en-US" altLang="en-US">
              <a:latin typeface="Arial" pitchFamily="34" charset="0"/>
              <a:cs typeface="Arial" pitchFamily="34" charset="0"/>
            </a:endParaRPr>
          </a:p>
        </p:txBody>
      </p:sp>
      <p:pic>
        <p:nvPicPr>
          <p:cNvPr id="144386" name="Picture 3" descr="60 Assyrian"/>
          <p:cNvPicPr>
            <a:picLocks noGrp="1" noChangeAspect="1" noChangeArrowheads="1"/>
          </p:cNvPicPr>
          <p:nvPr>
            <p:ph idx="1"/>
          </p:nvPr>
        </p:nvPicPr>
        <p:blipFill>
          <a:blip r:embed="rId2" cstate="screen">
            <a:extLst>
              <a:ext uri="{28A0092B-C50C-407E-A947-70E740481C1C}">
                <a14:useLocalDpi xmlns:a14="http://schemas.microsoft.com/office/drawing/2010/main" val="0"/>
              </a:ext>
            </a:extLst>
          </a:blip>
          <a:srcRect/>
          <a:stretch>
            <a:fillRect/>
          </a:stretch>
        </p:blipFill>
        <p:spPr>
          <a:xfrm>
            <a:off x="0" y="1160463"/>
            <a:ext cx="9144000" cy="5468937"/>
          </a:xfrm>
        </p:spPr>
      </p:pic>
      <p:sp>
        <p:nvSpPr>
          <p:cNvPr id="76804" name="Text Box 4"/>
          <p:cNvSpPr txBox="1">
            <a:spLocks noChangeArrowheads="1"/>
          </p:cNvSpPr>
          <p:nvPr/>
        </p:nvSpPr>
        <p:spPr bwMode="auto">
          <a:xfrm>
            <a:off x="2895600" y="4860925"/>
            <a:ext cx="4876800" cy="1323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50000"/>
              </a:spcBef>
            </a:pPr>
            <a:r>
              <a:rPr kumimoji="0" lang="zh-SG" altLang="en-US" sz="3200">
                <a:solidFill>
                  <a:srgbClr val="000099"/>
                </a:solidFill>
                <a:latin typeface="Arial" pitchFamily="34" charset="0"/>
                <a:cs typeface="+mn-cs"/>
              </a:rPr>
              <a:t>撒马利亚陷落</a:t>
            </a:r>
            <a:endParaRPr kumimoji="0" lang="en-US" altLang="ja-JP" sz="3200">
              <a:solidFill>
                <a:srgbClr val="000099"/>
              </a:solidFill>
              <a:latin typeface="Arial" pitchFamily="34" charset="0"/>
              <a:cs typeface="+mn-cs"/>
            </a:endParaRPr>
          </a:p>
          <a:p>
            <a:pPr eaLnBrk="1" hangingPunct="1">
              <a:lnSpc>
                <a:spcPct val="100000"/>
              </a:lnSpc>
              <a:spcBef>
                <a:spcPct val="50000"/>
              </a:spcBef>
            </a:pPr>
            <a:r>
              <a:rPr kumimoji="0" lang="zh-SG" altLang="en-US" sz="3200">
                <a:solidFill>
                  <a:srgbClr val="000099"/>
                </a:solidFill>
                <a:latin typeface="Arial" pitchFamily="34" charset="0"/>
                <a:cs typeface="+mn-cs"/>
              </a:rPr>
              <a:t>撒马利亚人</a:t>
            </a:r>
            <a:r>
              <a:rPr kumimoji="0" lang="zh-CN" altLang="en-US" sz="3200">
                <a:solidFill>
                  <a:srgbClr val="000099"/>
                </a:solidFill>
                <a:latin typeface="Arial" pitchFamily="34" charset="0"/>
                <a:cs typeface="+mn-cs"/>
              </a:rPr>
              <a:t>的崛起</a:t>
            </a:r>
            <a:endParaRPr kumimoji="0" lang="en-US" altLang="en-US" sz="3200">
              <a:solidFill>
                <a:srgbClr val="000099"/>
              </a:solidFill>
              <a:latin typeface="Arial" pitchFamily="34" charset="0"/>
              <a:cs typeface="+mn-cs"/>
            </a:endParaRPr>
          </a:p>
        </p:txBody>
      </p:sp>
    </p:spTree>
    <p:extLst>
      <p:ext uri="{BB962C8B-B14F-4D97-AF65-F5344CB8AC3E}">
        <p14:creationId xmlns:p14="http://schemas.microsoft.com/office/powerpoint/2010/main" val="37048474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6804">
                                            <p:txEl>
                                              <p:pRg st="0" end="0"/>
                                            </p:txEl>
                                          </p:spTgt>
                                        </p:tgtEl>
                                        <p:attrNameLst>
                                          <p:attrName>style.visibility</p:attrName>
                                        </p:attrNameLst>
                                      </p:cBhvr>
                                      <p:to>
                                        <p:strVal val="visible"/>
                                      </p:to>
                                    </p:set>
                                    <p:anim calcmode="lin" valueType="num">
                                      <p:cBhvr additive="base">
                                        <p:cTn id="7" dur="500" fill="hold"/>
                                        <p:tgtEl>
                                          <p:spTgt spid="7680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680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76804">
                                            <p:txEl>
                                              <p:pRg st="1" end="1"/>
                                            </p:txEl>
                                          </p:spTgt>
                                        </p:tgtEl>
                                        <p:attrNameLst>
                                          <p:attrName>style.visibility</p:attrName>
                                        </p:attrNameLst>
                                      </p:cBhvr>
                                      <p:to>
                                        <p:strVal val="visible"/>
                                      </p:to>
                                    </p:set>
                                    <p:anim calcmode="lin" valueType="num">
                                      <p:cBhvr additive="base">
                                        <p:cTn id="13" dur="500" fill="hold"/>
                                        <p:tgtEl>
                                          <p:spTgt spid="76804">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6804">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zh-TW" altLang="en-US" sz="4800" b="1" dirty="0">
                <a:effectLst>
                  <a:glow rad="101600">
                    <a:schemeClr val="tx1">
                      <a:alpha val="99000"/>
                    </a:schemeClr>
                  </a:glow>
                </a:effectLst>
              </a:rPr>
              <a:t>主题</a:t>
            </a:r>
            <a:endParaRPr lang="en-US" sz="4800" b="1"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136280"/>
            <a:ext cx="9144000" cy="35623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lnSpc>
                <a:spcPct val="100000"/>
              </a:lnSpc>
              <a:buNone/>
              <a:defRPr/>
            </a:pPr>
            <a:r>
              <a:rPr kumimoji="0" lang="zh-TW" altLang="en-US" sz="4800" dirty="0">
                <a:solidFill>
                  <a:srgbClr val="FFFFFF"/>
                </a:solidFill>
                <a:effectLst>
                  <a:glow rad="127000">
                    <a:srgbClr val="000000"/>
                  </a:glow>
                </a:effectLst>
                <a:latin typeface="Arial" charset="0"/>
                <a:ea typeface="ＭＳ Ｐゴシック" charset="0"/>
                <a:cs typeface="ＭＳ Ｐゴシック" charset="0"/>
              </a:rPr>
              <a:t>大卫的后裔被保留</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271</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历代志下</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00589167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5796" name="Picture 4" descr="Whitcomb Char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561975"/>
            <a:ext cx="9144000" cy="6353175"/>
          </a:xfrm>
          <a:prstGeom prst="rect">
            <a:avLst/>
          </a:prstGeom>
          <a:noFill/>
          <a:extLst>
            <a:ext uri="{909E8E84-426E-40dd-AFC4-6F175D3DCCD1}">
              <a14:hiddenFill xmlns="" xmlns:a14="http://schemas.microsoft.com/office/drawing/2010/main">
                <a:solidFill>
                  <a:srgbClr val="FFFFFF"/>
                </a:solidFill>
              </a14:hiddenFill>
            </a:ext>
          </a:extLst>
        </p:spPr>
      </p:pic>
      <p:sp>
        <p:nvSpPr>
          <p:cNvPr id="545795" name="Rectangle 3"/>
          <p:cNvSpPr>
            <a:spLocks noGrp="1" noChangeArrowheads="1"/>
          </p:cNvSpPr>
          <p:nvPr>
            <p:ph type="title"/>
          </p:nvPr>
        </p:nvSpPr>
        <p:spPr>
          <a:xfrm>
            <a:off x="685800" y="-76200"/>
            <a:ext cx="7543800" cy="685800"/>
          </a:xfrm>
        </p:spPr>
        <p:txBody>
          <a:bodyPr/>
          <a:lstStyle/>
          <a:p>
            <a:pPr algn="ctr"/>
            <a:r>
              <a:rPr lang="zh-CN" altLang="en-US" sz="4000" b="1">
                <a:solidFill>
                  <a:schemeClr val="tx1"/>
                </a:solidFill>
                <a:ea typeface="SimSun" pitchFamily="2" charset="-122"/>
              </a:rPr>
              <a:t>旧约列王及先知的图表</a:t>
            </a:r>
            <a:endParaRPr lang="en-US" altLang="en-US" sz="4000" b="1">
              <a:solidFill>
                <a:schemeClr val="tx1"/>
              </a:solidFill>
            </a:endParaRPr>
          </a:p>
        </p:txBody>
      </p:sp>
      <p:sp>
        <p:nvSpPr>
          <p:cNvPr id="545794" name="Text Box 2"/>
          <p:cNvSpPr txBox="1">
            <a:spLocks noChangeArrowheads="1"/>
          </p:cNvSpPr>
          <p:nvPr/>
        </p:nvSpPr>
        <p:spPr bwMode="auto">
          <a:xfrm>
            <a:off x="8375650" y="76200"/>
            <a:ext cx="709613"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lnSpc>
                <a:spcPct val="100000"/>
              </a:lnSpc>
              <a:spcBef>
                <a:spcPct val="0"/>
              </a:spcBef>
              <a:buFontTx/>
              <a:buNone/>
            </a:pPr>
            <a:r>
              <a:rPr kumimoji="0" lang="en-US" altLang="en-US">
                <a:solidFill>
                  <a:srgbClr val="FFFFFF"/>
                </a:solidFill>
                <a:latin typeface="Arial" pitchFamily="34" charset="0"/>
                <a:cs typeface="ＭＳ Ｐゴシック" charset="0"/>
              </a:rPr>
              <a:t>65d</a:t>
            </a:r>
          </a:p>
        </p:txBody>
      </p:sp>
    </p:spTree>
    <p:extLst>
      <p:ext uri="{BB962C8B-B14F-4D97-AF65-F5344CB8AC3E}">
        <p14:creationId xmlns:p14="http://schemas.microsoft.com/office/powerpoint/2010/main" val="2709755390"/>
      </p:ext>
    </p:extLst>
  </p:cSld>
  <p:clrMapOvr>
    <a:masterClrMapping/>
  </p:clrMapOvr>
  <p:transition spd="med">
    <p:zoom dir="in"/>
  </p:transition>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2" descr="31 Babylonian"/>
          <p:cNvPicPr>
            <a:picLocks noGrp="1" noChangeAspect="1" noChangeArrowheads="1"/>
          </p:cNvPicPr>
          <p:nvPr>
            <p:ph sz="half" idx="2"/>
          </p:nvPr>
        </p:nvPicPr>
        <p:blipFill>
          <a:blip r:embed="rId2" cstate="screen">
            <a:extLst>
              <a:ext uri="{28A0092B-C50C-407E-A947-70E740481C1C}">
                <a14:useLocalDpi xmlns:a14="http://schemas.microsoft.com/office/drawing/2010/main" val="0"/>
              </a:ext>
            </a:extLst>
          </a:blip>
          <a:srcRect/>
          <a:stretch>
            <a:fillRect/>
          </a:stretch>
        </p:blipFill>
        <p:spPr>
          <a:xfrm>
            <a:off x="0" y="0"/>
            <a:ext cx="9144000" cy="6142038"/>
          </a:xfrm>
          <a:noFill/>
          <a:extLst>
            <a:ext uri="{909E8E84-426E-40dd-AFC4-6F175D3DCCD1}">
              <a14:hiddenFill xmlns="" xmlns:a14="http://schemas.microsoft.com/office/drawing/2010/main">
                <a:solidFill>
                  <a:srgbClr val="FFFFFF"/>
                </a:solidFill>
              </a14:hiddenFill>
            </a:ext>
          </a:extLst>
        </p:spPr>
      </p:pic>
      <p:sp>
        <p:nvSpPr>
          <p:cNvPr id="113667" name="Rectangle 3"/>
          <p:cNvSpPr>
            <a:spLocks noGrp="1" noChangeArrowheads="1"/>
          </p:cNvSpPr>
          <p:nvPr>
            <p:ph type="title"/>
          </p:nvPr>
        </p:nvSpPr>
        <p:spPr>
          <a:xfrm>
            <a:off x="0" y="5181600"/>
            <a:ext cx="9144000" cy="1143000"/>
          </a:xfrm>
          <a:solidFill>
            <a:schemeClr val="bg1"/>
          </a:solidFill>
        </p:spPr>
        <p:txBody>
          <a:bodyPr/>
          <a:lstStyle/>
          <a:p>
            <a:pPr algn="ctr" eaLnBrk="1" hangingPunct="1">
              <a:defRPr/>
            </a:pPr>
            <a:r>
              <a:rPr lang="zh-CN" altLang="en-US" b="1" dirty="0">
                <a:solidFill>
                  <a:schemeClr val="tx1"/>
                </a:solidFill>
                <a:effectLst>
                  <a:outerShdw blurRad="38100" dist="38100" dir="2700000" algn="tl">
                    <a:srgbClr val="000000"/>
                  </a:outerShdw>
                </a:effectLst>
                <a:latin typeface="Arial" pitchFamily="34" charset="0"/>
                <a:cs typeface="Arial" pitchFamily="34" charset="0"/>
              </a:rPr>
              <a:t>巴比伦统治以色列</a:t>
            </a:r>
            <a:endParaRPr lang="en-US" b="1" dirty="0">
              <a:solidFill>
                <a:schemeClr val="tx1"/>
              </a:solidFill>
              <a:effectLst>
                <a:outerShdw blurRad="38100" dist="38100" dir="2700000" algn="tl">
                  <a:srgbClr val="000000"/>
                </a:outerShdw>
              </a:effectLst>
              <a:latin typeface="Arial" pitchFamily="34" charset="0"/>
              <a:cs typeface="Arial" pitchFamily="34" charset="0"/>
            </a:endParaRPr>
          </a:p>
        </p:txBody>
      </p:sp>
      <p:sp>
        <p:nvSpPr>
          <p:cNvPr id="77828" name="Rectangle 4"/>
          <p:cNvSpPr>
            <a:spLocks noGrp="1" noChangeArrowheads="1"/>
          </p:cNvSpPr>
          <p:nvPr>
            <p:ph type="body" sz="half" idx="1"/>
          </p:nvPr>
        </p:nvSpPr>
        <p:spPr>
          <a:xfrm>
            <a:off x="76200" y="2286000"/>
            <a:ext cx="3416300" cy="1143000"/>
          </a:xfrm>
          <a:solidFill>
            <a:schemeClr val="bg1"/>
          </a:solidFill>
        </p:spPr>
        <p:txBody>
          <a:bodyPr/>
          <a:lstStyle/>
          <a:p>
            <a:pPr eaLnBrk="1" hangingPunct="1">
              <a:defRPr/>
            </a:pPr>
            <a:r>
              <a:rPr lang="zh-SG" altLang="en-US" sz="2800" b="1" dirty="0">
                <a:latin typeface="Arial" pitchFamily="34" charset="0"/>
                <a:cs typeface="Arial" pitchFamily="34" charset="0"/>
              </a:rPr>
              <a:t>驱逐出境</a:t>
            </a:r>
          </a:p>
          <a:p>
            <a:pPr eaLnBrk="1" hangingPunct="1">
              <a:defRPr/>
            </a:pPr>
            <a:r>
              <a:rPr lang="zh-CN" altLang="en-US" sz="2800" b="1" dirty="0">
                <a:latin typeface="Arial" pitchFamily="34" charset="0"/>
                <a:cs typeface="Arial" pitchFamily="34" charset="0"/>
              </a:rPr>
              <a:t>发展</a:t>
            </a:r>
            <a:endParaRPr lang="en-US" sz="2800" b="1" dirty="0">
              <a:latin typeface="Arial" pitchFamily="34" charset="0"/>
              <a:cs typeface="Arial" pitchFamily="34" charset="0"/>
            </a:endParaRPr>
          </a:p>
        </p:txBody>
      </p:sp>
      <p:sp>
        <p:nvSpPr>
          <p:cNvPr id="145412" name="Text Box 5"/>
          <p:cNvSpPr txBox="1">
            <a:spLocks noChangeArrowheads="1"/>
          </p:cNvSpPr>
          <p:nvPr/>
        </p:nvSpPr>
        <p:spPr bwMode="auto">
          <a:xfrm>
            <a:off x="8458200" y="76200"/>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50000"/>
              </a:spcBef>
              <a:buFontTx/>
              <a:buNone/>
            </a:pPr>
            <a:r>
              <a:rPr kumimoji="0" lang="en-US" altLang="en-US">
                <a:solidFill>
                  <a:srgbClr val="000000"/>
                </a:solidFill>
                <a:latin typeface="Arial" pitchFamily="34" charset="0"/>
                <a:cs typeface="+mn-cs"/>
              </a:rPr>
              <a:t>56</a:t>
            </a:r>
          </a:p>
        </p:txBody>
      </p:sp>
      <p:sp>
        <p:nvSpPr>
          <p:cNvPr id="77830" name="AutoShape 6"/>
          <p:cNvSpPr>
            <a:spLocks noChangeArrowheads="1"/>
          </p:cNvSpPr>
          <p:nvPr/>
        </p:nvSpPr>
        <p:spPr bwMode="auto">
          <a:xfrm>
            <a:off x="4876800" y="2590800"/>
            <a:ext cx="4267200" cy="1676400"/>
          </a:xfrm>
          <a:prstGeom prst="wedgeRoundRectCallout">
            <a:avLst>
              <a:gd name="adj1" fmla="val -96222"/>
              <a:gd name="adj2" fmla="val -19940"/>
              <a:gd name="adj3" fmla="val 16667"/>
            </a:avLst>
          </a:prstGeom>
          <a:solidFill>
            <a:schemeClr val="tx2">
              <a:lumMod val="20000"/>
              <a:lumOff val="80000"/>
            </a:schemeClr>
          </a:solidFill>
          <a:ln w="12700" cap="sq">
            <a:solidFill>
              <a:schemeClr val="tx1"/>
            </a:solidFill>
            <a:miter lim="800000"/>
            <a:headEnd type="none" w="sm" len="sm"/>
            <a:tailEnd type="none" w="sm" len="sm"/>
          </a:ln>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algn="ctr" eaLnBrk="1" hangingPunct="1">
              <a:lnSpc>
                <a:spcPct val="100000"/>
              </a:lnSpc>
              <a:spcBef>
                <a:spcPct val="0"/>
              </a:spcBef>
              <a:buFontTx/>
              <a:buNone/>
            </a:pPr>
            <a:r>
              <a:rPr kumimoji="0" lang="zh-CN" altLang="en-US" sz="3200">
                <a:solidFill>
                  <a:srgbClr val="000000"/>
                </a:solidFill>
                <a:latin typeface="Arial" pitchFamily="34" charset="0"/>
                <a:cs typeface="+mn-cs"/>
              </a:rPr>
              <a:t>分离</a:t>
            </a:r>
            <a:endParaRPr kumimoji="0" lang="en-US" altLang="zh-CN" sz="3200">
              <a:solidFill>
                <a:srgbClr val="000000"/>
              </a:solidFill>
              <a:latin typeface="Arial" pitchFamily="34" charset="0"/>
              <a:cs typeface="Arial" pitchFamily="34" charset="0"/>
            </a:endParaRPr>
          </a:p>
          <a:p>
            <a:pPr algn="ctr" eaLnBrk="1" hangingPunct="1">
              <a:lnSpc>
                <a:spcPct val="100000"/>
              </a:lnSpc>
              <a:spcBef>
                <a:spcPct val="0"/>
              </a:spcBef>
              <a:buFontTx/>
              <a:buNone/>
            </a:pPr>
            <a:r>
              <a:rPr kumimoji="0" lang="zh-CN" altLang="en-US" sz="3200">
                <a:solidFill>
                  <a:srgbClr val="000000"/>
                </a:solidFill>
                <a:latin typeface="Arial" pitchFamily="34" charset="0"/>
                <a:cs typeface="+mn-cs"/>
              </a:rPr>
              <a:t>犹太教会堂</a:t>
            </a:r>
            <a:endParaRPr kumimoji="0" lang="en-US" altLang="zh-CN" sz="3200">
              <a:solidFill>
                <a:srgbClr val="000000"/>
              </a:solidFill>
              <a:latin typeface="Arial" pitchFamily="34" charset="0"/>
              <a:cs typeface="Arial" pitchFamily="34" charset="0"/>
            </a:endParaRPr>
          </a:p>
          <a:p>
            <a:pPr algn="ctr" eaLnBrk="1" hangingPunct="1">
              <a:lnSpc>
                <a:spcPct val="100000"/>
              </a:lnSpc>
              <a:spcBef>
                <a:spcPct val="0"/>
              </a:spcBef>
              <a:buFontTx/>
              <a:buNone/>
            </a:pPr>
            <a:r>
              <a:rPr kumimoji="0" lang="zh-CN" altLang="en-US" sz="3200">
                <a:solidFill>
                  <a:srgbClr val="000000"/>
                </a:solidFill>
                <a:latin typeface="Arial" pitchFamily="34" charset="0"/>
                <a:cs typeface="+mn-cs"/>
              </a:rPr>
              <a:t>没有偶像崇拜</a:t>
            </a:r>
            <a:endParaRPr kumimoji="0" lang="en-US" altLang="zh-CN" sz="3200">
              <a:solidFill>
                <a:srgbClr val="000000"/>
              </a:solidFill>
              <a:latin typeface="Arial" pitchFamily="34" charset="0"/>
              <a:cs typeface="Arial" pitchFamily="34" charset="0"/>
            </a:endParaRPr>
          </a:p>
          <a:p>
            <a:pPr algn="ctr" eaLnBrk="1" hangingPunct="1">
              <a:lnSpc>
                <a:spcPct val="100000"/>
              </a:lnSpc>
              <a:spcBef>
                <a:spcPct val="0"/>
              </a:spcBef>
              <a:buFontTx/>
              <a:buNone/>
            </a:pPr>
            <a:endParaRPr kumimoji="0" lang="en-US" altLang="zh-CN" sz="3200">
              <a:solidFill>
                <a:srgbClr val="000000"/>
              </a:solidFill>
              <a:latin typeface="Arial" pitchFamily="34" charset="0"/>
              <a:cs typeface="Arial" pitchFamily="34" charset="0"/>
            </a:endParaRPr>
          </a:p>
          <a:p>
            <a:pPr algn="ctr" eaLnBrk="1" hangingPunct="1">
              <a:lnSpc>
                <a:spcPct val="100000"/>
              </a:lnSpc>
              <a:spcBef>
                <a:spcPct val="0"/>
              </a:spcBef>
              <a:buFontTx/>
              <a:buNone/>
            </a:pPr>
            <a:endParaRPr kumimoji="0" lang="en-US" altLang="zh-CN" sz="3200">
              <a:solidFill>
                <a:srgbClr val="000000"/>
              </a:solidFill>
              <a:latin typeface="Arial" pitchFamily="34" charset="0"/>
              <a:cs typeface="Arial" pitchFamily="34" charset="0"/>
            </a:endParaRPr>
          </a:p>
        </p:txBody>
      </p:sp>
    </p:spTree>
    <p:extLst>
      <p:ext uri="{BB962C8B-B14F-4D97-AF65-F5344CB8AC3E}">
        <p14:creationId xmlns:p14="http://schemas.microsoft.com/office/powerpoint/2010/main" val="42947483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77828">
                                            <p:bg/>
                                          </p:spTgt>
                                        </p:tgtEl>
                                        <p:attrNameLst>
                                          <p:attrName>style.visibility</p:attrName>
                                        </p:attrNameLst>
                                      </p:cBhvr>
                                      <p:to>
                                        <p:strVal val="visible"/>
                                      </p:to>
                                    </p:set>
                                    <p:animEffect transition="in" filter="wipe(down)">
                                      <p:cBhvr>
                                        <p:cTn id="7" dur="580">
                                          <p:stCondLst>
                                            <p:cond delay="0"/>
                                          </p:stCondLst>
                                        </p:cTn>
                                        <p:tgtEl>
                                          <p:spTgt spid="77828">
                                            <p:bg/>
                                          </p:spTgt>
                                        </p:tgtEl>
                                      </p:cBhvr>
                                    </p:animEffect>
                                    <p:anim calcmode="lin" valueType="num">
                                      <p:cBhvr>
                                        <p:cTn id="8" dur="1822" tmFilter="0,0; 0.14,0.36; 0.43,0.73; 0.71,0.91; 1.0,1.0">
                                          <p:stCondLst>
                                            <p:cond delay="0"/>
                                          </p:stCondLst>
                                        </p:cTn>
                                        <p:tgtEl>
                                          <p:spTgt spid="77828">
                                            <p:bg/>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77828">
                                            <p:bg/>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77828">
                                            <p:bg/>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77828">
                                            <p:bg/>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77828">
                                            <p:bg/>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77828">
                                            <p:bg/>
                                          </p:spTgt>
                                        </p:tgtEl>
                                      </p:cBhvr>
                                      <p:to x="100000" y="60000"/>
                                    </p:animScale>
                                    <p:animScale>
                                      <p:cBhvr>
                                        <p:cTn id="14" dur="166" decel="50000">
                                          <p:stCondLst>
                                            <p:cond delay="676"/>
                                          </p:stCondLst>
                                        </p:cTn>
                                        <p:tgtEl>
                                          <p:spTgt spid="77828">
                                            <p:bg/>
                                          </p:spTgt>
                                        </p:tgtEl>
                                      </p:cBhvr>
                                      <p:to x="100000" y="100000"/>
                                    </p:animScale>
                                    <p:animScale>
                                      <p:cBhvr>
                                        <p:cTn id="15" dur="26">
                                          <p:stCondLst>
                                            <p:cond delay="1312"/>
                                          </p:stCondLst>
                                        </p:cTn>
                                        <p:tgtEl>
                                          <p:spTgt spid="77828">
                                            <p:bg/>
                                          </p:spTgt>
                                        </p:tgtEl>
                                      </p:cBhvr>
                                      <p:to x="100000" y="80000"/>
                                    </p:animScale>
                                    <p:animScale>
                                      <p:cBhvr>
                                        <p:cTn id="16" dur="166" decel="50000">
                                          <p:stCondLst>
                                            <p:cond delay="1338"/>
                                          </p:stCondLst>
                                        </p:cTn>
                                        <p:tgtEl>
                                          <p:spTgt spid="77828">
                                            <p:bg/>
                                          </p:spTgt>
                                        </p:tgtEl>
                                      </p:cBhvr>
                                      <p:to x="100000" y="100000"/>
                                    </p:animScale>
                                    <p:animScale>
                                      <p:cBhvr>
                                        <p:cTn id="17" dur="26">
                                          <p:stCondLst>
                                            <p:cond delay="1642"/>
                                          </p:stCondLst>
                                        </p:cTn>
                                        <p:tgtEl>
                                          <p:spTgt spid="77828">
                                            <p:bg/>
                                          </p:spTgt>
                                        </p:tgtEl>
                                      </p:cBhvr>
                                      <p:to x="100000" y="90000"/>
                                    </p:animScale>
                                    <p:animScale>
                                      <p:cBhvr>
                                        <p:cTn id="18" dur="166" decel="50000">
                                          <p:stCondLst>
                                            <p:cond delay="1668"/>
                                          </p:stCondLst>
                                        </p:cTn>
                                        <p:tgtEl>
                                          <p:spTgt spid="77828">
                                            <p:bg/>
                                          </p:spTgt>
                                        </p:tgtEl>
                                      </p:cBhvr>
                                      <p:to x="100000" y="100000"/>
                                    </p:animScale>
                                    <p:animScale>
                                      <p:cBhvr>
                                        <p:cTn id="19" dur="26">
                                          <p:stCondLst>
                                            <p:cond delay="1808"/>
                                          </p:stCondLst>
                                        </p:cTn>
                                        <p:tgtEl>
                                          <p:spTgt spid="77828">
                                            <p:bg/>
                                          </p:spTgt>
                                        </p:tgtEl>
                                      </p:cBhvr>
                                      <p:to x="100000" y="95000"/>
                                    </p:animScale>
                                    <p:animScale>
                                      <p:cBhvr>
                                        <p:cTn id="20" dur="166" decel="50000">
                                          <p:stCondLst>
                                            <p:cond delay="1834"/>
                                          </p:stCondLst>
                                        </p:cTn>
                                        <p:tgtEl>
                                          <p:spTgt spid="77828">
                                            <p:bg/>
                                          </p:spTgt>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77828">
                                            <p:txEl>
                                              <p:pRg st="0" end="0"/>
                                            </p:txEl>
                                          </p:spTgt>
                                        </p:tgtEl>
                                        <p:attrNameLst>
                                          <p:attrName>style.visibility</p:attrName>
                                        </p:attrNameLst>
                                      </p:cBhvr>
                                      <p:to>
                                        <p:strVal val="visible"/>
                                      </p:to>
                                    </p:set>
                                    <p:animEffect transition="in" filter="wipe(down)">
                                      <p:cBhvr>
                                        <p:cTn id="23" dur="580">
                                          <p:stCondLst>
                                            <p:cond delay="0"/>
                                          </p:stCondLst>
                                        </p:cTn>
                                        <p:tgtEl>
                                          <p:spTgt spid="77828">
                                            <p:txEl>
                                              <p:pRg st="0" end="0"/>
                                            </p:txEl>
                                          </p:spTgt>
                                        </p:tgtEl>
                                      </p:cBhvr>
                                    </p:animEffect>
                                    <p:anim calcmode="lin" valueType="num">
                                      <p:cBhvr>
                                        <p:cTn id="24" dur="1822" tmFilter="0,0; 0.14,0.36; 0.43,0.73; 0.71,0.91; 1.0,1.0">
                                          <p:stCondLst>
                                            <p:cond delay="0"/>
                                          </p:stCondLst>
                                        </p:cTn>
                                        <p:tgtEl>
                                          <p:spTgt spid="77828">
                                            <p:txEl>
                                              <p:pRg st="0" end="0"/>
                                            </p:txEl>
                                          </p:spTgt>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77828">
                                            <p:txEl>
                                              <p:pRg st="0" end="0"/>
                                            </p:txEl>
                                          </p:spTgt>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77828">
                                            <p:txEl>
                                              <p:pRg st="0" end="0"/>
                                            </p:txEl>
                                          </p:spTgt>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77828">
                                            <p:txEl>
                                              <p:pRg st="0" end="0"/>
                                            </p:txEl>
                                          </p:spTgt>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77828">
                                            <p:txEl>
                                              <p:pRg st="0" end="0"/>
                                            </p:txEl>
                                          </p:spTgt>
                                        </p:tgtEl>
                                        <p:attrNameLst>
                                          <p:attrName>ppt_y</p:attrName>
                                        </p:attrNameLst>
                                      </p:cBhvr>
                                      <p:tavLst>
                                        <p:tav tm="0" fmla="#ppt_y-sin(pi*$)/81">
                                          <p:val>
                                            <p:fltVal val="0"/>
                                          </p:val>
                                        </p:tav>
                                        <p:tav tm="100000">
                                          <p:val>
                                            <p:fltVal val="1"/>
                                          </p:val>
                                        </p:tav>
                                      </p:tavLst>
                                    </p:anim>
                                    <p:animScale>
                                      <p:cBhvr>
                                        <p:cTn id="29" dur="26">
                                          <p:stCondLst>
                                            <p:cond delay="650"/>
                                          </p:stCondLst>
                                        </p:cTn>
                                        <p:tgtEl>
                                          <p:spTgt spid="77828">
                                            <p:txEl>
                                              <p:pRg st="0" end="0"/>
                                            </p:txEl>
                                          </p:spTgt>
                                        </p:tgtEl>
                                      </p:cBhvr>
                                      <p:to x="100000" y="60000"/>
                                    </p:animScale>
                                    <p:animScale>
                                      <p:cBhvr>
                                        <p:cTn id="30" dur="166" decel="50000">
                                          <p:stCondLst>
                                            <p:cond delay="676"/>
                                          </p:stCondLst>
                                        </p:cTn>
                                        <p:tgtEl>
                                          <p:spTgt spid="77828">
                                            <p:txEl>
                                              <p:pRg st="0" end="0"/>
                                            </p:txEl>
                                          </p:spTgt>
                                        </p:tgtEl>
                                      </p:cBhvr>
                                      <p:to x="100000" y="100000"/>
                                    </p:animScale>
                                    <p:animScale>
                                      <p:cBhvr>
                                        <p:cTn id="31" dur="26">
                                          <p:stCondLst>
                                            <p:cond delay="1312"/>
                                          </p:stCondLst>
                                        </p:cTn>
                                        <p:tgtEl>
                                          <p:spTgt spid="77828">
                                            <p:txEl>
                                              <p:pRg st="0" end="0"/>
                                            </p:txEl>
                                          </p:spTgt>
                                        </p:tgtEl>
                                      </p:cBhvr>
                                      <p:to x="100000" y="80000"/>
                                    </p:animScale>
                                    <p:animScale>
                                      <p:cBhvr>
                                        <p:cTn id="32" dur="166" decel="50000">
                                          <p:stCondLst>
                                            <p:cond delay="1338"/>
                                          </p:stCondLst>
                                        </p:cTn>
                                        <p:tgtEl>
                                          <p:spTgt spid="77828">
                                            <p:txEl>
                                              <p:pRg st="0" end="0"/>
                                            </p:txEl>
                                          </p:spTgt>
                                        </p:tgtEl>
                                      </p:cBhvr>
                                      <p:to x="100000" y="100000"/>
                                    </p:animScale>
                                    <p:animScale>
                                      <p:cBhvr>
                                        <p:cTn id="33" dur="26">
                                          <p:stCondLst>
                                            <p:cond delay="1642"/>
                                          </p:stCondLst>
                                        </p:cTn>
                                        <p:tgtEl>
                                          <p:spTgt spid="77828">
                                            <p:txEl>
                                              <p:pRg st="0" end="0"/>
                                            </p:txEl>
                                          </p:spTgt>
                                        </p:tgtEl>
                                      </p:cBhvr>
                                      <p:to x="100000" y="90000"/>
                                    </p:animScale>
                                    <p:animScale>
                                      <p:cBhvr>
                                        <p:cTn id="34" dur="166" decel="50000">
                                          <p:stCondLst>
                                            <p:cond delay="1668"/>
                                          </p:stCondLst>
                                        </p:cTn>
                                        <p:tgtEl>
                                          <p:spTgt spid="77828">
                                            <p:txEl>
                                              <p:pRg st="0" end="0"/>
                                            </p:txEl>
                                          </p:spTgt>
                                        </p:tgtEl>
                                      </p:cBhvr>
                                      <p:to x="100000" y="100000"/>
                                    </p:animScale>
                                    <p:animScale>
                                      <p:cBhvr>
                                        <p:cTn id="35" dur="26">
                                          <p:stCondLst>
                                            <p:cond delay="1808"/>
                                          </p:stCondLst>
                                        </p:cTn>
                                        <p:tgtEl>
                                          <p:spTgt spid="77828">
                                            <p:txEl>
                                              <p:pRg st="0" end="0"/>
                                            </p:txEl>
                                          </p:spTgt>
                                        </p:tgtEl>
                                      </p:cBhvr>
                                      <p:to x="100000" y="95000"/>
                                    </p:animScale>
                                    <p:animScale>
                                      <p:cBhvr>
                                        <p:cTn id="36" dur="166" decel="50000">
                                          <p:stCondLst>
                                            <p:cond delay="1834"/>
                                          </p:stCondLst>
                                        </p:cTn>
                                        <p:tgtEl>
                                          <p:spTgt spid="77828">
                                            <p:txEl>
                                              <p:pRg st="0" end="0"/>
                                            </p:txEl>
                                          </p:spTgt>
                                        </p:tgtEl>
                                      </p:cBhvr>
                                      <p:to x="100000" y="100000"/>
                                    </p:animScale>
                                  </p:childTnLst>
                                </p:cTn>
                              </p:par>
                            </p:childTnLst>
                          </p:cTn>
                        </p:par>
                      </p:childTnLst>
                    </p:cTn>
                  </p:par>
                  <p:par>
                    <p:cTn id="37" fill="hold" nodeType="clickPar">
                      <p:stCondLst>
                        <p:cond delay="indefinite"/>
                      </p:stCondLst>
                      <p:childTnLst>
                        <p:par>
                          <p:cTn id="38" fill="hold" nodeType="withGroup">
                            <p:stCondLst>
                              <p:cond delay="0"/>
                            </p:stCondLst>
                            <p:childTnLst>
                              <p:par>
                                <p:cTn id="39" presetID="26" presetClass="entr" presetSubtype="0" fill="hold" grpId="0" nodeType="clickEffect">
                                  <p:stCondLst>
                                    <p:cond delay="0"/>
                                  </p:stCondLst>
                                  <p:childTnLst>
                                    <p:set>
                                      <p:cBhvr>
                                        <p:cTn id="40" dur="1" fill="hold">
                                          <p:stCondLst>
                                            <p:cond delay="0"/>
                                          </p:stCondLst>
                                        </p:cTn>
                                        <p:tgtEl>
                                          <p:spTgt spid="77828">
                                            <p:txEl>
                                              <p:pRg st="1" end="1"/>
                                            </p:txEl>
                                          </p:spTgt>
                                        </p:tgtEl>
                                        <p:attrNameLst>
                                          <p:attrName>style.visibility</p:attrName>
                                        </p:attrNameLst>
                                      </p:cBhvr>
                                      <p:to>
                                        <p:strVal val="visible"/>
                                      </p:to>
                                    </p:set>
                                    <p:animEffect transition="in" filter="wipe(down)">
                                      <p:cBhvr>
                                        <p:cTn id="41" dur="580">
                                          <p:stCondLst>
                                            <p:cond delay="0"/>
                                          </p:stCondLst>
                                        </p:cTn>
                                        <p:tgtEl>
                                          <p:spTgt spid="77828">
                                            <p:txEl>
                                              <p:pRg st="1" end="1"/>
                                            </p:txEl>
                                          </p:spTgt>
                                        </p:tgtEl>
                                      </p:cBhvr>
                                    </p:animEffect>
                                    <p:anim calcmode="lin" valueType="num">
                                      <p:cBhvr>
                                        <p:cTn id="42" dur="1822" tmFilter="0,0; 0.14,0.36; 0.43,0.73; 0.71,0.91; 1.0,1.0">
                                          <p:stCondLst>
                                            <p:cond delay="0"/>
                                          </p:stCondLst>
                                        </p:cTn>
                                        <p:tgtEl>
                                          <p:spTgt spid="77828">
                                            <p:txEl>
                                              <p:pRg st="1" end="1"/>
                                            </p:txEl>
                                          </p:spTgt>
                                        </p:tgtEl>
                                        <p:attrNameLst>
                                          <p:attrName>ppt_x</p:attrName>
                                        </p:attrNameLst>
                                      </p:cBhvr>
                                      <p:tavLst>
                                        <p:tav tm="0">
                                          <p:val>
                                            <p:strVal val="#ppt_x-0.25"/>
                                          </p:val>
                                        </p:tav>
                                        <p:tav tm="100000">
                                          <p:val>
                                            <p:strVal val="#ppt_x"/>
                                          </p:val>
                                        </p:tav>
                                      </p:tavLst>
                                    </p:anim>
                                    <p:anim calcmode="lin" valueType="num">
                                      <p:cBhvr>
                                        <p:cTn id="43" dur="664" tmFilter="0.0,0.0; 0.25,0.07; 0.50,0.2; 0.75,0.467; 1.0,1.0">
                                          <p:stCondLst>
                                            <p:cond delay="0"/>
                                          </p:stCondLst>
                                        </p:cTn>
                                        <p:tgtEl>
                                          <p:spTgt spid="77828">
                                            <p:txEl>
                                              <p:pRg st="1" end="1"/>
                                            </p:txEl>
                                          </p:spTgt>
                                        </p:tgtEl>
                                        <p:attrNameLst>
                                          <p:attrName>ppt_y</p:attrName>
                                        </p:attrNameLst>
                                      </p:cBhvr>
                                      <p:tavLst>
                                        <p:tav tm="0" fmla="#ppt_y-sin(pi*$)/3">
                                          <p:val>
                                            <p:fltVal val="0.5"/>
                                          </p:val>
                                        </p:tav>
                                        <p:tav tm="100000">
                                          <p:val>
                                            <p:fltVal val="1"/>
                                          </p:val>
                                        </p:tav>
                                      </p:tavLst>
                                    </p:anim>
                                    <p:anim calcmode="lin" valueType="num">
                                      <p:cBhvr>
                                        <p:cTn id="44" dur="664" tmFilter="0, 0; 0.125,0.2665; 0.25,0.4; 0.375,0.465; 0.5,0.5;  0.625,0.535; 0.75,0.6; 0.875,0.7335; 1,1">
                                          <p:stCondLst>
                                            <p:cond delay="664"/>
                                          </p:stCondLst>
                                        </p:cTn>
                                        <p:tgtEl>
                                          <p:spTgt spid="77828">
                                            <p:txEl>
                                              <p:pRg st="1" end="1"/>
                                            </p:txEl>
                                          </p:spTgt>
                                        </p:tgtEl>
                                        <p:attrNameLst>
                                          <p:attrName>ppt_y</p:attrName>
                                        </p:attrNameLst>
                                      </p:cBhvr>
                                      <p:tavLst>
                                        <p:tav tm="0" fmla="#ppt_y-sin(pi*$)/9">
                                          <p:val>
                                            <p:fltVal val="0"/>
                                          </p:val>
                                        </p:tav>
                                        <p:tav tm="100000">
                                          <p:val>
                                            <p:fltVal val="1"/>
                                          </p:val>
                                        </p:tav>
                                      </p:tavLst>
                                    </p:anim>
                                    <p:anim calcmode="lin" valueType="num">
                                      <p:cBhvr>
                                        <p:cTn id="45" dur="332" tmFilter="0, 0; 0.125,0.2665; 0.25,0.4; 0.375,0.465; 0.5,0.5;  0.625,0.535; 0.75,0.6; 0.875,0.7335; 1,1">
                                          <p:stCondLst>
                                            <p:cond delay="1324"/>
                                          </p:stCondLst>
                                        </p:cTn>
                                        <p:tgtEl>
                                          <p:spTgt spid="77828">
                                            <p:txEl>
                                              <p:pRg st="1" end="1"/>
                                            </p:txEl>
                                          </p:spTgt>
                                        </p:tgtEl>
                                        <p:attrNameLst>
                                          <p:attrName>ppt_y</p:attrName>
                                        </p:attrNameLst>
                                      </p:cBhvr>
                                      <p:tavLst>
                                        <p:tav tm="0" fmla="#ppt_y-sin(pi*$)/27">
                                          <p:val>
                                            <p:fltVal val="0"/>
                                          </p:val>
                                        </p:tav>
                                        <p:tav tm="100000">
                                          <p:val>
                                            <p:fltVal val="1"/>
                                          </p:val>
                                        </p:tav>
                                      </p:tavLst>
                                    </p:anim>
                                    <p:anim calcmode="lin" valueType="num">
                                      <p:cBhvr>
                                        <p:cTn id="46" dur="164" tmFilter="0, 0; 0.125,0.2665; 0.25,0.4; 0.375,0.465; 0.5,0.5;  0.625,0.535; 0.75,0.6; 0.875,0.7335; 1,1">
                                          <p:stCondLst>
                                            <p:cond delay="1656"/>
                                          </p:stCondLst>
                                        </p:cTn>
                                        <p:tgtEl>
                                          <p:spTgt spid="77828">
                                            <p:txEl>
                                              <p:pRg st="1" end="1"/>
                                            </p:txEl>
                                          </p:spTgt>
                                        </p:tgtEl>
                                        <p:attrNameLst>
                                          <p:attrName>ppt_y</p:attrName>
                                        </p:attrNameLst>
                                      </p:cBhvr>
                                      <p:tavLst>
                                        <p:tav tm="0" fmla="#ppt_y-sin(pi*$)/81">
                                          <p:val>
                                            <p:fltVal val="0"/>
                                          </p:val>
                                        </p:tav>
                                        <p:tav tm="100000">
                                          <p:val>
                                            <p:fltVal val="1"/>
                                          </p:val>
                                        </p:tav>
                                      </p:tavLst>
                                    </p:anim>
                                    <p:animScale>
                                      <p:cBhvr>
                                        <p:cTn id="47" dur="26">
                                          <p:stCondLst>
                                            <p:cond delay="650"/>
                                          </p:stCondLst>
                                        </p:cTn>
                                        <p:tgtEl>
                                          <p:spTgt spid="77828">
                                            <p:txEl>
                                              <p:pRg st="1" end="1"/>
                                            </p:txEl>
                                          </p:spTgt>
                                        </p:tgtEl>
                                      </p:cBhvr>
                                      <p:to x="100000" y="60000"/>
                                    </p:animScale>
                                    <p:animScale>
                                      <p:cBhvr>
                                        <p:cTn id="48" dur="166" decel="50000">
                                          <p:stCondLst>
                                            <p:cond delay="676"/>
                                          </p:stCondLst>
                                        </p:cTn>
                                        <p:tgtEl>
                                          <p:spTgt spid="77828">
                                            <p:txEl>
                                              <p:pRg st="1" end="1"/>
                                            </p:txEl>
                                          </p:spTgt>
                                        </p:tgtEl>
                                      </p:cBhvr>
                                      <p:to x="100000" y="100000"/>
                                    </p:animScale>
                                    <p:animScale>
                                      <p:cBhvr>
                                        <p:cTn id="49" dur="26">
                                          <p:stCondLst>
                                            <p:cond delay="1312"/>
                                          </p:stCondLst>
                                        </p:cTn>
                                        <p:tgtEl>
                                          <p:spTgt spid="77828">
                                            <p:txEl>
                                              <p:pRg st="1" end="1"/>
                                            </p:txEl>
                                          </p:spTgt>
                                        </p:tgtEl>
                                      </p:cBhvr>
                                      <p:to x="100000" y="80000"/>
                                    </p:animScale>
                                    <p:animScale>
                                      <p:cBhvr>
                                        <p:cTn id="50" dur="166" decel="50000">
                                          <p:stCondLst>
                                            <p:cond delay="1338"/>
                                          </p:stCondLst>
                                        </p:cTn>
                                        <p:tgtEl>
                                          <p:spTgt spid="77828">
                                            <p:txEl>
                                              <p:pRg st="1" end="1"/>
                                            </p:txEl>
                                          </p:spTgt>
                                        </p:tgtEl>
                                      </p:cBhvr>
                                      <p:to x="100000" y="100000"/>
                                    </p:animScale>
                                    <p:animScale>
                                      <p:cBhvr>
                                        <p:cTn id="51" dur="26">
                                          <p:stCondLst>
                                            <p:cond delay="1642"/>
                                          </p:stCondLst>
                                        </p:cTn>
                                        <p:tgtEl>
                                          <p:spTgt spid="77828">
                                            <p:txEl>
                                              <p:pRg st="1" end="1"/>
                                            </p:txEl>
                                          </p:spTgt>
                                        </p:tgtEl>
                                      </p:cBhvr>
                                      <p:to x="100000" y="90000"/>
                                    </p:animScale>
                                    <p:animScale>
                                      <p:cBhvr>
                                        <p:cTn id="52" dur="166" decel="50000">
                                          <p:stCondLst>
                                            <p:cond delay="1668"/>
                                          </p:stCondLst>
                                        </p:cTn>
                                        <p:tgtEl>
                                          <p:spTgt spid="77828">
                                            <p:txEl>
                                              <p:pRg st="1" end="1"/>
                                            </p:txEl>
                                          </p:spTgt>
                                        </p:tgtEl>
                                      </p:cBhvr>
                                      <p:to x="100000" y="100000"/>
                                    </p:animScale>
                                    <p:animScale>
                                      <p:cBhvr>
                                        <p:cTn id="53" dur="26">
                                          <p:stCondLst>
                                            <p:cond delay="1808"/>
                                          </p:stCondLst>
                                        </p:cTn>
                                        <p:tgtEl>
                                          <p:spTgt spid="77828">
                                            <p:txEl>
                                              <p:pRg st="1" end="1"/>
                                            </p:txEl>
                                          </p:spTgt>
                                        </p:tgtEl>
                                      </p:cBhvr>
                                      <p:to x="100000" y="95000"/>
                                    </p:animScale>
                                    <p:animScale>
                                      <p:cBhvr>
                                        <p:cTn id="54" dur="166" decel="50000">
                                          <p:stCondLst>
                                            <p:cond delay="1834"/>
                                          </p:stCondLst>
                                        </p:cTn>
                                        <p:tgtEl>
                                          <p:spTgt spid="77828">
                                            <p:txEl>
                                              <p:pRg st="1" end="1"/>
                                            </p:txEl>
                                          </p:spTgt>
                                        </p:tgtEl>
                                      </p:cBhvr>
                                      <p:to x="100000" y="100000"/>
                                    </p:animScale>
                                  </p:childTnLst>
                                </p:cTn>
                              </p:par>
                            </p:childTnLst>
                          </p:cTn>
                        </p:par>
                      </p:childTnLst>
                    </p:cTn>
                  </p:par>
                  <p:par>
                    <p:cTn id="55" fill="hold" nodeType="clickPar">
                      <p:stCondLst>
                        <p:cond delay="indefinite"/>
                      </p:stCondLst>
                      <p:childTnLst>
                        <p:par>
                          <p:cTn id="56" fill="hold" nodeType="withGroup">
                            <p:stCondLst>
                              <p:cond delay="0"/>
                            </p:stCondLst>
                            <p:childTnLst>
                              <p:par>
                                <p:cTn id="57" presetID="26" presetClass="entr" presetSubtype="0" fill="hold" grpId="0" nodeType="clickEffect">
                                  <p:stCondLst>
                                    <p:cond delay="0"/>
                                  </p:stCondLst>
                                  <p:childTnLst>
                                    <p:set>
                                      <p:cBhvr>
                                        <p:cTn id="58" dur="1" fill="hold">
                                          <p:stCondLst>
                                            <p:cond delay="0"/>
                                          </p:stCondLst>
                                        </p:cTn>
                                        <p:tgtEl>
                                          <p:spTgt spid="77830">
                                            <p:bg/>
                                          </p:spTgt>
                                        </p:tgtEl>
                                        <p:attrNameLst>
                                          <p:attrName>style.visibility</p:attrName>
                                        </p:attrNameLst>
                                      </p:cBhvr>
                                      <p:to>
                                        <p:strVal val="visible"/>
                                      </p:to>
                                    </p:set>
                                    <p:animEffect transition="in" filter="wipe(down)">
                                      <p:cBhvr>
                                        <p:cTn id="59" dur="580">
                                          <p:stCondLst>
                                            <p:cond delay="0"/>
                                          </p:stCondLst>
                                        </p:cTn>
                                        <p:tgtEl>
                                          <p:spTgt spid="77830">
                                            <p:bg/>
                                          </p:spTgt>
                                        </p:tgtEl>
                                      </p:cBhvr>
                                    </p:animEffect>
                                    <p:anim calcmode="lin" valueType="num">
                                      <p:cBhvr>
                                        <p:cTn id="60" dur="1822" tmFilter="0,0; 0.14,0.36; 0.43,0.73; 0.71,0.91; 1.0,1.0">
                                          <p:stCondLst>
                                            <p:cond delay="0"/>
                                          </p:stCondLst>
                                        </p:cTn>
                                        <p:tgtEl>
                                          <p:spTgt spid="77830">
                                            <p:bg/>
                                          </p:spTgt>
                                        </p:tgtEl>
                                        <p:attrNameLst>
                                          <p:attrName>ppt_x</p:attrName>
                                        </p:attrNameLst>
                                      </p:cBhvr>
                                      <p:tavLst>
                                        <p:tav tm="0">
                                          <p:val>
                                            <p:strVal val="#ppt_x-0.25"/>
                                          </p:val>
                                        </p:tav>
                                        <p:tav tm="100000">
                                          <p:val>
                                            <p:strVal val="#ppt_x"/>
                                          </p:val>
                                        </p:tav>
                                      </p:tavLst>
                                    </p:anim>
                                    <p:anim calcmode="lin" valueType="num">
                                      <p:cBhvr>
                                        <p:cTn id="61" dur="664" tmFilter="0.0,0.0; 0.25,0.07; 0.50,0.2; 0.75,0.467; 1.0,1.0">
                                          <p:stCondLst>
                                            <p:cond delay="0"/>
                                          </p:stCondLst>
                                        </p:cTn>
                                        <p:tgtEl>
                                          <p:spTgt spid="77830">
                                            <p:bg/>
                                          </p:spTgt>
                                        </p:tgtEl>
                                        <p:attrNameLst>
                                          <p:attrName>ppt_y</p:attrName>
                                        </p:attrNameLst>
                                      </p:cBhvr>
                                      <p:tavLst>
                                        <p:tav tm="0" fmla="#ppt_y-sin(pi*$)/3">
                                          <p:val>
                                            <p:fltVal val="0.5"/>
                                          </p:val>
                                        </p:tav>
                                        <p:tav tm="100000">
                                          <p:val>
                                            <p:fltVal val="1"/>
                                          </p:val>
                                        </p:tav>
                                      </p:tavLst>
                                    </p:anim>
                                    <p:anim calcmode="lin" valueType="num">
                                      <p:cBhvr>
                                        <p:cTn id="62" dur="664" tmFilter="0, 0; 0.125,0.2665; 0.25,0.4; 0.375,0.465; 0.5,0.5;  0.625,0.535; 0.75,0.6; 0.875,0.7335; 1,1">
                                          <p:stCondLst>
                                            <p:cond delay="664"/>
                                          </p:stCondLst>
                                        </p:cTn>
                                        <p:tgtEl>
                                          <p:spTgt spid="77830">
                                            <p:bg/>
                                          </p:spTgt>
                                        </p:tgtEl>
                                        <p:attrNameLst>
                                          <p:attrName>ppt_y</p:attrName>
                                        </p:attrNameLst>
                                      </p:cBhvr>
                                      <p:tavLst>
                                        <p:tav tm="0" fmla="#ppt_y-sin(pi*$)/9">
                                          <p:val>
                                            <p:fltVal val="0"/>
                                          </p:val>
                                        </p:tav>
                                        <p:tav tm="100000">
                                          <p:val>
                                            <p:fltVal val="1"/>
                                          </p:val>
                                        </p:tav>
                                      </p:tavLst>
                                    </p:anim>
                                    <p:anim calcmode="lin" valueType="num">
                                      <p:cBhvr>
                                        <p:cTn id="63" dur="332" tmFilter="0, 0; 0.125,0.2665; 0.25,0.4; 0.375,0.465; 0.5,0.5;  0.625,0.535; 0.75,0.6; 0.875,0.7335; 1,1">
                                          <p:stCondLst>
                                            <p:cond delay="1324"/>
                                          </p:stCondLst>
                                        </p:cTn>
                                        <p:tgtEl>
                                          <p:spTgt spid="77830">
                                            <p:bg/>
                                          </p:spTgt>
                                        </p:tgtEl>
                                        <p:attrNameLst>
                                          <p:attrName>ppt_y</p:attrName>
                                        </p:attrNameLst>
                                      </p:cBhvr>
                                      <p:tavLst>
                                        <p:tav tm="0" fmla="#ppt_y-sin(pi*$)/27">
                                          <p:val>
                                            <p:fltVal val="0"/>
                                          </p:val>
                                        </p:tav>
                                        <p:tav tm="100000">
                                          <p:val>
                                            <p:fltVal val="1"/>
                                          </p:val>
                                        </p:tav>
                                      </p:tavLst>
                                    </p:anim>
                                    <p:anim calcmode="lin" valueType="num">
                                      <p:cBhvr>
                                        <p:cTn id="64" dur="164" tmFilter="0, 0; 0.125,0.2665; 0.25,0.4; 0.375,0.465; 0.5,0.5;  0.625,0.535; 0.75,0.6; 0.875,0.7335; 1,1">
                                          <p:stCondLst>
                                            <p:cond delay="1656"/>
                                          </p:stCondLst>
                                        </p:cTn>
                                        <p:tgtEl>
                                          <p:spTgt spid="77830">
                                            <p:bg/>
                                          </p:spTgt>
                                        </p:tgtEl>
                                        <p:attrNameLst>
                                          <p:attrName>ppt_y</p:attrName>
                                        </p:attrNameLst>
                                      </p:cBhvr>
                                      <p:tavLst>
                                        <p:tav tm="0" fmla="#ppt_y-sin(pi*$)/81">
                                          <p:val>
                                            <p:fltVal val="0"/>
                                          </p:val>
                                        </p:tav>
                                        <p:tav tm="100000">
                                          <p:val>
                                            <p:fltVal val="1"/>
                                          </p:val>
                                        </p:tav>
                                      </p:tavLst>
                                    </p:anim>
                                    <p:animScale>
                                      <p:cBhvr>
                                        <p:cTn id="65" dur="26">
                                          <p:stCondLst>
                                            <p:cond delay="650"/>
                                          </p:stCondLst>
                                        </p:cTn>
                                        <p:tgtEl>
                                          <p:spTgt spid="77830">
                                            <p:bg/>
                                          </p:spTgt>
                                        </p:tgtEl>
                                      </p:cBhvr>
                                      <p:to x="100000" y="60000"/>
                                    </p:animScale>
                                    <p:animScale>
                                      <p:cBhvr>
                                        <p:cTn id="66" dur="166" decel="50000">
                                          <p:stCondLst>
                                            <p:cond delay="676"/>
                                          </p:stCondLst>
                                        </p:cTn>
                                        <p:tgtEl>
                                          <p:spTgt spid="77830">
                                            <p:bg/>
                                          </p:spTgt>
                                        </p:tgtEl>
                                      </p:cBhvr>
                                      <p:to x="100000" y="100000"/>
                                    </p:animScale>
                                    <p:animScale>
                                      <p:cBhvr>
                                        <p:cTn id="67" dur="26">
                                          <p:stCondLst>
                                            <p:cond delay="1312"/>
                                          </p:stCondLst>
                                        </p:cTn>
                                        <p:tgtEl>
                                          <p:spTgt spid="77830">
                                            <p:bg/>
                                          </p:spTgt>
                                        </p:tgtEl>
                                      </p:cBhvr>
                                      <p:to x="100000" y="80000"/>
                                    </p:animScale>
                                    <p:animScale>
                                      <p:cBhvr>
                                        <p:cTn id="68" dur="166" decel="50000">
                                          <p:stCondLst>
                                            <p:cond delay="1338"/>
                                          </p:stCondLst>
                                        </p:cTn>
                                        <p:tgtEl>
                                          <p:spTgt spid="77830">
                                            <p:bg/>
                                          </p:spTgt>
                                        </p:tgtEl>
                                      </p:cBhvr>
                                      <p:to x="100000" y="100000"/>
                                    </p:animScale>
                                    <p:animScale>
                                      <p:cBhvr>
                                        <p:cTn id="69" dur="26">
                                          <p:stCondLst>
                                            <p:cond delay="1642"/>
                                          </p:stCondLst>
                                        </p:cTn>
                                        <p:tgtEl>
                                          <p:spTgt spid="77830">
                                            <p:bg/>
                                          </p:spTgt>
                                        </p:tgtEl>
                                      </p:cBhvr>
                                      <p:to x="100000" y="90000"/>
                                    </p:animScale>
                                    <p:animScale>
                                      <p:cBhvr>
                                        <p:cTn id="70" dur="166" decel="50000">
                                          <p:stCondLst>
                                            <p:cond delay="1668"/>
                                          </p:stCondLst>
                                        </p:cTn>
                                        <p:tgtEl>
                                          <p:spTgt spid="77830">
                                            <p:bg/>
                                          </p:spTgt>
                                        </p:tgtEl>
                                      </p:cBhvr>
                                      <p:to x="100000" y="100000"/>
                                    </p:animScale>
                                    <p:animScale>
                                      <p:cBhvr>
                                        <p:cTn id="71" dur="26">
                                          <p:stCondLst>
                                            <p:cond delay="1808"/>
                                          </p:stCondLst>
                                        </p:cTn>
                                        <p:tgtEl>
                                          <p:spTgt spid="77830">
                                            <p:bg/>
                                          </p:spTgt>
                                        </p:tgtEl>
                                      </p:cBhvr>
                                      <p:to x="100000" y="95000"/>
                                    </p:animScale>
                                    <p:animScale>
                                      <p:cBhvr>
                                        <p:cTn id="72" dur="166" decel="50000">
                                          <p:stCondLst>
                                            <p:cond delay="1834"/>
                                          </p:stCondLst>
                                        </p:cTn>
                                        <p:tgtEl>
                                          <p:spTgt spid="77830">
                                            <p:bg/>
                                          </p:spTgt>
                                        </p:tgtEl>
                                      </p:cBhvr>
                                      <p:to x="100000" y="100000"/>
                                    </p:animScale>
                                  </p:childTnLst>
                                </p:cTn>
                              </p:par>
                            </p:childTnLst>
                          </p:cTn>
                        </p:par>
                      </p:childTnLst>
                    </p:cTn>
                  </p:par>
                  <p:par>
                    <p:cTn id="73" fill="hold" nodeType="clickPar">
                      <p:stCondLst>
                        <p:cond delay="indefinite"/>
                      </p:stCondLst>
                      <p:childTnLst>
                        <p:par>
                          <p:cTn id="74" fill="hold" nodeType="withGroup">
                            <p:stCondLst>
                              <p:cond delay="0"/>
                            </p:stCondLst>
                            <p:childTnLst>
                              <p:par>
                                <p:cTn id="75" presetID="26" presetClass="entr" presetSubtype="0" fill="hold" grpId="0" nodeType="clickEffect">
                                  <p:stCondLst>
                                    <p:cond delay="0"/>
                                  </p:stCondLst>
                                  <p:childTnLst>
                                    <p:set>
                                      <p:cBhvr>
                                        <p:cTn id="76" dur="1" fill="hold">
                                          <p:stCondLst>
                                            <p:cond delay="0"/>
                                          </p:stCondLst>
                                        </p:cTn>
                                        <p:tgtEl>
                                          <p:spTgt spid="77830">
                                            <p:txEl>
                                              <p:pRg st="0" end="0"/>
                                            </p:txEl>
                                          </p:spTgt>
                                        </p:tgtEl>
                                        <p:attrNameLst>
                                          <p:attrName>style.visibility</p:attrName>
                                        </p:attrNameLst>
                                      </p:cBhvr>
                                      <p:to>
                                        <p:strVal val="visible"/>
                                      </p:to>
                                    </p:set>
                                    <p:animEffect transition="in" filter="wipe(down)">
                                      <p:cBhvr>
                                        <p:cTn id="77" dur="580">
                                          <p:stCondLst>
                                            <p:cond delay="0"/>
                                          </p:stCondLst>
                                        </p:cTn>
                                        <p:tgtEl>
                                          <p:spTgt spid="77830">
                                            <p:txEl>
                                              <p:pRg st="0" end="0"/>
                                            </p:txEl>
                                          </p:spTgt>
                                        </p:tgtEl>
                                      </p:cBhvr>
                                    </p:animEffect>
                                    <p:anim calcmode="lin" valueType="num">
                                      <p:cBhvr>
                                        <p:cTn id="78" dur="1822" tmFilter="0,0; 0.14,0.36; 0.43,0.73; 0.71,0.91; 1.0,1.0">
                                          <p:stCondLst>
                                            <p:cond delay="0"/>
                                          </p:stCondLst>
                                        </p:cTn>
                                        <p:tgtEl>
                                          <p:spTgt spid="77830">
                                            <p:txEl>
                                              <p:pRg st="0" end="0"/>
                                            </p:txEl>
                                          </p:spTgt>
                                        </p:tgtEl>
                                        <p:attrNameLst>
                                          <p:attrName>ppt_x</p:attrName>
                                        </p:attrNameLst>
                                      </p:cBhvr>
                                      <p:tavLst>
                                        <p:tav tm="0">
                                          <p:val>
                                            <p:strVal val="#ppt_x-0.25"/>
                                          </p:val>
                                        </p:tav>
                                        <p:tav tm="100000">
                                          <p:val>
                                            <p:strVal val="#ppt_x"/>
                                          </p:val>
                                        </p:tav>
                                      </p:tavLst>
                                    </p:anim>
                                    <p:anim calcmode="lin" valueType="num">
                                      <p:cBhvr>
                                        <p:cTn id="79" dur="664" tmFilter="0.0,0.0; 0.25,0.07; 0.50,0.2; 0.75,0.467; 1.0,1.0">
                                          <p:stCondLst>
                                            <p:cond delay="0"/>
                                          </p:stCondLst>
                                        </p:cTn>
                                        <p:tgtEl>
                                          <p:spTgt spid="77830">
                                            <p:txEl>
                                              <p:pRg st="0" end="0"/>
                                            </p:txEl>
                                          </p:spTgt>
                                        </p:tgtEl>
                                        <p:attrNameLst>
                                          <p:attrName>ppt_y</p:attrName>
                                        </p:attrNameLst>
                                      </p:cBhvr>
                                      <p:tavLst>
                                        <p:tav tm="0" fmla="#ppt_y-sin(pi*$)/3">
                                          <p:val>
                                            <p:fltVal val="0.5"/>
                                          </p:val>
                                        </p:tav>
                                        <p:tav tm="100000">
                                          <p:val>
                                            <p:fltVal val="1"/>
                                          </p:val>
                                        </p:tav>
                                      </p:tavLst>
                                    </p:anim>
                                    <p:anim calcmode="lin" valueType="num">
                                      <p:cBhvr>
                                        <p:cTn id="80" dur="664" tmFilter="0, 0; 0.125,0.2665; 0.25,0.4; 0.375,0.465; 0.5,0.5;  0.625,0.535; 0.75,0.6; 0.875,0.7335; 1,1">
                                          <p:stCondLst>
                                            <p:cond delay="664"/>
                                          </p:stCondLst>
                                        </p:cTn>
                                        <p:tgtEl>
                                          <p:spTgt spid="77830">
                                            <p:txEl>
                                              <p:pRg st="0" end="0"/>
                                            </p:txEl>
                                          </p:spTgt>
                                        </p:tgtEl>
                                        <p:attrNameLst>
                                          <p:attrName>ppt_y</p:attrName>
                                        </p:attrNameLst>
                                      </p:cBhvr>
                                      <p:tavLst>
                                        <p:tav tm="0" fmla="#ppt_y-sin(pi*$)/9">
                                          <p:val>
                                            <p:fltVal val="0"/>
                                          </p:val>
                                        </p:tav>
                                        <p:tav tm="100000">
                                          <p:val>
                                            <p:fltVal val="1"/>
                                          </p:val>
                                        </p:tav>
                                      </p:tavLst>
                                    </p:anim>
                                    <p:anim calcmode="lin" valueType="num">
                                      <p:cBhvr>
                                        <p:cTn id="81" dur="332" tmFilter="0, 0; 0.125,0.2665; 0.25,0.4; 0.375,0.465; 0.5,0.5;  0.625,0.535; 0.75,0.6; 0.875,0.7335; 1,1">
                                          <p:stCondLst>
                                            <p:cond delay="1324"/>
                                          </p:stCondLst>
                                        </p:cTn>
                                        <p:tgtEl>
                                          <p:spTgt spid="77830">
                                            <p:txEl>
                                              <p:pRg st="0" end="0"/>
                                            </p:txEl>
                                          </p:spTgt>
                                        </p:tgtEl>
                                        <p:attrNameLst>
                                          <p:attrName>ppt_y</p:attrName>
                                        </p:attrNameLst>
                                      </p:cBhvr>
                                      <p:tavLst>
                                        <p:tav tm="0" fmla="#ppt_y-sin(pi*$)/27">
                                          <p:val>
                                            <p:fltVal val="0"/>
                                          </p:val>
                                        </p:tav>
                                        <p:tav tm="100000">
                                          <p:val>
                                            <p:fltVal val="1"/>
                                          </p:val>
                                        </p:tav>
                                      </p:tavLst>
                                    </p:anim>
                                    <p:anim calcmode="lin" valueType="num">
                                      <p:cBhvr>
                                        <p:cTn id="82" dur="164" tmFilter="0, 0; 0.125,0.2665; 0.25,0.4; 0.375,0.465; 0.5,0.5;  0.625,0.535; 0.75,0.6; 0.875,0.7335; 1,1">
                                          <p:stCondLst>
                                            <p:cond delay="1656"/>
                                          </p:stCondLst>
                                        </p:cTn>
                                        <p:tgtEl>
                                          <p:spTgt spid="77830">
                                            <p:txEl>
                                              <p:pRg st="0" end="0"/>
                                            </p:txEl>
                                          </p:spTgt>
                                        </p:tgtEl>
                                        <p:attrNameLst>
                                          <p:attrName>ppt_y</p:attrName>
                                        </p:attrNameLst>
                                      </p:cBhvr>
                                      <p:tavLst>
                                        <p:tav tm="0" fmla="#ppt_y-sin(pi*$)/81">
                                          <p:val>
                                            <p:fltVal val="0"/>
                                          </p:val>
                                        </p:tav>
                                        <p:tav tm="100000">
                                          <p:val>
                                            <p:fltVal val="1"/>
                                          </p:val>
                                        </p:tav>
                                      </p:tavLst>
                                    </p:anim>
                                    <p:animScale>
                                      <p:cBhvr>
                                        <p:cTn id="83" dur="26">
                                          <p:stCondLst>
                                            <p:cond delay="650"/>
                                          </p:stCondLst>
                                        </p:cTn>
                                        <p:tgtEl>
                                          <p:spTgt spid="77830">
                                            <p:txEl>
                                              <p:pRg st="0" end="0"/>
                                            </p:txEl>
                                          </p:spTgt>
                                        </p:tgtEl>
                                      </p:cBhvr>
                                      <p:to x="100000" y="60000"/>
                                    </p:animScale>
                                    <p:animScale>
                                      <p:cBhvr>
                                        <p:cTn id="84" dur="166" decel="50000">
                                          <p:stCondLst>
                                            <p:cond delay="676"/>
                                          </p:stCondLst>
                                        </p:cTn>
                                        <p:tgtEl>
                                          <p:spTgt spid="77830">
                                            <p:txEl>
                                              <p:pRg st="0" end="0"/>
                                            </p:txEl>
                                          </p:spTgt>
                                        </p:tgtEl>
                                      </p:cBhvr>
                                      <p:to x="100000" y="100000"/>
                                    </p:animScale>
                                    <p:animScale>
                                      <p:cBhvr>
                                        <p:cTn id="85" dur="26">
                                          <p:stCondLst>
                                            <p:cond delay="1312"/>
                                          </p:stCondLst>
                                        </p:cTn>
                                        <p:tgtEl>
                                          <p:spTgt spid="77830">
                                            <p:txEl>
                                              <p:pRg st="0" end="0"/>
                                            </p:txEl>
                                          </p:spTgt>
                                        </p:tgtEl>
                                      </p:cBhvr>
                                      <p:to x="100000" y="80000"/>
                                    </p:animScale>
                                    <p:animScale>
                                      <p:cBhvr>
                                        <p:cTn id="86" dur="166" decel="50000">
                                          <p:stCondLst>
                                            <p:cond delay="1338"/>
                                          </p:stCondLst>
                                        </p:cTn>
                                        <p:tgtEl>
                                          <p:spTgt spid="77830">
                                            <p:txEl>
                                              <p:pRg st="0" end="0"/>
                                            </p:txEl>
                                          </p:spTgt>
                                        </p:tgtEl>
                                      </p:cBhvr>
                                      <p:to x="100000" y="100000"/>
                                    </p:animScale>
                                    <p:animScale>
                                      <p:cBhvr>
                                        <p:cTn id="87" dur="26">
                                          <p:stCondLst>
                                            <p:cond delay="1642"/>
                                          </p:stCondLst>
                                        </p:cTn>
                                        <p:tgtEl>
                                          <p:spTgt spid="77830">
                                            <p:txEl>
                                              <p:pRg st="0" end="0"/>
                                            </p:txEl>
                                          </p:spTgt>
                                        </p:tgtEl>
                                      </p:cBhvr>
                                      <p:to x="100000" y="90000"/>
                                    </p:animScale>
                                    <p:animScale>
                                      <p:cBhvr>
                                        <p:cTn id="88" dur="166" decel="50000">
                                          <p:stCondLst>
                                            <p:cond delay="1668"/>
                                          </p:stCondLst>
                                        </p:cTn>
                                        <p:tgtEl>
                                          <p:spTgt spid="77830">
                                            <p:txEl>
                                              <p:pRg st="0" end="0"/>
                                            </p:txEl>
                                          </p:spTgt>
                                        </p:tgtEl>
                                      </p:cBhvr>
                                      <p:to x="100000" y="100000"/>
                                    </p:animScale>
                                    <p:animScale>
                                      <p:cBhvr>
                                        <p:cTn id="89" dur="26">
                                          <p:stCondLst>
                                            <p:cond delay="1808"/>
                                          </p:stCondLst>
                                        </p:cTn>
                                        <p:tgtEl>
                                          <p:spTgt spid="77830">
                                            <p:txEl>
                                              <p:pRg st="0" end="0"/>
                                            </p:txEl>
                                          </p:spTgt>
                                        </p:tgtEl>
                                      </p:cBhvr>
                                      <p:to x="100000" y="95000"/>
                                    </p:animScale>
                                    <p:animScale>
                                      <p:cBhvr>
                                        <p:cTn id="90" dur="166" decel="50000">
                                          <p:stCondLst>
                                            <p:cond delay="1834"/>
                                          </p:stCondLst>
                                        </p:cTn>
                                        <p:tgtEl>
                                          <p:spTgt spid="77830">
                                            <p:txEl>
                                              <p:pRg st="0" end="0"/>
                                            </p:txEl>
                                          </p:spTgt>
                                        </p:tgtEl>
                                      </p:cBhvr>
                                      <p:to x="100000" y="100000"/>
                                    </p:animScale>
                                  </p:childTnLst>
                                </p:cTn>
                              </p:par>
                            </p:childTnLst>
                          </p:cTn>
                        </p:par>
                      </p:childTnLst>
                    </p:cTn>
                  </p:par>
                  <p:par>
                    <p:cTn id="91" fill="hold" nodeType="clickPar">
                      <p:stCondLst>
                        <p:cond delay="indefinite"/>
                      </p:stCondLst>
                      <p:childTnLst>
                        <p:par>
                          <p:cTn id="92" fill="hold" nodeType="withGroup">
                            <p:stCondLst>
                              <p:cond delay="0"/>
                            </p:stCondLst>
                            <p:childTnLst>
                              <p:par>
                                <p:cTn id="93" presetID="26" presetClass="entr" presetSubtype="0" fill="hold" grpId="0" nodeType="clickEffect">
                                  <p:stCondLst>
                                    <p:cond delay="0"/>
                                  </p:stCondLst>
                                  <p:childTnLst>
                                    <p:set>
                                      <p:cBhvr>
                                        <p:cTn id="94" dur="1" fill="hold">
                                          <p:stCondLst>
                                            <p:cond delay="0"/>
                                          </p:stCondLst>
                                        </p:cTn>
                                        <p:tgtEl>
                                          <p:spTgt spid="77830">
                                            <p:txEl>
                                              <p:pRg st="1" end="1"/>
                                            </p:txEl>
                                          </p:spTgt>
                                        </p:tgtEl>
                                        <p:attrNameLst>
                                          <p:attrName>style.visibility</p:attrName>
                                        </p:attrNameLst>
                                      </p:cBhvr>
                                      <p:to>
                                        <p:strVal val="visible"/>
                                      </p:to>
                                    </p:set>
                                    <p:animEffect transition="in" filter="wipe(down)">
                                      <p:cBhvr>
                                        <p:cTn id="95" dur="580">
                                          <p:stCondLst>
                                            <p:cond delay="0"/>
                                          </p:stCondLst>
                                        </p:cTn>
                                        <p:tgtEl>
                                          <p:spTgt spid="77830">
                                            <p:txEl>
                                              <p:pRg st="1" end="1"/>
                                            </p:txEl>
                                          </p:spTgt>
                                        </p:tgtEl>
                                      </p:cBhvr>
                                    </p:animEffect>
                                    <p:anim calcmode="lin" valueType="num">
                                      <p:cBhvr>
                                        <p:cTn id="96" dur="1822" tmFilter="0,0; 0.14,0.36; 0.43,0.73; 0.71,0.91; 1.0,1.0">
                                          <p:stCondLst>
                                            <p:cond delay="0"/>
                                          </p:stCondLst>
                                        </p:cTn>
                                        <p:tgtEl>
                                          <p:spTgt spid="77830">
                                            <p:txEl>
                                              <p:pRg st="1" end="1"/>
                                            </p:txEl>
                                          </p:spTgt>
                                        </p:tgtEl>
                                        <p:attrNameLst>
                                          <p:attrName>ppt_x</p:attrName>
                                        </p:attrNameLst>
                                      </p:cBhvr>
                                      <p:tavLst>
                                        <p:tav tm="0">
                                          <p:val>
                                            <p:strVal val="#ppt_x-0.25"/>
                                          </p:val>
                                        </p:tav>
                                        <p:tav tm="100000">
                                          <p:val>
                                            <p:strVal val="#ppt_x"/>
                                          </p:val>
                                        </p:tav>
                                      </p:tavLst>
                                    </p:anim>
                                    <p:anim calcmode="lin" valueType="num">
                                      <p:cBhvr>
                                        <p:cTn id="97" dur="664" tmFilter="0.0,0.0; 0.25,0.07; 0.50,0.2; 0.75,0.467; 1.0,1.0">
                                          <p:stCondLst>
                                            <p:cond delay="0"/>
                                          </p:stCondLst>
                                        </p:cTn>
                                        <p:tgtEl>
                                          <p:spTgt spid="77830">
                                            <p:txEl>
                                              <p:pRg st="1" end="1"/>
                                            </p:txEl>
                                          </p:spTgt>
                                        </p:tgtEl>
                                        <p:attrNameLst>
                                          <p:attrName>ppt_y</p:attrName>
                                        </p:attrNameLst>
                                      </p:cBhvr>
                                      <p:tavLst>
                                        <p:tav tm="0" fmla="#ppt_y-sin(pi*$)/3">
                                          <p:val>
                                            <p:fltVal val="0.5"/>
                                          </p:val>
                                        </p:tav>
                                        <p:tav tm="100000">
                                          <p:val>
                                            <p:fltVal val="1"/>
                                          </p:val>
                                        </p:tav>
                                      </p:tavLst>
                                    </p:anim>
                                    <p:anim calcmode="lin" valueType="num">
                                      <p:cBhvr>
                                        <p:cTn id="98" dur="664" tmFilter="0, 0; 0.125,0.2665; 0.25,0.4; 0.375,0.465; 0.5,0.5;  0.625,0.535; 0.75,0.6; 0.875,0.7335; 1,1">
                                          <p:stCondLst>
                                            <p:cond delay="664"/>
                                          </p:stCondLst>
                                        </p:cTn>
                                        <p:tgtEl>
                                          <p:spTgt spid="77830">
                                            <p:txEl>
                                              <p:pRg st="1" end="1"/>
                                            </p:txEl>
                                          </p:spTgt>
                                        </p:tgtEl>
                                        <p:attrNameLst>
                                          <p:attrName>ppt_y</p:attrName>
                                        </p:attrNameLst>
                                      </p:cBhvr>
                                      <p:tavLst>
                                        <p:tav tm="0" fmla="#ppt_y-sin(pi*$)/9">
                                          <p:val>
                                            <p:fltVal val="0"/>
                                          </p:val>
                                        </p:tav>
                                        <p:tav tm="100000">
                                          <p:val>
                                            <p:fltVal val="1"/>
                                          </p:val>
                                        </p:tav>
                                      </p:tavLst>
                                    </p:anim>
                                    <p:anim calcmode="lin" valueType="num">
                                      <p:cBhvr>
                                        <p:cTn id="99" dur="332" tmFilter="0, 0; 0.125,0.2665; 0.25,0.4; 0.375,0.465; 0.5,0.5;  0.625,0.535; 0.75,0.6; 0.875,0.7335; 1,1">
                                          <p:stCondLst>
                                            <p:cond delay="1324"/>
                                          </p:stCondLst>
                                        </p:cTn>
                                        <p:tgtEl>
                                          <p:spTgt spid="77830">
                                            <p:txEl>
                                              <p:pRg st="1" end="1"/>
                                            </p:txEl>
                                          </p:spTgt>
                                        </p:tgtEl>
                                        <p:attrNameLst>
                                          <p:attrName>ppt_y</p:attrName>
                                        </p:attrNameLst>
                                      </p:cBhvr>
                                      <p:tavLst>
                                        <p:tav tm="0" fmla="#ppt_y-sin(pi*$)/27">
                                          <p:val>
                                            <p:fltVal val="0"/>
                                          </p:val>
                                        </p:tav>
                                        <p:tav tm="100000">
                                          <p:val>
                                            <p:fltVal val="1"/>
                                          </p:val>
                                        </p:tav>
                                      </p:tavLst>
                                    </p:anim>
                                    <p:anim calcmode="lin" valueType="num">
                                      <p:cBhvr>
                                        <p:cTn id="100" dur="164" tmFilter="0, 0; 0.125,0.2665; 0.25,0.4; 0.375,0.465; 0.5,0.5;  0.625,0.535; 0.75,0.6; 0.875,0.7335; 1,1">
                                          <p:stCondLst>
                                            <p:cond delay="1656"/>
                                          </p:stCondLst>
                                        </p:cTn>
                                        <p:tgtEl>
                                          <p:spTgt spid="77830">
                                            <p:txEl>
                                              <p:pRg st="1" end="1"/>
                                            </p:txEl>
                                          </p:spTgt>
                                        </p:tgtEl>
                                        <p:attrNameLst>
                                          <p:attrName>ppt_y</p:attrName>
                                        </p:attrNameLst>
                                      </p:cBhvr>
                                      <p:tavLst>
                                        <p:tav tm="0" fmla="#ppt_y-sin(pi*$)/81">
                                          <p:val>
                                            <p:fltVal val="0"/>
                                          </p:val>
                                        </p:tav>
                                        <p:tav tm="100000">
                                          <p:val>
                                            <p:fltVal val="1"/>
                                          </p:val>
                                        </p:tav>
                                      </p:tavLst>
                                    </p:anim>
                                    <p:animScale>
                                      <p:cBhvr>
                                        <p:cTn id="101" dur="26">
                                          <p:stCondLst>
                                            <p:cond delay="650"/>
                                          </p:stCondLst>
                                        </p:cTn>
                                        <p:tgtEl>
                                          <p:spTgt spid="77830">
                                            <p:txEl>
                                              <p:pRg st="1" end="1"/>
                                            </p:txEl>
                                          </p:spTgt>
                                        </p:tgtEl>
                                      </p:cBhvr>
                                      <p:to x="100000" y="60000"/>
                                    </p:animScale>
                                    <p:animScale>
                                      <p:cBhvr>
                                        <p:cTn id="102" dur="166" decel="50000">
                                          <p:stCondLst>
                                            <p:cond delay="676"/>
                                          </p:stCondLst>
                                        </p:cTn>
                                        <p:tgtEl>
                                          <p:spTgt spid="77830">
                                            <p:txEl>
                                              <p:pRg st="1" end="1"/>
                                            </p:txEl>
                                          </p:spTgt>
                                        </p:tgtEl>
                                      </p:cBhvr>
                                      <p:to x="100000" y="100000"/>
                                    </p:animScale>
                                    <p:animScale>
                                      <p:cBhvr>
                                        <p:cTn id="103" dur="26">
                                          <p:stCondLst>
                                            <p:cond delay="1312"/>
                                          </p:stCondLst>
                                        </p:cTn>
                                        <p:tgtEl>
                                          <p:spTgt spid="77830">
                                            <p:txEl>
                                              <p:pRg st="1" end="1"/>
                                            </p:txEl>
                                          </p:spTgt>
                                        </p:tgtEl>
                                      </p:cBhvr>
                                      <p:to x="100000" y="80000"/>
                                    </p:animScale>
                                    <p:animScale>
                                      <p:cBhvr>
                                        <p:cTn id="104" dur="166" decel="50000">
                                          <p:stCondLst>
                                            <p:cond delay="1338"/>
                                          </p:stCondLst>
                                        </p:cTn>
                                        <p:tgtEl>
                                          <p:spTgt spid="77830">
                                            <p:txEl>
                                              <p:pRg st="1" end="1"/>
                                            </p:txEl>
                                          </p:spTgt>
                                        </p:tgtEl>
                                      </p:cBhvr>
                                      <p:to x="100000" y="100000"/>
                                    </p:animScale>
                                    <p:animScale>
                                      <p:cBhvr>
                                        <p:cTn id="105" dur="26">
                                          <p:stCondLst>
                                            <p:cond delay="1642"/>
                                          </p:stCondLst>
                                        </p:cTn>
                                        <p:tgtEl>
                                          <p:spTgt spid="77830">
                                            <p:txEl>
                                              <p:pRg st="1" end="1"/>
                                            </p:txEl>
                                          </p:spTgt>
                                        </p:tgtEl>
                                      </p:cBhvr>
                                      <p:to x="100000" y="90000"/>
                                    </p:animScale>
                                    <p:animScale>
                                      <p:cBhvr>
                                        <p:cTn id="106" dur="166" decel="50000">
                                          <p:stCondLst>
                                            <p:cond delay="1668"/>
                                          </p:stCondLst>
                                        </p:cTn>
                                        <p:tgtEl>
                                          <p:spTgt spid="77830">
                                            <p:txEl>
                                              <p:pRg st="1" end="1"/>
                                            </p:txEl>
                                          </p:spTgt>
                                        </p:tgtEl>
                                      </p:cBhvr>
                                      <p:to x="100000" y="100000"/>
                                    </p:animScale>
                                    <p:animScale>
                                      <p:cBhvr>
                                        <p:cTn id="107" dur="26">
                                          <p:stCondLst>
                                            <p:cond delay="1808"/>
                                          </p:stCondLst>
                                        </p:cTn>
                                        <p:tgtEl>
                                          <p:spTgt spid="77830">
                                            <p:txEl>
                                              <p:pRg st="1" end="1"/>
                                            </p:txEl>
                                          </p:spTgt>
                                        </p:tgtEl>
                                      </p:cBhvr>
                                      <p:to x="100000" y="95000"/>
                                    </p:animScale>
                                    <p:animScale>
                                      <p:cBhvr>
                                        <p:cTn id="108" dur="166" decel="50000">
                                          <p:stCondLst>
                                            <p:cond delay="1834"/>
                                          </p:stCondLst>
                                        </p:cTn>
                                        <p:tgtEl>
                                          <p:spTgt spid="77830">
                                            <p:txEl>
                                              <p:pRg st="1" end="1"/>
                                            </p:txEl>
                                          </p:spTgt>
                                        </p:tgtEl>
                                      </p:cBhvr>
                                      <p:to x="100000" y="100000"/>
                                    </p:animScale>
                                  </p:childTnLst>
                                </p:cTn>
                              </p:par>
                            </p:childTnLst>
                          </p:cTn>
                        </p:par>
                      </p:childTnLst>
                    </p:cTn>
                  </p:par>
                  <p:par>
                    <p:cTn id="109" fill="hold" nodeType="clickPar">
                      <p:stCondLst>
                        <p:cond delay="indefinite"/>
                      </p:stCondLst>
                      <p:childTnLst>
                        <p:par>
                          <p:cTn id="110" fill="hold" nodeType="withGroup">
                            <p:stCondLst>
                              <p:cond delay="0"/>
                            </p:stCondLst>
                            <p:childTnLst>
                              <p:par>
                                <p:cTn id="111" presetID="26" presetClass="entr" presetSubtype="0" fill="hold" grpId="0" nodeType="clickEffect">
                                  <p:stCondLst>
                                    <p:cond delay="0"/>
                                  </p:stCondLst>
                                  <p:childTnLst>
                                    <p:set>
                                      <p:cBhvr>
                                        <p:cTn id="112" dur="1" fill="hold">
                                          <p:stCondLst>
                                            <p:cond delay="0"/>
                                          </p:stCondLst>
                                        </p:cTn>
                                        <p:tgtEl>
                                          <p:spTgt spid="77830">
                                            <p:txEl>
                                              <p:pRg st="2" end="2"/>
                                            </p:txEl>
                                          </p:spTgt>
                                        </p:tgtEl>
                                        <p:attrNameLst>
                                          <p:attrName>style.visibility</p:attrName>
                                        </p:attrNameLst>
                                      </p:cBhvr>
                                      <p:to>
                                        <p:strVal val="visible"/>
                                      </p:to>
                                    </p:set>
                                    <p:animEffect transition="in" filter="wipe(down)">
                                      <p:cBhvr>
                                        <p:cTn id="113" dur="580">
                                          <p:stCondLst>
                                            <p:cond delay="0"/>
                                          </p:stCondLst>
                                        </p:cTn>
                                        <p:tgtEl>
                                          <p:spTgt spid="77830">
                                            <p:txEl>
                                              <p:pRg st="2" end="2"/>
                                            </p:txEl>
                                          </p:spTgt>
                                        </p:tgtEl>
                                      </p:cBhvr>
                                    </p:animEffect>
                                    <p:anim calcmode="lin" valueType="num">
                                      <p:cBhvr>
                                        <p:cTn id="114" dur="1822" tmFilter="0,0; 0.14,0.36; 0.43,0.73; 0.71,0.91; 1.0,1.0">
                                          <p:stCondLst>
                                            <p:cond delay="0"/>
                                          </p:stCondLst>
                                        </p:cTn>
                                        <p:tgtEl>
                                          <p:spTgt spid="77830">
                                            <p:txEl>
                                              <p:pRg st="2" end="2"/>
                                            </p:txEl>
                                          </p:spTgt>
                                        </p:tgtEl>
                                        <p:attrNameLst>
                                          <p:attrName>ppt_x</p:attrName>
                                        </p:attrNameLst>
                                      </p:cBhvr>
                                      <p:tavLst>
                                        <p:tav tm="0">
                                          <p:val>
                                            <p:strVal val="#ppt_x-0.25"/>
                                          </p:val>
                                        </p:tav>
                                        <p:tav tm="100000">
                                          <p:val>
                                            <p:strVal val="#ppt_x"/>
                                          </p:val>
                                        </p:tav>
                                      </p:tavLst>
                                    </p:anim>
                                    <p:anim calcmode="lin" valueType="num">
                                      <p:cBhvr>
                                        <p:cTn id="115" dur="664" tmFilter="0.0,0.0; 0.25,0.07; 0.50,0.2; 0.75,0.467; 1.0,1.0">
                                          <p:stCondLst>
                                            <p:cond delay="0"/>
                                          </p:stCondLst>
                                        </p:cTn>
                                        <p:tgtEl>
                                          <p:spTgt spid="77830">
                                            <p:txEl>
                                              <p:pRg st="2" end="2"/>
                                            </p:txEl>
                                          </p:spTgt>
                                        </p:tgtEl>
                                        <p:attrNameLst>
                                          <p:attrName>ppt_y</p:attrName>
                                        </p:attrNameLst>
                                      </p:cBhvr>
                                      <p:tavLst>
                                        <p:tav tm="0" fmla="#ppt_y-sin(pi*$)/3">
                                          <p:val>
                                            <p:fltVal val="0.5"/>
                                          </p:val>
                                        </p:tav>
                                        <p:tav tm="100000">
                                          <p:val>
                                            <p:fltVal val="1"/>
                                          </p:val>
                                        </p:tav>
                                      </p:tavLst>
                                    </p:anim>
                                    <p:anim calcmode="lin" valueType="num">
                                      <p:cBhvr>
                                        <p:cTn id="116" dur="664" tmFilter="0, 0; 0.125,0.2665; 0.25,0.4; 0.375,0.465; 0.5,0.5;  0.625,0.535; 0.75,0.6; 0.875,0.7335; 1,1">
                                          <p:stCondLst>
                                            <p:cond delay="664"/>
                                          </p:stCondLst>
                                        </p:cTn>
                                        <p:tgtEl>
                                          <p:spTgt spid="77830">
                                            <p:txEl>
                                              <p:pRg st="2" end="2"/>
                                            </p:txEl>
                                          </p:spTgt>
                                        </p:tgtEl>
                                        <p:attrNameLst>
                                          <p:attrName>ppt_y</p:attrName>
                                        </p:attrNameLst>
                                      </p:cBhvr>
                                      <p:tavLst>
                                        <p:tav tm="0" fmla="#ppt_y-sin(pi*$)/9">
                                          <p:val>
                                            <p:fltVal val="0"/>
                                          </p:val>
                                        </p:tav>
                                        <p:tav tm="100000">
                                          <p:val>
                                            <p:fltVal val="1"/>
                                          </p:val>
                                        </p:tav>
                                      </p:tavLst>
                                    </p:anim>
                                    <p:anim calcmode="lin" valueType="num">
                                      <p:cBhvr>
                                        <p:cTn id="117" dur="332" tmFilter="0, 0; 0.125,0.2665; 0.25,0.4; 0.375,0.465; 0.5,0.5;  0.625,0.535; 0.75,0.6; 0.875,0.7335; 1,1">
                                          <p:stCondLst>
                                            <p:cond delay="1324"/>
                                          </p:stCondLst>
                                        </p:cTn>
                                        <p:tgtEl>
                                          <p:spTgt spid="77830">
                                            <p:txEl>
                                              <p:pRg st="2" end="2"/>
                                            </p:txEl>
                                          </p:spTgt>
                                        </p:tgtEl>
                                        <p:attrNameLst>
                                          <p:attrName>ppt_y</p:attrName>
                                        </p:attrNameLst>
                                      </p:cBhvr>
                                      <p:tavLst>
                                        <p:tav tm="0" fmla="#ppt_y-sin(pi*$)/27">
                                          <p:val>
                                            <p:fltVal val="0"/>
                                          </p:val>
                                        </p:tav>
                                        <p:tav tm="100000">
                                          <p:val>
                                            <p:fltVal val="1"/>
                                          </p:val>
                                        </p:tav>
                                      </p:tavLst>
                                    </p:anim>
                                    <p:anim calcmode="lin" valueType="num">
                                      <p:cBhvr>
                                        <p:cTn id="118" dur="164" tmFilter="0, 0; 0.125,0.2665; 0.25,0.4; 0.375,0.465; 0.5,0.5;  0.625,0.535; 0.75,0.6; 0.875,0.7335; 1,1">
                                          <p:stCondLst>
                                            <p:cond delay="1656"/>
                                          </p:stCondLst>
                                        </p:cTn>
                                        <p:tgtEl>
                                          <p:spTgt spid="77830">
                                            <p:txEl>
                                              <p:pRg st="2" end="2"/>
                                            </p:txEl>
                                          </p:spTgt>
                                        </p:tgtEl>
                                        <p:attrNameLst>
                                          <p:attrName>ppt_y</p:attrName>
                                        </p:attrNameLst>
                                      </p:cBhvr>
                                      <p:tavLst>
                                        <p:tav tm="0" fmla="#ppt_y-sin(pi*$)/81">
                                          <p:val>
                                            <p:fltVal val="0"/>
                                          </p:val>
                                        </p:tav>
                                        <p:tav tm="100000">
                                          <p:val>
                                            <p:fltVal val="1"/>
                                          </p:val>
                                        </p:tav>
                                      </p:tavLst>
                                    </p:anim>
                                    <p:animScale>
                                      <p:cBhvr>
                                        <p:cTn id="119" dur="26">
                                          <p:stCondLst>
                                            <p:cond delay="650"/>
                                          </p:stCondLst>
                                        </p:cTn>
                                        <p:tgtEl>
                                          <p:spTgt spid="77830">
                                            <p:txEl>
                                              <p:pRg st="2" end="2"/>
                                            </p:txEl>
                                          </p:spTgt>
                                        </p:tgtEl>
                                      </p:cBhvr>
                                      <p:to x="100000" y="60000"/>
                                    </p:animScale>
                                    <p:animScale>
                                      <p:cBhvr>
                                        <p:cTn id="120" dur="166" decel="50000">
                                          <p:stCondLst>
                                            <p:cond delay="676"/>
                                          </p:stCondLst>
                                        </p:cTn>
                                        <p:tgtEl>
                                          <p:spTgt spid="77830">
                                            <p:txEl>
                                              <p:pRg st="2" end="2"/>
                                            </p:txEl>
                                          </p:spTgt>
                                        </p:tgtEl>
                                      </p:cBhvr>
                                      <p:to x="100000" y="100000"/>
                                    </p:animScale>
                                    <p:animScale>
                                      <p:cBhvr>
                                        <p:cTn id="121" dur="26">
                                          <p:stCondLst>
                                            <p:cond delay="1312"/>
                                          </p:stCondLst>
                                        </p:cTn>
                                        <p:tgtEl>
                                          <p:spTgt spid="77830">
                                            <p:txEl>
                                              <p:pRg st="2" end="2"/>
                                            </p:txEl>
                                          </p:spTgt>
                                        </p:tgtEl>
                                      </p:cBhvr>
                                      <p:to x="100000" y="80000"/>
                                    </p:animScale>
                                    <p:animScale>
                                      <p:cBhvr>
                                        <p:cTn id="122" dur="166" decel="50000">
                                          <p:stCondLst>
                                            <p:cond delay="1338"/>
                                          </p:stCondLst>
                                        </p:cTn>
                                        <p:tgtEl>
                                          <p:spTgt spid="77830">
                                            <p:txEl>
                                              <p:pRg st="2" end="2"/>
                                            </p:txEl>
                                          </p:spTgt>
                                        </p:tgtEl>
                                      </p:cBhvr>
                                      <p:to x="100000" y="100000"/>
                                    </p:animScale>
                                    <p:animScale>
                                      <p:cBhvr>
                                        <p:cTn id="123" dur="26">
                                          <p:stCondLst>
                                            <p:cond delay="1642"/>
                                          </p:stCondLst>
                                        </p:cTn>
                                        <p:tgtEl>
                                          <p:spTgt spid="77830">
                                            <p:txEl>
                                              <p:pRg st="2" end="2"/>
                                            </p:txEl>
                                          </p:spTgt>
                                        </p:tgtEl>
                                      </p:cBhvr>
                                      <p:to x="100000" y="90000"/>
                                    </p:animScale>
                                    <p:animScale>
                                      <p:cBhvr>
                                        <p:cTn id="124" dur="166" decel="50000">
                                          <p:stCondLst>
                                            <p:cond delay="1668"/>
                                          </p:stCondLst>
                                        </p:cTn>
                                        <p:tgtEl>
                                          <p:spTgt spid="77830">
                                            <p:txEl>
                                              <p:pRg st="2" end="2"/>
                                            </p:txEl>
                                          </p:spTgt>
                                        </p:tgtEl>
                                      </p:cBhvr>
                                      <p:to x="100000" y="100000"/>
                                    </p:animScale>
                                    <p:animScale>
                                      <p:cBhvr>
                                        <p:cTn id="125" dur="26">
                                          <p:stCondLst>
                                            <p:cond delay="1808"/>
                                          </p:stCondLst>
                                        </p:cTn>
                                        <p:tgtEl>
                                          <p:spTgt spid="77830">
                                            <p:txEl>
                                              <p:pRg st="2" end="2"/>
                                            </p:txEl>
                                          </p:spTgt>
                                        </p:tgtEl>
                                      </p:cBhvr>
                                      <p:to x="100000" y="95000"/>
                                    </p:animScale>
                                    <p:animScale>
                                      <p:cBhvr>
                                        <p:cTn id="126" dur="166" decel="50000">
                                          <p:stCondLst>
                                            <p:cond delay="1834"/>
                                          </p:stCondLst>
                                        </p:cTn>
                                        <p:tgtEl>
                                          <p:spTgt spid="77830">
                                            <p:txEl>
                                              <p:pRg st="2" end="2"/>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28" grpId="0" build="p" animBg="1"/>
      <p:bldP spid="77830" grpId="0" build="p" animBg="1"/>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6433" name="Group 3"/>
          <p:cNvGrpSpPr>
            <a:grpSpLocks/>
          </p:cNvGrpSpPr>
          <p:nvPr/>
        </p:nvGrpSpPr>
        <p:grpSpPr bwMode="auto">
          <a:xfrm>
            <a:off x="-76200" y="2057400"/>
            <a:ext cx="9372600" cy="4295775"/>
            <a:chOff x="0" y="1344"/>
            <a:chExt cx="5760" cy="2562"/>
          </a:xfrm>
        </p:grpSpPr>
        <p:pic>
          <p:nvPicPr>
            <p:cNvPr id="146450" name="Picture 4" descr="32 Persian"/>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1344"/>
              <a:ext cx="5760" cy="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6451" name="Picture 5" descr="32 Persia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96" y="1344"/>
              <a:ext cx="3744" cy="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146434" name="Rectangle 2"/>
          <p:cNvSpPr>
            <a:spLocks noGrp="1" noChangeArrowheads="1"/>
          </p:cNvSpPr>
          <p:nvPr>
            <p:ph type="title"/>
          </p:nvPr>
        </p:nvSpPr>
        <p:spPr>
          <a:xfrm>
            <a:off x="1143000" y="0"/>
            <a:ext cx="2209800" cy="1752600"/>
          </a:xfrm>
        </p:spPr>
        <p:txBody>
          <a:bodyPr/>
          <a:lstStyle/>
          <a:p>
            <a:pPr eaLnBrk="1" hangingPunct="1"/>
            <a:r>
              <a:rPr lang="zh-SG" altLang="en-US" sz="4000">
                <a:latin typeface="Arial" pitchFamily="34" charset="0"/>
                <a:cs typeface="Arial" pitchFamily="34" charset="0"/>
              </a:rPr>
              <a:t>波斯</a:t>
            </a:r>
            <a:br>
              <a:rPr lang="en-US" altLang="ja-JP" sz="4000">
                <a:latin typeface="Arial" pitchFamily="34" charset="0"/>
                <a:cs typeface="Arial" pitchFamily="34" charset="0"/>
              </a:rPr>
            </a:br>
            <a:r>
              <a:rPr lang="zh-SG" altLang="en-US" sz="4000">
                <a:latin typeface="Arial" pitchFamily="34" charset="0"/>
                <a:cs typeface="Arial" pitchFamily="34" charset="0"/>
              </a:rPr>
              <a:t>时代</a:t>
            </a:r>
            <a:endParaRPr lang="en-US" altLang="en-US" sz="4000">
              <a:latin typeface="Arial" pitchFamily="34" charset="0"/>
              <a:cs typeface="Arial" pitchFamily="34" charset="0"/>
            </a:endParaRPr>
          </a:p>
        </p:txBody>
      </p:sp>
      <p:grpSp>
        <p:nvGrpSpPr>
          <p:cNvPr id="146435" name="Group 3"/>
          <p:cNvGrpSpPr>
            <a:grpSpLocks/>
          </p:cNvGrpSpPr>
          <p:nvPr/>
        </p:nvGrpSpPr>
        <p:grpSpPr bwMode="auto">
          <a:xfrm>
            <a:off x="-228600" y="1905000"/>
            <a:ext cx="9372600" cy="4295775"/>
            <a:chOff x="0" y="1344"/>
            <a:chExt cx="5760" cy="2562"/>
          </a:xfrm>
        </p:grpSpPr>
        <p:sp>
          <p:nvSpPr>
            <p:cNvPr id="146448" name="Picture 4" descr="32 Persian"/>
            <p:cNvSpPr>
              <a:spLocks noChangeAspect="1" noChangeArrowheads="1"/>
            </p:cNvSpPr>
            <p:nvPr/>
          </p:nvSpPr>
          <p:spPr bwMode="auto">
            <a:xfrm>
              <a:off x="0" y="1344"/>
              <a:ext cx="5760" cy="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46449" name="Picture 5" descr="32 Persian"/>
            <p:cNvSpPr>
              <a:spLocks noChangeAspect="1" noChangeArrowheads="1"/>
            </p:cNvSpPr>
            <p:nvPr/>
          </p:nvSpPr>
          <p:spPr bwMode="auto">
            <a:xfrm>
              <a:off x="96" y="1344"/>
              <a:ext cx="3744" cy="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sp>
        <p:nvSpPr>
          <p:cNvPr id="78854" name="Rectangle 6"/>
          <p:cNvSpPr>
            <a:spLocks noChangeArrowheads="1"/>
          </p:cNvSpPr>
          <p:nvPr/>
        </p:nvSpPr>
        <p:spPr bwMode="auto">
          <a:xfrm>
            <a:off x="3200400" y="152400"/>
            <a:ext cx="2895600" cy="1447800"/>
          </a:xfrm>
          <a:prstGeom prst="rect">
            <a:avLst/>
          </a:prstGeom>
          <a:noFill/>
          <a:ln w="9525">
            <a:noFill/>
            <a:miter lim="800000"/>
            <a:headEnd/>
            <a:tailEnd/>
          </a:ln>
          <a:effectLst/>
        </p:spPr>
        <p:txBody>
          <a:bodyPr/>
          <a:lstStyle/>
          <a:p>
            <a:pPr marL="342900" indent="-342900" eaLnBrk="1" hangingPunct="1">
              <a:lnSpc>
                <a:spcPct val="100000"/>
              </a:lnSpc>
              <a:buClr>
                <a:srgbClr val="00FFFF"/>
              </a:buClr>
              <a:buSzPct val="75000"/>
              <a:buFont typeface="Wingdings" pitchFamily="2" charset="2"/>
              <a:buChar char="n"/>
              <a:defRPr/>
            </a:pPr>
            <a:r>
              <a:rPr kumimoji="0" lang="zh-SG" altLang="en-US" sz="2800" b="0" dirty="0">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返回</a:t>
            </a:r>
            <a:endParaRPr kumimoji="0" lang="en-US" altLang="zh-SG" sz="2800" b="0" dirty="0">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endParaRPr>
          </a:p>
          <a:p>
            <a:pPr marL="342900" indent="-342900" eaLnBrk="1" hangingPunct="1">
              <a:lnSpc>
                <a:spcPct val="100000"/>
              </a:lnSpc>
              <a:buClr>
                <a:srgbClr val="00FFFF"/>
              </a:buClr>
              <a:buSzPct val="75000"/>
              <a:buFont typeface="Wingdings" pitchFamily="2" charset="2"/>
              <a:buChar char="n"/>
              <a:defRPr/>
            </a:pPr>
            <a:r>
              <a:rPr kumimoji="0" lang="zh-CN" altLang="en-US" sz="2800" b="0" dirty="0">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rPr>
              <a:t>发展</a:t>
            </a:r>
            <a:endParaRPr kumimoji="0" lang="en-US" altLang="zh-SG" sz="2800" b="0" dirty="0">
              <a:solidFill>
                <a:srgbClr val="FFFFFF"/>
              </a:solidFill>
              <a:effectLst>
                <a:outerShdw blurRad="38100" dist="38100" dir="2700000" algn="tl">
                  <a:srgbClr val="000000"/>
                </a:outerShdw>
              </a:effectLst>
              <a:latin typeface="Arial" pitchFamily="34" charset="0"/>
              <a:ea typeface="MS PGothic" pitchFamily="34" charset="-128"/>
              <a:cs typeface="Arial" pitchFamily="34" charset="0"/>
            </a:endParaRPr>
          </a:p>
        </p:txBody>
      </p:sp>
      <p:grpSp>
        <p:nvGrpSpPr>
          <p:cNvPr id="3" name="Group 7"/>
          <p:cNvGrpSpPr>
            <a:grpSpLocks/>
          </p:cNvGrpSpPr>
          <p:nvPr/>
        </p:nvGrpSpPr>
        <p:grpSpPr bwMode="auto">
          <a:xfrm>
            <a:off x="2590800" y="3141663"/>
            <a:ext cx="2590800" cy="1049337"/>
            <a:chOff x="1536" y="1979"/>
            <a:chExt cx="1632" cy="661"/>
          </a:xfrm>
        </p:grpSpPr>
        <p:sp>
          <p:nvSpPr>
            <p:cNvPr id="146446" name="AutoShape 8"/>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GB" b="0">
                <a:solidFill>
                  <a:srgbClr val="FFFFFF"/>
                </a:solidFill>
                <a:latin typeface="Times New Roman" pitchFamily="18" charset="0"/>
                <a:ea typeface="MS PGothic" pitchFamily="34" charset="-128"/>
                <a:cs typeface="+mn-cs"/>
              </a:endParaRPr>
            </a:p>
          </p:txBody>
        </p:sp>
        <p:sp>
          <p:nvSpPr>
            <p:cNvPr id="133134" name="Text Box 9"/>
            <p:cNvSpPr txBox="1">
              <a:spLocks noChangeArrowheads="1"/>
            </p:cNvSpPr>
            <p:nvPr/>
          </p:nvSpPr>
          <p:spPr bwMode="auto">
            <a:xfrm>
              <a:off x="1536" y="1979"/>
              <a:ext cx="577"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MS PGothic"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lnSpc>
                  <a:spcPct val="100000"/>
                </a:lnSpc>
                <a:spcBef>
                  <a:spcPct val="0"/>
                </a:spcBef>
                <a:buFontTx/>
                <a:buNone/>
                <a:defRPr/>
              </a:pPr>
              <a:r>
                <a:rPr kumimoji="0" lang="zh-CN" altLang="en-US" sz="2800" dirty="0">
                  <a:solidFill>
                    <a:srgbClr val="000000"/>
                  </a:solidFill>
                  <a:effectLst>
                    <a:glow rad="254000">
                      <a:srgbClr val="FFFFFF">
                        <a:alpha val="93000"/>
                      </a:srgbClr>
                    </a:glow>
                  </a:effectLst>
                  <a:latin typeface="Arial" charset="0"/>
                </a:rPr>
                <a:t>圣殿</a:t>
              </a:r>
              <a:endParaRPr kumimoji="0" lang="en-US" sz="2800" dirty="0">
                <a:solidFill>
                  <a:srgbClr val="000000"/>
                </a:solidFill>
                <a:effectLst>
                  <a:glow rad="254000">
                    <a:srgbClr val="FFFFFF">
                      <a:alpha val="93000"/>
                    </a:srgbClr>
                  </a:glow>
                </a:effectLst>
                <a:latin typeface="Arial" charset="0"/>
              </a:endParaRPr>
            </a:p>
          </p:txBody>
        </p:sp>
      </p:grpSp>
      <p:grpSp>
        <p:nvGrpSpPr>
          <p:cNvPr id="4" name="Group 10"/>
          <p:cNvGrpSpPr>
            <a:grpSpLocks/>
          </p:cNvGrpSpPr>
          <p:nvPr/>
        </p:nvGrpSpPr>
        <p:grpSpPr bwMode="auto">
          <a:xfrm>
            <a:off x="2590800" y="3581400"/>
            <a:ext cx="2590800" cy="914400"/>
            <a:chOff x="1536" y="2064"/>
            <a:chExt cx="1632" cy="576"/>
          </a:xfrm>
        </p:grpSpPr>
        <p:sp>
          <p:nvSpPr>
            <p:cNvPr id="146444" name="AutoShape 11"/>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GB" b="0">
                <a:solidFill>
                  <a:srgbClr val="FFFFFF"/>
                </a:solidFill>
                <a:latin typeface="Times New Roman" pitchFamily="18" charset="0"/>
                <a:ea typeface="MS PGothic" pitchFamily="34" charset="-128"/>
                <a:cs typeface="+mn-cs"/>
              </a:endParaRPr>
            </a:p>
          </p:txBody>
        </p:sp>
        <p:sp>
          <p:nvSpPr>
            <p:cNvPr id="133132" name="Text Box 12"/>
            <p:cNvSpPr txBox="1">
              <a:spLocks noChangeArrowheads="1"/>
            </p:cNvSpPr>
            <p:nvPr/>
          </p:nvSpPr>
          <p:spPr bwMode="auto">
            <a:xfrm>
              <a:off x="1536" y="2064"/>
              <a:ext cx="571"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defPPr>
                <a:defRPr lang="en-US"/>
              </a:defPPr>
              <a:lvl1pPr eaLnBrk="1" hangingPunct="1">
                <a:defRPr sz="2800" b="1">
                  <a:solidFill>
                    <a:schemeClr val="bg2"/>
                  </a:solidFill>
                  <a:effectLst>
                    <a:glow rad="254000">
                      <a:schemeClr val="tx1">
                        <a:alpha val="93000"/>
                      </a:schemeClr>
                    </a:glow>
                  </a:effectLst>
                  <a:latin typeface="Arial"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a:lnSpc>
                  <a:spcPct val="100000"/>
                </a:lnSpc>
                <a:spcBef>
                  <a:spcPct val="0"/>
                </a:spcBef>
                <a:buFontTx/>
                <a:buNone/>
                <a:defRPr/>
              </a:pPr>
              <a:r>
                <a:rPr kumimoji="0" lang="zh-CN" altLang="en-US" dirty="0">
                  <a:solidFill>
                    <a:srgbClr val="000000"/>
                  </a:solidFill>
                  <a:effectLst>
                    <a:glow rad="254000">
                      <a:srgbClr val="FFFFFF">
                        <a:alpha val="93000"/>
                      </a:srgbClr>
                    </a:glow>
                  </a:effectLst>
                  <a:ea typeface="MS PGothic" charset="0"/>
                  <a:cs typeface="MS PGothic" charset="0"/>
                </a:rPr>
                <a:t>人民</a:t>
              </a:r>
              <a:endParaRPr kumimoji="0" lang="en-US" dirty="0">
                <a:solidFill>
                  <a:srgbClr val="000000"/>
                </a:solidFill>
                <a:effectLst>
                  <a:glow rad="254000">
                    <a:srgbClr val="FFFFFF">
                      <a:alpha val="93000"/>
                    </a:srgbClr>
                  </a:glow>
                </a:effectLst>
                <a:ea typeface="MS PGothic" charset="0"/>
                <a:cs typeface="MS PGothic" charset="0"/>
              </a:endParaRPr>
            </a:p>
          </p:txBody>
        </p:sp>
      </p:grpSp>
      <p:grpSp>
        <p:nvGrpSpPr>
          <p:cNvPr id="5" name="Group 13"/>
          <p:cNvGrpSpPr>
            <a:grpSpLocks/>
          </p:cNvGrpSpPr>
          <p:nvPr/>
        </p:nvGrpSpPr>
        <p:grpSpPr bwMode="auto">
          <a:xfrm>
            <a:off x="2590800" y="3962400"/>
            <a:ext cx="2590800" cy="838200"/>
            <a:chOff x="1536" y="2112"/>
            <a:chExt cx="1632" cy="528"/>
          </a:xfrm>
        </p:grpSpPr>
        <p:sp>
          <p:nvSpPr>
            <p:cNvPr id="146442" name="AutoShape 14"/>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GB" b="0">
                <a:solidFill>
                  <a:srgbClr val="FFFFFF"/>
                </a:solidFill>
                <a:latin typeface="Times New Roman" pitchFamily="18" charset="0"/>
                <a:ea typeface="MS PGothic" pitchFamily="34" charset="-128"/>
                <a:cs typeface="+mn-cs"/>
              </a:endParaRPr>
            </a:p>
          </p:txBody>
        </p:sp>
        <p:sp>
          <p:nvSpPr>
            <p:cNvPr id="133130" name="Text Box 15"/>
            <p:cNvSpPr txBox="1">
              <a:spLocks noChangeArrowheads="1"/>
            </p:cNvSpPr>
            <p:nvPr/>
          </p:nvSpPr>
          <p:spPr bwMode="auto">
            <a:xfrm>
              <a:off x="1536" y="2126"/>
              <a:ext cx="571"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MS PGothic"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lnSpc>
                  <a:spcPct val="100000"/>
                </a:lnSpc>
                <a:spcBef>
                  <a:spcPct val="0"/>
                </a:spcBef>
                <a:buFontTx/>
                <a:buNone/>
                <a:defRPr/>
              </a:pPr>
              <a:r>
                <a:rPr kumimoji="0" lang="zh-SG" altLang="en-US" sz="2800" dirty="0">
                  <a:solidFill>
                    <a:srgbClr val="000000"/>
                  </a:solidFill>
                  <a:effectLst>
                    <a:glow rad="254000">
                      <a:srgbClr val="FFFFFF">
                        <a:alpha val="93000"/>
                      </a:srgbClr>
                    </a:glow>
                  </a:effectLst>
                  <a:latin typeface="Arial" charset="0"/>
                </a:rPr>
                <a:t>城墙</a:t>
              </a:r>
              <a:endParaRPr kumimoji="0" lang="en-US" sz="2800" dirty="0">
                <a:solidFill>
                  <a:srgbClr val="000000"/>
                </a:solidFill>
                <a:effectLst>
                  <a:glow rad="254000">
                    <a:srgbClr val="FFFFFF">
                      <a:alpha val="93000"/>
                    </a:srgbClr>
                  </a:glow>
                </a:effectLst>
                <a:latin typeface="Arial" charset="0"/>
              </a:endParaRPr>
            </a:p>
          </p:txBody>
        </p:sp>
      </p:grpSp>
      <p:sp>
        <p:nvSpPr>
          <p:cNvPr id="146440" name="Text Box 16"/>
          <p:cNvSpPr txBox="1">
            <a:spLocks noChangeArrowheads="1"/>
          </p:cNvSpPr>
          <p:nvPr/>
        </p:nvSpPr>
        <p:spPr bwMode="auto">
          <a:xfrm>
            <a:off x="0" y="0"/>
            <a:ext cx="1143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50000"/>
              </a:spcBef>
              <a:buFontTx/>
              <a:buNone/>
            </a:pPr>
            <a:r>
              <a:rPr kumimoji="0" lang="en-US" altLang="en-US" b="0">
                <a:solidFill>
                  <a:srgbClr val="FFFFFF"/>
                </a:solidFill>
                <a:latin typeface="Arial" pitchFamily="34" charset="0"/>
                <a:cs typeface="+mn-cs"/>
              </a:rPr>
              <a:t>57, 59</a:t>
            </a:r>
          </a:p>
        </p:txBody>
      </p:sp>
      <p:pic>
        <p:nvPicPr>
          <p:cNvPr id="78865" name="Picture 17" descr="Cyrus"/>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7016750" y="0"/>
            <a:ext cx="21272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633761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78854">
                                            <p:txEl>
                                              <p:pRg st="0" end="0"/>
                                            </p:txEl>
                                          </p:spTgt>
                                        </p:tgtEl>
                                        <p:attrNameLst>
                                          <p:attrName>style.visibility</p:attrName>
                                        </p:attrNameLst>
                                      </p:cBhvr>
                                      <p:to>
                                        <p:strVal val="visible"/>
                                      </p:to>
                                    </p:set>
                                    <p:animEffect transition="in" filter="wipe(down)">
                                      <p:cBhvr>
                                        <p:cTn id="7" dur="580">
                                          <p:stCondLst>
                                            <p:cond delay="0"/>
                                          </p:stCondLst>
                                        </p:cTn>
                                        <p:tgtEl>
                                          <p:spTgt spid="78854">
                                            <p:txEl>
                                              <p:pRg st="0" end="0"/>
                                            </p:txEl>
                                          </p:spTgt>
                                        </p:tgtEl>
                                      </p:cBhvr>
                                    </p:animEffect>
                                    <p:anim calcmode="lin" valueType="num">
                                      <p:cBhvr>
                                        <p:cTn id="8" dur="1822" tmFilter="0,0; 0.14,0.36; 0.43,0.73; 0.71,0.91; 1.0,1.0">
                                          <p:stCondLst>
                                            <p:cond delay="0"/>
                                          </p:stCondLst>
                                        </p:cTn>
                                        <p:tgtEl>
                                          <p:spTgt spid="78854">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78854">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78854">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78854">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78854">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78854">
                                            <p:txEl>
                                              <p:pRg st="0" end="0"/>
                                            </p:txEl>
                                          </p:spTgt>
                                        </p:tgtEl>
                                      </p:cBhvr>
                                      <p:to x="100000" y="60000"/>
                                    </p:animScale>
                                    <p:animScale>
                                      <p:cBhvr>
                                        <p:cTn id="14" dur="166" decel="50000">
                                          <p:stCondLst>
                                            <p:cond delay="676"/>
                                          </p:stCondLst>
                                        </p:cTn>
                                        <p:tgtEl>
                                          <p:spTgt spid="78854">
                                            <p:txEl>
                                              <p:pRg st="0" end="0"/>
                                            </p:txEl>
                                          </p:spTgt>
                                        </p:tgtEl>
                                      </p:cBhvr>
                                      <p:to x="100000" y="100000"/>
                                    </p:animScale>
                                    <p:animScale>
                                      <p:cBhvr>
                                        <p:cTn id="15" dur="26">
                                          <p:stCondLst>
                                            <p:cond delay="1312"/>
                                          </p:stCondLst>
                                        </p:cTn>
                                        <p:tgtEl>
                                          <p:spTgt spid="78854">
                                            <p:txEl>
                                              <p:pRg st="0" end="0"/>
                                            </p:txEl>
                                          </p:spTgt>
                                        </p:tgtEl>
                                      </p:cBhvr>
                                      <p:to x="100000" y="80000"/>
                                    </p:animScale>
                                    <p:animScale>
                                      <p:cBhvr>
                                        <p:cTn id="16" dur="166" decel="50000">
                                          <p:stCondLst>
                                            <p:cond delay="1338"/>
                                          </p:stCondLst>
                                        </p:cTn>
                                        <p:tgtEl>
                                          <p:spTgt spid="78854">
                                            <p:txEl>
                                              <p:pRg st="0" end="0"/>
                                            </p:txEl>
                                          </p:spTgt>
                                        </p:tgtEl>
                                      </p:cBhvr>
                                      <p:to x="100000" y="100000"/>
                                    </p:animScale>
                                    <p:animScale>
                                      <p:cBhvr>
                                        <p:cTn id="17" dur="26">
                                          <p:stCondLst>
                                            <p:cond delay="1642"/>
                                          </p:stCondLst>
                                        </p:cTn>
                                        <p:tgtEl>
                                          <p:spTgt spid="78854">
                                            <p:txEl>
                                              <p:pRg st="0" end="0"/>
                                            </p:txEl>
                                          </p:spTgt>
                                        </p:tgtEl>
                                      </p:cBhvr>
                                      <p:to x="100000" y="90000"/>
                                    </p:animScale>
                                    <p:animScale>
                                      <p:cBhvr>
                                        <p:cTn id="18" dur="166" decel="50000">
                                          <p:stCondLst>
                                            <p:cond delay="1668"/>
                                          </p:stCondLst>
                                        </p:cTn>
                                        <p:tgtEl>
                                          <p:spTgt spid="78854">
                                            <p:txEl>
                                              <p:pRg st="0" end="0"/>
                                            </p:txEl>
                                          </p:spTgt>
                                        </p:tgtEl>
                                      </p:cBhvr>
                                      <p:to x="100000" y="100000"/>
                                    </p:animScale>
                                    <p:animScale>
                                      <p:cBhvr>
                                        <p:cTn id="19" dur="26">
                                          <p:stCondLst>
                                            <p:cond delay="1808"/>
                                          </p:stCondLst>
                                        </p:cTn>
                                        <p:tgtEl>
                                          <p:spTgt spid="78854">
                                            <p:txEl>
                                              <p:pRg st="0" end="0"/>
                                            </p:txEl>
                                          </p:spTgt>
                                        </p:tgtEl>
                                      </p:cBhvr>
                                      <p:to x="100000" y="95000"/>
                                    </p:animScale>
                                    <p:animScale>
                                      <p:cBhvr>
                                        <p:cTn id="20" dur="166" decel="50000">
                                          <p:stCondLst>
                                            <p:cond delay="1834"/>
                                          </p:stCondLst>
                                        </p:cTn>
                                        <p:tgtEl>
                                          <p:spTgt spid="78854">
                                            <p:txEl>
                                              <p:pRg st="0" end="0"/>
                                            </p:txEl>
                                          </p:spTgt>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78854">
                                            <p:txEl>
                                              <p:pRg st="1" end="1"/>
                                            </p:txEl>
                                          </p:spTgt>
                                        </p:tgtEl>
                                        <p:attrNameLst>
                                          <p:attrName>style.visibility</p:attrName>
                                        </p:attrNameLst>
                                      </p:cBhvr>
                                      <p:to>
                                        <p:strVal val="visible"/>
                                      </p:to>
                                    </p:set>
                                    <p:animEffect transition="in" filter="wipe(down)">
                                      <p:cBhvr>
                                        <p:cTn id="25" dur="580">
                                          <p:stCondLst>
                                            <p:cond delay="0"/>
                                          </p:stCondLst>
                                        </p:cTn>
                                        <p:tgtEl>
                                          <p:spTgt spid="78854">
                                            <p:txEl>
                                              <p:pRg st="1" end="1"/>
                                            </p:txEl>
                                          </p:spTgt>
                                        </p:tgtEl>
                                      </p:cBhvr>
                                    </p:animEffect>
                                    <p:anim calcmode="lin" valueType="num">
                                      <p:cBhvr>
                                        <p:cTn id="26" dur="1822" tmFilter="0,0; 0.14,0.36; 0.43,0.73; 0.71,0.91; 1.0,1.0">
                                          <p:stCondLst>
                                            <p:cond delay="0"/>
                                          </p:stCondLst>
                                        </p:cTn>
                                        <p:tgtEl>
                                          <p:spTgt spid="78854">
                                            <p:txEl>
                                              <p:pRg st="1" end="1"/>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78854">
                                            <p:txEl>
                                              <p:pRg st="1" end="1"/>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78854">
                                            <p:txEl>
                                              <p:pRg st="1" end="1"/>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78854">
                                            <p:txEl>
                                              <p:pRg st="1" end="1"/>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78854">
                                            <p:txEl>
                                              <p:pRg st="1" end="1"/>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78854">
                                            <p:txEl>
                                              <p:pRg st="1" end="1"/>
                                            </p:txEl>
                                          </p:spTgt>
                                        </p:tgtEl>
                                      </p:cBhvr>
                                      <p:to x="100000" y="60000"/>
                                    </p:animScale>
                                    <p:animScale>
                                      <p:cBhvr>
                                        <p:cTn id="32" dur="166" decel="50000">
                                          <p:stCondLst>
                                            <p:cond delay="676"/>
                                          </p:stCondLst>
                                        </p:cTn>
                                        <p:tgtEl>
                                          <p:spTgt spid="78854">
                                            <p:txEl>
                                              <p:pRg st="1" end="1"/>
                                            </p:txEl>
                                          </p:spTgt>
                                        </p:tgtEl>
                                      </p:cBhvr>
                                      <p:to x="100000" y="100000"/>
                                    </p:animScale>
                                    <p:animScale>
                                      <p:cBhvr>
                                        <p:cTn id="33" dur="26">
                                          <p:stCondLst>
                                            <p:cond delay="1312"/>
                                          </p:stCondLst>
                                        </p:cTn>
                                        <p:tgtEl>
                                          <p:spTgt spid="78854">
                                            <p:txEl>
                                              <p:pRg st="1" end="1"/>
                                            </p:txEl>
                                          </p:spTgt>
                                        </p:tgtEl>
                                      </p:cBhvr>
                                      <p:to x="100000" y="80000"/>
                                    </p:animScale>
                                    <p:animScale>
                                      <p:cBhvr>
                                        <p:cTn id="34" dur="166" decel="50000">
                                          <p:stCondLst>
                                            <p:cond delay="1338"/>
                                          </p:stCondLst>
                                        </p:cTn>
                                        <p:tgtEl>
                                          <p:spTgt spid="78854">
                                            <p:txEl>
                                              <p:pRg st="1" end="1"/>
                                            </p:txEl>
                                          </p:spTgt>
                                        </p:tgtEl>
                                      </p:cBhvr>
                                      <p:to x="100000" y="100000"/>
                                    </p:animScale>
                                    <p:animScale>
                                      <p:cBhvr>
                                        <p:cTn id="35" dur="26">
                                          <p:stCondLst>
                                            <p:cond delay="1642"/>
                                          </p:stCondLst>
                                        </p:cTn>
                                        <p:tgtEl>
                                          <p:spTgt spid="78854">
                                            <p:txEl>
                                              <p:pRg st="1" end="1"/>
                                            </p:txEl>
                                          </p:spTgt>
                                        </p:tgtEl>
                                      </p:cBhvr>
                                      <p:to x="100000" y="90000"/>
                                    </p:animScale>
                                    <p:animScale>
                                      <p:cBhvr>
                                        <p:cTn id="36" dur="166" decel="50000">
                                          <p:stCondLst>
                                            <p:cond delay="1668"/>
                                          </p:stCondLst>
                                        </p:cTn>
                                        <p:tgtEl>
                                          <p:spTgt spid="78854">
                                            <p:txEl>
                                              <p:pRg st="1" end="1"/>
                                            </p:txEl>
                                          </p:spTgt>
                                        </p:tgtEl>
                                      </p:cBhvr>
                                      <p:to x="100000" y="100000"/>
                                    </p:animScale>
                                    <p:animScale>
                                      <p:cBhvr>
                                        <p:cTn id="37" dur="26">
                                          <p:stCondLst>
                                            <p:cond delay="1808"/>
                                          </p:stCondLst>
                                        </p:cTn>
                                        <p:tgtEl>
                                          <p:spTgt spid="78854">
                                            <p:txEl>
                                              <p:pRg st="1" end="1"/>
                                            </p:txEl>
                                          </p:spTgt>
                                        </p:tgtEl>
                                      </p:cBhvr>
                                      <p:to x="100000" y="95000"/>
                                    </p:animScale>
                                    <p:animScale>
                                      <p:cBhvr>
                                        <p:cTn id="38" dur="166" decel="50000">
                                          <p:stCondLst>
                                            <p:cond delay="1834"/>
                                          </p:stCondLst>
                                        </p:cTn>
                                        <p:tgtEl>
                                          <p:spTgt spid="78854">
                                            <p:txEl>
                                              <p:pRg st="1" end="1"/>
                                            </p:txEl>
                                          </p:spTgt>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4" fill="hold" nodeType="click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wipe(down)">
                                      <p:cBhvr>
                                        <p:cTn id="43" dur="500"/>
                                        <p:tgtEl>
                                          <p:spTgt spid="3"/>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4"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down)">
                                      <p:cBhvr>
                                        <p:cTn id="48" dur="500"/>
                                        <p:tgtEl>
                                          <p:spTgt spid="4"/>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4" fill="hold" nodeType="clickEffect">
                                  <p:stCondLst>
                                    <p:cond delay="0"/>
                                  </p:stCondLst>
                                  <p:childTnLst>
                                    <p:set>
                                      <p:cBhvr>
                                        <p:cTn id="52" dur="1" fill="hold">
                                          <p:stCondLst>
                                            <p:cond delay="0"/>
                                          </p:stCondLst>
                                        </p:cTn>
                                        <p:tgtEl>
                                          <p:spTgt spid="5"/>
                                        </p:tgtEl>
                                        <p:attrNameLst>
                                          <p:attrName>style.visibility</p:attrName>
                                        </p:attrNameLst>
                                      </p:cBhvr>
                                      <p:to>
                                        <p:strVal val="visible"/>
                                      </p:to>
                                    </p:set>
                                    <p:animEffect transition="in" filter="wipe(down)">
                                      <p:cBhvr>
                                        <p:cTn id="53" dur="500"/>
                                        <p:tgtEl>
                                          <p:spTgt spid="5"/>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nodeType="clickEffect">
                                  <p:stCondLst>
                                    <p:cond delay="0"/>
                                  </p:stCondLst>
                                  <p:childTnLst>
                                    <p:set>
                                      <p:cBhvr>
                                        <p:cTn id="57" dur="1" fill="hold">
                                          <p:stCondLst>
                                            <p:cond delay="0"/>
                                          </p:stCondLst>
                                        </p:cTn>
                                        <p:tgtEl>
                                          <p:spTgt spid="78865"/>
                                        </p:tgtEl>
                                        <p:attrNameLst>
                                          <p:attrName>style.visibility</p:attrName>
                                        </p:attrNameLst>
                                      </p:cBhvr>
                                      <p:to>
                                        <p:strVal val="visible"/>
                                      </p:to>
                                    </p:set>
                                    <p:anim calcmode="lin" valueType="num">
                                      <p:cBhvr>
                                        <p:cTn id="58" dur="1000" fill="hold"/>
                                        <p:tgtEl>
                                          <p:spTgt spid="78865"/>
                                        </p:tgtEl>
                                        <p:attrNameLst>
                                          <p:attrName>ppt_w</p:attrName>
                                        </p:attrNameLst>
                                      </p:cBhvr>
                                      <p:tavLst>
                                        <p:tav tm="0">
                                          <p:val>
                                            <p:fltVal val="0"/>
                                          </p:val>
                                        </p:tav>
                                        <p:tav tm="100000">
                                          <p:val>
                                            <p:strVal val="#ppt_w"/>
                                          </p:val>
                                        </p:tav>
                                      </p:tavLst>
                                    </p:anim>
                                    <p:anim calcmode="lin" valueType="num">
                                      <p:cBhvr>
                                        <p:cTn id="59" dur="1000" fill="hold"/>
                                        <p:tgtEl>
                                          <p:spTgt spid="78865"/>
                                        </p:tgtEl>
                                        <p:attrNameLst>
                                          <p:attrName>ppt_h</p:attrName>
                                        </p:attrNameLst>
                                      </p:cBhvr>
                                      <p:tavLst>
                                        <p:tav tm="0">
                                          <p:val>
                                            <p:fltVal val="0"/>
                                          </p:val>
                                        </p:tav>
                                        <p:tav tm="100000">
                                          <p:val>
                                            <p:strVal val="#ppt_h"/>
                                          </p:val>
                                        </p:tav>
                                      </p:tavLst>
                                    </p:anim>
                                    <p:anim calcmode="lin" valueType="num">
                                      <p:cBhvr>
                                        <p:cTn id="60" dur="1000" fill="hold"/>
                                        <p:tgtEl>
                                          <p:spTgt spid="78865"/>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7886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2"/>
          <p:cNvSpPr>
            <a:spLocks noGrp="1" noChangeArrowheads="1"/>
          </p:cNvSpPr>
          <p:nvPr>
            <p:ph type="title"/>
          </p:nvPr>
        </p:nvSpPr>
        <p:spPr>
          <a:xfrm>
            <a:off x="990600" y="0"/>
            <a:ext cx="7162800" cy="838200"/>
          </a:xfrm>
        </p:spPr>
        <p:txBody>
          <a:bodyPr/>
          <a:lstStyle/>
          <a:p>
            <a:pPr eaLnBrk="1" hangingPunct="1"/>
            <a:r>
              <a:rPr lang="zh-CN" altLang="en-US">
                <a:latin typeface="Arial" pitchFamily="34" charset="0"/>
                <a:cs typeface="Arial" pitchFamily="34" charset="0"/>
              </a:rPr>
              <a:t>新约与旧约之间的</a:t>
            </a:r>
            <a:r>
              <a:rPr lang="zh-SG" altLang="en-US">
                <a:latin typeface="Arial" pitchFamily="34" charset="0"/>
                <a:cs typeface="Arial" pitchFamily="34" charset="0"/>
              </a:rPr>
              <a:t>帝国</a:t>
            </a:r>
            <a:endParaRPr lang="en-US" altLang="en-US">
              <a:latin typeface="Arial" pitchFamily="34" charset="0"/>
              <a:cs typeface="Arial" pitchFamily="34" charset="0"/>
            </a:endParaRPr>
          </a:p>
        </p:txBody>
      </p:sp>
      <p:sp>
        <p:nvSpPr>
          <p:cNvPr id="147458" name="Text Box 3"/>
          <p:cNvSpPr txBox="1">
            <a:spLocks noChangeArrowheads="1"/>
          </p:cNvSpPr>
          <p:nvPr/>
        </p:nvSpPr>
        <p:spPr bwMode="auto">
          <a:xfrm>
            <a:off x="8534400" y="76200"/>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50000"/>
              </a:spcBef>
              <a:buFontTx/>
              <a:buNone/>
            </a:pPr>
            <a:r>
              <a:rPr kumimoji="0" lang="en-US" altLang="en-US" b="0">
                <a:solidFill>
                  <a:srgbClr val="FFFFFF"/>
                </a:solidFill>
                <a:latin typeface="Arial" pitchFamily="34" charset="0"/>
                <a:cs typeface="+mn-cs"/>
              </a:rPr>
              <a:t>52</a:t>
            </a:r>
          </a:p>
        </p:txBody>
      </p:sp>
      <p:pic>
        <p:nvPicPr>
          <p:cNvPr id="79876" name="Picture 4" descr="60 Assyrian"/>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886200" y="2855913"/>
            <a:ext cx="3124200" cy="2554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47460" name="Group 5"/>
          <p:cNvGrpSpPr>
            <a:grpSpLocks/>
          </p:cNvGrpSpPr>
          <p:nvPr/>
        </p:nvGrpSpPr>
        <p:grpSpPr bwMode="auto">
          <a:xfrm>
            <a:off x="2743200" y="2362200"/>
            <a:ext cx="6400800" cy="3152775"/>
            <a:chOff x="898" y="1680"/>
            <a:chExt cx="4862" cy="2226"/>
          </a:xfrm>
        </p:grpSpPr>
        <p:sp>
          <p:nvSpPr>
            <p:cNvPr id="147474" name="Picture 6" descr="32 Persian"/>
            <p:cNvSpPr>
              <a:spLocks noChangeAspect="1" noChangeArrowheads="1"/>
            </p:cNvSpPr>
            <p:nvPr/>
          </p:nvSpPr>
          <p:spPr bwMode="auto">
            <a:xfrm>
              <a:off x="912" y="1680"/>
              <a:ext cx="4848"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47475" name="Picture 7" descr="32 Persian"/>
            <p:cNvSpPr>
              <a:spLocks noChangeAspect="1" noChangeArrowheads="1"/>
            </p:cNvSpPr>
            <p:nvPr/>
          </p:nvSpPr>
          <p:spPr bwMode="auto">
            <a:xfrm>
              <a:off x="898" y="1680"/>
              <a:ext cx="3214"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sp>
        <p:nvSpPr>
          <p:cNvPr id="147461" name="Picture 8" descr="31 Babylonian"/>
          <p:cNvSpPr>
            <a:spLocks noChangeAspect="1" noChangeArrowheads="1"/>
          </p:cNvSpPr>
          <p:nvPr/>
        </p:nvSpPr>
        <p:spPr bwMode="auto">
          <a:xfrm>
            <a:off x="4038600" y="2819400"/>
            <a:ext cx="2819400" cy="2524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nvGrpSpPr>
          <p:cNvPr id="147462" name="Group 9"/>
          <p:cNvGrpSpPr>
            <a:grpSpLocks/>
          </p:cNvGrpSpPr>
          <p:nvPr/>
        </p:nvGrpSpPr>
        <p:grpSpPr bwMode="auto">
          <a:xfrm>
            <a:off x="3505200" y="2209800"/>
            <a:ext cx="6477000" cy="3657600"/>
            <a:chOff x="0" y="1152"/>
            <a:chExt cx="5580" cy="2743"/>
          </a:xfrm>
        </p:grpSpPr>
        <p:sp>
          <p:nvSpPr>
            <p:cNvPr id="147472" name="Picture 10" descr="33 Greek"/>
            <p:cNvSpPr>
              <a:spLocks noChangeAspect="1" noChangeArrowheads="1"/>
            </p:cNvSpPr>
            <p:nvPr/>
          </p:nvSpPr>
          <p:spPr bwMode="auto">
            <a:xfrm>
              <a:off x="0" y="1152"/>
              <a:ext cx="5580" cy="27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sp>
          <p:nvSpPr>
            <p:cNvPr id="147473" name="Picture 11" descr="33 Greek"/>
            <p:cNvSpPr>
              <a:spLocks noChangeAspect="1" noChangeArrowheads="1"/>
            </p:cNvSpPr>
            <p:nvPr/>
          </p:nvSpPr>
          <p:spPr bwMode="auto">
            <a:xfrm>
              <a:off x="4080" y="1152"/>
              <a:ext cx="1440" cy="27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sp>
        <p:nvSpPr>
          <p:cNvPr id="79884" name="Picture 12" descr="34 Roman"/>
          <p:cNvSpPr>
            <a:spLocks noChangeAspect="1" noChangeArrowheads="1"/>
          </p:cNvSpPr>
          <p:nvPr/>
        </p:nvSpPr>
        <p:spPr bwMode="auto">
          <a:xfrm>
            <a:off x="0" y="1236663"/>
            <a:ext cx="6964363" cy="4195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itchFamily="18" charset="0"/>
                <a:ea typeface="MS PGothic" pitchFamily="34" charset="-128"/>
              </a:defRPr>
            </a:lvl1pPr>
            <a:lvl2pPr marL="742950" indent="-285750" eaLnBrk="0" hangingPunct="0">
              <a:defRPr sz="2400">
                <a:solidFill>
                  <a:schemeClr val="tx1"/>
                </a:solidFill>
                <a:latin typeface="Times New Roman" pitchFamily="18" charset="0"/>
                <a:ea typeface="MS PGothic" pitchFamily="34" charset="-128"/>
              </a:defRPr>
            </a:lvl2pPr>
            <a:lvl3pPr marL="1143000" indent="-228600" eaLnBrk="0" hangingPunct="0">
              <a:defRPr sz="2400">
                <a:solidFill>
                  <a:schemeClr val="tx1"/>
                </a:solidFill>
                <a:latin typeface="Times New Roman" pitchFamily="18" charset="0"/>
                <a:ea typeface="MS PGothic" pitchFamily="34" charset="-128"/>
              </a:defRPr>
            </a:lvl3pPr>
            <a:lvl4pPr marL="1600200" indent="-228600" eaLnBrk="0" hangingPunct="0">
              <a:defRPr sz="2400">
                <a:solidFill>
                  <a:schemeClr val="tx1"/>
                </a:solidFill>
                <a:latin typeface="Times New Roman" pitchFamily="18" charset="0"/>
                <a:ea typeface="MS PGothic" pitchFamily="34" charset="-128"/>
              </a:defRPr>
            </a:lvl4pPr>
            <a:lvl5pPr marL="2057400" indent="-228600" eaLnBrk="0" hangingPunct="0">
              <a:defRPr sz="2400">
                <a:solidFill>
                  <a:schemeClr val="tx1"/>
                </a:solidFill>
                <a:latin typeface="Times New Roman" pitchFamily="18" charset="0"/>
                <a:ea typeface="MS PGothic" pitchFamily="34" charset="-128"/>
              </a:defRPr>
            </a:lvl5pPr>
            <a:lvl6pPr marL="2514600" indent="-228600" eaLnBrk="0" fontAlgn="base" hangingPunct="0">
              <a:spcBef>
                <a:spcPct val="0"/>
              </a:spcBef>
              <a:spcAft>
                <a:spcPct val="0"/>
              </a:spcAft>
              <a:defRPr sz="2400">
                <a:solidFill>
                  <a:schemeClr val="tx1"/>
                </a:solidFill>
                <a:latin typeface="Times New Roman" pitchFamily="18" charset="0"/>
                <a:ea typeface="MS PGothic" pitchFamily="34" charset="-128"/>
              </a:defRPr>
            </a:lvl6pPr>
            <a:lvl7pPr marL="2971800" indent="-228600" eaLnBrk="0" fontAlgn="base" hangingPunct="0">
              <a:spcBef>
                <a:spcPct val="0"/>
              </a:spcBef>
              <a:spcAft>
                <a:spcPct val="0"/>
              </a:spcAft>
              <a:defRPr sz="2400">
                <a:solidFill>
                  <a:schemeClr val="tx1"/>
                </a:solidFill>
                <a:latin typeface="Times New Roman" pitchFamily="18" charset="0"/>
                <a:ea typeface="MS PGothic" pitchFamily="34" charset="-128"/>
              </a:defRPr>
            </a:lvl7pPr>
            <a:lvl8pPr marL="3429000" indent="-228600" eaLnBrk="0" fontAlgn="base" hangingPunct="0">
              <a:spcBef>
                <a:spcPct val="0"/>
              </a:spcBef>
              <a:spcAft>
                <a:spcPct val="0"/>
              </a:spcAft>
              <a:defRPr sz="2400">
                <a:solidFill>
                  <a:schemeClr val="tx1"/>
                </a:solidFill>
                <a:latin typeface="Times New Roman" pitchFamily="18" charset="0"/>
                <a:ea typeface="MS PGothic" pitchFamily="34" charset="-128"/>
              </a:defRPr>
            </a:lvl8pPr>
            <a:lvl9pPr marL="3886200" indent="-228600" eaLnBrk="0" fontAlgn="base" hangingPunct="0">
              <a:spcBef>
                <a:spcPct val="0"/>
              </a:spcBef>
              <a:spcAft>
                <a:spcPct val="0"/>
              </a:spcAft>
              <a:defRPr sz="2400">
                <a:solidFill>
                  <a:schemeClr val="tx1"/>
                </a:solidFill>
                <a:latin typeface="Times New Roman" pitchFamily="18" charset="0"/>
                <a:ea typeface="MS PGothic" pitchFamily="34" charset="-128"/>
              </a:defRPr>
            </a:lvl9pPr>
          </a:lstStyle>
          <a:p>
            <a:pPr eaLnBrk="1" hangingPunct="1">
              <a:lnSpc>
                <a:spcPct val="100000"/>
              </a:lnSpc>
              <a:spcBef>
                <a:spcPct val="0"/>
              </a:spcBef>
              <a:buFontTx/>
              <a:buNone/>
            </a:pPr>
            <a:endParaRPr kumimoji="0" lang="en-US" altLang="en-US" b="0">
              <a:solidFill>
                <a:srgbClr val="FFFFFF"/>
              </a:solidFill>
              <a:cs typeface="+mn-cs"/>
            </a:endParaRPr>
          </a:p>
        </p:txBody>
      </p:sp>
      <p:grpSp>
        <p:nvGrpSpPr>
          <p:cNvPr id="17" name="Group 5"/>
          <p:cNvGrpSpPr>
            <a:grpSpLocks/>
          </p:cNvGrpSpPr>
          <p:nvPr/>
        </p:nvGrpSpPr>
        <p:grpSpPr bwMode="auto">
          <a:xfrm>
            <a:off x="2895600" y="2514600"/>
            <a:ext cx="6400800" cy="3152775"/>
            <a:chOff x="898" y="1680"/>
            <a:chExt cx="4862" cy="2226"/>
          </a:xfrm>
        </p:grpSpPr>
        <p:pic>
          <p:nvPicPr>
            <p:cNvPr id="147470" name="Picture 6" descr="32 Persia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912" y="1680"/>
              <a:ext cx="4848"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7471" name="Picture 7" descr="32 Persian"/>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898" y="1680"/>
              <a:ext cx="3214"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20" name="Picture 8" descr="31 Babylonian"/>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4191000" y="2971800"/>
            <a:ext cx="2819400" cy="2524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 name="Group 9"/>
          <p:cNvGrpSpPr>
            <a:grpSpLocks/>
          </p:cNvGrpSpPr>
          <p:nvPr/>
        </p:nvGrpSpPr>
        <p:grpSpPr bwMode="auto">
          <a:xfrm>
            <a:off x="3657600" y="2362200"/>
            <a:ext cx="6477000" cy="3657600"/>
            <a:chOff x="0" y="1152"/>
            <a:chExt cx="5580" cy="2743"/>
          </a:xfrm>
        </p:grpSpPr>
        <p:pic>
          <p:nvPicPr>
            <p:cNvPr id="147468" name="Picture 10" descr="33 Greek"/>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0" y="1152"/>
              <a:ext cx="5580" cy="27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7469" name="Picture 11" descr="33 Greek"/>
            <p:cNvPicPr>
              <a:picLocks noChangeAspect="1" noChangeArrowheads="1"/>
            </p:cNvPicPr>
            <p:nvPr/>
          </p:nvPicPr>
          <p:blipFill>
            <a:blip r:embed="rId7" cstate="screen">
              <a:extLst>
                <a:ext uri="{28A0092B-C50C-407E-A947-70E740481C1C}">
                  <a14:useLocalDpi xmlns:a14="http://schemas.microsoft.com/office/drawing/2010/main" val="0"/>
                </a:ext>
              </a:extLst>
            </a:blip>
            <a:srcRect/>
            <a:stretch>
              <a:fillRect/>
            </a:stretch>
          </p:blipFill>
          <p:spPr bwMode="auto">
            <a:xfrm>
              <a:off x="4080" y="1152"/>
              <a:ext cx="1440" cy="27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6" name="Picture 12" descr="34 Roman"/>
          <p:cNvPicPr>
            <a:picLocks noChangeAspect="1" noChangeArrowheads="1"/>
          </p:cNvPicPr>
          <p:nvPr/>
        </p:nvPicPr>
        <p:blipFill>
          <a:blip r:embed="rId8" cstate="screen">
            <a:extLst>
              <a:ext uri="{28A0092B-C50C-407E-A947-70E740481C1C}">
                <a14:useLocalDpi xmlns:a14="http://schemas.microsoft.com/office/drawing/2010/main" val="0"/>
              </a:ext>
            </a:extLst>
          </a:blip>
          <a:srcRect/>
          <a:stretch>
            <a:fillRect/>
          </a:stretch>
        </p:blipFill>
        <p:spPr bwMode="auto">
          <a:xfrm>
            <a:off x="107950" y="1557338"/>
            <a:ext cx="6964363" cy="4195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153192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nodeType="clickEffect">
                                  <p:stCondLst>
                                    <p:cond delay="0"/>
                                  </p:stCondLst>
                                  <p:childTnLst>
                                    <p:set>
                                      <p:cBhvr>
                                        <p:cTn id="6" dur="1" fill="hold">
                                          <p:stCondLst>
                                            <p:cond delay="0"/>
                                          </p:stCondLst>
                                        </p:cTn>
                                        <p:tgtEl>
                                          <p:spTgt spid="79876"/>
                                        </p:tgtEl>
                                        <p:attrNameLst>
                                          <p:attrName>style.visibility</p:attrName>
                                        </p:attrNameLst>
                                      </p:cBhvr>
                                      <p:to>
                                        <p:strVal val="visible"/>
                                      </p:to>
                                    </p:set>
                                    <p:anim to="" calcmode="lin" valueType="num">
                                      <p:cBhvr>
                                        <p:cTn id="7" dur="1" fill="hold"/>
                                        <p:tgtEl>
                                          <p:spTgt spid="79876"/>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 to="" calcmode="lin" valueType="num">
                                      <p:cBhvr>
                                        <p:cTn id="12" dur="1" fill="hold"/>
                                        <p:tgtEl>
                                          <p:spTgt spid="20"/>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 to="" calcmode="lin" valueType="num">
                                      <p:cBhvr>
                                        <p:cTn id="17" dur="1" fill="hold"/>
                                        <p:tgtEl>
                                          <p:spTgt spid="17"/>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grpId="0" nodeType="clickEffect" nodePh="1">
                                  <p:stCondLst>
                                    <p:cond delay="0"/>
                                  </p:stCondLst>
                                  <p:endCondLst>
                                    <p:cond evt="begin" delay="0">
                                      <p:tn val="20"/>
                                    </p:cond>
                                  </p:endCondLst>
                                  <p:childTnLst>
                                    <p:set>
                                      <p:cBhvr>
                                        <p:cTn id="21" dur="1" fill="hold">
                                          <p:stCondLst>
                                            <p:cond delay="0"/>
                                          </p:stCondLst>
                                        </p:cTn>
                                        <p:tgtEl>
                                          <p:spTgt spid="79884"/>
                                        </p:tgtEl>
                                        <p:attrNameLst>
                                          <p:attrName>style.visibility</p:attrName>
                                        </p:attrNameLst>
                                      </p:cBhvr>
                                      <p:to>
                                        <p:strVal val="visible"/>
                                      </p:to>
                                    </p:set>
                                    <p:anim to="" calcmode="lin" valueType="num">
                                      <p:cBhvr>
                                        <p:cTn id="22" dur="1" fill="hold"/>
                                        <p:tgtEl>
                                          <p:spTgt spid="79884"/>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nodeType="clickEffect">
                                  <p:stCondLst>
                                    <p:cond delay="0"/>
                                  </p:stCondLst>
                                  <p:childTnLst>
                                    <p:set>
                                      <p:cBhvr>
                                        <p:cTn id="26" dur="1" fill="hold">
                                          <p:stCondLst>
                                            <p:cond delay="0"/>
                                          </p:stCondLst>
                                        </p:cTn>
                                        <p:tgtEl>
                                          <p:spTgt spid="13"/>
                                        </p:tgtEl>
                                        <p:attrNameLst>
                                          <p:attrName>style.visibility</p:attrName>
                                        </p:attrNameLst>
                                      </p:cBhvr>
                                      <p:to>
                                        <p:strVal val="visible"/>
                                      </p:to>
                                    </p:set>
                                    <p:anim to="" calcmode="lin" valueType="num">
                                      <p:cBhvr>
                                        <p:cTn id="27" dur="1" fill="hold"/>
                                        <p:tgtEl>
                                          <p:spTgt spid="13"/>
                                        </p:tgtEl>
                                        <p:attrNameLst>
                                          <p:attrName/>
                                        </p:attrNameLst>
                                      </p:cBhvr>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4" presetClass="entr" presetSubtype="0" fill="hold" nodeType="clickEffect">
                                  <p:stCondLst>
                                    <p:cond delay="0"/>
                                  </p:stCondLst>
                                  <p:childTnLst>
                                    <p:set>
                                      <p:cBhvr>
                                        <p:cTn id="31" dur="1" fill="hold">
                                          <p:stCondLst>
                                            <p:cond delay="0"/>
                                          </p:stCondLst>
                                        </p:cTn>
                                        <p:tgtEl>
                                          <p:spTgt spid="16"/>
                                        </p:tgtEl>
                                        <p:attrNameLst>
                                          <p:attrName>style.visibility</p:attrName>
                                        </p:attrNameLst>
                                      </p:cBhvr>
                                      <p:to>
                                        <p:strVal val="visible"/>
                                      </p:to>
                                    </p:set>
                                    <p:anim to="" calcmode="lin" valueType="num">
                                      <p:cBhvr>
                                        <p:cTn id="32" dur="1" fill="hold"/>
                                        <p:tgtEl>
                                          <p:spTgt spid="16"/>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84" grpId="0" animBg="1"/>
    </p:bldLst>
  </p:timing>
</p:sld>
</file>

<file path=ppt/slides/slide303.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159746" name="Rectangle 2"/>
          <p:cNvSpPr>
            <a:spLocks noGrp="1" noChangeArrowheads="1"/>
          </p:cNvSpPr>
          <p:nvPr>
            <p:ph type="title"/>
          </p:nvPr>
        </p:nvSpPr>
        <p:spPr/>
        <p:txBody>
          <a:bodyPr/>
          <a:lstStyle/>
          <a:p>
            <a:r>
              <a:rPr lang="zh-CN" altLang="en-US" b="1">
                <a:latin typeface="Arial Black" charset="0"/>
                <a:ea typeface="MS PGothic" charset="0"/>
                <a:cs typeface="MS PGothic" charset="0"/>
              </a:rPr>
              <a:t>标题</a:t>
            </a:r>
            <a:endParaRPr lang="en-US" b="1">
              <a:latin typeface="Arial Black" charset="0"/>
              <a:ea typeface="MS PGothic" charset="0"/>
              <a:cs typeface="MS PGothic" charset="0"/>
            </a:endParaRPr>
          </a:p>
        </p:txBody>
      </p:sp>
      <p:sp>
        <p:nvSpPr>
          <p:cNvPr id="16387" name="Rectangle 3"/>
          <p:cNvSpPr>
            <a:spLocks noGrp="1" noChangeArrowheads="1"/>
          </p:cNvSpPr>
          <p:nvPr>
            <p:ph type="body" idx="1"/>
          </p:nvPr>
        </p:nvSpPr>
        <p:spPr>
          <a:xfrm>
            <a:off x="304800" y="1981200"/>
            <a:ext cx="8553450" cy="4648200"/>
          </a:xfrm>
        </p:spPr>
        <p:txBody>
          <a:bodyPr/>
          <a:lstStyle/>
          <a:p>
            <a:pPr>
              <a:lnSpc>
                <a:spcPct val="90000"/>
              </a:lnSpc>
            </a:pPr>
            <a:r>
              <a:rPr lang="zh-CN" altLang="en-US" sz="2400" b="1">
                <a:latin typeface="Times New Roman" charset="0"/>
                <a:ea typeface="MS PGothic" charset="0"/>
                <a:cs typeface="MS PGothic" charset="0"/>
              </a:rPr>
              <a:t>历代志</a:t>
            </a:r>
            <a:r>
              <a:rPr lang="en-US" altLang="zh-CN" sz="2400" b="1">
                <a:latin typeface="Times New Roman" charset="0"/>
                <a:ea typeface="MS PGothic" charset="0"/>
                <a:cs typeface="MS PGothic" charset="0"/>
              </a:rPr>
              <a:t>, </a:t>
            </a:r>
            <a:r>
              <a:rPr lang="zh-CN" altLang="en-US" sz="2400" b="1">
                <a:latin typeface="Times New Roman" charset="0"/>
                <a:ea typeface="MS PGothic" charset="0"/>
                <a:cs typeface="MS PGothic" charset="0"/>
              </a:rPr>
              <a:t>撒母耳，列王纪都原属一卷书，希伯来文名字翻译“字样（记述，活动）的日子”，现代成语的意思是“时代的事件” </a:t>
            </a:r>
            <a:endParaRPr lang="en-US" altLang="zh-CN" sz="2400" b="1">
              <a:latin typeface="Arial Narrow" charset="0"/>
              <a:ea typeface="SimSun" charset="0"/>
              <a:cs typeface="SimSun" charset="0"/>
            </a:endParaRPr>
          </a:p>
          <a:p>
            <a:pPr>
              <a:lnSpc>
                <a:spcPct val="90000"/>
              </a:lnSpc>
              <a:buFontTx/>
              <a:buNone/>
            </a:pPr>
            <a:r>
              <a:rPr lang="en-US" altLang="zh-CN" sz="2400" b="1">
                <a:latin typeface="Arial Narrow" charset="0"/>
                <a:ea typeface="SimSun" charset="0"/>
                <a:cs typeface="SimSun" charset="0"/>
              </a:rPr>
              <a:t>  </a:t>
            </a:r>
          </a:p>
          <a:p>
            <a:r>
              <a:rPr lang="zh-CN" altLang="en-US" sz="2400" b="1">
                <a:latin typeface="Times New Roman" charset="0"/>
                <a:ea typeface="MS PGothic" charset="0"/>
                <a:cs typeface="MS PGothic" charset="0"/>
              </a:rPr>
              <a:t>这本书在</a:t>
            </a:r>
            <a:r>
              <a:rPr lang="zh-CN" altLang="en-US" sz="2400" b="1">
                <a:latin typeface="Arial Narrow" charset="0"/>
                <a:ea typeface="SimSun" charset="0"/>
                <a:cs typeface="SimSun" charset="0"/>
              </a:rPr>
              <a:t>七十士 释本里被</a:t>
            </a:r>
            <a:r>
              <a:rPr lang="zh-CN" altLang="en-US" sz="2400" b="1">
                <a:latin typeface="Times New Roman" charset="0"/>
                <a:ea typeface="MS PGothic" charset="0"/>
                <a:cs typeface="MS PGothic" charset="0"/>
              </a:rPr>
              <a:t>称为是‘</a:t>
            </a:r>
            <a:r>
              <a:rPr lang="zh-CN" altLang="en-US" sz="2400" b="1">
                <a:latin typeface="Arial Narrow" charset="0"/>
                <a:ea typeface="SimSun" charset="0"/>
                <a:cs typeface="SimSun" charset="0"/>
              </a:rPr>
              <a:t>巴绿四书’</a:t>
            </a:r>
            <a:r>
              <a:rPr lang="en-US" altLang="zh-CN" sz="2400" b="1">
                <a:latin typeface="Arial Narrow" charset="0"/>
                <a:ea typeface="SimSun" charset="0"/>
                <a:cs typeface="SimSun" charset="0"/>
              </a:rPr>
              <a:t>-</a:t>
            </a:r>
            <a:r>
              <a:rPr lang="zh-CN" altLang="en-US" sz="2400" b="1">
                <a:latin typeface="Times New Roman" charset="0"/>
                <a:ea typeface="MS PGothic" charset="0"/>
                <a:cs typeface="MS PGothic" charset="0"/>
              </a:rPr>
              <a:t>“省略的事物”指的是在撒母耳和列王纪里所缺乏的资料。然而，这个</a:t>
            </a:r>
            <a:endParaRPr lang="en-US" altLang="zh-CN" sz="2400" b="1">
              <a:latin typeface="Times New Roman" charset="0"/>
              <a:ea typeface="MS PGothic" charset="0"/>
              <a:cs typeface="MS PGothic" charset="0"/>
            </a:endParaRPr>
          </a:p>
          <a:p>
            <a:pPr>
              <a:buFontTx/>
              <a:buNone/>
            </a:pPr>
            <a:r>
              <a:rPr lang="zh-CN" altLang="en-US" sz="2400" b="1">
                <a:latin typeface="Times New Roman" charset="0"/>
                <a:ea typeface="MS PGothic" charset="0"/>
                <a:cs typeface="MS PGothic" charset="0"/>
              </a:rPr>
              <a:t>     标题误导历代志只说明列王纪的遗漏，而没有解释两本</a:t>
            </a:r>
            <a:endParaRPr lang="en-US" altLang="zh-CN" sz="2400" b="1">
              <a:latin typeface="Times New Roman" charset="0"/>
              <a:ea typeface="MS PGothic" charset="0"/>
              <a:cs typeface="MS PGothic" charset="0"/>
            </a:endParaRPr>
          </a:p>
          <a:p>
            <a:pPr>
              <a:buFontTx/>
              <a:buNone/>
            </a:pPr>
            <a:r>
              <a:rPr lang="zh-CN" altLang="en-US" sz="2400" b="1">
                <a:latin typeface="Times New Roman" charset="0"/>
                <a:ea typeface="MS PGothic" charset="0"/>
                <a:cs typeface="MS PGothic" charset="0"/>
              </a:rPr>
              <a:t>     书相似之处和不同的侧重点。</a:t>
            </a:r>
            <a:endParaRPr lang="en-US" altLang="zh-CN" sz="2400" b="1">
              <a:latin typeface="Times New Roman" charset="0"/>
              <a:ea typeface="MS PGothic" charset="0"/>
              <a:cs typeface="MS PGothic" charset="0"/>
            </a:endParaRPr>
          </a:p>
          <a:p>
            <a:pPr>
              <a:buFontTx/>
              <a:buNone/>
            </a:pPr>
            <a:endParaRPr lang="en-US" altLang="zh-CN" sz="2400" b="1">
              <a:latin typeface="Times New Roman" charset="0"/>
              <a:ea typeface="MS PGothic" charset="0"/>
              <a:cs typeface="MS PGothic" charset="0"/>
            </a:endParaRPr>
          </a:p>
          <a:p>
            <a:r>
              <a:rPr lang="zh-CN" altLang="en-US" sz="2400" b="1">
                <a:latin typeface="Times New Roman" charset="0"/>
                <a:ea typeface="MS PGothic" charset="0"/>
                <a:cs typeface="MS PGothic" charset="0"/>
              </a:rPr>
              <a:t>英文名称“历代志”应该是最好的。这源于</a:t>
            </a:r>
            <a:r>
              <a:rPr lang="zh-CN" altLang="en-US" sz="2400" b="1">
                <a:latin typeface="Arial Narrow" charset="0"/>
                <a:ea typeface="SimSun" charset="0"/>
                <a:cs typeface="SimSun" charset="0"/>
              </a:rPr>
              <a:t>耶柔米的拉</a:t>
            </a:r>
            <a:r>
              <a:rPr lang="en-US" altLang="zh-CN" sz="2400" b="1">
                <a:latin typeface="Arial Narrow" charset="0"/>
                <a:ea typeface="SimSun" charset="0"/>
                <a:cs typeface="SimSun" charset="0"/>
              </a:rPr>
              <a:t> </a:t>
            </a:r>
            <a:r>
              <a:rPr lang="zh-CN" altLang="en-US" sz="2400" b="1">
                <a:latin typeface="Arial Narrow" charset="0"/>
                <a:ea typeface="SimSun" charset="0"/>
                <a:cs typeface="SimSun" charset="0"/>
              </a:rPr>
              <a:t>丁文</a:t>
            </a:r>
            <a:endParaRPr lang="en-US" altLang="zh-CN" sz="2400" b="1">
              <a:latin typeface="Arial Narrow" charset="0"/>
              <a:ea typeface="SimSun" charset="0"/>
              <a:cs typeface="SimSun" charset="0"/>
            </a:endParaRPr>
          </a:p>
          <a:p>
            <a:pPr>
              <a:buFontTx/>
              <a:buNone/>
            </a:pPr>
            <a:r>
              <a:rPr lang="en-US" altLang="zh-CN" sz="2400" b="1">
                <a:latin typeface="Arial Narrow" charset="0"/>
                <a:ea typeface="SimSun" charset="0"/>
                <a:cs typeface="SimSun" charset="0"/>
              </a:rPr>
              <a:t>    </a:t>
            </a:r>
            <a:r>
              <a:rPr lang="zh-CN" altLang="en-US" sz="2400" b="1">
                <a:latin typeface="Arial Narrow" charset="0"/>
                <a:ea typeface="SimSun" charset="0"/>
                <a:cs typeface="SimSun" charset="0"/>
              </a:rPr>
              <a:t>“武加大 本”</a:t>
            </a:r>
            <a:r>
              <a:rPr lang="zh-CN" altLang="en-US" sz="2400" b="1">
                <a:latin typeface="Times New Roman" charset="0"/>
                <a:ea typeface="MS PGothic" charset="0"/>
                <a:cs typeface="MS PGothic" charset="0"/>
              </a:rPr>
              <a:t>（约公元 </a:t>
            </a:r>
            <a:r>
              <a:rPr lang="en-US" altLang="zh-CN" sz="2400" b="1">
                <a:latin typeface="Times New Roman" charset="0"/>
                <a:ea typeface="MS PGothic" charset="0"/>
                <a:cs typeface="MS PGothic" charset="0"/>
              </a:rPr>
              <a:t>395</a:t>
            </a:r>
            <a:r>
              <a:rPr lang="zh-CN" altLang="en-US" sz="2400" b="1">
                <a:latin typeface="Times New Roman" charset="0"/>
                <a:ea typeface="MS PGothic" charset="0"/>
                <a:cs typeface="MS PGothic" charset="0"/>
              </a:rPr>
              <a:t>）。他认为它完全记录了神圣</a:t>
            </a:r>
            <a:endParaRPr lang="en-US" altLang="zh-CN" sz="2400" b="1">
              <a:latin typeface="Times New Roman" charset="0"/>
              <a:ea typeface="MS PGothic" charset="0"/>
              <a:cs typeface="MS PGothic" charset="0"/>
            </a:endParaRPr>
          </a:p>
          <a:p>
            <a:pPr>
              <a:buFontTx/>
              <a:buNone/>
            </a:pPr>
            <a:r>
              <a:rPr lang="en-US" altLang="zh-CN" sz="2400" b="1">
                <a:latin typeface="Times New Roman" charset="0"/>
                <a:ea typeface="MS PGothic" charset="0"/>
                <a:cs typeface="MS PGothic" charset="0"/>
              </a:rPr>
              <a:t>    </a:t>
            </a:r>
            <a:r>
              <a:rPr lang="zh-CN" altLang="en-US" sz="2400" b="1">
                <a:latin typeface="Times New Roman" charset="0"/>
                <a:ea typeface="MS PGothic" charset="0"/>
                <a:cs typeface="MS PGothic" charset="0"/>
              </a:rPr>
              <a:t>的历史。</a:t>
            </a:r>
            <a:br>
              <a:rPr lang="zh-CN" altLang="en-US" sz="2400" b="1">
                <a:latin typeface="Times New Roman" charset="0"/>
                <a:ea typeface="MS PGothic" charset="0"/>
                <a:cs typeface="MS PGothic" charset="0"/>
              </a:rPr>
            </a:br>
            <a:endParaRPr lang="zh-CN" altLang="en-US" sz="2400" b="1">
              <a:latin typeface="Times New Roman" charset="0"/>
              <a:ea typeface="MS PGothic" charset="0"/>
              <a:cs typeface="MS PGothic" charset="0"/>
            </a:endParaRPr>
          </a:p>
          <a:p>
            <a:pPr>
              <a:buFontTx/>
              <a:buNone/>
            </a:pPr>
            <a:endParaRPr lang="zh-CN" altLang="en-US" sz="1600">
              <a:latin typeface="Times New Roman" charset="0"/>
              <a:ea typeface="MS PGothic" charset="0"/>
              <a:cs typeface="MS PGothic" charset="0"/>
            </a:endParaRPr>
          </a:p>
          <a:p>
            <a:pPr>
              <a:lnSpc>
                <a:spcPct val="90000"/>
              </a:lnSpc>
            </a:pPr>
            <a:endParaRPr lang="en-US" altLang="zh-CN" sz="1600" b="1">
              <a:latin typeface="Arial Narrow" charset="0"/>
              <a:ea typeface="SimSun" charset="0"/>
              <a:cs typeface="SimSun" charset="0"/>
            </a:endParaRPr>
          </a:p>
        </p:txBody>
      </p:sp>
      <p:sp>
        <p:nvSpPr>
          <p:cNvPr id="159748" name="Text Box 4"/>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b="0">
                <a:latin typeface="Times New Roman" charset="0"/>
              </a:rPr>
              <a:t>272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6387">
                                            <p:txEl>
                                              <p:pRg st="0" end="0"/>
                                            </p:txEl>
                                          </p:spTgt>
                                        </p:tgtEl>
                                        <p:attrNameLst>
                                          <p:attrName>style.visibility</p:attrName>
                                        </p:attrNameLst>
                                      </p:cBhvr>
                                      <p:to>
                                        <p:strVal val="visible"/>
                                      </p:to>
                                    </p:set>
                                    <p:anim calcmode="lin" valueType="num">
                                      <p:cBhvr additive="base">
                                        <p:cTn id="7" dur="500" fill="hold"/>
                                        <p:tgtEl>
                                          <p:spTgt spid="1638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638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6387">
                                            <p:txEl>
                                              <p:pRg st="1" end="1"/>
                                            </p:txEl>
                                          </p:spTgt>
                                        </p:tgtEl>
                                        <p:attrNameLst>
                                          <p:attrName>style.visibility</p:attrName>
                                        </p:attrNameLst>
                                      </p:cBhvr>
                                      <p:to>
                                        <p:strVal val="visible"/>
                                      </p:to>
                                    </p:set>
                                    <p:anim calcmode="lin" valueType="num">
                                      <p:cBhvr additive="base">
                                        <p:cTn id="13" dur="500" fill="hold"/>
                                        <p:tgtEl>
                                          <p:spTgt spid="1638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638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6387">
                                            <p:txEl>
                                              <p:pRg st="2" end="2"/>
                                            </p:txEl>
                                          </p:spTgt>
                                        </p:tgtEl>
                                        <p:attrNameLst>
                                          <p:attrName>style.visibility</p:attrName>
                                        </p:attrNameLst>
                                      </p:cBhvr>
                                      <p:to>
                                        <p:strVal val="visible"/>
                                      </p:to>
                                    </p:set>
                                    <p:anim calcmode="lin" valueType="num">
                                      <p:cBhvr additive="base">
                                        <p:cTn id="19" dur="500" fill="hold"/>
                                        <p:tgtEl>
                                          <p:spTgt spid="1638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638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6387">
                                            <p:txEl>
                                              <p:pRg st="3" end="3"/>
                                            </p:txEl>
                                          </p:spTgt>
                                        </p:tgtEl>
                                        <p:attrNameLst>
                                          <p:attrName>style.visibility</p:attrName>
                                        </p:attrNameLst>
                                      </p:cBhvr>
                                      <p:to>
                                        <p:strVal val="visible"/>
                                      </p:to>
                                    </p:set>
                                    <p:anim calcmode="lin" valueType="num">
                                      <p:cBhvr additive="base">
                                        <p:cTn id="25" dur="500" fill="hold"/>
                                        <p:tgtEl>
                                          <p:spTgt spid="1638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638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6387">
                                            <p:txEl>
                                              <p:pRg st="4" end="4"/>
                                            </p:txEl>
                                          </p:spTgt>
                                        </p:tgtEl>
                                        <p:attrNameLst>
                                          <p:attrName>style.visibility</p:attrName>
                                        </p:attrNameLst>
                                      </p:cBhvr>
                                      <p:to>
                                        <p:strVal val="visible"/>
                                      </p:to>
                                    </p:set>
                                    <p:anim calcmode="lin" valueType="num">
                                      <p:cBhvr additive="base">
                                        <p:cTn id="31" dur="500" fill="hold"/>
                                        <p:tgtEl>
                                          <p:spTgt spid="16387">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638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6387">
                                            <p:txEl>
                                              <p:pRg st="6" end="6"/>
                                            </p:txEl>
                                          </p:spTgt>
                                        </p:tgtEl>
                                        <p:attrNameLst>
                                          <p:attrName>style.visibility</p:attrName>
                                        </p:attrNameLst>
                                      </p:cBhvr>
                                      <p:to>
                                        <p:strVal val="visible"/>
                                      </p:to>
                                    </p:set>
                                    <p:anim calcmode="lin" valueType="num">
                                      <p:cBhvr additive="base">
                                        <p:cTn id="37" dur="500" fill="hold"/>
                                        <p:tgtEl>
                                          <p:spTgt spid="16387">
                                            <p:txEl>
                                              <p:pRg st="6" end="6"/>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6387">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6387">
                                            <p:txEl>
                                              <p:pRg st="7" end="7"/>
                                            </p:txEl>
                                          </p:spTgt>
                                        </p:tgtEl>
                                        <p:attrNameLst>
                                          <p:attrName>style.visibility</p:attrName>
                                        </p:attrNameLst>
                                      </p:cBhvr>
                                      <p:to>
                                        <p:strVal val="visible"/>
                                      </p:to>
                                    </p:set>
                                    <p:anim calcmode="lin" valueType="num">
                                      <p:cBhvr additive="base">
                                        <p:cTn id="43" dur="500" fill="hold"/>
                                        <p:tgtEl>
                                          <p:spTgt spid="16387">
                                            <p:txEl>
                                              <p:pRg st="7" end="7"/>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6387">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16387">
                                            <p:txEl>
                                              <p:pRg st="8" end="8"/>
                                            </p:txEl>
                                          </p:spTgt>
                                        </p:tgtEl>
                                        <p:attrNameLst>
                                          <p:attrName>style.visibility</p:attrName>
                                        </p:attrNameLst>
                                      </p:cBhvr>
                                      <p:to>
                                        <p:strVal val="visible"/>
                                      </p:to>
                                    </p:set>
                                    <p:anim calcmode="lin" valueType="num">
                                      <p:cBhvr additive="base">
                                        <p:cTn id="49" dur="500" fill="hold"/>
                                        <p:tgtEl>
                                          <p:spTgt spid="16387">
                                            <p:txEl>
                                              <p:pRg st="8" end="8"/>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6387">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7" grpId="0" build="p" autoUpdateAnimBg="0"/>
    </p:bldLst>
  </p:timing>
</p:sld>
</file>

<file path=ppt/slides/slide30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2625" name="Rectangle 2"/>
          <p:cNvSpPr>
            <a:spLocks noGrp="1" noChangeArrowheads="1"/>
          </p:cNvSpPr>
          <p:nvPr>
            <p:ph type="title"/>
          </p:nvPr>
        </p:nvSpPr>
        <p:spPr>
          <a:xfrm>
            <a:off x="685800" y="609600"/>
            <a:ext cx="7772400" cy="990600"/>
          </a:xfrm>
        </p:spPr>
        <p:txBody>
          <a:bodyPr/>
          <a:lstStyle/>
          <a:p>
            <a:r>
              <a:rPr lang="zh-CN" altLang="en-US" b="1" dirty="0">
                <a:latin typeface="Arial Black" charset="0"/>
                <a:ea typeface="ＭＳ Ｐゴシック" charset="0"/>
                <a:cs typeface="ＭＳ Ｐゴシック" charset="0"/>
              </a:rPr>
              <a:t>作者</a:t>
            </a:r>
            <a:endParaRPr lang="en-US" b="1" dirty="0">
              <a:latin typeface="Arial Black" charset="0"/>
              <a:ea typeface="ＭＳ Ｐゴシック" charset="0"/>
              <a:cs typeface="ＭＳ Ｐゴシック" charset="0"/>
            </a:endParaRPr>
          </a:p>
        </p:txBody>
      </p:sp>
      <p:sp>
        <p:nvSpPr>
          <p:cNvPr id="282626" name="Text Box 5"/>
          <p:cNvSpPr txBox="1">
            <a:spLocks noChangeArrowheads="1"/>
          </p:cNvSpPr>
          <p:nvPr/>
        </p:nvSpPr>
        <p:spPr bwMode="auto">
          <a:xfrm>
            <a:off x="83359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272</a:t>
            </a:r>
          </a:p>
        </p:txBody>
      </p:sp>
      <p:sp>
        <p:nvSpPr>
          <p:cNvPr id="6" name="Rectangle 10"/>
          <p:cNvSpPr txBox="1">
            <a:spLocks noChangeArrowheads="1"/>
          </p:cNvSpPr>
          <p:nvPr/>
        </p:nvSpPr>
        <p:spPr bwMode="auto">
          <a:xfrm>
            <a:off x="76200" y="1528564"/>
            <a:ext cx="396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lvl1pPr marL="342900" indent="-3429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zh-CN" altLang="en-US" sz="2800" u="sng" dirty="0">
                <a:latin typeface="Impact" charset="0"/>
                <a:ea typeface="SimSun" charset="0"/>
                <a:cs typeface="SimSun" charset="0"/>
              </a:rPr>
              <a:t>外部证据</a:t>
            </a:r>
            <a:endParaRPr lang="en-US" altLang="zh-CN" sz="2800" dirty="0">
              <a:latin typeface="Impact" charset="0"/>
              <a:ea typeface="SimSun" charset="0"/>
              <a:cs typeface="SimSun" charset="0"/>
            </a:endParaRPr>
          </a:p>
          <a:p>
            <a:r>
              <a:rPr lang="zh-CN" altLang="en-US" sz="2800" dirty="0">
                <a:ea typeface="SimSun" charset="0"/>
                <a:cs typeface="SimSun" charset="0"/>
              </a:rPr>
              <a:t>他勒目记录祭司以斯拉</a:t>
            </a:r>
            <a:r>
              <a:rPr lang="en-US" altLang="zh-CN" sz="2800" dirty="0">
                <a:ea typeface="SimSun" charset="0"/>
                <a:cs typeface="SimSun" charset="0"/>
              </a:rPr>
              <a:t> </a:t>
            </a:r>
            <a:r>
              <a:rPr lang="zh-CN" altLang="en-US" sz="2800" dirty="0">
                <a:ea typeface="SimSun" charset="0"/>
                <a:cs typeface="SimSun" charset="0"/>
              </a:rPr>
              <a:t>是本书的作者。</a:t>
            </a:r>
            <a:endParaRPr lang="en-US" altLang="zh-CN" sz="2800" dirty="0">
              <a:ea typeface="SimSun" charset="0"/>
              <a:cs typeface="SimSun" charset="0"/>
            </a:endParaRPr>
          </a:p>
          <a:p>
            <a:r>
              <a:rPr lang="zh-CN" altLang="en-US" sz="2800" dirty="0">
                <a:ea typeface="SimSun" charset="0"/>
                <a:cs typeface="SimSun" charset="0"/>
              </a:rPr>
              <a:t>有些他勒目作者却相信尼希米是族系的作者 </a:t>
            </a:r>
            <a:endParaRPr lang="en-US" altLang="zh-CN" sz="2800" dirty="0">
              <a:ea typeface="SimSun" charset="0"/>
              <a:cs typeface="SimSun" charset="0"/>
            </a:endParaRPr>
          </a:p>
          <a:p>
            <a:pPr>
              <a:buFontTx/>
              <a:buNone/>
            </a:pPr>
            <a:r>
              <a:rPr lang="en-US" altLang="zh-CN" sz="2800" dirty="0">
                <a:ea typeface="SimSun" charset="0"/>
                <a:cs typeface="SimSun" charset="0"/>
              </a:rPr>
              <a:t>      (</a:t>
            </a:r>
            <a:r>
              <a:rPr lang="zh-CN" altLang="en-US" sz="2800" dirty="0">
                <a:ea typeface="SimSun" charset="0"/>
                <a:cs typeface="SimSun" charset="0"/>
              </a:rPr>
              <a:t>历代志上</a:t>
            </a:r>
            <a:r>
              <a:rPr lang="en-US" altLang="zh-CN" sz="2800" dirty="0">
                <a:ea typeface="SimSun" charset="0"/>
                <a:cs typeface="SimSun" charset="0"/>
              </a:rPr>
              <a:t>1—9).  </a:t>
            </a:r>
          </a:p>
        </p:txBody>
      </p:sp>
      <p:sp>
        <p:nvSpPr>
          <p:cNvPr id="7" name="Rectangle 11"/>
          <p:cNvSpPr txBox="1">
            <a:spLocks noChangeArrowheads="1"/>
          </p:cNvSpPr>
          <p:nvPr/>
        </p:nvSpPr>
        <p:spPr bwMode="auto">
          <a:xfrm>
            <a:off x="3886200" y="1524000"/>
            <a:ext cx="5029200" cy="548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lvl1pPr marL="342900" indent="-3429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None/>
            </a:pPr>
            <a:r>
              <a:rPr lang="zh-CN" altLang="en-US" u="sng" dirty="0">
                <a:latin typeface="Impact" charset="0"/>
                <a:ea typeface="SimSun" charset="0"/>
                <a:cs typeface="SimSun" charset="0"/>
              </a:rPr>
              <a:t>内部证据</a:t>
            </a:r>
            <a:endParaRPr lang="en-US" altLang="zh-CN" u="sng" dirty="0">
              <a:latin typeface="Impact" charset="0"/>
              <a:ea typeface="SimSun" charset="0"/>
              <a:cs typeface="SimSun" charset="0"/>
            </a:endParaRPr>
          </a:p>
          <a:p>
            <a:r>
              <a:rPr lang="zh-CN" altLang="en-US" dirty="0">
                <a:ea typeface="SimSun" charset="0"/>
                <a:cs typeface="SimSun" charset="0"/>
              </a:rPr>
              <a:t>这本书有祭司所写是有道理，因为他强调寺庙，</a:t>
            </a:r>
            <a:r>
              <a:rPr lang="zh-CN" altLang="en-US" dirty="0">
                <a:latin typeface="Times New Roman" charset="0"/>
                <a:ea typeface="MS PGothic" charset="0"/>
                <a:cs typeface="MS PGothic" charset="0"/>
              </a:rPr>
              <a:t>僧侣，和神选大卫后裔统治犹大王国。</a:t>
            </a:r>
            <a:endParaRPr lang="en-US" altLang="zh-CN" dirty="0">
              <a:latin typeface="Times New Roman" charset="0"/>
              <a:ea typeface="MS PGothic" charset="0"/>
              <a:cs typeface="MS PGothic" charset="0"/>
            </a:endParaRPr>
          </a:p>
          <a:p>
            <a:pPr>
              <a:buNone/>
            </a:pPr>
            <a:r>
              <a:rPr lang="zh-CN" altLang="en-US" dirty="0">
                <a:latin typeface="Times New Roman" charset="0"/>
                <a:ea typeface="MS PGothic" charset="0"/>
                <a:cs typeface="MS PGothic" charset="0"/>
              </a:rPr>
              <a:t> </a:t>
            </a:r>
            <a:endParaRPr lang="en-US" altLang="zh-CN" dirty="0">
              <a:latin typeface="Times New Roman" charset="0"/>
              <a:ea typeface="MS PGothic" charset="0"/>
              <a:cs typeface="MS PGothic" charset="0"/>
            </a:endParaRPr>
          </a:p>
          <a:p>
            <a:r>
              <a:rPr lang="zh-CN" altLang="en-US" dirty="0">
                <a:latin typeface="Times New Roman" charset="0"/>
                <a:ea typeface="MS PGothic" charset="0"/>
                <a:cs typeface="MS PGothic" charset="0"/>
              </a:rPr>
              <a:t>这本书的风格非常类似以斯拉书及两者都有共同点：族谱，寺庙朝拜，在祭司效法，与服从法律．</a:t>
            </a:r>
            <a:endParaRPr lang="en-US" altLang="zh-CN" dirty="0">
              <a:latin typeface="Times New Roman" charset="0"/>
              <a:ea typeface="MS PGothic" charset="0"/>
              <a:cs typeface="MS PGothic" charset="0"/>
            </a:endParaRPr>
          </a:p>
          <a:p>
            <a:pPr>
              <a:buNone/>
            </a:pPr>
            <a:endParaRPr lang="zh-CN" altLang="en-US" dirty="0">
              <a:latin typeface="Times New Roman" charset="0"/>
              <a:ea typeface="MS PGothic" charset="0"/>
              <a:cs typeface="MS PGothic" charset="0"/>
            </a:endParaRPr>
          </a:p>
          <a:p>
            <a:r>
              <a:rPr lang="zh-CN" altLang="en-US" dirty="0">
                <a:ea typeface="SimSun" charset="0"/>
                <a:cs typeface="SimSun" charset="0"/>
              </a:rPr>
              <a:t>以斯拉书</a:t>
            </a:r>
            <a:r>
              <a:rPr lang="en-US" altLang="zh-CN" dirty="0">
                <a:ea typeface="SimSun" charset="0"/>
                <a:cs typeface="SimSun" charset="0"/>
              </a:rPr>
              <a:t>1:1-3</a:t>
            </a:r>
            <a:r>
              <a:rPr lang="zh-CN" altLang="en-US" dirty="0">
                <a:ea typeface="SimSun" charset="0"/>
                <a:cs typeface="SimSun" charset="0"/>
              </a:rPr>
              <a:t>与历代志下</a:t>
            </a:r>
            <a:r>
              <a:rPr lang="en-US" altLang="zh-CN" dirty="0">
                <a:ea typeface="SimSun" charset="0"/>
                <a:cs typeface="SimSun" charset="0"/>
              </a:rPr>
              <a:t>36:22-23</a:t>
            </a:r>
            <a:r>
              <a:rPr lang="zh-CN" altLang="en-US" dirty="0">
                <a:ea typeface="SimSun" charset="0"/>
                <a:cs typeface="SimSun" charset="0"/>
              </a:rPr>
              <a:t>最后的经文几乎相同．这明显表明以</a:t>
            </a:r>
            <a:r>
              <a:rPr lang="zh-CN" altLang="en-US" dirty="0">
                <a:latin typeface="Times New Roman" charset="0"/>
                <a:ea typeface="MS PGothic" charset="0"/>
                <a:cs typeface="MS PGothic" charset="0"/>
              </a:rPr>
              <a:t>斯拉是作者</a:t>
            </a:r>
            <a:endParaRPr lang="en-US" altLang="zh-CN" dirty="0">
              <a:ea typeface="SimSun" charset="0"/>
              <a:cs typeface="SimSun" charset="0"/>
            </a:endParaRPr>
          </a:p>
        </p:txBody>
      </p:sp>
    </p:spTree>
    <p:extLst>
      <p:ext uri="{BB962C8B-B14F-4D97-AF65-F5344CB8AC3E}">
        <p14:creationId xmlns:p14="http://schemas.microsoft.com/office/powerpoint/2010/main" val="10666021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 calcmode="lin" valueType="num">
                                      <p:cBhvr additive="base">
                                        <p:cTn id="13" dur="500" fill="hold"/>
                                        <p:tgtEl>
                                          <p:spTgt spid="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 calcmode="lin" valueType="num">
                                      <p:cBhvr additive="base">
                                        <p:cTn id="19" dur="500" fill="hold"/>
                                        <p:tgtEl>
                                          <p:spTgt spid="6">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6">
                                            <p:txEl>
                                              <p:pRg st="3" end="3"/>
                                            </p:txEl>
                                          </p:spTgt>
                                        </p:tgtEl>
                                        <p:attrNameLst>
                                          <p:attrName>style.visibility</p:attrName>
                                        </p:attrNameLst>
                                      </p:cBhvr>
                                      <p:to>
                                        <p:strVal val="visible"/>
                                      </p:to>
                                    </p:set>
                                    <p:anim calcmode="lin" valueType="num">
                                      <p:cBhvr additive="base">
                                        <p:cTn id="25" dur="500" fill="hold"/>
                                        <p:tgtEl>
                                          <p:spTgt spid="6">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 calcmode="lin" valueType="num">
                                      <p:cBhvr additive="base">
                                        <p:cTn id="31" dur="500" fill="hold"/>
                                        <p:tgtEl>
                                          <p:spTgt spid="7">
                                            <p:txEl>
                                              <p:pRg st="0" end="0"/>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7">
                                            <p:txEl>
                                              <p:pRg st="1" end="1"/>
                                            </p:txEl>
                                          </p:spTgt>
                                        </p:tgtEl>
                                        <p:attrNameLst>
                                          <p:attrName>style.visibility</p:attrName>
                                        </p:attrNameLst>
                                      </p:cBhvr>
                                      <p:to>
                                        <p:strVal val="visible"/>
                                      </p:to>
                                    </p:set>
                                    <p:anim calcmode="lin" valueType="num">
                                      <p:cBhvr additive="base">
                                        <p:cTn id="37" dur="500" fill="hold"/>
                                        <p:tgtEl>
                                          <p:spTgt spid="7">
                                            <p:txEl>
                                              <p:pRg st="1" end="1"/>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7">
                                            <p:txEl>
                                              <p:pRg st="2" end="2"/>
                                            </p:txEl>
                                          </p:spTgt>
                                        </p:tgtEl>
                                        <p:attrNameLst>
                                          <p:attrName>style.visibility</p:attrName>
                                        </p:attrNameLst>
                                      </p:cBhvr>
                                      <p:to>
                                        <p:strVal val="visible"/>
                                      </p:to>
                                    </p:set>
                                    <p:anim calcmode="lin" valueType="num">
                                      <p:cBhvr additive="base">
                                        <p:cTn id="43" dur="500" fill="hold"/>
                                        <p:tgtEl>
                                          <p:spTgt spid="7">
                                            <p:txEl>
                                              <p:pRg st="2" end="2"/>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grpId="0" nodeType="clickEffect">
                                  <p:stCondLst>
                                    <p:cond delay="0"/>
                                  </p:stCondLst>
                                  <p:childTnLst>
                                    <p:set>
                                      <p:cBhvr>
                                        <p:cTn id="48" dur="1" fill="hold">
                                          <p:stCondLst>
                                            <p:cond delay="0"/>
                                          </p:stCondLst>
                                        </p:cTn>
                                        <p:tgtEl>
                                          <p:spTgt spid="7">
                                            <p:txEl>
                                              <p:pRg st="3" end="3"/>
                                            </p:txEl>
                                          </p:spTgt>
                                        </p:tgtEl>
                                        <p:attrNameLst>
                                          <p:attrName>style.visibility</p:attrName>
                                        </p:attrNameLst>
                                      </p:cBhvr>
                                      <p:to>
                                        <p:strVal val="visible"/>
                                      </p:to>
                                    </p:set>
                                    <p:anim calcmode="lin" valueType="num">
                                      <p:cBhvr additive="base">
                                        <p:cTn id="49" dur="500" fill="hold"/>
                                        <p:tgtEl>
                                          <p:spTgt spid="7">
                                            <p:txEl>
                                              <p:pRg st="3" end="3"/>
                                            </p:txEl>
                                          </p:spTgt>
                                        </p:tgtEl>
                                        <p:attrNameLst>
                                          <p:attrName>ppt_x</p:attrName>
                                        </p:attrNameLst>
                                      </p:cBhvr>
                                      <p:tavLst>
                                        <p:tav tm="0">
                                          <p:val>
                                            <p:strVal val="1+#ppt_w/2"/>
                                          </p:val>
                                        </p:tav>
                                        <p:tav tm="100000">
                                          <p:val>
                                            <p:strVal val="#ppt_x"/>
                                          </p:val>
                                        </p:tav>
                                      </p:tavLst>
                                    </p:anim>
                                    <p:anim calcmode="lin" valueType="num">
                                      <p:cBhvr additive="base">
                                        <p:cTn id="50"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2" fill="hold" grpId="0" nodeType="clickEffect">
                                  <p:stCondLst>
                                    <p:cond delay="0"/>
                                  </p:stCondLst>
                                  <p:childTnLst>
                                    <p:set>
                                      <p:cBhvr>
                                        <p:cTn id="54" dur="1" fill="hold">
                                          <p:stCondLst>
                                            <p:cond delay="0"/>
                                          </p:stCondLst>
                                        </p:cTn>
                                        <p:tgtEl>
                                          <p:spTgt spid="7">
                                            <p:txEl>
                                              <p:pRg st="5" end="5"/>
                                            </p:txEl>
                                          </p:spTgt>
                                        </p:tgtEl>
                                        <p:attrNameLst>
                                          <p:attrName>style.visibility</p:attrName>
                                        </p:attrNameLst>
                                      </p:cBhvr>
                                      <p:to>
                                        <p:strVal val="visible"/>
                                      </p:to>
                                    </p:set>
                                    <p:anim calcmode="lin" valueType="num">
                                      <p:cBhvr additive="base">
                                        <p:cTn id="55" dur="500" fill="hold"/>
                                        <p:tgtEl>
                                          <p:spTgt spid="7">
                                            <p:txEl>
                                              <p:pRg st="5" end="5"/>
                                            </p:txEl>
                                          </p:spTgt>
                                        </p:tgtEl>
                                        <p:attrNameLst>
                                          <p:attrName>ppt_x</p:attrName>
                                        </p:attrNameLst>
                                      </p:cBhvr>
                                      <p:tavLst>
                                        <p:tav tm="0">
                                          <p:val>
                                            <p:strVal val="1+#ppt_w/2"/>
                                          </p:val>
                                        </p:tav>
                                        <p:tav tm="100000">
                                          <p:val>
                                            <p:strVal val="#ppt_x"/>
                                          </p:val>
                                        </p:tav>
                                      </p:tavLst>
                                    </p:anim>
                                    <p:anim calcmode="lin" valueType="num">
                                      <p:cBhvr additive="base">
                                        <p:cTn id="56" dur="500" fill="hold"/>
                                        <p:tgtEl>
                                          <p:spTgt spid="7">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7" grpId="0" build="p" autoUpdateAnimBg="0"/>
    </p:bldLst>
  </p:timing>
</p:sld>
</file>

<file path=ppt/slides/slide305.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18444" name="Rectangle 12"/>
          <p:cNvSpPr>
            <a:spLocks noGrp="1" noChangeArrowheads="1"/>
          </p:cNvSpPr>
          <p:nvPr>
            <p:ph type="body" idx="1"/>
          </p:nvPr>
        </p:nvSpPr>
        <p:spPr>
          <a:xfrm>
            <a:off x="0" y="1152525"/>
            <a:ext cx="9144000" cy="5732463"/>
          </a:xfrm>
        </p:spPr>
        <p:txBody>
          <a:bodyPr/>
          <a:lstStyle/>
          <a:p>
            <a:pPr>
              <a:lnSpc>
                <a:spcPct val="80000"/>
              </a:lnSpc>
            </a:pPr>
            <a:r>
              <a:rPr lang="zh-CN" altLang="en-US" sz="2800" b="1" dirty="0">
                <a:latin typeface="Arail" charset="0"/>
                <a:ea typeface="ＭＳ Ｐゴシック" charset="0"/>
                <a:cs typeface="Arail" charset="0"/>
              </a:rPr>
              <a:t>犹大驱逐出境的记载（历代志上 </a:t>
            </a:r>
            <a:r>
              <a:rPr lang="en-US" altLang="zh-CN" sz="2800" b="1" dirty="0">
                <a:latin typeface="Arail" charset="0"/>
                <a:ea typeface="ＭＳ Ｐゴシック" charset="0"/>
                <a:cs typeface="Arail" charset="0"/>
              </a:rPr>
              <a:t>6</a:t>
            </a:r>
            <a:r>
              <a:rPr lang="zh-CN" altLang="en-US" sz="2800" b="1" dirty="0">
                <a:latin typeface="Arail" charset="0"/>
                <a:ea typeface="ＭＳ Ｐゴシック" charset="0"/>
                <a:cs typeface="Arail" charset="0"/>
              </a:rPr>
              <a:t>：</a:t>
            </a:r>
            <a:r>
              <a:rPr lang="en-US" altLang="zh-CN" sz="2800" b="1" dirty="0">
                <a:latin typeface="Arail" charset="0"/>
                <a:ea typeface="ＭＳ Ｐゴシック" charset="0"/>
                <a:cs typeface="Arail" charset="0"/>
              </a:rPr>
              <a:t>15</a:t>
            </a:r>
            <a:r>
              <a:rPr lang="zh-CN" altLang="en-US" sz="2800" b="1" dirty="0">
                <a:latin typeface="Arail" charset="0"/>
                <a:ea typeface="ＭＳ Ｐゴシック" charset="0"/>
                <a:cs typeface="Arail" charset="0"/>
              </a:rPr>
              <a:t>，</a:t>
            </a:r>
            <a:r>
              <a:rPr lang="en-US" altLang="zh-CN" sz="2800" b="1" dirty="0">
                <a:latin typeface="Arail" charset="0"/>
                <a:ea typeface="ＭＳ Ｐゴシック" charset="0"/>
                <a:cs typeface="Arail" charset="0"/>
              </a:rPr>
              <a:t>9:1</a:t>
            </a:r>
            <a:r>
              <a:rPr lang="zh-CN" altLang="en-US" sz="2800" b="1" dirty="0">
                <a:latin typeface="Arail" charset="0"/>
                <a:ea typeface="ＭＳ Ｐゴシック" charset="0"/>
                <a:cs typeface="Arail" charset="0"/>
              </a:rPr>
              <a:t>）都表明这书</a:t>
            </a:r>
          </a:p>
          <a:p>
            <a:pPr>
              <a:lnSpc>
                <a:spcPct val="80000"/>
              </a:lnSpc>
            </a:pPr>
            <a:r>
              <a:rPr lang="zh-CN" altLang="en-US" sz="2800" b="1" dirty="0">
                <a:latin typeface="Arail" charset="0"/>
                <a:ea typeface="ＭＳ Ｐゴシック" charset="0"/>
                <a:cs typeface="Arail" charset="0"/>
              </a:rPr>
              <a:t>是公元前</a:t>
            </a:r>
            <a:r>
              <a:rPr lang="en-US" altLang="zh-CN" sz="2800" b="1" dirty="0">
                <a:latin typeface="Arail" charset="0"/>
                <a:ea typeface="ＭＳ Ｐゴシック" charset="0"/>
                <a:cs typeface="Arail" charset="0"/>
              </a:rPr>
              <a:t>586</a:t>
            </a:r>
            <a:r>
              <a:rPr lang="zh-CN" altLang="en-US" sz="2800" b="1" dirty="0">
                <a:latin typeface="Arail" charset="0"/>
                <a:ea typeface="ＭＳ Ｐゴシック" charset="0"/>
                <a:cs typeface="Arail" charset="0"/>
              </a:rPr>
              <a:t>年后编制的。</a:t>
            </a:r>
          </a:p>
          <a:p>
            <a:pPr>
              <a:lnSpc>
                <a:spcPct val="80000"/>
              </a:lnSpc>
            </a:pPr>
            <a:r>
              <a:rPr lang="zh-CN" altLang="en-US" sz="2800" b="1" dirty="0">
                <a:latin typeface="Arail" charset="0"/>
                <a:ea typeface="ＭＳ Ｐゴシック" charset="0"/>
                <a:cs typeface="Arail" charset="0"/>
              </a:rPr>
              <a:t>历代上下是犹大从巴比伦回返很久后才被编译（历代志</a:t>
            </a:r>
          </a:p>
          <a:p>
            <a:pPr>
              <a:lnSpc>
                <a:spcPct val="80000"/>
              </a:lnSpc>
            </a:pPr>
            <a:r>
              <a:rPr lang="zh-CN" altLang="en-US" sz="2800" b="1" dirty="0">
                <a:latin typeface="Arail" charset="0"/>
                <a:ea typeface="ＭＳ Ｐゴシック" charset="0"/>
                <a:cs typeface="Arail" charset="0"/>
              </a:rPr>
              <a:t>    上 </a:t>
            </a:r>
            <a:r>
              <a:rPr lang="en-US" altLang="zh-CN" sz="2800" b="1" dirty="0">
                <a:latin typeface="Arail" charset="0"/>
                <a:ea typeface="ＭＳ Ｐゴシック" charset="0"/>
                <a:cs typeface="Arail" charset="0"/>
              </a:rPr>
              <a:t>3:17-24</a:t>
            </a:r>
            <a:r>
              <a:rPr lang="zh-CN" altLang="en-US" sz="2800" b="1" dirty="0">
                <a:latin typeface="Arail" charset="0"/>
                <a:ea typeface="ＭＳ Ｐゴシック" charset="0"/>
                <a:cs typeface="Arail" charset="0"/>
              </a:rPr>
              <a:t>）。文本显示，历代志最后的任物。是阿纳尼 （</a:t>
            </a:r>
            <a:r>
              <a:rPr lang="en-US" altLang="zh-CN" sz="2800" b="1" dirty="0">
                <a:latin typeface="Arail" charset="0"/>
                <a:ea typeface="ＭＳ Ｐゴシック" charset="0"/>
                <a:cs typeface="Arail" charset="0"/>
              </a:rPr>
              <a:t>24</a:t>
            </a:r>
            <a:r>
              <a:rPr lang="zh-CN" altLang="en-US" sz="2800" b="1" dirty="0">
                <a:latin typeface="Arail" charset="0"/>
                <a:ea typeface="ＭＳ Ｐゴシック" charset="0"/>
                <a:cs typeface="Arail" charset="0"/>
              </a:rPr>
              <a:t>节）。</a:t>
            </a:r>
          </a:p>
          <a:p>
            <a:pPr>
              <a:lnSpc>
                <a:spcPct val="80000"/>
              </a:lnSpc>
            </a:pPr>
            <a:r>
              <a:rPr lang="zh-CN" altLang="en-US" sz="2800" b="1" dirty="0">
                <a:latin typeface="Arail" charset="0"/>
                <a:ea typeface="ＭＳ Ｐゴシック" charset="0"/>
                <a:cs typeface="Arail" charset="0"/>
              </a:rPr>
              <a:t>    他是耶哥尼雅第八代的后裔（</a:t>
            </a:r>
            <a:r>
              <a:rPr lang="en-US" altLang="zh-CN" sz="2800" b="1" dirty="0">
                <a:latin typeface="Arail" charset="0"/>
                <a:ea typeface="ＭＳ Ｐゴシック" charset="0"/>
                <a:cs typeface="Arail" charset="0"/>
              </a:rPr>
              <a:t>17</a:t>
            </a:r>
            <a:r>
              <a:rPr lang="zh-CN" altLang="en-US" sz="2800" b="1" dirty="0">
                <a:latin typeface="Arail" charset="0"/>
                <a:ea typeface="ＭＳ Ｐゴシック" charset="0"/>
                <a:cs typeface="Arail" charset="0"/>
              </a:rPr>
              <a:t>节），在公元前</a:t>
            </a:r>
            <a:r>
              <a:rPr lang="en-US" altLang="zh-CN" sz="2800" b="1" dirty="0">
                <a:latin typeface="Arail" charset="0"/>
                <a:ea typeface="ＭＳ Ｐゴシック" charset="0"/>
                <a:cs typeface="Arail" charset="0"/>
              </a:rPr>
              <a:t>598</a:t>
            </a:r>
            <a:r>
              <a:rPr lang="zh-CN" altLang="en-US" sz="2800" b="1" dirty="0">
                <a:latin typeface="Arail" charset="0"/>
                <a:ea typeface="ＭＳ Ｐゴシック" charset="0"/>
                <a:cs typeface="Arail" charset="0"/>
              </a:rPr>
              <a:t>年被俘到</a:t>
            </a:r>
          </a:p>
          <a:p>
            <a:pPr>
              <a:lnSpc>
                <a:spcPct val="80000"/>
              </a:lnSpc>
            </a:pPr>
            <a:r>
              <a:rPr lang="zh-CN" altLang="en-US" sz="2800" b="1" dirty="0">
                <a:latin typeface="Arail" charset="0"/>
                <a:ea typeface="ＭＳ Ｐゴシック" charset="0"/>
                <a:cs typeface="Arail" charset="0"/>
              </a:rPr>
              <a:t>     巴比伦。若每八代是等于</a:t>
            </a:r>
            <a:r>
              <a:rPr lang="en-US" altLang="zh-CN" sz="2800" b="1" dirty="0">
                <a:latin typeface="Arail" charset="0"/>
                <a:ea typeface="ＭＳ Ｐゴシック" charset="0"/>
                <a:cs typeface="Arail" charset="0"/>
              </a:rPr>
              <a:t>25</a:t>
            </a:r>
            <a:r>
              <a:rPr lang="zh-CN" altLang="en-US" sz="2800" b="1" dirty="0">
                <a:latin typeface="Arail" charset="0"/>
                <a:ea typeface="ＭＳ Ｐゴシック" charset="0"/>
                <a:cs typeface="Arail" charset="0"/>
              </a:rPr>
              <a:t>年， 那阿纳尼的出生日应该是</a:t>
            </a:r>
          </a:p>
          <a:p>
            <a:pPr>
              <a:lnSpc>
                <a:spcPct val="80000"/>
              </a:lnSpc>
            </a:pPr>
            <a:r>
              <a:rPr lang="zh-CN" altLang="en-US" sz="2800" b="1" dirty="0">
                <a:latin typeface="Arail" charset="0"/>
                <a:ea typeface="ＭＳ Ｐゴシック" charset="0"/>
                <a:cs typeface="Arail" charset="0"/>
              </a:rPr>
              <a:t>    公元前</a:t>
            </a:r>
            <a:r>
              <a:rPr lang="en-US" altLang="zh-CN" sz="2800" b="1" dirty="0">
                <a:latin typeface="Arail" charset="0"/>
                <a:ea typeface="ＭＳ Ｐゴシック" charset="0"/>
                <a:cs typeface="Arail" charset="0"/>
              </a:rPr>
              <a:t>425</a:t>
            </a:r>
            <a:r>
              <a:rPr lang="zh-CN" altLang="en-US" sz="2800" b="1" dirty="0">
                <a:latin typeface="Arail" charset="0"/>
                <a:ea typeface="ＭＳ Ｐゴシック" charset="0"/>
                <a:cs typeface="Arail" charset="0"/>
              </a:rPr>
              <a:t>至</a:t>
            </a:r>
            <a:r>
              <a:rPr lang="en-US" altLang="zh-CN" sz="2800" b="1" dirty="0">
                <a:latin typeface="Arail" charset="0"/>
                <a:ea typeface="ＭＳ Ｐゴシック" charset="0"/>
                <a:cs typeface="Arail" charset="0"/>
              </a:rPr>
              <a:t>400</a:t>
            </a:r>
            <a:r>
              <a:rPr lang="zh-CN" altLang="en-US" sz="2800" b="1" dirty="0">
                <a:latin typeface="Arail" charset="0"/>
                <a:ea typeface="ＭＳ Ｐゴシック" charset="0"/>
                <a:cs typeface="Arail" charset="0"/>
              </a:rPr>
              <a:t>年。 </a:t>
            </a:r>
          </a:p>
          <a:p>
            <a:pPr>
              <a:lnSpc>
                <a:spcPct val="80000"/>
              </a:lnSpc>
            </a:pPr>
            <a:r>
              <a:rPr lang="zh-CN" altLang="en-US" sz="2800" b="1" dirty="0">
                <a:latin typeface="Arail" charset="0"/>
                <a:ea typeface="ＭＳ Ｐゴシック" charset="0"/>
                <a:cs typeface="Arail" charset="0"/>
              </a:rPr>
              <a:t>回返记录（历代志下 </a:t>
            </a:r>
            <a:r>
              <a:rPr lang="en-US" altLang="zh-CN" sz="2800" b="1" dirty="0">
                <a:latin typeface="Arail" charset="0"/>
                <a:ea typeface="ＭＳ Ｐゴシック" charset="0"/>
                <a:cs typeface="Arail" charset="0"/>
              </a:rPr>
              <a:t>36:22-23</a:t>
            </a:r>
            <a:r>
              <a:rPr lang="zh-CN" altLang="en-US" sz="2800" b="1" dirty="0">
                <a:latin typeface="Arail" charset="0"/>
                <a:ea typeface="ＭＳ Ｐゴシック" charset="0"/>
                <a:cs typeface="Arail" charset="0"/>
              </a:rPr>
              <a:t>）也辩称是在放逐后期</a:t>
            </a:r>
          </a:p>
          <a:p>
            <a:pPr>
              <a:lnSpc>
                <a:spcPct val="80000"/>
              </a:lnSpc>
            </a:pPr>
            <a:r>
              <a:rPr lang="zh-CN" altLang="en-US" sz="2800" b="1" dirty="0">
                <a:latin typeface="Arail" charset="0"/>
                <a:ea typeface="ＭＳ Ｐゴシック" charset="0"/>
                <a:cs typeface="Arail" charset="0"/>
              </a:rPr>
              <a:t>然而，圣经记载以斯拉撰写的书和他的工作都没有延伸超过 公元前</a:t>
            </a:r>
            <a:r>
              <a:rPr lang="en-US" altLang="zh-CN" sz="2800" b="1" dirty="0">
                <a:latin typeface="Arail" charset="0"/>
                <a:ea typeface="ＭＳ Ｐゴシック" charset="0"/>
                <a:cs typeface="Arail" charset="0"/>
              </a:rPr>
              <a:t>445</a:t>
            </a:r>
            <a:r>
              <a:rPr lang="zh-CN" altLang="en-US" sz="2800" b="1" dirty="0">
                <a:latin typeface="Arail" charset="0"/>
                <a:ea typeface="ＭＳ Ｐゴシック" charset="0"/>
                <a:cs typeface="Arail" charset="0"/>
              </a:rPr>
              <a:t>（参尼希米</a:t>
            </a:r>
            <a:r>
              <a:rPr lang="en-US" altLang="zh-CN" sz="2800" b="1" dirty="0">
                <a:latin typeface="Arail" charset="0"/>
                <a:ea typeface="ＭＳ Ｐゴシック" charset="0"/>
                <a:cs typeface="Arail" charset="0"/>
              </a:rPr>
              <a:t>12</a:t>
            </a:r>
            <a:r>
              <a:rPr lang="zh-CN" altLang="en-US" sz="2800" b="1" dirty="0">
                <a:latin typeface="Arail" charset="0"/>
                <a:ea typeface="ＭＳ Ｐゴシック" charset="0"/>
                <a:cs typeface="Arail" charset="0"/>
              </a:rPr>
              <a:t>：</a:t>
            </a:r>
            <a:r>
              <a:rPr lang="en-US" altLang="zh-CN" sz="2800" b="1" dirty="0">
                <a:latin typeface="Arail" charset="0"/>
                <a:ea typeface="ＭＳ Ｐゴシック" charset="0"/>
                <a:cs typeface="Arail" charset="0"/>
              </a:rPr>
              <a:t>36</a:t>
            </a:r>
            <a:r>
              <a:rPr lang="zh-CN" altLang="en-US" sz="2800" b="1" dirty="0">
                <a:latin typeface="Arail" charset="0"/>
                <a:ea typeface="ＭＳ Ｐゴシック" charset="0"/>
                <a:cs typeface="Arail" charset="0"/>
              </a:rPr>
              <a:t>）。</a:t>
            </a:r>
          </a:p>
        </p:txBody>
      </p:sp>
      <p:sp>
        <p:nvSpPr>
          <p:cNvPr id="283654" name="Rectangle 6"/>
          <p:cNvSpPr>
            <a:spLocks noGrp="1" noChangeArrowheads="1"/>
          </p:cNvSpPr>
          <p:nvPr>
            <p:ph type="title"/>
          </p:nvPr>
        </p:nvSpPr>
        <p:spPr>
          <a:xfrm>
            <a:off x="0" y="0"/>
            <a:ext cx="5076825" cy="1052513"/>
          </a:xfrm>
          <a:solidFill>
            <a:srgbClr val="800000"/>
          </a:solidFill>
        </p:spPr>
        <p:txBody>
          <a:bodyPr/>
          <a:lstStyle/>
          <a:p>
            <a:r>
              <a:rPr lang="zh-CN" altLang="en-US" b="1" dirty="0">
                <a:latin typeface="Arail" charset="0"/>
                <a:ea typeface="ＭＳ Ｐゴシック" charset="0"/>
                <a:cs typeface="Arail" charset="0"/>
              </a:rPr>
              <a:t>日期</a:t>
            </a:r>
            <a:endParaRPr lang="en-US" b="1" dirty="0">
              <a:latin typeface="Arail" charset="0"/>
              <a:ea typeface="ＭＳ Ｐゴシック" charset="0"/>
              <a:cs typeface="Arail" charset="0"/>
            </a:endParaRPr>
          </a:p>
        </p:txBody>
      </p:sp>
      <p:sp>
        <p:nvSpPr>
          <p:cNvPr id="283655" name="Text Box 5"/>
          <p:cNvSpPr txBox="1">
            <a:spLocks noChangeArrowheads="1"/>
          </p:cNvSpPr>
          <p:nvPr/>
        </p:nvSpPr>
        <p:spPr bwMode="auto">
          <a:xfrm>
            <a:off x="83359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b="0">
                <a:solidFill>
                  <a:srgbClr val="FFFFFF"/>
                </a:solidFill>
                <a:latin typeface="Arail" charset="0"/>
                <a:cs typeface="Arail" charset="0"/>
              </a:rPr>
              <a:t>272</a:t>
            </a:r>
          </a:p>
        </p:txBody>
      </p:sp>
      <p:sp>
        <p:nvSpPr>
          <p:cNvPr id="18442" name="Text Box 10"/>
          <p:cNvSpPr txBox="1">
            <a:spLocks noChangeArrowheads="1"/>
          </p:cNvSpPr>
          <p:nvPr/>
        </p:nvSpPr>
        <p:spPr bwMode="auto">
          <a:xfrm rot="21000000">
            <a:off x="623470" y="2810631"/>
            <a:ext cx="8024859" cy="249796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buFontTx/>
              <a:buNone/>
              <a:defRPr/>
            </a:pPr>
            <a:r>
              <a:rPr lang="zh-CN" altLang="en-US" sz="3600" dirty="0">
                <a:ln>
                  <a:solidFill>
                    <a:srgbClr val="FF0000"/>
                  </a:solidFill>
                </a:ln>
                <a:solidFill>
                  <a:srgbClr val="FFFFFF"/>
                </a:solidFill>
                <a:latin typeface="Arail"/>
                <a:ea typeface="SimSun" charset="0"/>
                <a:cs typeface="Arail"/>
              </a:rPr>
              <a:t>因此，根据估计最好的编译时期应该</a:t>
            </a:r>
          </a:p>
          <a:p>
            <a:pPr algn="ctr">
              <a:buFontTx/>
              <a:buNone/>
              <a:defRPr/>
            </a:pPr>
            <a:r>
              <a:rPr lang="zh-CN" altLang="en-US" sz="3600" dirty="0">
                <a:ln>
                  <a:solidFill>
                    <a:srgbClr val="FF0000"/>
                  </a:solidFill>
                </a:ln>
                <a:solidFill>
                  <a:srgbClr val="FFFFFF"/>
                </a:solidFill>
                <a:latin typeface="Arail"/>
                <a:ea typeface="SimSun" charset="0"/>
                <a:cs typeface="Arail"/>
              </a:rPr>
              <a:t>是大约</a:t>
            </a:r>
            <a:r>
              <a:rPr lang="en-US" altLang="zh-CN" sz="3600" dirty="0">
                <a:ln>
                  <a:solidFill>
                    <a:srgbClr val="FF0000"/>
                  </a:solidFill>
                </a:ln>
                <a:solidFill>
                  <a:srgbClr val="FFFFFF"/>
                </a:solidFill>
                <a:latin typeface="Arail"/>
                <a:ea typeface="SimSun" charset="0"/>
                <a:cs typeface="Arail"/>
              </a:rPr>
              <a:t>450-425</a:t>
            </a:r>
            <a:r>
              <a:rPr lang="zh-CN" altLang="en-US" sz="3600" dirty="0">
                <a:ln>
                  <a:solidFill>
                    <a:srgbClr val="FF0000"/>
                  </a:solidFill>
                </a:ln>
                <a:solidFill>
                  <a:srgbClr val="FFFFFF"/>
                </a:solidFill>
                <a:latin typeface="Arail"/>
                <a:ea typeface="SimSun" charset="0"/>
                <a:cs typeface="Arail"/>
              </a:rPr>
              <a:t>年之间。而且回返记录</a:t>
            </a:r>
          </a:p>
          <a:p>
            <a:pPr algn="ctr">
              <a:buFontTx/>
              <a:buNone/>
              <a:defRPr/>
            </a:pPr>
            <a:r>
              <a:rPr lang="zh-CN" altLang="en-US" sz="3600" dirty="0">
                <a:ln>
                  <a:solidFill>
                    <a:srgbClr val="FF0000"/>
                  </a:solidFill>
                </a:ln>
                <a:solidFill>
                  <a:srgbClr val="FFFFFF"/>
                </a:solidFill>
                <a:latin typeface="Arail"/>
                <a:ea typeface="SimSun" charset="0"/>
                <a:cs typeface="Arail"/>
              </a:rPr>
              <a:t>（历代志下 </a:t>
            </a:r>
            <a:r>
              <a:rPr lang="en-US" altLang="zh-CN" sz="3600" dirty="0">
                <a:ln>
                  <a:solidFill>
                    <a:srgbClr val="FF0000"/>
                  </a:solidFill>
                </a:ln>
                <a:solidFill>
                  <a:srgbClr val="FFFFFF"/>
                </a:solidFill>
                <a:latin typeface="Arail"/>
                <a:ea typeface="SimSun" charset="0"/>
                <a:cs typeface="Arail"/>
              </a:rPr>
              <a:t>36:22-23</a:t>
            </a:r>
            <a:r>
              <a:rPr lang="zh-CN" altLang="en-US" sz="3600" dirty="0">
                <a:ln>
                  <a:solidFill>
                    <a:srgbClr val="FF0000"/>
                  </a:solidFill>
                </a:ln>
                <a:solidFill>
                  <a:srgbClr val="FFFFFF"/>
                </a:solidFill>
                <a:latin typeface="Arail"/>
                <a:ea typeface="SimSun" charset="0"/>
                <a:cs typeface="Arail"/>
              </a:rPr>
              <a:t>）也辩称是在放逐后期。</a:t>
            </a:r>
          </a:p>
        </p:txBody>
      </p:sp>
    </p:spTree>
    <p:extLst>
      <p:ext uri="{BB962C8B-B14F-4D97-AF65-F5344CB8AC3E}">
        <p14:creationId xmlns:p14="http://schemas.microsoft.com/office/powerpoint/2010/main" val="3607043843"/>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444">
                                            <p:txEl>
                                              <p:pRg st="0" end="0"/>
                                            </p:txEl>
                                          </p:spTgt>
                                        </p:tgtEl>
                                        <p:attrNameLst>
                                          <p:attrName>style.visibility</p:attrName>
                                        </p:attrNameLst>
                                      </p:cBhvr>
                                      <p:to>
                                        <p:strVal val="visible"/>
                                      </p:to>
                                    </p:set>
                                    <p:anim calcmode="lin" valueType="num">
                                      <p:cBhvr additive="base">
                                        <p:cTn id="7" dur="500" fill="hold"/>
                                        <p:tgtEl>
                                          <p:spTgt spid="1844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84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8444">
                                            <p:txEl>
                                              <p:pRg st="1" end="1"/>
                                            </p:txEl>
                                          </p:spTgt>
                                        </p:tgtEl>
                                        <p:attrNameLst>
                                          <p:attrName>style.visibility</p:attrName>
                                        </p:attrNameLst>
                                      </p:cBhvr>
                                      <p:to>
                                        <p:strVal val="visible"/>
                                      </p:to>
                                    </p:set>
                                    <p:anim calcmode="lin" valueType="num">
                                      <p:cBhvr additive="base">
                                        <p:cTn id="13" dur="500" fill="hold"/>
                                        <p:tgtEl>
                                          <p:spTgt spid="1844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844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8444">
                                            <p:txEl>
                                              <p:pRg st="2" end="2"/>
                                            </p:txEl>
                                          </p:spTgt>
                                        </p:tgtEl>
                                        <p:attrNameLst>
                                          <p:attrName>style.visibility</p:attrName>
                                        </p:attrNameLst>
                                      </p:cBhvr>
                                      <p:to>
                                        <p:strVal val="visible"/>
                                      </p:to>
                                    </p:set>
                                    <p:anim calcmode="lin" valueType="num">
                                      <p:cBhvr additive="base">
                                        <p:cTn id="19" dur="500" fill="hold"/>
                                        <p:tgtEl>
                                          <p:spTgt spid="1844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844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8444">
                                            <p:txEl>
                                              <p:pRg st="3" end="3"/>
                                            </p:txEl>
                                          </p:spTgt>
                                        </p:tgtEl>
                                        <p:attrNameLst>
                                          <p:attrName>style.visibility</p:attrName>
                                        </p:attrNameLst>
                                      </p:cBhvr>
                                      <p:to>
                                        <p:strVal val="visible"/>
                                      </p:to>
                                    </p:set>
                                    <p:anim calcmode="lin" valueType="num">
                                      <p:cBhvr additive="base">
                                        <p:cTn id="25" dur="500" fill="hold"/>
                                        <p:tgtEl>
                                          <p:spTgt spid="18444">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844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8444">
                                            <p:txEl>
                                              <p:pRg st="4" end="4"/>
                                            </p:txEl>
                                          </p:spTgt>
                                        </p:tgtEl>
                                        <p:attrNameLst>
                                          <p:attrName>style.visibility</p:attrName>
                                        </p:attrNameLst>
                                      </p:cBhvr>
                                      <p:to>
                                        <p:strVal val="visible"/>
                                      </p:to>
                                    </p:set>
                                    <p:anim calcmode="lin" valueType="num">
                                      <p:cBhvr additive="base">
                                        <p:cTn id="31" dur="500" fill="hold"/>
                                        <p:tgtEl>
                                          <p:spTgt spid="18444">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844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8444">
                                            <p:txEl>
                                              <p:pRg st="5" end="5"/>
                                            </p:txEl>
                                          </p:spTgt>
                                        </p:tgtEl>
                                        <p:attrNameLst>
                                          <p:attrName>style.visibility</p:attrName>
                                        </p:attrNameLst>
                                      </p:cBhvr>
                                      <p:to>
                                        <p:strVal val="visible"/>
                                      </p:to>
                                    </p:set>
                                    <p:anim calcmode="lin" valueType="num">
                                      <p:cBhvr additive="base">
                                        <p:cTn id="37" dur="500" fill="hold"/>
                                        <p:tgtEl>
                                          <p:spTgt spid="18444">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8444">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8444">
                                            <p:txEl>
                                              <p:pRg st="6" end="6"/>
                                            </p:txEl>
                                          </p:spTgt>
                                        </p:tgtEl>
                                        <p:attrNameLst>
                                          <p:attrName>style.visibility</p:attrName>
                                        </p:attrNameLst>
                                      </p:cBhvr>
                                      <p:to>
                                        <p:strVal val="visible"/>
                                      </p:to>
                                    </p:set>
                                    <p:anim calcmode="lin" valueType="num">
                                      <p:cBhvr additive="base">
                                        <p:cTn id="43" dur="500" fill="hold"/>
                                        <p:tgtEl>
                                          <p:spTgt spid="18444">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8444">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18444">
                                            <p:txEl>
                                              <p:pRg st="7" end="7"/>
                                            </p:txEl>
                                          </p:spTgt>
                                        </p:tgtEl>
                                        <p:attrNameLst>
                                          <p:attrName>style.visibility</p:attrName>
                                        </p:attrNameLst>
                                      </p:cBhvr>
                                      <p:to>
                                        <p:strVal val="visible"/>
                                      </p:to>
                                    </p:set>
                                    <p:anim calcmode="lin" valueType="num">
                                      <p:cBhvr additive="base">
                                        <p:cTn id="49" dur="500" fill="hold"/>
                                        <p:tgtEl>
                                          <p:spTgt spid="18444">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8444">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18444">
                                            <p:txEl>
                                              <p:pRg st="8" end="8"/>
                                            </p:txEl>
                                          </p:spTgt>
                                        </p:tgtEl>
                                        <p:attrNameLst>
                                          <p:attrName>style.visibility</p:attrName>
                                        </p:attrNameLst>
                                      </p:cBhvr>
                                      <p:to>
                                        <p:strVal val="visible"/>
                                      </p:to>
                                    </p:set>
                                    <p:anim calcmode="lin" valueType="num">
                                      <p:cBhvr additive="base">
                                        <p:cTn id="55" dur="500" fill="hold"/>
                                        <p:tgtEl>
                                          <p:spTgt spid="18444">
                                            <p:txEl>
                                              <p:pRg st="8" end="8"/>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18444">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15" presetClass="entr" presetSubtype="0" fill="hold" nodeType="clickEffect">
                                  <p:stCondLst>
                                    <p:cond delay="0"/>
                                  </p:stCondLst>
                                  <p:childTnLst>
                                    <p:set>
                                      <p:cBhvr>
                                        <p:cTn id="60" dur="1" fill="hold">
                                          <p:stCondLst>
                                            <p:cond delay="0"/>
                                          </p:stCondLst>
                                        </p:cTn>
                                        <p:tgtEl>
                                          <p:spTgt spid="18442"/>
                                        </p:tgtEl>
                                        <p:attrNameLst>
                                          <p:attrName>style.visibility</p:attrName>
                                        </p:attrNameLst>
                                      </p:cBhvr>
                                      <p:to>
                                        <p:strVal val="visible"/>
                                      </p:to>
                                    </p:set>
                                    <p:anim calcmode="lin" valueType="num">
                                      <p:cBhvr>
                                        <p:cTn id="61" dur="1000" fill="hold"/>
                                        <p:tgtEl>
                                          <p:spTgt spid="18442"/>
                                        </p:tgtEl>
                                        <p:attrNameLst>
                                          <p:attrName>ppt_w</p:attrName>
                                        </p:attrNameLst>
                                      </p:cBhvr>
                                      <p:tavLst>
                                        <p:tav tm="0">
                                          <p:val>
                                            <p:fltVal val="0"/>
                                          </p:val>
                                        </p:tav>
                                        <p:tav tm="100000">
                                          <p:val>
                                            <p:strVal val="#ppt_w"/>
                                          </p:val>
                                        </p:tav>
                                      </p:tavLst>
                                    </p:anim>
                                    <p:anim calcmode="lin" valueType="num">
                                      <p:cBhvr>
                                        <p:cTn id="62" dur="1000" fill="hold"/>
                                        <p:tgtEl>
                                          <p:spTgt spid="18442"/>
                                        </p:tgtEl>
                                        <p:attrNameLst>
                                          <p:attrName>ppt_h</p:attrName>
                                        </p:attrNameLst>
                                      </p:cBhvr>
                                      <p:tavLst>
                                        <p:tav tm="0">
                                          <p:val>
                                            <p:fltVal val="0"/>
                                          </p:val>
                                        </p:tav>
                                        <p:tav tm="100000">
                                          <p:val>
                                            <p:strVal val="#ppt_h"/>
                                          </p:val>
                                        </p:tav>
                                      </p:tavLst>
                                    </p:anim>
                                    <p:anim calcmode="lin" valueType="num">
                                      <p:cBhvr>
                                        <p:cTn id="63" dur="1000" fill="hold"/>
                                        <p:tgtEl>
                                          <p:spTgt spid="18442"/>
                                        </p:tgtEl>
                                        <p:attrNameLst>
                                          <p:attrName>ppt_x</p:attrName>
                                        </p:attrNameLst>
                                      </p:cBhvr>
                                      <p:tavLst>
                                        <p:tav tm="0" fmla="#ppt_x+(cos(-2*pi*(1-$))*-#ppt_x-sin(-2*pi*(1-$))*(1-#ppt_y))*(1-$)">
                                          <p:val>
                                            <p:fltVal val="0"/>
                                          </p:val>
                                        </p:tav>
                                        <p:tav tm="100000">
                                          <p:val>
                                            <p:fltVal val="1"/>
                                          </p:val>
                                        </p:tav>
                                      </p:tavLst>
                                    </p:anim>
                                    <p:anim calcmode="lin" valueType="num">
                                      <p:cBhvr>
                                        <p:cTn id="64" dur="1000" fill="hold"/>
                                        <p:tgtEl>
                                          <p:spTgt spid="1844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44" grpId="0" build="p" autoUpdateAnimBg="0"/>
    </p:bldLst>
  </p:timing>
</p:sld>
</file>

<file path=ppt/slides/slide306.xml><?xml version="1.0" encoding="utf-8"?>
<p:sld xmlns:a="http://schemas.openxmlformats.org/drawingml/2006/main" xmlns:r="http://schemas.openxmlformats.org/officeDocument/2006/relationships" xmlns:p="http://schemas.openxmlformats.org/presentationml/2006/main" showMasterPhAnim="0">
  <p:cSld>
    <p:bg>
      <p:bgPr>
        <a:solidFill>
          <a:schemeClr val="bg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84677" name="Rectangle 2"/>
          <p:cNvSpPr>
            <a:spLocks noGrp="1" noChangeArrowheads="1"/>
          </p:cNvSpPr>
          <p:nvPr>
            <p:ph type="title"/>
          </p:nvPr>
        </p:nvSpPr>
        <p:spPr>
          <a:solidFill>
            <a:srgbClr val="800000"/>
          </a:solidFill>
        </p:spPr>
        <p:txBody>
          <a:bodyPr/>
          <a:lstStyle/>
          <a:p>
            <a:r>
              <a:rPr lang="zh-CN" altLang="en-US" b="1" dirty="0">
                <a:latin typeface="Arial Black" charset="0"/>
                <a:ea typeface="ＭＳ Ｐゴシック" charset="0"/>
                <a:cs typeface="ＭＳ Ｐゴシック" charset="0"/>
              </a:rPr>
              <a:t>读者</a:t>
            </a:r>
            <a:endParaRPr lang="en-US" b="1" dirty="0">
              <a:latin typeface="Arial Black" charset="0"/>
              <a:ea typeface="ＭＳ Ｐゴシック" charset="0"/>
              <a:cs typeface="ＭＳ Ｐゴシック" charset="0"/>
            </a:endParaRPr>
          </a:p>
        </p:txBody>
      </p:sp>
      <p:sp>
        <p:nvSpPr>
          <p:cNvPr id="284678" name="Text Box 4"/>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ail" charset="0"/>
                <a:cs typeface="Arail" charset="0"/>
              </a:rPr>
              <a:t>272</a:t>
            </a:r>
          </a:p>
        </p:txBody>
      </p:sp>
      <p:sp>
        <p:nvSpPr>
          <p:cNvPr id="5" name="Rectangle 3"/>
          <p:cNvSpPr txBox="1">
            <a:spLocks noChangeArrowheads="1"/>
          </p:cNvSpPr>
          <p:nvPr/>
        </p:nvSpPr>
        <p:spPr bwMode="auto">
          <a:xfrm>
            <a:off x="762000" y="1828800"/>
            <a:ext cx="8153400" cy="3200400"/>
          </a:xfrm>
          <a:prstGeom prst="rect">
            <a:avLst/>
          </a:prstGeom>
          <a:solidFill>
            <a:schemeClr val="bg2"/>
          </a:solidFill>
          <a:ln w="9525">
            <a:noFill/>
            <a:miter lim="800000"/>
            <a:headEnd/>
            <a:tailEnd/>
          </a:ln>
        </p:spPr>
        <p:txBody>
          <a:bodyPr lIns="92075" tIns="46038" rIns="92075" bIns="46038"/>
          <a:lstStyle/>
          <a:p>
            <a:pPr marL="342900" indent="-342900" algn="ctr">
              <a:lnSpc>
                <a:spcPct val="100000"/>
              </a:lnSpc>
              <a:buFontTx/>
              <a:buNone/>
              <a:defRPr/>
            </a:pPr>
            <a:r>
              <a:rPr lang="zh-CN" altLang="en-US" sz="2800" kern="0" dirty="0">
                <a:solidFill>
                  <a:srgbClr val="FFFFFF"/>
                </a:solidFill>
                <a:latin typeface="Arial Black" charset="0"/>
                <a:ea typeface="SimSun" pitchFamily="2" charset="-122"/>
                <a:cs typeface="SimSun" pitchFamily="2" charset="-122"/>
              </a:rPr>
              <a:t>使用以上公元前</a:t>
            </a:r>
            <a:r>
              <a:rPr lang="en-US" altLang="zh-CN" sz="2800" kern="0" dirty="0">
                <a:solidFill>
                  <a:srgbClr val="FFFFFF"/>
                </a:solidFill>
                <a:latin typeface="Arial Black" charset="0"/>
                <a:ea typeface="SimSun" pitchFamily="2" charset="-122"/>
                <a:cs typeface="SimSun" pitchFamily="2" charset="-122"/>
              </a:rPr>
              <a:t>450-425</a:t>
            </a:r>
            <a:r>
              <a:rPr lang="zh-CN" altLang="en-US" sz="2800" kern="0" dirty="0">
                <a:solidFill>
                  <a:srgbClr val="FFFFFF"/>
                </a:solidFill>
                <a:latin typeface="Arial Black" charset="0"/>
                <a:ea typeface="SimSun" pitchFamily="2" charset="-122"/>
                <a:cs typeface="SimSun" pitchFamily="2" charset="-122"/>
              </a:rPr>
              <a:t>年的日期为汇篇，原来的读者包括那些已经回到土地大约一个世纪</a:t>
            </a:r>
          </a:p>
          <a:p>
            <a:pPr marL="342900" indent="-342900" algn="ctr">
              <a:lnSpc>
                <a:spcPct val="100000"/>
              </a:lnSpc>
              <a:buFontTx/>
              <a:buNone/>
              <a:defRPr/>
            </a:pPr>
            <a:r>
              <a:rPr lang="zh-CN" altLang="en-US" sz="2800" kern="0" dirty="0">
                <a:solidFill>
                  <a:srgbClr val="FFFFFF"/>
                </a:solidFill>
                <a:latin typeface="Arial Black" charset="0"/>
                <a:ea typeface="SimSun" pitchFamily="2" charset="-122"/>
                <a:cs typeface="SimSun" pitchFamily="2" charset="-122"/>
              </a:rPr>
              <a:t>  和可能是在近期经历了尼希米在耶路撒冷</a:t>
            </a:r>
          </a:p>
          <a:p>
            <a:pPr marL="342900" indent="-342900" algn="ctr">
              <a:lnSpc>
                <a:spcPct val="100000"/>
              </a:lnSpc>
              <a:buFontTx/>
              <a:buNone/>
              <a:defRPr/>
            </a:pPr>
            <a:r>
              <a:rPr lang="zh-CN" altLang="en-US" sz="2800" kern="0" dirty="0">
                <a:solidFill>
                  <a:srgbClr val="FFFFFF"/>
                </a:solidFill>
                <a:latin typeface="Arial Black" charset="0"/>
                <a:ea typeface="SimSun" pitchFamily="2" charset="-122"/>
                <a:cs typeface="SimSun" pitchFamily="2" charset="-122"/>
              </a:rPr>
              <a:t>重建城墙的犹太人。</a:t>
            </a:r>
            <a:endParaRPr lang="en-US" altLang="zh-CN" sz="2800" kern="0" dirty="0">
              <a:solidFill>
                <a:srgbClr val="FFFFFF"/>
              </a:solidFill>
              <a:latin typeface="Arial Black" charset="0"/>
              <a:ea typeface="SimSun" pitchFamily="2" charset="-122"/>
              <a:cs typeface="SimSun" pitchFamily="2" charset="-122"/>
            </a:endParaRPr>
          </a:p>
        </p:txBody>
      </p:sp>
    </p:spTree>
    <p:extLst>
      <p:ext uri="{BB962C8B-B14F-4D97-AF65-F5344CB8AC3E}">
        <p14:creationId xmlns:p14="http://schemas.microsoft.com/office/powerpoint/2010/main" val="3297878481"/>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xEl>
                                              <p:charRg st="4294967295" end="4294967295"/>
                                            </p:txEl>
                                          </p:spTgt>
                                        </p:tgtEl>
                                        <p:attrNameLst>
                                          <p:attrName>style.visibility</p:attrName>
                                        </p:attrNameLst>
                                      </p:cBhvr>
                                      <p:to>
                                        <p:strVal val="visible"/>
                                      </p:to>
                                    </p:set>
                                    <p:animEffect transition="in" filter="checkerboard(across)">
                                      <p:cBhvr>
                                        <p:cTn id="7" dur="500"/>
                                        <p:tgtEl>
                                          <p:spTgt spid="5">
                                            <p:txEl>
                                              <p:charRg st="4294967295" end="429496729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Lst>
  </p:timing>
</p:sld>
</file>

<file path=ppt/slides/slide307.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285698" name="Rectangle 2"/>
          <p:cNvSpPr>
            <a:spLocks noGrp="1" noChangeArrowheads="1"/>
          </p:cNvSpPr>
          <p:nvPr>
            <p:ph type="title"/>
          </p:nvPr>
        </p:nvSpPr>
        <p:spPr/>
        <p:txBody>
          <a:bodyPr/>
          <a:lstStyle/>
          <a:p>
            <a:r>
              <a:rPr lang="zh-CN" altLang="en-US" b="1" dirty="0">
                <a:latin typeface="Arial Black" charset="0"/>
                <a:ea typeface="ＭＳ Ｐゴシック" charset="0"/>
                <a:cs typeface="ＭＳ Ｐゴシック" charset="0"/>
              </a:rPr>
              <a:t>场合</a:t>
            </a:r>
            <a:endParaRPr lang="en-US" b="1" dirty="0">
              <a:latin typeface="Arial Black" charset="0"/>
              <a:ea typeface="ＭＳ Ｐゴシック" charset="0"/>
              <a:cs typeface="ＭＳ Ｐゴシック" charset="0"/>
            </a:endParaRPr>
          </a:p>
        </p:txBody>
      </p:sp>
      <p:sp>
        <p:nvSpPr>
          <p:cNvPr id="285699" name="Text Box 4"/>
          <p:cNvSpPr txBox="1">
            <a:spLocks noChangeArrowheads="1"/>
          </p:cNvSpPr>
          <p:nvPr/>
        </p:nvSpPr>
        <p:spPr bwMode="auto">
          <a:xfrm>
            <a:off x="83359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272</a:t>
            </a:r>
          </a:p>
        </p:txBody>
      </p:sp>
      <p:sp>
        <p:nvSpPr>
          <p:cNvPr id="5" name="Rectangle 3"/>
          <p:cNvSpPr txBox="1">
            <a:spLocks noChangeArrowheads="1"/>
          </p:cNvSpPr>
          <p:nvPr/>
        </p:nvSpPr>
        <p:spPr bwMode="auto">
          <a:xfrm>
            <a:off x="762000" y="1981200"/>
            <a:ext cx="8153400" cy="403860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lvl1pPr marL="342900" indent="-3429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zh-CN" altLang="en-US" sz="2800" dirty="0">
                <a:solidFill>
                  <a:srgbClr val="FFFFFF"/>
                </a:solidFill>
                <a:latin typeface="Arial" charset="0"/>
                <a:ea typeface="SimSun" charset="0"/>
                <a:cs typeface="SimSun" charset="0"/>
              </a:rPr>
              <a:t>列王记从政治</a:t>
            </a:r>
            <a:r>
              <a:rPr lang="en-US" altLang="zh-CN" sz="2800" dirty="0">
                <a:solidFill>
                  <a:srgbClr val="FFFFFF"/>
                </a:solidFill>
                <a:latin typeface="Arial" charset="0"/>
                <a:ea typeface="SimSun" charset="0"/>
                <a:cs typeface="SimSun" charset="0"/>
              </a:rPr>
              <a:t>/</a:t>
            </a:r>
            <a:r>
              <a:rPr lang="zh-CN" altLang="en-US" sz="2800" dirty="0">
                <a:solidFill>
                  <a:srgbClr val="FFFFFF"/>
                </a:solidFill>
                <a:latin typeface="Arial" charset="0"/>
                <a:ea typeface="SimSun" charset="0"/>
                <a:cs typeface="SimSun" charset="0"/>
              </a:rPr>
              <a:t>伦理的角度看历史，而</a:t>
            </a:r>
          </a:p>
          <a:p>
            <a:pPr algn="ctr">
              <a:buFontTx/>
              <a:buNone/>
            </a:pPr>
            <a:r>
              <a:rPr lang="zh-CN" altLang="en-US" sz="2800" dirty="0">
                <a:solidFill>
                  <a:srgbClr val="FFFFFF"/>
                </a:solidFill>
                <a:latin typeface="Arial" charset="0"/>
                <a:ea typeface="SimSun" charset="0"/>
                <a:cs typeface="SimSun" charset="0"/>
              </a:rPr>
              <a:t>历代志提供了属灵</a:t>
            </a:r>
            <a:r>
              <a:rPr lang="en-US" altLang="zh-CN" sz="2800" dirty="0">
                <a:solidFill>
                  <a:srgbClr val="FFFFFF"/>
                </a:solidFill>
                <a:latin typeface="Arial" charset="0"/>
                <a:ea typeface="SimSun" charset="0"/>
                <a:cs typeface="SimSun" charset="0"/>
              </a:rPr>
              <a:t>/</a:t>
            </a:r>
            <a:r>
              <a:rPr lang="zh-CN" altLang="en-US" sz="2800" dirty="0">
                <a:solidFill>
                  <a:srgbClr val="FFFFFF"/>
                </a:solidFill>
                <a:latin typeface="Arial" charset="0"/>
                <a:ea typeface="SimSun" charset="0"/>
                <a:cs typeface="SimSun" charset="0"/>
              </a:rPr>
              <a:t>祭司的观点。它提醒与</a:t>
            </a:r>
          </a:p>
          <a:p>
            <a:pPr algn="ctr">
              <a:buFontTx/>
              <a:buNone/>
            </a:pPr>
            <a:r>
              <a:rPr lang="zh-CN" altLang="en-US" sz="2800" dirty="0">
                <a:solidFill>
                  <a:srgbClr val="FFFFFF"/>
                </a:solidFill>
                <a:latin typeface="Arial" charset="0"/>
                <a:ea typeface="SimSun" charset="0"/>
                <a:cs typeface="SimSun" charset="0"/>
              </a:rPr>
              <a:t>鼓励返回的犹族，大卫的王室后裔仍然</a:t>
            </a:r>
          </a:p>
          <a:p>
            <a:pPr algn="ctr">
              <a:buFontTx/>
              <a:buNone/>
            </a:pPr>
            <a:r>
              <a:rPr lang="zh-CN" altLang="en-US" sz="2800" dirty="0">
                <a:solidFill>
                  <a:srgbClr val="FFFFFF"/>
                </a:solidFill>
                <a:latin typeface="Arial" charset="0"/>
                <a:ea typeface="SimSun" charset="0"/>
                <a:cs typeface="SimSun" charset="0"/>
              </a:rPr>
              <a:t>延续，虽然他们只建立了比不上所罗门</a:t>
            </a:r>
          </a:p>
          <a:p>
            <a:pPr algn="ctr">
              <a:buFontTx/>
              <a:buNone/>
            </a:pPr>
            <a:r>
              <a:rPr lang="zh-CN" altLang="en-US" sz="2800" dirty="0">
                <a:solidFill>
                  <a:srgbClr val="FFFFFF"/>
                </a:solidFill>
                <a:latin typeface="Arial" charset="0"/>
                <a:ea typeface="SimSun" charset="0"/>
                <a:cs typeface="SimSun" charset="0"/>
              </a:rPr>
              <a:t>的微薄寺庙。因此，历代志的记载是要加强</a:t>
            </a:r>
          </a:p>
          <a:p>
            <a:pPr algn="ctr">
              <a:buFontTx/>
              <a:buNone/>
            </a:pPr>
            <a:r>
              <a:rPr lang="zh-CN" altLang="en-US" sz="2800" dirty="0">
                <a:solidFill>
                  <a:srgbClr val="FFFFFF"/>
                </a:solidFill>
                <a:latin typeface="Arial" charset="0"/>
                <a:ea typeface="SimSun" charset="0"/>
                <a:cs typeface="SimSun" charset="0"/>
              </a:rPr>
              <a:t>那些只有模糊回忆荣耀者的希望。</a:t>
            </a:r>
          </a:p>
        </p:txBody>
      </p:sp>
    </p:spTree>
    <p:extLst>
      <p:ext uri="{BB962C8B-B14F-4D97-AF65-F5344CB8AC3E}">
        <p14:creationId xmlns:p14="http://schemas.microsoft.com/office/powerpoint/2010/main" val="2510534548"/>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xEl>
                                              <p:charRg st="4294967295" end="4294967295"/>
                                            </p:txEl>
                                          </p:spTgt>
                                        </p:tgtEl>
                                        <p:attrNameLst>
                                          <p:attrName>style.visibility</p:attrName>
                                        </p:attrNameLst>
                                      </p:cBhvr>
                                      <p:to>
                                        <p:strVal val="visible"/>
                                      </p:to>
                                    </p:set>
                                    <p:animEffect transition="in" filter="checkerboard(across)">
                                      <p:cBhvr>
                                        <p:cTn id="7" dur="500"/>
                                        <p:tgtEl>
                                          <p:spTgt spid="5">
                                            <p:txEl>
                                              <p:charRg st="4294967295" end="429496729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2"/>
          <p:cNvSpPr>
            <a:spLocks noGrp="1" noChangeArrowheads="1"/>
          </p:cNvSpPr>
          <p:nvPr>
            <p:ph type="title"/>
          </p:nvPr>
        </p:nvSpPr>
        <p:spPr/>
        <p:txBody>
          <a:bodyPr/>
          <a:lstStyle/>
          <a:p>
            <a:r>
              <a:rPr lang="zh-CN" altLang="en-US" b="1" dirty="0">
                <a:latin typeface="Arial" charset="0"/>
                <a:ea typeface="ＭＳ Ｐゴシック" charset="0"/>
              </a:rPr>
              <a:t>特征</a:t>
            </a:r>
            <a:endParaRPr lang="en-US" b="1" dirty="0">
              <a:latin typeface="Arial" charset="0"/>
              <a:ea typeface="ＭＳ Ｐゴシック" charset="0"/>
            </a:endParaRPr>
          </a:p>
        </p:txBody>
      </p:sp>
      <p:sp>
        <p:nvSpPr>
          <p:cNvPr id="286722" name="Text Box 4"/>
          <p:cNvSpPr txBox="1">
            <a:spLocks noChangeArrowheads="1"/>
          </p:cNvSpPr>
          <p:nvPr/>
        </p:nvSpPr>
        <p:spPr bwMode="auto">
          <a:xfrm>
            <a:off x="83359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b="0">
                <a:solidFill>
                  <a:srgbClr val="FFFFFF"/>
                </a:solidFill>
                <a:latin typeface="Arial" charset="0"/>
                <a:cs typeface="Arial" charset="0"/>
              </a:rPr>
              <a:t>273</a:t>
            </a:r>
          </a:p>
        </p:txBody>
      </p:sp>
      <p:sp>
        <p:nvSpPr>
          <p:cNvPr id="286723" name="Rectangle 3"/>
          <p:cNvSpPr txBox="1">
            <a:spLocks noChangeArrowheads="1"/>
          </p:cNvSpPr>
          <p:nvPr/>
        </p:nvSpPr>
        <p:spPr bwMode="auto">
          <a:xfrm>
            <a:off x="250825" y="1828800"/>
            <a:ext cx="8642350" cy="41148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lvl1pPr marL="446088" indent="-446088">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lvl="1">
              <a:lnSpc>
                <a:spcPct val="100000"/>
              </a:lnSpc>
              <a:buFontTx/>
              <a:buNone/>
            </a:pPr>
            <a:r>
              <a:rPr lang="en-US" altLang="zh-CN" sz="2800" b="0" dirty="0">
                <a:solidFill>
                  <a:srgbClr val="FFFFFF"/>
                </a:solidFill>
                <a:latin typeface="Arial" charset="0"/>
                <a:cs typeface="Arial" charset="0"/>
              </a:rPr>
              <a:t>B.	"</a:t>
            </a:r>
            <a:r>
              <a:rPr lang="zh-CN" altLang="en-US" sz="2800" b="0" dirty="0">
                <a:solidFill>
                  <a:srgbClr val="FFFFFF"/>
                </a:solidFill>
                <a:latin typeface="Arial" charset="0"/>
                <a:cs typeface="Arial" charset="0"/>
              </a:rPr>
              <a:t>迄今</a:t>
            </a:r>
            <a:r>
              <a:rPr lang="en-US" altLang="zh-CN" sz="2800" b="0" dirty="0">
                <a:solidFill>
                  <a:srgbClr val="FFFFFF"/>
                </a:solidFill>
                <a:latin typeface="Arial" charset="0"/>
                <a:cs typeface="Arial" charset="0"/>
              </a:rPr>
              <a:t>, </a:t>
            </a:r>
            <a:r>
              <a:rPr lang="zh-CN" altLang="en-US" sz="2800" b="0" dirty="0">
                <a:solidFill>
                  <a:srgbClr val="FFFFFF"/>
                </a:solidFill>
                <a:latin typeface="Arial" charset="0"/>
                <a:cs typeface="Arial" charset="0"/>
              </a:rPr>
              <a:t>圣经所有的书</a:t>
            </a:r>
            <a:r>
              <a:rPr lang="en-US" altLang="zh-CN" sz="2800" b="0" dirty="0">
                <a:solidFill>
                  <a:srgbClr val="FFFFFF"/>
                </a:solidFill>
                <a:latin typeface="Arial" charset="0"/>
                <a:cs typeface="Arial" charset="0"/>
              </a:rPr>
              <a:t>, </a:t>
            </a:r>
            <a:r>
              <a:rPr lang="zh-CN" altLang="en-US" sz="2800" b="0" dirty="0">
                <a:solidFill>
                  <a:srgbClr val="FFFFFF"/>
                </a:solidFill>
                <a:latin typeface="Arial" charset="0"/>
                <a:cs typeface="Arial" charset="0"/>
              </a:rPr>
              <a:t>从创世纪到</a:t>
            </a:r>
          </a:p>
          <a:p>
            <a:pPr lvl="1">
              <a:lnSpc>
                <a:spcPct val="100000"/>
              </a:lnSpc>
              <a:buFontTx/>
              <a:buNone/>
            </a:pPr>
            <a:r>
              <a:rPr lang="zh-CN" altLang="en-US" sz="2800" b="0" dirty="0">
                <a:solidFill>
                  <a:srgbClr val="FFFFFF"/>
                </a:solidFill>
                <a:latin typeface="Arial" charset="0"/>
                <a:cs typeface="Arial" charset="0"/>
              </a:rPr>
              <a:t> 列王记所记载的事件都按照时间</a:t>
            </a:r>
          </a:p>
          <a:p>
            <a:pPr lvl="1">
              <a:lnSpc>
                <a:spcPct val="100000"/>
              </a:lnSpc>
              <a:buFontTx/>
              <a:buNone/>
            </a:pPr>
            <a:r>
              <a:rPr lang="zh-CN" altLang="en-US" sz="2800" b="0" dirty="0">
                <a:solidFill>
                  <a:srgbClr val="FFFFFF"/>
                </a:solidFill>
                <a:latin typeface="Arial" charset="0"/>
                <a:cs typeface="Arial" charset="0"/>
              </a:rPr>
              <a:t>     顺序</a:t>
            </a:r>
            <a:r>
              <a:rPr lang="en-US" altLang="zh-CN" sz="2800" b="0" dirty="0">
                <a:solidFill>
                  <a:srgbClr val="FFFFFF"/>
                </a:solidFill>
                <a:latin typeface="Arial" charset="0"/>
                <a:cs typeface="Arial" charset="0"/>
              </a:rPr>
              <a:t>,</a:t>
            </a:r>
            <a:r>
              <a:rPr lang="zh-CN" altLang="en-US" sz="2800" b="0" dirty="0">
                <a:solidFill>
                  <a:srgbClr val="FFFFFF"/>
                </a:solidFill>
                <a:latin typeface="Arial" charset="0"/>
                <a:cs typeface="Arial" charset="0"/>
              </a:rPr>
              <a:t>从亚当的创造到犹大的俘虏。</a:t>
            </a:r>
          </a:p>
          <a:p>
            <a:pPr lvl="1">
              <a:lnSpc>
                <a:spcPct val="100000"/>
              </a:lnSpc>
              <a:buFontTx/>
              <a:buNone/>
            </a:pPr>
            <a:r>
              <a:rPr lang="zh-CN" altLang="en-US" sz="2800" b="0" dirty="0">
                <a:solidFill>
                  <a:srgbClr val="FFFFFF"/>
                </a:solidFill>
                <a:latin typeface="Arial" charset="0"/>
                <a:cs typeface="Arial" charset="0"/>
              </a:rPr>
              <a:t>    但历代志篇章却不向前反而回顾的</a:t>
            </a:r>
          </a:p>
          <a:p>
            <a:pPr lvl="1">
              <a:lnSpc>
                <a:spcPct val="100000"/>
              </a:lnSpc>
              <a:buFontTx/>
              <a:buNone/>
            </a:pPr>
            <a:r>
              <a:rPr lang="zh-CN" altLang="en-US" sz="2800" b="0" dirty="0">
                <a:solidFill>
                  <a:srgbClr val="FFFFFF"/>
                </a:solidFill>
                <a:latin typeface="Arial" charset="0"/>
                <a:cs typeface="Arial" charset="0"/>
              </a:rPr>
              <a:t>审查了整个故事，以获得并应用</a:t>
            </a:r>
          </a:p>
          <a:p>
            <a:pPr lvl="1">
              <a:lnSpc>
                <a:spcPct val="100000"/>
              </a:lnSpc>
              <a:buFontTx/>
              <a:buNone/>
            </a:pPr>
            <a:r>
              <a:rPr lang="zh-CN" altLang="en-US" sz="2800" b="0" dirty="0">
                <a:solidFill>
                  <a:srgbClr val="FFFFFF"/>
                </a:solidFill>
                <a:latin typeface="Arial" charset="0"/>
                <a:cs typeface="Arial" charset="0"/>
              </a:rPr>
              <a:t>  重要的教训。</a:t>
            </a:r>
            <a:r>
              <a:rPr lang="zh-CN" altLang="en-US" sz="2800" b="0" dirty="0">
                <a:solidFill>
                  <a:srgbClr val="FFFF00"/>
                </a:solidFill>
                <a:latin typeface="Arial" charset="0"/>
                <a:cs typeface="Arial" charset="0"/>
              </a:rPr>
              <a:t>国家对上帝的态度是决</a:t>
            </a:r>
          </a:p>
          <a:p>
            <a:pPr lvl="1">
              <a:lnSpc>
                <a:spcPct val="100000"/>
              </a:lnSpc>
              <a:buFontTx/>
              <a:buNone/>
            </a:pPr>
            <a:r>
              <a:rPr lang="zh-CN" altLang="en-US" sz="2800" b="0" dirty="0">
                <a:solidFill>
                  <a:srgbClr val="FFFF00"/>
                </a:solidFill>
                <a:latin typeface="Arial" charset="0"/>
                <a:cs typeface="Arial" charset="0"/>
              </a:rPr>
              <a:t>定民族历史兴衰和命运的关键。</a:t>
            </a:r>
            <a:r>
              <a:rPr lang="en-US" altLang="zh-CN" sz="2800" i="1" dirty="0">
                <a:solidFill>
                  <a:srgbClr val="FFFFFF"/>
                </a:solidFill>
                <a:latin typeface="Arial" charset="0"/>
                <a:cs typeface="Arial" charset="0"/>
              </a:rPr>
              <a:t>"</a:t>
            </a:r>
            <a:endParaRPr lang="en-US" altLang="zh-CN" sz="2800" dirty="0">
              <a:solidFill>
                <a:srgbClr val="FFFFFF"/>
              </a:solidFill>
              <a:latin typeface="Arial" charset="0"/>
              <a:cs typeface="Arial" charset="0"/>
            </a:endParaRPr>
          </a:p>
        </p:txBody>
      </p:sp>
    </p:spTree>
    <p:extLst>
      <p:ext uri="{BB962C8B-B14F-4D97-AF65-F5344CB8AC3E}">
        <p14:creationId xmlns:p14="http://schemas.microsoft.com/office/powerpoint/2010/main" val="3614605132"/>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7745" name="Rectangle 2"/>
          <p:cNvSpPr>
            <a:spLocks noGrp="1" noChangeArrowheads="1"/>
          </p:cNvSpPr>
          <p:nvPr>
            <p:ph type="title"/>
          </p:nvPr>
        </p:nvSpPr>
        <p:spPr/>
        <p:txBody>
          <a:bodyPr/>
          <a:lstStyle/>
          <a:p>
            <a:r>
              <a:rPr lang="zh-CN" altLang="en-US" b="1" dirty="0">
                <a:latin typeface="Arial" charset="0"/>
                <a:ea typeface="ＭＳ Ｐゴシック" charset="0"/>
              </a:rPr>
              <a:t>特征</a:t>
            </a:r>
            <a:endParaRPr lang="en-US" b="1" dirty="0">
              <a:latin typeface="Arial" charset="0"/>
              <a:ea typeface="ＭＳ Ｐゴシック" charset="0"/>
            </a:endParaRPr>
          </a:p>
        </p:txBody>
      </p:sp>
      <p:sp>
        <p:nvSpPr>
          <p:cNvPr id="287746"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b="0">
                <a:solidFill>
                  <a:srgbClr val="FFFFFF"/>
                </a:solidFill>
                <a:latin typeface="Arial" charset="0"/>
                <a:cs typeface="Arial" charset="0"/>
              </a:rPr>
              <a:t>273</a:t>
            </a:r>
          </a:p>
        </p:txBody>
      </p:sp>
      <p:sp>
        <p:nvSpPr>
          <p:cNvPr id="5" name="Rectangle 3"/>
          <p:cNvSpPr txBox="1">
            <a:spLocks noChangeArrowheads="1"/>
          </p:cNvSpPr>
          <p:nvPr/>
        </p:nvSpPr>
        <p:spPr bwMode="auto">
          <a:xfrm>
            <a:off x="838200" y="18288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lvl1pPr marL="533400" indent="-5334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AutoNum type="alphaUcPeriod" startAt="4"/>
            </a:pPr>
            <a:r>
              <a:rPr lang="zh-CN" altLang="en-US" sz="2800" b="0" dirty="0">
                <a:solidFill>
                  <a:srgbClr val="FFFFFF"/>
                </a:solidFill>
                <a:latin typeface="Arial" charset="0"/>
                <a:cs typeface="Arial" charset="0"/>
              </a:rPr>
              <a:t>如果包括家谱的部分（历代志上</a:t>
            </a:r>
            <a:r>
              <a:rPr lang="en-US" altLang="zh-CN" sz="2800" b="0" dirty="0">
                <a:solidFill>
                  <a:srgbClr val="FFFFFF"/>
                </a:solidFill>
                <a:latin typeface="Arial" charset="0"/>
                <a:cs typeface="Arial" charset="0"/>
              </a:rPr>
              <a:t>1-9</a:t>
            </a:r>
            <a:r>
              <a:rPr lang="zh-CN" altLang="en-US" sz="2800" b="0" dirty="0">
                <a:solidFill>
                  <a:srgbClr val="FFFFFF"/>
                </a:solidFill>
                <a:latin typeface="Arial" charset="0"/>
                <a:cs typeface="Arial" charset="0"/>
              </a:rPr>
              <a:t>，始于</a:t>
            </a:r>
            <a:r>
              <a:rPr lang="en-US" altLang="zh-CN" sz="2800" b="0" dirty="0">
                <a:solidFill>
                  <a:srgbClr val="FFFFFF"/>
                </a:solidFill>
                <a:latin typeface="Arial" charset="0"/>
                <a:cs typeface="Arial" charset="0"/>
              </a:rPr>
              <a:t>4143</a:t>
            </a:r>
            <a:r>
              <a:rPr lang="zh-CN" altLang="en-US" sz="2800" b="0" dirty="0">
                <a:solidFill>
                  <a:srgbClr val="FFFFFF"/>
                </a:solidFill>
                <a:latin typeface="Arial" charset="0"/>
                <a:cs typeface="Arial" charset="0"/>
              </a:rPr>
              <a:t>年），记叙文（历代志上</a:t>
            </a:r>
            <a:r>
              <a:rPr lang="en-US" altLang="zh-CN" sz="2800" b="0" dirty="0">
                <a:solidFill>
                  <a:srgbClr val="FFFFFF"/>
                </a:solidFill>
                <a:latin typeface="Arial" charset="0"/>
                <a:cs typeface="Arial" charset="0"/>
              </a:rPr>
              <a:t>10-2</a:t>
            </a:r>
            <a:r>
              <a:rPr lang="zh-CN" altLang="en-US" sz="2800" b="0" dirty="0">
                <a:solidFill>
                  <a:srgbClr val="FFFFFF"/>
                </a:solidFill>
                <a:latin typeface="Arial" charset="0"/>
                <a:cs typeface="Arial" charset="0"/>
              </a:rPr>
              <a:t>；</a:t>
            </a:r>
            <a:r>
              <a:rPr lang="en-US" altLang="zh-CN" sz="2800" b="0" dirty="0">
                <a:solidFill>
                  <a:srgbClr val="FFFFFF"/>
                </a:solidFill>
                <a:latin typeface="Arial" charset="0"/>
                <a:cs typeface="Arial" charset="0"/>
              </a:rPr>
              <a:t>36; </a:t>
            </a:r>
            <a:r>
              <a:rPr lang="zh-CN" altLang="en-US" sz="2800" b="0" dirty="0">
                <a:solidFill>
                  <a:srgbClr val="FFFFFF"/>
                </a:solidFill>
                <a:latin typeface="Arial" charset="0"/>
                <a:cs typeface="Arial" charset="0"/>
              </a:rPr>
              <a:t>终结于</a:t>
            </a:r>
            <a:r>
              <a:rPr lang="en-US" altLang="zh-CN" sz="2800" b="0" dirty="0">
                <a:solidFill>
                  <a:srgbClr val="FFFFFF"/>
                </a:solidFill>
                <a:latin typeface="Arial" charset="0"/>
                <a:cs typeface="Arial" charset="0"/>
              </a:rPr>
              <a:t>538</a:t>
            </a:r>
            <a:r>
              <a:rPr lang="zh-CN" altLang="en-US" sz="2800" b="0" dirty="0">
                <a:solidFill>
                  <a:srgbClr val="FFFFFF"/>
                </a:solidFill>
                <a:latin typeface="Arial" charset="0"/>
                <a:cs typeface="Arial" charset="0"/>
              </a:rPr>
              <a:t>年），书的原本编史已超过任何经文的年历（</a:t>
            </a:r>
            <a:r>
              <a:rPr lang="en-US" altLang="zh-CN" sz="2800" b="0" dirty="0">
                <a:solidFill>
                  <a:srgbClr val="FFFFFF"/>
                </a:solidFill>
                <a:latin typeface="Arial" charset="0"/>
                <a:cs typeface="Arial" charset="0"/>
              </a:rPr>
              <a:t>3606</a:t>
            </a:r>
            <a:r>
              <a:rPr lang="zh-CN" altLang="en-US" sz="2800" b="0" dirty="0">
                <a:solidFill>
                  <a:srgbClr val="FFFFFF"/>
                </a:solidFill>
                <a:latin typeface="Arial" charset="0"/>
                <a:cs typeface="Arial" charset="0"/>
              </a:rPr>
              <a:t>年！）。</a:t>
            </a:r>
            <a:br>
              <a:rPr lang="zh-CN" altLang="en-US" sz="2800" b="0" dirty="0">
                <a:solidFill>
                  <a:srgbClr val="FFFFFF"/>
                </a:solidFill>
                <a:latin typeface="Arial" charset="0"/>
                <a:cs typeface="Arial" charset="0"/>
              </a:rPr>
            </a:br>
            <a:endParaRPr lang="zh-CN" altLang="en-US" sz="2800" b="0" dirty="0">
              <a:solidFill>
                <a:srgbClr val="FFFFFF"/>
              </a:solidFill>
              <a:latin typeface="Arial" charset="0"/>
              <a:cs typeface="Arial" charset="0"/>
            </a:endParaRPr>
          </a:p>
          <a:p>
            <a:pPr>
              <a:buFontTx/>
              <a:buAutoNum type="alphaUcPeriod" startAt="4"/>
            </a:pPr>
            <a:r>
              <a:rPr lang="zh-CN" altLang="en-US" sz="2800" b="0" dirty="0">
                <a:solidFill>
                  <a:srgbClr val="FFFFFF"/>
                </a:solidFill>
                <a:latin typeface="Arial" charset="0"/>
                <a:cs typeface="Arial" charset="0"/>
              </a:rPr>
              <a:t>历代志的特殊之处在于以它记载了整本圣经最大的族谱（历代志上</a:t>
            </a:r>
            <a:r>
              <a:rPr lang="en-US" altLang="zh-CN" sz="2800" b="0" dirty="0">
                <a:solidFill>
                  <a:srgbClr val="FFFFFF"/>
                </a:solidFill>
                <a:latin typeface="Arial" charset="0"/>
                <a:cs typeface="Arial" charset="0"/>
              </a:rPr>
              <a:t>1-9</a:t>
            </a:r>
            <a:r>
              <a:rPr lang="zh-CN" altLang="en-US" sz="2800" b="0" dirty="0">
                <a:solidFill>
                  <a:srgbClr val="FFFFFF"/>
                </a:solidFill>
                <a:latin typeface="Arial" charset="0"/>
                <a:cs typeface="Arial" charset="0"/>
              </a:rPr>
              <a:t>）。</a:t>
            </a:r>
            <a:br>
              <a:rPr lang="zh-CN" altLang="en-US" sz="2800" b="0" dirty="0">
                <a:solidFill>
                  <a:srgbClr val="FFFFFF"/>
                </a:solidFill>
                <a:latin typeface="Arial" charset="0"/>
                <a:cs typeface="Arial" charset="0"/>
              </a:rPr>
            </a:br>
            <a:endParaRPr lang="zh-CN" altLang="en-US" sz="2800" b="0" dirty="0">
              <a:solidFill>
                <a:srgbClr val="FFFFFF"/>
              </a:solidFill>
              <a:latin typeface="Arial" charset="0"/>
              <a:cs typeface="Arial" charset="0"/>
            </a:endParaRPr>
          </a:p>
          <a:p>
            <a:pPr>
              <a:buFontTx/>
              <a:buAutoNum type="alphaUcPeriod" startAt="4"/>
            </a:pPr>
            <a:r>
              <a:rPr lang="zh-CN" altLang="en-US" sz="2800" b="0" dirty="0">
                <a:solidFill>
                  <a:srgbClr val="FFFFFF"/>
                </a:solidFill>
                <a:latin typeface="Arial" charset="0"/>
                <a:cs typeface="Arial" charset="0"/>
              </a:rPr>
              <a:t> 历代志书被排在希伯来圣经最后的部份。</a:t>
            </a:r>
          </a:p>
        </p:txBody>
      </p:sp>
    </p:spTree>
    <p:extLst>
      <p:ext uri="{BB962C8B-B14F-4D97-AF65-F5344CB8AC3E}">
        <p14:creationId xmlns:p14="http://schemas.microsoft.com/office/powerpoint/2010/main" val="23999918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2" name="Picture 2" descr="Whitcomb Char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457200"/>
            <a:ext cx="9144000" cy="6353175"/>
          </a:xfrm>
          <a:prstGeom prst="rect">
            <a:avLst/>
          </a:prstGeom>
          <a:noFill/>
          <a:extLst>
            <a:ext uri="{909E8E84-426E-40dd-AFC4-6F175D3DCCD1}">
              <a14:hiddenFill xmlns="" xmlns:a14="http://schemas.microsoft.com/office/drawing/2010/main">
                <a:solidFill>
                  <a:srgbClr val="FFFFFF"/>
                </a:solidFill>
              </a14:hiddenFill>
            </a:ext>
          </a:extLst>
        </p:spPr>
      </p:pic>
      <p:sp>
        <p:nvSpPr>
          <p:cNvPr id="230404" name="Rectangle 4"/>
          <p:cNvSpPr>
            <a:spLocks noGrp="1" noChangeArrowheads="1"/>
          </p:cNvSpPr>
          <p:nvPr>
            <p:ph type="title"/>
          </p:nvPr>
        </p:nvSpPr>
        <p:spPr>
          <a:xfrm>
            <a:off x="685800" y="-152400"/>
            <a:ext cx="7543800" cy="685800"/>
          </a:xfrm>
        </p:spPr>
        <p:txBody>
          <a:bodyPr/>
          <a:lstStyle/>
          <a:p>
            <a:pPr algn="ctr"/>
            <a:r>
              <a:rPr lang="zh-CN" altLang="en-US" sz="4000" b="1">
                <a:solidFill>
                  <a:schemeClr val="tx1"/>
                </a:solidFill>
                <a:ea typeface="SimSun" pitchFamily="2" charset="-122"/>
              </a:rPr>
              <a:t>旧约列王及先知的图表</a:t>
            </a:r>
            <a:endParaRPr lang="en-US" altLang="en-US" sz="4000" b="1">
              <a:solidFill>
                <a:schemeClr val="tx1"/>
              </a:solidFill>
              <a:ea typeface="SimSun" pitchFamily="2" charset="-122"/>
            </a:endParaRPr>
          </a:p>
        </p:txBody>
      </p:sp>
      <p:sp>
        <p:nvSpPr>
          <p:cNvPr id="230405" name="WordArt 5"/>
          <p:cNvSpPr>
            <a:spLocks noChangeArrowheads="1" noChangeShapeType="1" noTextEdit="1"/>
          </p:cNvSpPr>
          <p:nvPr/>
        </p:nvSpPr>
        <p:spPr bwMode="auto">
          <a:xfrm>
            <a:off x="2514600" y="4876800"/>
            <a:ext cx="2235200" cy="1257300"/>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0" cap="none" spc="0" normalizeH="0" baseline="0" noProof="0">
                <a:ln w="9525">
                  <a:solidFill>
                    <a:srgbClr val="CC99FF"/>
                  </a:solidFill>
                  <a:round/>
                  <a:headEnd/>
                  <a:tailEnd/>
                </a:ln>
                <a:gradFill rotWithShape="0">
                  <a:gsLst>
                    <a:gs pos="0">
                      <a:srgbClr val="6600CC"/>
                    </a:gs>
                    <a:gs pos="100000">
                      <a:srgbClr val="CC00CC"/>
                    </a:gs>
                  </a:gsLst>
                  <a:lin ang="5400000" scaled="1"/>
                </a:gradFill>
                <a:effectLst>
                  <a:outerShdw dist="53882" dir="2700000" algn="ctr" rotWithShape="0">
                    <a:srgbClr val="9999FF"/>
                  </a:outerShdw>
                </a:effectLst>
                <a:uLnTx/>
                <a:uFillTx/>
                <a:latin typeface="Impact"/>
                <a:ea typeface="ＭＳ Ｐゴシック" charset="0"/>
                <a:cs typeface="+mn-cs"/>
              </a:rPr>
              <a:t>摄政统治</a:t>
            </a:r>
            <a:endParaRPr kumimoji="0" lang="en-GB" sz="3600" b="1" i="0" u="none" strike="noStrike" kern="10" cap="none" spc="0" normalizeH="0" baseline="0" noProof="0">
              <a:ln w="9525">
                <a:solidFill>
                  <a:srgbClr val="CC99FF"/>
                </a:solidFill>
                <a:round/>
                <a:headEnd/>
                <a:tailEnd/>
              </a:ln>
              <a:gradFill rotWithShape="0">
                <a:gsLst>
                  <a:gs pos="0">
                    <a:srgbClr val="6600CC"/>
                  </a:gs>
                  <a:gs pos="100000">
                    <a:srgbClr val="CC00CC"/>
                  </a:gs>
                </a:gsLst>
                <a:lin ang="5400000" scaled="1"/>
              </a:gradFill>
              <a:effectLst>
                <a:outerShdw dist="53882" dir="2700000" algn="ctr" rotWithShape="0">
                  <a:srgbClr val="9999FF"/>
                </a:outerShdw>
              </a:effectLst>
              <a:uLnTx/>
              <a:uFillTx/>
              <a:latin typeface="Impact"/>
              <a:ea typeface="ＭＳ Ｐゴシック" charset="0"/>
              <a:cs typeface="+mn-cs"/>
            </a:endParaRPr>
          </a:p>
        </p:txBody>
      </p:sp>
      <p:sp>
        <p:nvSpPr>
          <p:cNvPr id="230406" name="WordArt 6"/>
          <p:cNvSpPr>
            <a:spLocks noChangeArrowheads="1" noChangeShapeType="1" noTextEdit="1"/>
          </p:cNvSpPr>
          <p:nvPr/>
        </p:nvSpPr>
        <p:spPr bwMode="auto">
          <a:xfrm>
            <a:off x="4165600" y="2705100"/>
            <a:ext cx="2235200" cy="1257300"/>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0" cap="none" spc="0" normalizeH="0" baseline="0" noProof="0">
                <a:ln w="9525">
                  <a:solidFill>
                    <a:srgbClr val="CC99FF"/>
                  </a:solidFill>
                  <a:round/>
                  <a:headEnd/>
                  <a:tailEnd/>
                </a:ln>
                <a:gradFill rotWithShape="0">
                  <a:gsLst>
                    <a:gs pos="0">
                      <a:srgbClr val="6600CC"/>
                    </a:gs>
                    <a:gs pos="100000">
                      <a:srgbClr val="CC00CC"/>
                    </a:gs>
                  </a:gsLst>
                  <a:lin ang="5400000" scaled="1"/>
                </a:gradFill>
                <a:effectLst>
                  <a:outerShdw dist="53882" dir="2700000" algn="ctr" rotWithShape="0">
                    <a:srgbClr val="9999FF"/>
                  </a:outerShdw>
                </a:effectLst>
                <a:uLnTx/>
                <a:uFillTx/>
                <a:latin typeface="Impact"/>
                <a:ea typeface="ＭＳ Ｐゴシック" charset="0"/>
                <a:cs typeface="+mn-cs"/>
              </a:rPr>
              <a:t>对敌的国王</a:t>
            </a:r>
            <a:endParaRPr kumimoji="0" lang="en-GB" sz="3600" b="1" i="0" u="none" strike="noStrike" kern="10" cap="none" spc="0" normalizeH="0" baseline="0" noProof="0">
              <a:ln w="9525">
                <a:solidFill>
                  <a:srgbClr val="CC99FF"/>
                </a:solidFill>
                <a:round/>
                <a:headEnd/>
                <a:tailEnd/>
              </a:ln>
              <a:gradFill rotWithShape="0">
                <a:gsLst>
                  <a:gs pos="0">
                    <a:srgbClr val="6600CC"/>
                  </a:gs>
                  <a:gs pos="100000">
                    <a:srgbClr val="CC00CC"/>
                  </a:gs>
                </a:gsLst>
                <a:lin ang="5400000" scaled="1"/>
              </a:gradFill>
              <a:effectLst>
                <a:outerShdw dist="53882" dir="2700000" algn="ctr" rotWithShape="0">
                  <a:srgbClr val="9999FF"/>
                </a:outerShdw>
              </a:effectLst>
              <a:uLnTx/>
              <a:uFillTx/>
              <a:latin typeface="Impact"/>
              <a:ea typeface="ＭＳ Ｐゴシック" charset="0"/>
              <a:cs typeface="+mn-cs"/>
            </a:endParaRPr>
          </a:p>
        </p:txBody>
      </p:sp>
      <p:sp>
        <p:nvSpPr>
          <p:cNvPr id="230407" name="Line 7"/>
          <p:cNvSpPr>
            <a:spLocks noChangeShapeType="1"/>
          </p:cNvSpPr>
          <p:nvPr/>
        </p:nvSpPr>
        <p:spPr bwMode="auto">
          <a:xfrm flipV="1">
            <a:off x="5181600" y="2286000"/>
            <a:ext cx="0" cy="533400"/>
          </a:xfrm>
          <a:prstGeom prst="line">
            <a:avLst/>
          </a:prstGeom>
          <a:noFill/>
          <a:ln w="76200">
            <a:solidFill>
              <a:schemeClr val="hlink"/>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1" i="0" u="none" strike="noStrike" kern="1200" cap="none" spc="0" normalizeH="0" baseline="0" noProof="0">
              <a:ln>
                <a:noFill/>
              </a:ln>
              <a:solidFill>
                <a:srgbClr val="FFFFFF"/>
              </a:solidFill>
              <a:effectLst/>
              <a:uLnTx/>
              <a:uFillTx/>
              <a:latin typeface="Arial" pitchFamily="34" charset="0"/>
              <a:ea typeface="ＭＳ Ｐゴシック" charset="0"/>
              <a:cs typeface="+mn-cs"/>
            </a:endParaRPr>
          </a:p>
        </p:txBody>
      </p:sp>
      <p:sp>
        <p:nvSpPr>
          <p:cNvPr id="230408" name="Line 8"/>
          <p:cNvSpPr>
            <a:spLocks noChangeShapeType="1"/>
          </p:cNvSpPr>
          <p:nvPr/>
        </p:nvSpPr>
        <p:spPr bwMode="auto">
          <a:xfrm rot="10800000" flipV="1">
            <a:off x="3352800" y="5943600"/>
            <a:ext cx="0" cy="533400"/>
          </a:xfrm>
          <a:prstGeom prst="line">
            <a:avLst/>
          </a:prstGeom>
          <a:noFill/>
          <a:ln w="76200">
            <a:solidFill>
              <a:schemeClr val="hlink"/>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1" i="0" u="none" strike="noStrike" kern="1200" cap="none" spc="0" normalizeH="0" baseline="0" noProof="0">
              <a:ln>
                <a:noFill/>
              </a:ln>
              <a:solidFill>
                <a:srgbClr val="FFFFFF"/>
              </a:solidFill>
              <a:effectLst/>
              <a:uLnTx/>
              <a:uFillTx/>
              <a:latin typeface="Arial" pitchFamily="34" charset="0"/>
              <a:ea typeface="ＭＳ Ｐゴシック" charset="0"/>
              <a:cs typeface="+mn-cs"/>
            </a:endParaRPr>
          </a:p>
        </p:txBody>
      </p:sp>
      <p:sp>
        <p:nvSpPr>
          <p:cNvPr id="230409" name="Text Box 9"/>
          <p:cNvSpPr txBox="1">
            <a:spLocks noChangeArrowheads="1"/>
          </p:cNvSpPr>
          <p:nvPr/>
        </p:nvSpPr>
        <p:spPr bwMode="auto">
          <a:xfrm>
            <a:off x="8375650" y="76200"/>
            <a:ext cx="709613"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itchFamily="34" charset="0"/>
                <a:ea typeface="ＭＳ Ｐゴシック" charset="0"/>
                <a:cs typeface="+mn-cs"/>
              </a:rPr>
              <a:t>65d</a:t>
            </a:r>
          </a:p>
        </p:txBody>
      </p:sp>
    </p:spTree>
    <p:extLst>
      <p:ext uri="{BB962C8B-B14F-4D97-AF65-F5344CB8AC3E}">
        <p14:creationId xmlns:p14="http://schemas.microsoft.com/office/powerpoint/2010/main" val="3072613214"/>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0407"/>
                                        </p:tgtEl>
                                        <p:attrNameLst>
                                          <p:attrName>style.visibility</p:attrName>
                                        </p:attrNameLst>
                                      </p:cBhvr>
                                      <p:to>
                                        <p:strVal val="visible"/>
                                      </p:to>
                                    </p:set>
                                    <p:animEffect transition="in" filter="fade">
                                      <p:cBhvr>
                                        <p:cTn id="7" dur="500"/>
                                        <p:tgtEl>
                                          <p:spTgt spid="23040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0406"/>
                                        </p:tgtEl>
                                        <p:attrNameLst>
                                          <p:attrName>style.visibility</p:attrName>
                                        </p:attrNameLst>
                                      </p:cBhvr>
                                      <p:to>
                                        <p:strVal val="visible"/>
                                      </p:to>
                                    </p:set>
                                    <p:animEffect transition="in" filter="fade">
                                      <p:cBhvr>
                                        <p:cTn id="12" dur="500"/>
                                        <p:tgtEl>
                                          <p:spTgt spid="23040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0408"/>
                                        </p:tgtEl>
                                        <p:attrNameLst>
                                          <p:attrName>style.visibility</p:attrName>
                                        </p:attrNameLst>
                                      </p:cBhvr>
                                      <p:to>
                                        <p:strVal val="visible"/>
                                      </p:to>
                                    </p:set>
                                    <p:animEffect transition="in" filter="fade">
                                      <p:cBhvr>
                                        <p:cTn id="17" dur="500"/>
                                        <p:tgtEl>
                                          <p:spTgt spid="23040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30405"/>
                                        </p:tgtEl>
                                        <p:attrNameLst>
                                          <p:attrName>style.visibility</p:attrName>
                                        </p:attrNameLst>
                                      </p:cBhvr>
                                      <p:to>
                                        <p:strVal val="visible"/>
                                      </p:to>
                                    </p:set>
                                    <p:animEffect transition="in" filter="fade">
                                      <p:cBhvr>
                                        <p:cTn id="22" dur="500"/>
                                        <p:tgtEl>
                                          <p:spTgt spid="2304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405" grpId="0" animBg="1"/>
      <p:bldP spid="230406" grpId="0" animBg="1"/>
      <p:bldP spid="230407" grpId="0" animBg="1"/>
      <p:bldP spid="230408" grpId="0" animBg="1"/>
    </p:bldLst>
  </p:timing>
</p:sld>
</file>

<file path=ppt/slides/slide310.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88773" name="Rectangle 2"/>
          <p:cNvSpPr>
            <a:spLocks noGrp="1" noChangeArrowheads="1"/>
          </p:cNvSpPr>
          <p:nvPr>
            <p:ph type="title"/>
          </p:nvPr>
        </p:nvSpPr>
        <p:spPr>
          <a:solidFill>
            <a:srgbClr val="800000"/>
          </a:solidFill>
        </p:spPr>
        <p:txBody>
          <a:bodyPr/>
          <a:lstStyle/>
          <a:p>
            <a:pPr marL="742950" indent="-742950"/>
            <a:r>
              <a:rPr lang="zh-CN" altLang="en-US" b="1" dirty="0">
                <a:latin typeface="Arial Black" charset="0"/>
                <a:ea typeface="ＭＳ Ｐゴシック" charset="0"/>
                <a:cs typeface="ＭＳ Ｐゴシック" charset="0"/>
              </a:rPr>
              <a:t>论点</a:t>
            </a:r>
            <a:endParaRPr lang="en-US" b="1" dirty="0">
              <a:latin typeface="Arial Black" charset="0"/>
              <a:ea typeface="ＭＳ Ｐゴシック" charset="0"/>
              <a:cs typeface="ＭＳ Ｐゴシック" charset="0"/>
            </a:endParaRPr>
          </a:p>
        </p:txBody>
      </p:sp>
      <p:sp>
        <p:nvSpPr>
          <p:cNvPr id="288774"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274</a:t>
            </a:r>
          </a:p>
        </p:txBody>
      </p:sp>
      <p:sp>
        <p:nvSpPr>
          <p:cNvPr id="5" name="Rectangle 3"/>
          <p:cNvSpPr txBox="1">
            <a:spLocks noChangeArrowheads="1"/>
          </p:cNvSpPr>
          <p:nvPr/>
        </p:nvSpPr>
        <p:spPr bwMode="auto">
          <a:xfrm>
            <a:off x="304800" y="1752600"/>
            <a:ext cx="8763000" cy="4648200"/>
          </a:xfrm>
          <a:prstGeom prst="rect">
            <a:avLst/>
          </a:prstGeom>
          <a:noFill/>
          <a:ln w="9525">
            <a:noFill/>
            <a:miter lim="800000"/>
            <a:headEnd/>
            <a:tailEnd/>
          </a:ln>
        </p:spPr>
        <p:txBody>
          <a:bodyPr lIns="92075" tIns="46038" rIns="92075" bIns="46038"/>
          <a:lstStyle/>
          <a:p>
            <a:pPr marL="533400" indent="-533400">
              <a:lnSpc>
                <a:spcPct val="100000"/>
              </a:lnSpc>
              <a:buFont typeface="Wingdings" charset="2"/>
              <a:buChar char="Ø"/>
              <a:defRPr/>
            </a:pPr>
            <a:r>
              <a:rPr lang="zh-CN" altLang="en-US" sz="2800" kern="0" dirty="0">
                <a:solidFill>
                  <a:srgbClr val="FFFF00"/>
                </a:solidFill>
                <a:latin typeface="Arial Narrow" pitchFamily="-105" charset="0"/>
                <a:ea typeface="SimSun" pitchFamily="2" charset="-122"/>
                <a:cs typeface="SimSun" pitchFamily="2" charset="-122"/>
              </a:rPr>
              <a:t> 殿庙</a:t>
            </a:r>
            <a:r>
              <a:rPr lang="zh-CN" altLang="en-US" sz="2800" kern="0" dirty="0">
                <a:solidFill>
                  <a:srgbClr val="FFFFFF"/>
                </a:solidFill>
                <a:latin typeface="Arial Narrow" pitchFamily="-105" charset="0"/>
                <a:ea typeface="SimSun" pitchFamily="2" charset="-122"/>
                <a:cs typeface="SimSun" pitchFamily="2" charset="-122"/>
              </a:rPr>
              <a:t>是联系历代志书的重要关点。</a:t>
            </a:r>
          </a:p>
          <a:p>
            <a:pPr marL="533400" indent="-533400">
              <a:lnSpc>
                <a:spcPct val="100000"/>
              </a:lnSpc>
              <a:buFont typeface="Wingdings" charset="2"/>
              <a:buChar char="Ø"/>
              <a:defRPr/>
            </a:pPr>
            <a:endParaRPr lang="zh-CN" altLang="en-US" sz="2800" kern="0" dirty="0">
              <a:solidFill>
                <a:srgbClr val="FFFFFF"/>
              </a:solidFill>
              <a:latin typeface="Arial Narrow" pitchFamily="-105" charset="0"/>
              <a:ea typeface="SimSun" pitchFamily="2" charset="-122"/>
              <a:cs typeface="SimSun" pitchFamily="2" charset="-122"/>
            </a:endParaRPr>
          </a:p>
          <a:p>
            <a:pPr marL="533400" indent="-533400">
              <a:lnSpc>
                <a:spcPct val="100000"/>
              </a:lnSpc>
              <a:buFont typeface="Wingdings" charset="2"/>
              <a:buChar char="Ø"/>
              <a:defRPr/>
            </a:pPr>
            <a:r>
              <a:rPr lang="zh-CN" altLang="en-US" sz="2800" kern="0" dirty="0">
                <a:solidFill>
                  <a:srgbClr val="FFFFFF"/>
                </a:solidFill>
                <a:latin typeface="Arial Narrow" pitchFamily="-105" charset="0"/>
                <a:ea typeface="SimSun" pitchFamily="2" charset="-122"/>
                <a:cs typeface="SimSun" pitchFamily="2" charset="-122"/>
              </a:rPr>
              <a:t>书的大部分记载所罗门王统治期的</a:t>
            </a:r>
            <a:r>
              <a:rPr lang="zh-CN" altLang="en-US" sz="2800" kern="0" dirty="0">
                <a:solidFill>
                  <a:srgbClr val="FFFF00"/>
                </a:solidFill>
                <a:latin typeface="Arial Narrow" pitchFamily="-105" charset="0"/>
                <a:ea typeface="SimSun" pitchFamily="2" charset="-122"/>
                <a:cs typeface="SimSun" pitchFamily="2" charset="-122"/>
              </a:rPr>
              <a:t>建设</a:t>
            </a:r>
            <a:r>
              <a:rPr lang="zh-CN" altLang="en-US" sz="2800" kern="0" dirty="0">
                <a:solidFill>
                  <a:srgbClr val="FFFFFF"/>
                </a:solidFill>
                <a:latin typeface="Arial Narrow" pitchFamily="-105" charset="0"/>
                <a:ea typeface="SimSun" pitchFamily="2" charset="-122"/>
                <a:cs typeface="SimSun" pitchFamily="2" charset="-122"/>
              </a:rPr>
              <a:t>和殿庙的</a:t>
            </a:r>
            <a:r>
              <a:rPr lang="zh-CN" altLang="en-US" sz="2800" kern="0" dirty="0">
                <a:solidFill>
                  <a:srgbClr val="FFFF00"/>
                </a:solidFill>
                <a:latin typeface="Arial Narrow" pitchFamily="-105" charset="0"/>
                <a:ea typeface="SimSun" pitchFamily="2" charset="-122"/>
                <a:cs typeface="SimSun" pitchFamily="2" charset="-122"/>
              </a:rPr>
              <a:t>奉献</a:t>
            </a:r>
            <a:r>
              <a:rPr lang="zh-CN" altLang="en-US" sz="2800" kern="0" dirty="0">
                <a:solidFill>
                  <a:srgbClr val="FFFFFF"/>
                </a:solidFill>
                <a:latin typeface="Arial Narrow" pitchFamily="-105" charset="0"/>
                <a:ea typeface="SimSun" pitchFamily="2" charset="-122"/>
                <a:cs typeface="SimSun" pitchFamily="2" charset="-122"/>
              </a:rPr>
              <a:t>（历代志</a:t>
            </a:r>
            <a:r>
              <a:rPr lang="en-US" altLang="zh-CN" sz="2800" kern="0" dirty="0">
                <a:solidFill>
                  <a:srgbClr val="FFFFFF"/>
                </a:solidFill>
                <a:latin typeface="Arial Narrow" pitchFamily="-105" charset="0"/>
                <a:ea typeface="SimSun" pitchFamily="2" charset="-122"/>
                <a:cs typeface="SimSun" pitchFamily="2" charset="-122"/>
              </a:rPr>
              <a:t>1-9</a:t>
            </a:r>
            <a:r>
              <a:rPr lang="zh-CN" altLang="en-US" sz="2800" kern="0" dirty="0">
                <a:solidFill>
                  <a:srgbClr val="FFFFFF"/>
                </a:solidFill>
                <a:latin typeface="Arial Narrow" pitchFamily="-105" charset="0"/>
                <a:ea typeface="SimSun" pitchFamily="2" charset="-122"/>
                <a:cs typeface="SimSun" pitchFamily="2" charset="-122"/>
              </a:rPr>
              <a:t>），其余部分只包括</a:t>
            </a:r>
            <a:r>
              <a:rPr lang="zh-CN" altLang="en-US" sz="2800" kern="0" dirty="0">
                <a:solidFill>
                  <a:srgbClr val="FFFF00"/>
                </a:solidFill>
                <a:latin typeface="Arial Narrow" pitchFamily="-105" charset="0"/>
                <a:ea typeface="SimSun" pitchFamily="2" charset="-122"/>
                <a:cs typeface="SimSun" pitchFamily="2" charset="-122"/>
              </a:rPr>
              <a:t>犹太的诸王</a:t>
            </a:r>
            <a:r>
              <a:rPr lang="zh-CN" altLang="en-US" sz="2800" kern="0" dirty="0">
                <a:solidFill>
                  <a:srgbClr val="FFFFFF"/>
                </a:solidFill>
                <a:latin typeface="Arial Narrow" pitchFamily="-105" charset="0"/>
                <a:ea typeface="SimSun" pitchFamily="2" charset="-122"/>
                <a:cs typeface="SimSun" pitchFamily="2" charset="-122"/>
              </a:rPr>
              <a:t>。因北方部落与殿庙和大伟的后裔无关（历代志下</a:t>
            </a:r>
            <a:endParaRPr lang="en-US" altLang="zh-CN" sz="2800" kern="0" dirty="0">
              <a:solidFill>
                <a:srgbClr val="FFFFFF"/>
              </a:solidFill>
              <a:latin typeface="Arial Narrow" pitchFamily="-105" charset="0"/>
              <a:ea typeface="SimSun" pitchFamily="2" charset="-122"/>
              <a:cs typeface="SimSun" pitchFamily="2" charset="-122"/>
            </a:endParaRPr>
          </a:p>
          <a:p>
            <a:pPr>
              <a:lnSpc>
                <a:spcPct val="100000"/>
              </a:lnSpc>
              <a:buNone/>
              <a:defRPr/>
            </a:pPr>
            <a:r>
              <a:rPr lang="en-US" altLang="zh-CN" sz="2800" kern="0" dirty="0">
                <a:solidFill>
                  <a:srgbClr val="FFFFFF"/>
                </a:solidFill>
                <a:latin typeface="Arial Narrow" pitchFamily="-105" charset="0"/>
                <a:ea typeface="SimSun" pitchFamily="2" charset="-122"/>
                <a:cs typeface="SimSun" pitchFamily="2" charset="-122"/>
              </a:rPr>
              <a:t>	10-36</a:t>
            </a:r>
            <a:r>
              <a:rPr lang="zh-CN" altLang="en-US" sz="2800" kern="0" dirty="0">
                <a:solidFill>
                  <a:srgbClr val="FFFFFF"/>
                </a:solidFill>
                <a:latin typeface="Arial Narrow" pitchFamily="-105" charset="0"/>
                <a:ea typeface="SimSun" pitchFamily="2" charset="-122"/>
                <a:cs typeface="SimSun" pitchFamily="2" charset="-122"/>
              </a:rPr>
              <a:t>）。 </a:t>
            </a:r>
            <a:br>
              <a:rPr lang="zh-CN" altLang="en-US" sz="2800" kern="0" dirty="0">
                <a:solidFill>
                  <a:srgbClr val="FFFFFF"/>
                </a:solidFill>
                <a:latin typeface="Arial Narrow" pitchFamily="-105" charset="0"/>
                <a:ea typeface="SimSun" pitchFamily="2" charset="-122"/>
                <a:cs typeface="SimSun" pitchFamily="2" charset="-122"/>
              </a:rPr>
            </a:br>
            <a:endParaRPr lang="zh-CN" altLang="en-US" sz="2800" kern="0" dirty="0">
              <a:solidFill>
                <a:srgbClr val="FFFFFF"/>
              </a:solidFill>
              <a:latin typeface="Arial Narrow" pitchFamily="-105" charset="0"/>
              <a:ea typeface="SimSun" pitchFamily="2" charset="-122"/>
              <a:cs typeface="SimSun" pitchFamily="2" charset="-122"/>
            </a:endParaRPr>
          </a:p>
          <a:p>
            <a:pPr marL="533400" indent="-533400">
              <a:lnSpc>
                <a:spcPct val="100000"/>
              </a:lnSpc>
              <a:buFont typeface="Wingdings" charset="2"/>
              <a:buChar char="Ø"/>
              <a:defRPr/>
            </a:pPr>
            <a:r>
              <a:rPr lang="zh-CN" altLang="en-US" sz="2800" kern="0" dirty="0">
                <a:solidFill>
                  <a:srgbClr val="FFFFFF"/>
                </a:solidFill>
                <a:latin typeface="Arial Narrow" pitchFamily="-105" charset="0"/>
                <a:ea typeface="SimSun" pitchFamily="2" charset="-122"/>
                <a:cs typeface="SimSun" pitchFamily="2" charset="-122"/>
              </a:rPr>
              <a:t>经过多年的偶像崇拜。因而重点仅在于重</a:t>
            </a:r>
            <a:r>
              <a:rPr lang="zh-CN" altLang="en-US" sz="2800" kern="0" dirty="0">
                <a:solidFill>
                  <a:srgbClr val="FFFF00"/>
                </a:solidFill>
                <a:latin typeface="Arial Narrow" pitchFamily="-105" charset="0"/>
                <a:ea typeface="SimSun" pitchFamily="2" charset="-122"/>
                <a:cs typeface="SimSun" pitchFamily="2" charset="-122"/>
              </a:rPr>
              <a:t>新建立在耶路撒冷的殿庙宗教</a:t>
            </a:r>
            <a:r>
              <a:rPr lang="en-US" altLang="zh-CN" sz="2800" kern="0" dirty="0">
                <a:solidFill>
                  <a:srgbClr val="FFFF00"/>
                </a:solidFill>
                <a:latin typeface="Arial Narrow" pitchFamily="-105" charset="0"/>
                <a:ea typeface="SimSun" pitchFamily="2" charset="-122"/>
                <a:cs typeface="SimSun" pitchFamily="2" charset="-122"/>
              </a:rPr>
              <a:t>.</a:t>
            </a:r>
          </a:p>
        </p:txBody>
      </p:sp>
    </p:spTree>
    <p:extLst>
      <p:ext uri="{BB962C8B-B14F-4D97-AF65-F5344CB8AC3E}">
        <p14:creationId xmlns:p14="http://schemas.microsoft.com/office/powerpoint/2010/main" val="11830601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3"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3" fill="hold" grpId="0" nodeType="clickEffect">
                                  <p:stCondLst>
                                    <p:cond delay="0"/>
                                  </p:stCondLst>
                                  <p:childTnLst>
                                    <p:set>
                                      <p:cBhvr>
                                        <p:cTn id="12" dur="1" fill="hold">
                                          <p:stCondLst>
                                            <p:cond delay="0"/>
                                          </p:stCondLst>
                                        </p:cTn>
                                        <p:tgtEl>
                                          <p:spTgt spid="5">
                                            <p:txEl>
                                              <p:pRg st="2" end="2"/>
                                            </p:txEl>
                                          </p:spTgt>
                                        </p:tgtEl>
                                        <p:attrNameLst>
                                          <p:attrName>style.visibility</p:attrName>
                                        </p:attrNameLst>
                                      </p:cBhvr>
                                      <p:to>
                                        <p:strVal val="visible"/>
                                      </p:to>
                                    </p:set>
                                    <p:anim calcmode="lin" valueType="num">
                                      <p:cBhvr additive="base">
                                        <p:cTn id="13" dur="500" fill="hold"/>
                                        <p:tgtEl>
                                          <p:spTgt spid="5">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5">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3" fill="hold" grpId="0" nodeType="click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anim calcmode="lin" valueType="num">
                                      <p:cBhvr additive="base">
                                        <p:cTn id="19" dur="500" fill="hold"/>
                                        <p:tgtEl>
                                          <p:spTgt spid="5">
                                            <p:txEl>
                                              <p:pRg st="3" end="3"/>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5">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3" fill="hold" grpId="0" nodeType="clickEffect">
                                  <p:stCondLst>
                                    <p:cond delay="0"/>
                                  </p:stCondLst>
                                  <p:childTnLst>
                                    <p:set>
                                      <p:cBhvr>
                                        <p:cTn id="24" dur="1" fill="hold">
                                          <p:stCondLst>
                                            <p:cond delay="0"/>
                                          </p:stCondLst>
                                        </p:cTn>
                                        <p:tgtEl>
                                          <p:spTgt spid="5">
                                            <p:txEl>
                                              <p:pRg st="4" end="4"/>
                                            </p:txEl>
                                          </p:spTgt>
                                        </p:tgtEl>
                                        <p:attrNameLst>
                                          <p:attrName>style.visibility</p:attrName>
                                        </p:attrNameLst>
                                      </p:cBhvr>
                                      <p:to>
                                        <p:strVal val="visible"/>
                                      </p:to>
                                    </p:set>
                                    <p:anim calcmode="lin" valueType="num">
                                      <p:cBhvr additive="base">
                                        <p:cTn id="25" dur="500" fill="hold"/>
                                        <p:tgtEl>
                                          <p:spTgt spid="5">
                                            <p:txEl>
                                              <p:pRg st="4" end="4"/>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5">
                                            <p:txEl>
                                              <p:pRg st="4" end="4"/>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1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89797" name="Rectangle 2"/>
          <p:cNvSpPr>
            <a:spLocks noGrp="1" noChangeArrowheads="1"/>
          </p:cNvSpPr>
          <p:nvPr>
            <p:ph type="title"/>
          </p:nvPr>
        </p:nvSpPr>
        <p:spPr>
          <a:solidFill>
            <a:srgbClr val="800000"/>
          </a:solidFill>
        </p:spPr>
        <p:txBody>
          <a:bodyPr/>
          <a:lstStyle/>
          <a:p>
            <a:r>
              <a:rPr lang="zh-CN" altLang="en-US" b="1" dirty="0">
                <a:latin typeface="Arial Black" charset="0"/>
                <a:ea typeface="ＭＳ Ｐゴシック" charset="0"/>
                <a:cs typeface="ＭＳ Ｐゴシック" charset="0"/>
              </a:rPr>
              <a:t>纲要</a:t>
            </a:r>
            <a:endParaRPr lang="en-US" b="1" dirty="0">
              <a:latin typeface="Arial Black" charset="0"/>
              <a:ea typeface="ＭＳ Ｐゴシック" charset="0"/>
              <a:cs typeface="ＭＳ Ｐゴシック" charset="0"/>
            </a:endParaRPr>
          </a:p>
        </p:txBody>
      </p:sp>
      <p:sp>
        <p:nvSpPr>
          <p:cNvPr id="289798" name="Text Box 3"/>
          <p:cNvSpPr txBox="1">
            <a:spLocks noChangeArrowheads="1"/>
          </p:cNvSpPr>
          <p:nvPr/>
        </p:nvSpPr>
        <p:spPr bwMode="auto">
          <a:xfrm>
            <a:off x="7164388" y="76200"/>
            <a:ext cx="190341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r">
              <a:lnSpc>
                <a:spcPct val="100000"/>
              </a:lnSpc>
              <a:spcBef>
                <a:spcPct val="50000"/>
              </a:spcBef>
              <a:buFontTx/>
              <a:buNone/>
            </a:pPr>
            <a:r>
              <a:rPr kumimoji="0" lang="en-US">
                <a:solidFill>
                  <a:srgbClr val="FFFFFF"/>
                </a:solidFill>
                <a:latin typeface="Arial" charset="0"/>
                <a:cs typeface="Arial" charset="0"/>
              </a:rPr>
              <a:t>275-277</a:t>
            </a:r>
          </a:p>
        </p:txBody>
      </p:sp>
      <p:sp>
        <p:nvSpPr>
          <p:cNvPr id="30724" name="Text Box 4"/>
          <p:cNvSpPr txBox="1">
            <a:spLocks noChangeArrowheads="1"/>
          </p:cNvSpPr>
          <p:nvPr/>
        </p:nvSpPr>
        <p:spPr bwMode="auto">
          <a:xfrm>
            <a:off x="342900" y="2190750"/>
            <a:ext cx="8458200" cy="1382713"/>
          </a:xfrm>
          <a:prstGeom prst="rect">
            <a:avLst/>
          </a:prstGeom>
          <a:solidFill>
            <a:srgbClr val="FFFFFF"/>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en-US" altLang="zh-CN" sz="2800" dirty="0">
                <a:solidFill>
                  <a:srgbClr val="000000"/>
                </a:solidFill>
                <a:latin typeface="Arial" charset="0"/>
                <a:ea typeface="SimSun" charset="0"/>
                <a:cs typeface="SimSun" charset="0"/>
              </a:rPr>
              <a:t>I.</a:t>
            </a:r>
            <a:r>
              <a:rPr kumimoji="0" lang="zh-CN" altLang="en-US" sz="2800" dirty="0">
                <a:solidFill>
                  <a:srgbClr val="000000"/>
                </a:solidFill>
                <a:latin typeface="Arial" charset="0"/>
                <a:ea typeface="SimSun" charset="0"/>
                <a:cs typeface="SimSun" charset="0"/>
              </a:rPr>
              <a:t> </a:t>
            </a:r>
            <a:r>
              <a:rPr kumimoji="0" lang="en-US" altLang="zh-CN" sz="2800" dirty="0">
                <a:solidFill>
                  <a:srgbClr val="000000"/>
                </a:solidFill>
                <a:latin typeface="Arial" charset="0"/>
                <a:ea typeface="SimSun" charset="0"/>
                <a:cs typeface="SimSun" charset="0"/>
              </a:rPr>
              <a:t>(1—9</a:t>
            </a:r>
            <a:r>
              <a:rPr kumimoji="0" lang="zh-CN" altLang="en-US" sz="2800" dirty="0">
                <a:solidFill>
                  <a:srgbClr val="000000"/>
                </a:solidFill>
                <a:latin typeface="Arial" charset="0"/>
                <a:ea typeface="SimSun" charset="0"/>
                <a:cs typeface="SimSun" charset="0"/>
              </a:rPr>
              <a:t>章</a:t>
            </a:r>
            <a:r>
              <a:rPr kumimoji="0" lang="en-US" altLang="zh-CN" sz="2800" dirty="0">
                <a:solidFill>
                  <a:srgbClr val="000000"/>
                </a:solidFill>
                <a:latin typeface="Arial" charset="0"/>
                <a:ea typeface="SimSun" charset="0"/>
                <a:cs typeface="SimSun" charset="0"/>
              </a:rPr>
              <a:t>).</a:t>
            </a:r>
          </a:p>
          <a:p>
            <a:pPr algn="ctr" eaLnBrk="1" hangingPunct="1">
              <a:lnSpc>
                <a:spcPct val="100000"/>
              </a:lnSpc>
              <a:spcBef>
                <a:spcPct val="0"/>
              </a:spcBef>
              <a:buFontTx/>
              <a:buNone/>
            </a:pPr>
            <a:r>
              <a:rPr kumimoji="0" lang="zh-CN" altLang="en-US" sz="2800" dirty="0">
                <a:solidFill>
                  <a:srgbClr val="000000"/>
                </a:solidFill>
                <a:latin typeface="Arial" charset="0"/>
                <a:ea typeface="SimSun" charset="0"/>
                <a:cs typeface="SimSun" charset="0"/>
              </a:rPr>
              <a:t>所罗门的统治显示了上帝对他的祝福</a:t>
            </a:r>
            <a:r>
              <a:rPr kumimoji="0" lang="en-US" altLang="zh-CN" sz="2800" dirty="0">
                <a:solidFill>
                  <a:srgbClr val="000000"/>
                </a:solidFill>
                <a:latin typeface="Arial" charset="0"/>
                <a:ea typeface="SimSun" charset="0"/>
                <a:cs typeface="SimSun" charset="0"/>
              </a:rPr>
              <a:t>. </a:t>
            </a:r>
            <a:r>
              <a:rPr kumimoji="0" lang="zh-CN" altLang="en-US" sz="2800" dirty="0">
                <a:solidFill>
                  <a:srgbClr val="000000"/>
                </a:solidFill>
                <a:latin typeface="Arial" charset="0"/>
                <a:ea typeface="SimSun" charset="0"/>
                <a:cs typeface="SimSun" charset="0"/>
              </a:rPr>
              <a:t>因他</a:t>
            </a:r>
          </a:p>
          <a:p>
            <a:pPr algn="ctr" eaLnBrk="1" hangingPunct="1">
              <a:lnSpc>
                <a:spcPct val="100000"/>
              </a:lnSpc>
              <a:spcBef>
                <a:spcPct val="0"/>
              </a:spcBef>
              <a:buFontTx/>
              <a:buNone/>
            </a:pPr>
            <a:r>
              <a:rPr kumimoji="0" lang="zh-CN" altLang="en-US" sz="2800" dirty="0">
                <a:solidFill>
                  <a:srgbClr val="000000"/>
                </a:solidFill>
                <a:latin typeface="Arial" charset="0"/>
                <a:ea typeface="SimSun" charset="0"/>
                <a:cs typeface="SimSun" charset="0"/>
              </a:rPr>
              <a:t>服从建设圣殿以教导以色列正确的崇拜。</a:t>
            </a:r>
            <a:endParaRPr kumimoji="0" lang="en-US" altLang="zh-CN" sz="2800" dirty="0">
              <a:solidFill>
                <a:srgbClr val="000000"/>
              </a:solidFill>
              <a:latin typeface="Arial" charset="0"/>
              <a:ea typeface="SimSun" charset="0"/>
              <a:cs typeface="SimSun" charset="0"/>
            </a:endParaRPr>
          </a:p>
        </p:txBody>
      </p:sp>
      <p:sp>
        <p:nvSpPr>
          <p:cNvPr id="30725" name="Text Box 5"/>
          <p:cNvSpPr txBox="1">
            <a:spLocks noChangeArrowheads="1"/>
          </p:cNvSpPr>
          <p:nvPr/>
        </p:nvSpPr>
        <p:spPr bwMode="auto">
          <a:xfrm>
            <a:off x="304800" y="4286250"/>
            <a:ext cx="8458200" cy="1815882"/>
          </a:xfrm>
          <a:prstGeom prst="rect">
            <a:avLst/>
          </a:prstGeom>
          <a:solidFill>
            <a:srgbClr val="FFFFFF"/>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en-US" altLang="zh-CN" sz="2800" dirty="0">
                <a:solidFill>
                  <a:srgbClr val="000000"/>
                </a:solidFill>
                <a:latin typeface="Arial" charset="0"/>
                <a:ea typeface="SimSun" charset="0"/>
                <a:cs typeface="SimSun" charset="0"/>
              </a:rPr>
              <a:t>II. (10—36</a:t>
            </a:r>
            <a:r>
              <a:rPr kumimoji="0" lang="zh-CN" altLang="en-US" sz="2800" dirty="0">
                <a:solidFill>
                  <a:srgbClr val="000000"/>
                </a:solidFill>
                <a:latin typeface="Arial" charset="0"/>
                <a:ea typeface="SimSun" charset="0"/>
                <a:cs typeface="SimSun" charset="0"/>
              </a:rPr>
              <a:t>章</a:t>
            </a:r>
            <a:r>
              <a:rPr kumimoji="0" lang="en-US" altLang="zh-CN" sz="2800" dirty="0">
                <a:solidFill>
                  <a:srgbClr val="000000"/>
                </a:solidFill>
                <a:latin typeface="Arial" charset="0"/>
                <a:ea typeface="SimSun" charset="0"/>
                <a:cs typeface="SimSun" charset="0"/>
              </a:rPr>
              <a:t>)</a:t>
            </a:r>
          </a:p>
          <a:p>
            <a:pPr algn="ctr" eaLnBrk="1" hangingPunct="1">
              <a:lnSpc>
                <a:spcPct val="100000"/>
              </a:lnSpc>
              <a:spcBef>
                <a:spcPct val="0"/>
              </a:spcBef>
              <a:buFontTx/>
              <a:buNone/>
            </a:pPr>
            <a:r>
              <a:rPr kumimoji="0" lang="zh-CN" altLang="en-US" sz="2800" dirty="0">
                <a:solidFill>
                  <a:srgbClr val="000000"/>
                </a:solidFill>
                <a:latin typeface="Arial" charset="0"/>
                <a:ea typeface="SimSun" charset="0"/>
                <a:cs typeface="SimSun" charset="0"/>
              </a:rPr>
              <a:t>大卫王朝统治者因蔑视殿庙，而得到神</a:t>
            </a:r>
          </a:p>
          <a:p>
            <a:pPr algn="ctr" eaLnBrk="1" hangingPunct="1">
              <a:lnSpc>
                <a:spcPct val="100000"/>
              </a:lnSpc>
              <a:spcBef>
                <a:spcPct val="0"/>
              </a:spcBef>
              <a:buFontTx/>
              <a:buNone/>
            </a:pPr>
            <a:r>
              <a:rPr kumimoji="0" lang="zh-CN" altLang="en-US" sz="2800" dirty="0">
                <a:solidFill>
                  <a:srgbClr val="000000"/>
                </a:solidFill>
                <a:latin typeface="Arial" charset="0"/>
                <a:ea typeface="SimSun" charset="0"/>
                <a:cs typeface="SimSun" charset="0"/>
              </a:rPr>
              <a:t>   的审判．当耶路撒冷沦陷时寺庙被毁灭。</a:t>
            </a:r>
          </a:p>
          <a:p>
            <a:pPr algn="ctr" eaLnBrk="1" hangingPunct="1">
              <a:lnSpc>
                <a:spcPct val="100000"/>
              </a:lnSpc>
              <a:spcBef>
                <a:spcPct val="0"/>
              </a:spcBef>
              <a:buFontTx/>
              <a:buNone/>
            </a:pPr>
            <a:r>
              <a:rPr kumimoji="0" lang="zh-CN" altLang="en-US" sz="2800" dirty="0">
                <a:solidFill>
                  <a:srgbClr val="000000"/>
                </a:solidFill>
                <a:latin typeface="Arial" charset="0"/>
                <a:ea typeface="SimSun" charset="0"/>
                <a:cs typeface="SimSun" charset="0"/>
              </a:rPr>
              <a:t>这教训放逐后的以色列正确的祭拜。</a:t>
            </a:r>
          </a:p>
        </p:txBody>
      </p:sp>
    </p:spTree>
    <p:extLst>
      <p:ext uri="{BB962C8B-B14F-4D97-AF65-F5344CB8AC3E}">
        <p14:creationId xmlns:p14="http://schemas.microsoft.com/office/powerpoint/2010/main" val="35130784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6" fill="hold" grpId="0" nodeType="clickEffect">
                                  <p:stCondLst>
                                    <p:cond delay="0"/>
                                  </p:stCondLst>
                                  <p:childTnLst>
                                    <p:set>
                                      <p:cBhvr>
                                        <p:cTn id="6" dur="1" fill="hold">
                                          <p:stCondLst>
                                            <p:cond delay="0"/>
                                          </p:stCondLst>
                                        </p:cTn>
                                        <p:tgtEl>
                                          <p:spTgt spid="30724"/>
                                        </p:tgtEl>
                                        <p:attrNameLst>
                                          <p:attrName>style.visibility</p:attrName>
                                        </p:attrNameLst>
                                      </p:cBhvr>
                                      <p:to>
                                        <p:strVal val="visible"/>
                                      </p:to>
                                    </p:set>
                                    <p:anim calcmode="lin" valueType="num">
                                      <p:cBhvr additive="base">
                                        <p:cTn id="7" dur="500" fill="hold"/>
                                        <p:tgtEl>
                                          <p:spTgt spid="30724"/>
                                        </p:tgtEl>
                                        <p:attrNameLst>
                                          <p:attrName>ppt_x</p:attrName>
                                        </p:attrNameLst>
                                      </p:cBhvr>
                                      <p:tavLst>
                                        <p:tav tm="0">
                                          <p:val>
                                            <p:strVal val="1+#ppt_w/2"/>
                                          </p:val>
                                        </p:tav>
                                        <p:tav tm="100000">
                                          <p:val>
                                            <p:strVal val="#ppt_x"/>
                                          </p:val>
                                        </p:tav>
                                      </p:tavLst>
                                    </p:anim>
                                    <p:anim calcmode="lin" valueType="num">
                                      <p:cBhvr additive="base">
                                        <p:cTn id="8" dur="500" fill="hold"/>
                                        <p:tgtEl>
                                          <p:spTgt spid="3072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grpId="0" nodeType="clickEffect">
                                  <p:stCondLst>
                                    <p:cond delay="0"/>
                                  </p:stCondLst>
                                  <p:childTnLst>
                                    <p:set>
                                      <p:cBhvr>
                                        <p:cTn id="12" dur="1" fill="hold">
                                          <p:stCondLst>
                                            <p:cond delay="0"/>
                                          </p:stCondLst>
                                        </p:cTn>
                                        <p:tgtEl>
                                          <p:spTgt spid="30725"/>
                                        </p:tgtEl>
                                        <p:attrNameLst>
                                          <p:attrName>style.visibility</p:attrName>
                                        </p:attrNameLst>
                                      </p:cBhvr>
                                      <p:to>
                                        <p:strVal val="visible"/>
                                      </p:to>
                                    </p:set>
                                    <p:anim calcmode="lin" valueType="num">
                                      <p:cBhvr additive="base">
                                        <p:cTn id="13" dur="500" fill="hold"/>
                                        <p:tgtEl>
                                          <p:spTgt spid="30725"/>
                                        </p:tgtEl>
                                        <p:attrNameLst>
                                          <p:attrName>ppt_x</p:attrName>
                                        </p:attrNameLst>
                                      </p:cBhvr>
                                      <p:tavLst>
                                        <p:tav tm="0">
                                          <p:val>
                                            <p:strVal val="1+#ppt_w/2"/>
                                          </p:val>
                                        </p:tav>
                                        <p:tav tm="100000">
                                          <p:val>
                                            <p:strVal val="#ppt_x"/>
                                          </p:val>
                                        </p:tav>
                                      </p:tavLst>
                                    </p:anim>
                                    <p:anim calcmode="lin" valueType="num">
                                      <p:cBhvr additive="base">
                                        <p:cTn id="14" dur="500" fill="hold"/>
                                        <p:tgtEl>
                                          <p:spTgt spid="307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4" grpId="0" animBg="1" autoUpdateAnimBg="0"/>
      <p:bldP spid="30725" grpId="0" animBg="1" autoUpdateAnimBg="0"/>
    </p:bldLst>
  </p:timing>
</p:sld>
</file>

<file path=ppt/slides/slide312.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76" name="Rectangle 7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91845" name="Rectangle 2"/>
          <p:cNvSpPr>
            <a:spLocks noGrp="1" noChangeArrowheads="1"/>
          </p:cNvSpPr>
          <p:nvPr>
            <p:ph type="title"/>
          </p:nvPr>
        </p:nvSpPr>
        <p:spPr>
          <a:xfrm>
            <a:off x="152400" y="0"/>
            <a:ext cx="8458200" cy="914400"/>
          </a:xfrm>
          <a:solidFill>
            <a:schemeClr val="hlink"/>
          </a:solidFill>
        </p:spPr>
        <p:txBody>
          <a:bodyPr/>
          <a:lstStyle/>
          <a:p>
            <a:r>
              <a:rPr lang="zh-CN" altLang="en-US" sz="3600" b="1" dirty="0">
                <a:solidFill>
                  <a:schemeClr val="tx1"/>
                </a:solidFill>
                <a:latin typeface="Arial Black" charset="0"/>
                <a:ea typeface="SimSun" charset="0"/>
                <a:cs typeface="SimSun" charset="0"/>
              </a:rPr>
              <a:t>以色列后期的东部邻国</a:t>
            </a:r>
            <a:endParaRPr lang="en-US" sz="2000" b="1" dirty="0">
              <a:solidFill>
                <a:schemeClr val="tx1"/>
              </a:solidFill>
              <a:latin typeface="Impact" charset="0"/>
              <a:ea typeface="SimSun" charset="0"/>
              <a:cs typeface="SimSun" charset="0"/>
            </a:endParaRPr>
          </a:p>
        </p:txBody>
      </p:sp>
      <p:sp>
        <p:nvSpPr>
          <p:cNvPr id="291846"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281</a:t>
            </a:r>
          </a:p>
        </p:txBody>
      </p:sp>
      <p:sp>
        <p:nvSpPr>
          <p:cNvPr id="291847" name="Rectangle 140"/>
          <p:cNvSpPr>
            <a:spLocks noChangeArrowheads="1"/>
          </p:cNvSpPr>
          <p:nvPr/>
        </p:nvSpPr>
        <p:spPr bwMode="auto">
          <a:xfrm>
            <a:off x="0" y="1235075"/>
            <a:ext cx="914400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48" name="Rectangle 143"/>
          <p:cNvSpPr>
            <a:spLocks noChangeArrowheads="1"/>
          </p:cNvSpPr>
          <p:nvPr/>
        </p:nvSpPr>
        <p:spPr bwMode="auto">
          <a:xfrm>
            <a:off x="0" y="1462088"/>
            <a:ext cx="914400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49" name="Rectangle 130"/>
          <p:cNvSpPr>
            <a:spLocks noChangeArrowheads="1"/>
          </p:cNvSpPr>
          <p:nvPr/>
        </p:nvSpPr>
        <p:spPr bwMode="auto">
          <a:xfrm>
            <a:off x="7466013" y="18272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0" name="Rectangle 133"/>
          <p:cNvSpPr>
            <a:spLocks noChangeArrowheads="1"/>
          </p:cNvSpPr>
          <p:nvPr/>
        </p:nvSpPr>
        <p:spPr bwMode="auto">
          <a:xfrm>
            <a:off x="7466013" y="277018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1" name="Rectangle 137"/>
          <p:cNvSpPr>
            <a:spLocks noChangeArrowheads="1"/>
          </p:cNvSpPr>
          <p:nvPr/>
        </p:nvSpPr>
        <p:spPr bwMode="auto">
          <a:xfrm>
            <a:off x="7466013" y="37322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2" name="Rectangle 139"/>
          <p:cNvSpPr>
            <a:spLocks noChangeArrowheads="1"/>
          </p:cNvSpPr>
          <p:nvPr/>
        </p:nvSpPr>
        <p:spPr bwMode="auto">
          <a:xfrm>
            <a:off x="7466013" y="404653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3" name="Rectangle 141"/>
          <p:cNvSpPr>
            <a:spLocks noChangeArrowheads="1"/>
          </p:cNvSpPr>
          <p:nvPr/>
        </p:nvSpPr>
        <p:spPr bwMode="auto">
          <a:xfrm>
            <a:off x="7466013" y="428942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4" name="Rectangle 146"/>
          <p:cNvSpPr>
            <a:spLocks noChangeArrowheads="1"/>
          </p:cNvSpPr>
          <p:nvPr/>
        </p:nvSpPr>
        <p:spPr bwMode="auto">
          <a:xfrm>
            <a:off x="7466013" y="521493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5" name="Rectangle 148"/>
          <p:cNvSpPr>
            <a:spLocks noChangeArrowheads="1"/>
          </p:cNvSpPr>
          <p:nvPr/>
        </p:nvSpPr>
        <p:spPr bwMode="auto">
          <a:xfrm>
            <a:off x="7466013" y="587692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6" name="Rectangle 150"/>
          <p:cNvSpPr>
            <a:spLocks noChangeArrowheads="1"/>
          </p:cNvSpPr>
          <p:nvPr/>
        </p:nvSpPr>
        <p:spPr bwMode="auto">
          <a:xfrm>
            <a:off x="7466013" y="627697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7" name="Rectangle 192"/>
          <p:cNvSpPr>
            <a:spLocks noChangeArrowheads="1"/>
          </p:cNvSpPr>
          <p:nvPr/>
        </p:nvSpPr>
        <p:spPr bwMode="auto">
          <a:xfrm>
            <a:off x="0" y="168275"/>
            <a:ext cx="914400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8" name="Rectangle 194"/>
          <p:cNvSpPr>
            <a:spLocks noChangeArrowheads="1"/>
          </p:cNvSpPr>
          <p:nvPr/>
        </p:nvSpPr>
        <p:spPr bwMode="auto">
          <a:xfrm>
            <a:off x="0" y="411163"/>
            <a:ext cx="914400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59" name="Rectangle 201"/>
          <p:cNvSpPr>
            <a:spLocks noChangeArrowheads="1"/>
          </p:cNvSpPr>
          <p:nvPr/>
        </p:nvSpPr>
        <p:spPr bwMode="auto">
          <a:xfrm>
            <a:off x="0" y="1138238"/>
            <a:ext cx="914400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0" name="Rectangle 184"/>
          <p:cNvSpPr>
            <a:spLocks noChangeArrowheads="1"/>
          </p:cNvSpPr>
          <p:nvPr/>
        </p:nvSpPr>
        <p:spPr bwMode="auto">
          <a:xfrm>
            <a:off x="7462838" y="990600"/>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1" name="Rectangle 187"/>
          <p:cNvSpPr>
            <a:spLocks noChangeArrowheads="1"/>
          </p:cNvSpPr>
          <p:nvPr/>
        </p:nvSpPr>
        <p:spPr bwMode="auto">
          <a:xfrm>
            <a:off x="7462838" y="193357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2" name="Rectangle 191"/>
          <p:cNvSpPr>
            <a:spLocks noChangeArrowheads="1"/>
          </p:cNvSpPr>
          <p:nvPr/>
        </p:nvSpPr>
        <p:spPr bwMode="auto">
          <a:xfrm>
            <a:off x="7462838" y="271938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3" name="Rectangle 193"/>
          <p:cNvSpPr>
            <a:spLocks noChangeArrowheads="1"/>
          </p:cNvSpPr>
          <p:nvPr/>
        </p:nvSpPr>
        <p:spPr bwMode="auto">
          <a:xfrm>
            <a:off x="7462838" y="30337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4" name="Rectangle 195"/>
          <p:cNvSpPr>
            <a:spLocks noChangeArrowheads="1"/>
          </p:cNvSpPr>
          <p:nvPr/>
        </p:nvSpPr>
        <p:spPr bwMode="auto">
          <a:xfrm>
            <a:off x="7462838" y="3276600"/>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5" name="Rectangle 198"/>
          <p:cNvSpPr>
            <a:spLocks noChangeArrowheads="1"/>
          </p:cNvSpPr>
          <p:nvPr/>
        </p:nvSpPr>
        <p:spPr bwMode="auto">
          <a:xfrm>
            <a:off x="7462838" y="357663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6" name="Rectangle 200"/>
          <p:cNvSpPr>
            <a:spLocks noChangeArrowheads="1"/>
          </p:cNvSpPr>
          <p:nvPr/>
        </p:nvSpPr>
        <p:spPr bwMode="auto">
          <a:xfrm>
            <a:off x="7462838" y="42021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7" name="Rectangle 202"/>
          <p:cNvSpPr>
            <a:spLocks noChangeArrowheads="1"/>
          </p:cNvSpPr>
          <p:nvPr/>
        </p:nvSpPr>
        <p:spPr bwMode="auto">
          <a:xfrm>
            <a:off x="7462838" y="4864100"/>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8" name="Rectangle 204"/>
          <p:cNvSpPr>
            <a:spLocks noChangeArrowheads="1"/>
          </p:cNvSpPr>
          <p:nvPr/>
        </p:nvSpPr>
        <p:spPr bwMode="auto">
          <a:xfrm>
            <a:off x="7462838" y="5264150"/>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69" name="Rectangle 208"/>
          <p:cNvSpPr>
            <a:spLocks noChangeArrowheads="1"/>
          </p:cNvSpPr>
          <p:nvPr/>
        </p:nvSpPr>
        <p:spPr bwMode="auto">
          <a:xfrm>
            <a:off x="7462838" y="592137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1870" name="Rectangle 210"/>
          <p:cNvSpPr>
            <a:spLocks noChangeArrowheads="1"/>
          </p:cNvSpPr>
          <p:nvPr/>
        </p:nvSpPr>
        <p:spPr bwMode="auto">
          <a:xfrm>
            <a:off x="7462838" y="72501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grpSp>
        <p:nvGrpSpPr>
          <p:cNvPr id="291871" name="Group 247"/>
          <p:cNvGrpSpPr>
            <a:grpSpLocks/>
          </p:cNvGrpSpPr>
          <p:nvPr/>
        </p:nvGrpSpPr>
        <p:grpSpPr bwMode="auto">
          <a:xfrm>
            <a:off x="0" y="874713"/>
            <a:ext cx="9144000" cy="5983287"/>
            <a:chOff x="0" y="551"/>
            <a:chExt cx="5760" cy="3769"/>
          </a:xfrm>
        </p:grpSpPr>
        <p:sp>
          <p:nvSpPr>
            <p:cNvPr id="291873" name="Rectangle 138"/>
            <p:cNvSpPr>
              <a:spLocks noChangeArrowheads="1"/>
            </p:cNvSpPr>
            <p:nvPr/>
          </p:nvSpPr>
          <p:spPr bwMode="auto">
            <a:xfrm>
              <a:off x="0" y="551"/>
              <a:ext cx="5760" cy="2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grpSp>
          <p:nvGrpSpPr>
            <p:cNvPr id="291874" name="Group 214"/>
            <p:cNvGrpSpPr>
              <a:grpSpLocks/>
            </p:cNvGrpSpPr>
            <p:nvPr/>
          </p:nvGrpSpPr>
          <p:grpSpPr bwMode="auto">
            <a:xfrm>
              <a:off x="0" y="624"/>
              <a:ext cx="1918" cy="494"/>
              <a:chOff x="0" y="0"/>
              <a:chExt cx="1202" cy="594"/>
            </a:xfrm>
          </p:grpSpPr>
          <p:sp>
            <p:nvSpPr>
              <p:cNvPr id="291915" name="Rectangle 213"/>
              <p:cNvSpPr>
                <a:spLocks noChangeArrowheads="1"/>
              </p:cNvSpPr>
              <p:nvPr/>
            </p:nvSpPr>
            <p:spPr bwMode="auto">
              <a:xfrm>
                <a:off x="0" y="0"/>
                <a:ext cx="1202" cy="594"/>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1916" name="Group 212"/>
              <p:cNvGrpSpPr>
                <a:grpSpLocks/>
              </p:cNvGrpSpPr>
              <p:nvPr/>
            </p:nvGrpSpPr>
            <p:grpSpPr bwMode="auto">
              <a:xfrm>
                <a:off x="0" y="0"/>
                <a:ext cx="1202" cy="594"/>
                <a:chOff x="0" y="0"/>
                <a:chExt cx="1202" cy="594"/>
              </a:xfrm>
            </p:grpSpPr>
            <p:sp>
              <p:nvSpPr>
                <p:cNvPr id="291917" name="Rectangle 180"/>
                <p:cNvSpPr>
                  <a:spLocks noChangeArrowheads="1"/>
                </p:cNvSpPr>
                <p:nvPr/>
              </p:nvSpPr>
              <p:spPr bwMode="auto">
                <a:xfrm>
                  <a:off x="0" y="0"/>
                  <a:ext cx="1202" cy="594"/>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zh-CN" altLang="en-US" sz="2800" dirty="0">
                      <a:solidFill>
                        <a:srgbClr val="FFFFFF"/>
                      </a:solidFill>
                    </a:rPr>
                    <a:t>摩押</a:t>
                  </a:r>
                </a:p>
              </p:txBody>
            </p:sp>
            <p:sp>
              <p:nvSpPr>
                <p:cNvPr id="291918" name="Rectangle 211"/>
                <p:cNvSpPr>
                  <a:spLocks noChangeArrowheads="1"/>
                </p:cNvSpPr>
                <p:nvPr/>
              </p:nvSpPr>
              <p:spPr bwMode="auto">
                <a:xfrm>
                  <a:off x="0" y="0"/>
                  <a:ext cx="1202" cy="5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1875" name="Group 218"/>
            <p:cNvGrpSpPr>
              <a:grpSpLocks/>
            </p:cNvGrpSpPr>
            <p:nvPr/>
          </p:nvGrpSpPr>
          <p:grpSpPr bwMode="auto">
            <a:xfrm>
              <a:off x="1918" y="624"/>
              <a:ext cx="1919" cy="494"/>
              <a:chOff x="1202" y="0"/>
              <a:chExt cx="1203" cy="594"/>
            </a:xfrm>
          </p:grpSpPr>
          <p:sp>
            <p:nvSpPr>
              <p:cNvPr id="291911" name="Rectangle 217"/>
              <p:cNvSpPr>
                <a:spLocks noChangeArrowheads="1"/>
              </p:cNvSpPr>
              <p:nvPr/>
            </p:nvSpPr>
            <p:spPr bwMode="auto">
              <a:xfrm>
                <a:off x="1202" y="0"/>
                <a:ext cx="1203" cy="594"/>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1912" name="Group 216"/>
              <p:cNvGrpSpPr>
                <a:grpSpLocks/>
              </p:cNvGrpSpPr>
              <p:nvPr/>
            </p:nvGrpSpPr>
            <p:grpSpPr bwMode="auto">
              <a:xfrm>
                <a:off x="1202" y="0"/>
                <a:ext cx="1203" cy="594"/>
                <a:chOff x="1202" y="0"/>
                <a:chExt cx="1203" cy="594"/>
              </a:xfrm>
            </p:grpSpPr>
            <p:sp>
              <p:nvSpPr>
                <p:cNvPr id="291913" name="Rectangle 181"/>
                <p:cNvSpPr>
                  <a:spLocks noChangeArrowheads="1"/>
                </p:cNvSpPr>
                <p:nvPr/>
              </p:nvSpPr>
              <p:spPr bwMode="auto">
                <a:xfrm>
                  <a:off x="1202" y="0"/>
                  <a:ext cx="1203" cy="594"/>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zh-CN" altLang="en-US" sz="2800" dirty="0">
                      <a:solidFill>
                        <a:srgbClr val="FFFFFF"/>
                      </a:solidFill>
                    </a:rPr>
                    <a:t>亚扪</a:t>
                  </a:r>
                </a:p>
              </p:txBody>
            </p:sp>
            <p:sp>
              <p:nvSpPr>
                <p:cNvPr id="291914" name="Rectangle 215"/>
                <p:cNvSpPr>
                  <a:spLocks noChangeArrowheads="1"/>
                </p:cNvSpPr>
                <p:nvPr/>
              </p:nvSpPr>
              <p:spPr bwMode="auto">
                <a:xfrm>
                  <a:off x="1202" y="0"/>
                  <a:ext cx="1203" cy="5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1876" name="Group 222"/>
            <p:cNvGrpSpPr>
              <a:grpSpLocks/>
            </p:cNvGrpSpPr>
            <p:nvPr/>
          </p:nvGrpSpPr>
          <p:grpSpPr bwMode="auto">
            <a:xfrm>
              <a:off x="3837" y="624"/>
              <a:ext cx="1920" cy="494"/>
              <a:chOff x="2405" y="0"/>
              <a:chExt cx="1203" cy="594"/>
            </a:xfrm>
          </p:grpSpPr>
          <p:sp>
            <p:nvSpPr>
              <p:cNvPr id="291907" name="Rectangle 221"/>
              <p:cNvSpPr>
                <a:spLocks noChangeArrowheads="1"/>
              </p:cNvSpPr>
              <p:nvPr/>
            </p:nvSpPr>
            <p:spPr bwMode="auto">
              <a:xfrm>
                <a:off x="2405" y="0"/>
                <a:ext cx="1203" cy="594"/>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1908" name="Group 220"/>
              <p:cNvGrpSpPr>
                <a:grpSpLocks/>
              </p:cNvGrpSpPr>
              <p:nvPr/>
            </p:nvGrpSpPr>
            <p:grpSpPr bwMode="auto">
              <a:xfrm>
                <a:off x="2405" y="0"/>
                <a:ext cx="1203" cy="594"/>
                <a:chOff x="2405" y="0"/>
                <a:chExt cx="1203" cy="594"/>
              </a:xfrm>
            </p:grpSpPr>
            <p:sp>
              <p:nvSpPr>
                <p:cNvPr id="291909" name="Rectangle 182"/>
                <p:cNvSpPr>
                  <a:spLocks noChangeArrowheads="1"/>
                </p:cNvSpPr>
                <p:nvPr/>
              </p:nvSpPr>
              <p:spPr bwMode="auto">
                <a:xfrm>
                  <a:off x="2405" y="0"/>
                  <a:ext cx="1203" cy="594"/>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zh-CN" altLang="en-US" sz="2800" dirty="0">
                      <a:solidFill>
                        <a:srgbClr val="FFFFFF"/>
                      </a:solidFill>
                    </a:rPr>
                    <a:t>以东</a:t>
                  </a:r>
                </a:p>
              </p:txBody>
            </p:sp>
            <p:sp>
              <p:nvSpPr>
                <p:cNvPr id="291910" name="Rectangle 219"/>
                <p:cNvSpPr>
                  <a:spLocks noChangeArrowheads="1"/>
                </p:cNvSpPr>
                <p:nvPr/>
              </p:nvSpPr>
              <p:spPr bwMode="auto">
                <a:xfrm>
                  <a:off x="2405" y="0"/>
                  <a:ext cx="1203" cy="5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1877" name="Group 224"/>
            <p:cNvGrpSpPr>
              <a:grpSpLocks/>
            </p:cNvGrpSpPr>
            <p:nvPr/>
          </p:nvGrpSpPr>
          <p:grpSpPr bwMode="auto">
            <a:xfrm>
              <a:off x="0" y="1118"/>
              <a:ext cx="5757" cy="411"/>
              <a:chOff x="0" y="594"/>
              <a:chExt cx="3608" cy="495"/>
            </a:xfrm>
          </p:grpSpPr>
          <p:sp>
            <p:nvSpPr>
              <p:cNvPr id="291905" name="Rectangle 185"/>
              <p:cNvSpPr>
                <a:spLocks noChangeArrowheads="1"/>
              </p:cNvSpPr>
              <p:nvPr/>
            </p:nvSpPr>
            <p:spPr bwMode="auto">
              <a:xfrm>
                <a:off x="0" y="594"/>
                <a:ext cx="3608" cy="49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930 – </a:t>
                </a:r>
                <a:r>
                  <a:rPr kumimoji="0" lang="zh-CN" altLang="en-US" dirty="0">
                    <a:solidFill>
                      <a:srgbClr val="FFFFFF"/>
                    </a:solidFill>
                  </a:rPr>
                  <a:t>在分裂时期，所有的民族都屈服于以色列。</a:t>
                </a:r>
                <a:endParaRPr kumimoji="0" lang="en-US" dirty="0">
                  <a:solidFill>
                    <a:srgbClr val="FFFFFF"/>
                  </a:solidFill>
                </a:endParaRPr>
              </a:p>
            </p:txBody>
          </p:sp>
          <p:sp>
            <p:nvSpPr>
              <p:cNvPr id="291906" name="Rectangle 223"/>
              <p:cNvSpPr>
                <a:spLocks noChangeArrowheads="1"/>
              </p:cNvSpPr>
              <p:nvPr/>
            </p:nvSpPr>
            <p:spPr bwMode="auto">
              <a:xfrm>
                <a:off x="0" y="594"/>
                <a:ext cx="3608" cy="495"/>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78" name="Group 228"/>
            <p:cNvGrpSpPr>
              <a:grpSpLocks/>
            </p:cNvGrpSpPr>
            <p:nvPr/>
          </p:nvGrpSpPr>
          <p:grpSpPr bwMode="auto">
            <a:xfrm>
              <a:off x="0" y="1529"/>
              <a:ext cx="1918" cy="881"/>
              <a:chOff x="0" y="1089"/>
              <a:chExt cx="1202" cy="540"/>
            </a:xfrm>
          </p:grpSpPr>
          <p:sp>
            <p:nvSpPr>
              <p:cNvPr id="291903" name="Rectangle 188"/>
              <p:cNvSpPr>
                <a:spLocks noChangeArrowheads="1"/>
              </p:cNvSpPr>
              <p:nvPr/>
            </p:nvSpPr>
            <p:spPr bwMode="auto">
              <a:xfrm>
                <a:off x="0" y="1089"/>
                <a:ext cx="1202" cy="54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925 – </a:t>
                </a:r>
              </a:p>
              <a:p>
                <a:pPr algn="ctr" eaLnBrk="1" hangingPunct="1">
                  <a:lnSpc>
                    <a:spcPct val="100000"/>
                  </a:lnSpc>
                  <a:spcBef>
                    <a:spcPct val="0"/>
                  </a:spcBef>
                  <a:buFontTx/>
                  <a:buNone/>
                </a:pPr>
                <a:r>
                  <a:rPr kumimoji="0" lang="zh-CN" altLang="en-US" dirty="0">
                    <a:solidFill>
                      <a:srgbClr val="FFFFFF"/>
                    </a:solidFill>
                  </a:rPr>
                  <a:t>在耶罗波安统治期反抗而获得自由</a:t>
                </a:r>
                <a:r>
                  <a:rPr kumimoji="0" lang="en-US" altLang="zh-CN" dirty="0">
                    <a:solidFill>
                      <a:srgbClr val="FFFFFF"/>
                    </a:solidFill>
                  </a:rPr>
                  <a:t>. </a:t>
                </a:r>
              </a:p>
            </p:txBody>
          </p:sp>
          <p:sp>
            <p:nvSpPr>
              <p:cNvPr id="291904" name="Rectangle 227"/>
              <p:cNvSpPr>
                <a:spLocks noChangeArrowheads="1"/>
              </p:cNvSpPr>
              <p:nvPr/>
            </p:nvSpPr>
            <p:spPr bwMode="auto">
              <a:xfrm>
                <a:off x="0" y="1089"/>
                <a:ext cx="1202" cy="540"/>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79" name="Group 230"/>
            <p:cNvGrpSpPr>
              <a:grpSpLocks/>
            </p:cNvGrpSpPr>
            <p:nvPr/>
          </p:nvGrpSpPr>
          <p:grpSpPr bwMode="auto">
            <a:xfrm>
              <a:off x="1918" y="1529"/>
              <a:ext cx="1919" cy="1332"/>
              <a:chOff x="1202" y="1089"/>
              <a:chExt cx="1203" cy="1603"/>
            </a:xfrm>
          </p:grpSpPr>
          <p:sp>
            <p:nvSpPr>
              <p:cNvPr id="291901" name="Rectangle 189"/>
              <p:cNvSpPr>
                <a:spLocks noChangeArrowheads="1"/>
              </p:cNvSpPr>
              <p:nvPr/>
            </p:nvSpPr>
            <p:spPr bwMode="auto">
              <a:xfrm>
                <a:off x="1202" y="1089"/>
                <a:ext cx="1203" cy="160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925 – </a:t>
                </a:r>
                <a:r>
                  <a:rPr kumimoji="0" lang="zh-CN" altLang="en-US" dirty="0">
                    <a:solidFill>
                      <a:srgbClr val="FFFFFF"/>
                    </a:solidFill>
                  </a:rPr>
                  <a:t>脱离耶罗波安</a:t>
                </a:r>
              </a:p>
              <a:p>
                <a:pPr algn="ctr" eaLnBrk="1" hangingPunct="1">
                  <a:lnSpc>
                    <a:spcPct val="100000"/>
                  </a:lnSpc>
                  <a:spcBef>
                    <a:spcPct val="0"/>
                  </a:spcBef>
                  <a:buFontTx/>
                  <a:buNone/>
                </a:pPr>
                <a:r>
                  <a:rPr kumimoji="0" lang="zh-CN" altLang="en-US" dirty="0">
                    <a:solidFill>
                      <a:srgbClr val="FFFFFF"/>
                    </a:solidFill>
                  </a:rPr>
                  <a:t>       而获自由</a:t>
                </a:r>
              </a:p>
              <a:p>
                <a:pPr algn="ctr" eaLnBrk="1" hangingPunct="1">
                  <a:lnSpc>
                    <a:spcPct val="100000"/>
                  </a:lnSpc>
                  <a:spcBef>
                    <a:spcPct val="0"/>
                  </a:spcBef>
                  <a:buFontTx/>
                  <a:buNone/>
                </a:pPr>
                <a:r>
                  <a:rPr kumimoji="0" lang="en-US" altLang="zh-CN" dirty="0">
                    <a:solidFill>
                      <a:srgbClr val="FFFFFF"/>
                    </a:solidFill>
                  </a:rPr>
                  <a:t>853 –</a:t>
                </a:r>
                <a:r>
                  <a:rPr kumimoji="0" lang="zh-CN" altLang="en-US" dirty="0">
                    <a:solidFill>
                      <a:srgbClr val="FFFFFF"/>
                    </a:solidFill>
                  </a:rPr>
                  <a:t>亚扪人巴沙联合 </a:t>
                </a:r>
              </a:p>
              <a:p>
                <a:pPr algn="ctr" eaLnBrk="1" hangingPunct="1">
                  <a:lnSpc>
                    <a:spcPct val="100000"/>
                  </a:lnSpc>
                  <a:spcBef>
                    <a:spcPct val="0"/>
                  </a:spcBef>
                  <a:buFontTx/>
                  <a:buNone/>
                </a:pPr>
                <a:r>
                  <a:rPr kumimoji="0" lang="zh-CN" altLang="en-US" dirty="0">
                    <a:solidFill>
                      <a:srgbClr val="FFFFFF"/>
                    </a:solidFill>
                  </a:rPr>
                  <a:t>亚哈与其他人在卡克</a:t>
                </a:r>
              </a:p>
              <a:p>
                <a:pPr algn="ctr" eaLnBrk="1" hangingPunct="1">
                  <a:lnSpc>
                    <a:spcPct val="100000"/>
                  </a:lnSpc>
                  <a:spcBef>
                    <a:spcPct val="0"/>
                  </a:spcBef>
                  <a:buFontTx/>
                  <a:buNone/>
                </a:pPr>
                <a:r>
                  <a:rPr kumimoji="0" lang="zh-CN" altLang="en-US" dirty="0">
                    <a:solidFill>
                      <a:srgbClr val="FFFFFF"/>
                    </a:solidFill>
                  </a:rPr>
                  <a:t>攻打亚述 人</a:t>
                </a:r>
                <a:r>
                  <a:rPr kumimoji="0" lang="en-US" altLang="zh-CN" dirty="0">
                    <a:solidFill>
                      <a:srgbClr val="FFFFFF"/>
                    </a:solidFill>
                  </a:rPr>
                  <a:t>.</a:t>
                </a:r>
              </a:p>
            </p:txBody>
          </p:sp>
          <p:sp>
            <p:nvSpPr>
              <p:cNvPr id="291902" name="Rectangle 229"/>
              <p:cNvSpPr>
                <a:spLocks noChangeArrowheads="1"/>
              </p:cNvSpPr>
              <p:nvPr/>
            </p:nvSpPr>
            <p:spPr bwMode="auto">
              <a:xfrm>
                <a:off x="1202" y="1089"/>
                <a:ext cx="1203" cy="1603"/>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0" name="Group 232"/>
            <p:cNvGrpSpPr>
              <a:grpSpLocks/>
            </p:cNvGrpSpPr>
            <p:nvPr/>
          </p:nvGrpSpPr>
          <p:grpSpPr bwMode="auto">
            <a:xfrm>
              <a:off x="3837" y="1529"/>
              <a:ext cx="1920" cy="1332"/>
              <a:chOff x="2405" y="1089"/>
              <a:chExt cx="1353" cy="1603"/>
            </a:xfrm>
          </p:grpSpPr>
          <p:sp>
            <p:nvSpPr>
              <p:cNvPr id="291899" name="Rectangle 190"/>
              <p:cNvSpPr>
                <a:spLocks noChangeArrowheads="1"/>
              </p:cNvSpPr>
              <p:nvPr/>
            </p:nvSpPr>
            <p:spPr bwMode="auto">
              <a:xfrm>
                <a:off x="2405" y="1089"/>
                <a:ext cx="1353" cy="160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rPr>
                  <a:t>仍然被犹大族</a:t>
                </a:r>
                <a:br>
                  <a:rPr kumimoji="0" lang="zh-CN" altLang="en-US" dirty="0">
                    <a:solidFill>
                      <a:srgbClr val="FFFFFF"/>
                    </a:solidFill>
                  </a:rPr>
                </a:br>
                <a:r>
                  <a:rPr kumimoji="0" lang="zh-CN" altLang="en-US" dirty="0">
                    <a:solidFill>
                      <a:srgbClr val="FFFFFF"/>
                    </a:solidFill>
                  </a:rPr>
                  <a:t>控制</a:t>
                </a:r>
              </a:p>
            </p:txBody>
          </p:sp>
          <p:sp>
            <p:nvSpPr>
              <p:cNvPr id="291900" name="Rectangle 231"/>
              <p:cNvSpPr>
                <a:spLocks noChangeArrowheads="1"/>
              </p:cNvSpPr>
              <p:nvPr/>
            </p:nvSpPr>
            <p:spPr bwMode="auto">
              <a:xfrm>
                <a:off x="2405" y="1089"/>
                <a:ext cx="1353" cy="1603"/>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1" name="Group 234"/>
            <p:cNvGrpSpPr>
              <a:grpSpLocks/>
            </p:cNvGrpSpPr>
            <p:nvPr/>
          </p:nvGrpSpPr>
          <p:grpSpPr bwMode="auto">
            <a:xfrm>
              <a:off x="0" y="2406"/>
              <a:ext cx="1918" cy="449"/>
              <a:chOff x="0" y="1629"/>
              <a:chExt cx="1202" cy="1063"/>
            </a:xfrm>
          </p:grpSpPr>
          <p:sp>
            <p:nvSpPr>
              <p:cNvPr id="291897" name="Rectangle 196"/>
              <p:cNvSpPr>
                <a:spLocks noChangeArrowheads="1"/>
              </p:cNvSpPr>
              <p:nvPr/>
            </p:nvSpPr>
            <p:spPr bwMode="auto">
              <a:xfrm>
                <a:off x="0" y="1629"/>
                <a:ext cx="1202" cy="106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877 – </a:t>
                </a:r>
                <a:r>
                  <a:rPr kumimoji="0" lang="zh-CN" altLang="en-US" dirty="0">
                    <a:solidFill>
                      <a:srgbClr val="FFFFFF"/>
                    </a:solidFill>
                  </a:rPr>
                  <a:t>被暗利征服</a:t>
                </a:r>
              </a:p>
            </p:txBody>
          </p:sp>
          <p:sp>
            <p:nvSpPr>
              <p:cNvPr id="291898" name="Rectangle 233"/>
              <p:cNvSpPr>
                <a:spLocks noChangeArrowheads="1"/>
              </p:cNvSpPr>
              <p:nvPr/>
            </p:nvSpPr>
            <p:spPr bwMode="auto">
              <a:xfrm>
                <a:off x="0" y="1629"/>
                <a:ext cx="1202" cy="1063"/>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2" name="Group 236"/>
            <p:cNvGrpSpPr>
              <a:grpSpLocks/>
            </p:cNvGrpSpPr>
            <p:nvPr/>
          </p:nvGrpSpPr>
          <p:grpSpPr bwMode="auto">
            <a:xfrm>
              <a:off x="0" y="2861"/>
              <a:ext cx="5760" cy="344"/>
              <a:chOff x="0" y="2692"/>
              <a:chExt cx="3758" cy="414"/>
            </a:xfrm>
          </p:grpSpPr>
          <p:sp>
            <p:nvSpPr>
              <p:cNvPr id="291895" name="Rectangle 203"/>
              <p:cNvSpPr>
                <a:spLocks noChangeArrowheads="1"/>
              </p:cNvSpPr>
              <p:nvPr/>
            </p:nvSpPr>
            <p:spPr bwMode="auto">
              <a:xfrm>
                <a:off x="0" y="2692"/>
                <a:ext cx="3758" cy="41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853  - </a:t>
                </a:r>
                <a:r>
                  <a:rPr kumimoji="0" lang="zh-CN" altLang="en-US" dirty="0">
                    <a:solidFill>
                      <a:srgbClr val="FFFFFF"/>
                    </a:solidFill>
                  </a:rPr>
                  <a:t>联盟在隐基底打败越沙法 </a:t>
                </a:r>
                <a:r>
                  <a:rPr kumimoji="0" lang="en-US" altLang="zh-CN" dirty="0">
                    <a:solidFill>
                      <a:srgbClr val="FFFFFF"/>
                    </a:solidFill>
                  </a:rPr>
                  <a:t>(</a:t>
                </a:r>
                <a:r>
                  <a:rPr kumimoji="0" lang="zh-CN" altLang="en-US" dirty="0">
                    <a:solidFill>
                      <a:srgbClr val="FFFFFF"/>
                    </a:solidFill>
                  </a:rPr>
                  <a:t>历代志下 </a:t>
                </a:r>
                <a:r>
                  <a:rPr kumimoji="0" lang="en-US" altLang="zh-CN" dirty="0">
                    <a:solidFill>
                      <a:srgbClr val="FFFFFF"/>
                    </a:solidFill>
                  </a:rPr>
                  <a:t>20:1)</a:t>
                </a:r>
              </a:p>
            </p:txBody>
          </p:sp>
          <p:sp>
            <p:nvSpPr>
              <p:cNvPr id="291896" name="Rectangle 235"/>
              <p:cNvSpPr>
                <a:spLocks noChangeArrowheads="1"/>
              </p:cNvSpPr>
              <p:nvPr/>
            </p:nvSpPr>
            <p:spPr bwMode="auto">
              <a:xfrm>
                <a:off x="0" y="2692"/>
                <a:ext cx="3758" cy="41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3" name="Group 238"/>
            <p:cNvGrpSpPr>
              <a:grpSpLocks/>
            </p:cNvGrpSpPr>
            <p:nvPr/>
          </p:nvGrpSpPr>
          <p:grpSpPr bwMode="auto">
            <a:xfrm>
              <a:off x="0" y="3205"/>
              <a:ext cx="1918" cy="1115"/>
              <a:chOff x="0" y="3106"/>
              <a:chExt cx="1202" cy="1341"/>
            </a:xfrm>
          </p:grpSpPr>
          <p:sp>
            <p:nvSpPr>
              <p:cNvPr id="291893" name="Rectangle 205"/>
              <p:cNvSpPr>
                <a:spLocks noChangeArrowheads="1"/>
              </p:cNvSpPr>
              <p:nvPr/>
            </p:nvSpPr>
            <p:spPr bwMode="auto">
              <a:xfrm>
                <a:off x="0" y="3106"/>
                <a:ext cx="1202" cy="1341"/>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850 – </a:t>
                </a:r>
                <a:r>
                  <a:rPr kumimoji="0" lang="zh-CN" altLang="en-US" dirty="0">
                    <a:solidFill>
                      <a:srgbClr val="FFFFFF"/>
                    </a:solidFill>
                  </a:rPr>
                  <a:t>米沙王反抗以色列</a:t>
                </a:r>
              </a:p>
              <a:p>
                <a:pPr algn="ctr" eaLnBrk="1" hangingPunct="1">
                  <a:lnSpc>
                    <a:spcPct val="100000"/>
                  </a:lnSpc>
                  <a:spcBef>
                    <a:spcPct val="0"/>
                  </a:spcBef>
                  <a:buFontTx/>
                  <a:buNone/>
                </a:pPr>
                <a:r>
                  <a:rPr kumimoji="0" lang="zh-CN" altLang="en-US" dirty="0">
                    <a:solidFill>
                      <a:srgbClr val="FFFFFF"/>
                    </a:solidFill>
                  </a:rPr>
                  <a:t>约兰而获自由</a:t>
                </a:r>
              </a:p>
              <a:p>
                <a:pPr algn="ctr" eaLnBrk="1" hangingPunct="1">
                  <a:lnSpc>
                    <a:spcPct val="100000"/>
                  </a:lnSpc>
                  <a:spcBef>
                    <a:spcPct val="0"/>
                  </a:spcBef>
                  <a:buFontTx/>
                  <a:buNone/>
                </a:pPr>
                <a:r>
                  <a:rPr kumimoji="0" lang="en-US" altLang="zh-CN" dirty="0">
                    <a:solidFill>
                      <a:srgbClr val="FFFFFF"/>
                    </a:solidFill>
                  </a:rPr>
                  <a:t>(</a:t>
                </a:r>
                <a:r>
                  <a:rPr kumimoji="0" lang="zh-CN" altLang="en-US" dirty="0">
                    <a:solidFill>
                      <a:srgbClr val="FFFFFF"/>
                    </a:solidFill>
                  </a:rPr>
                  <a:t>列王纪 </a:t>
                </a:r>
                <a:r>
                  <a:rPr kumimoji="0" lang="en-US" altLang="zh-CN" dirty="0">
                    <a:solidFill>
                      <a:srgbClr val="FFFFFF"/>
                    </a:solidFill>
                  </a:rPr>
                  <a:t>3:4-27)</a:t>
                </a:r>
              </a:p>
            </p:txBody>
          </p:sp>
          <p:sp>
            <p:nvSpPr>
              <p:cNvPr id="291894" name="Rectangle 237"/>
              <p:cNvSpPr>
                <a:spLocks noChangeArrowheads="1"/>
              </p:cNvSpPr>
              <p:nvPr/>
            </p:nvSpPr>
            <p:spPr bwMode="auto">
              <a:xfrm>
                <a:off x="0" y="3106"/>
                <a:ext cx="1202" cy="1341"/>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4" name="Group 240"/>
            <p:cNvGrpSpPr>
              <a:grpSpLocks/>
            </p:cNvGrpSpPr>
            <p:nvPr/>
          </p:nvGrpSpPr>
          <p:grpSpPr bwMode="auto">
            <a:xfrm>
              <a:off x="1918" y="3205"/>
              <a:ext cx="1919" cy="1115"/>
              <a:chOff x="1202" y="3106"/>
              <a:chExt cx="1203" cy="1341"/>
            </a:xfrm>
          </p:grpSpPr>
          <p:sp>
            <p:nvSpPr>
              <p:cNvPr id="291891" name="Rectangle 206"/>
              <p:cNvSpPr>
                <a:spLocks noChangeArrowheads="1"/>
              </p:cNvSpPr>
              <p:nvPr/>
            </p:nvSpPr>
            <p:spPr bwMode="auto">
              <a:xfrm>
                <a:off x="1202" y="3106"/>
                <a:ext cx="1203" cy="1341"/>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rPr>
                  <a:t>保留自由</a:t>
                </a:r>
              </a:p>
            </p:txBody>
          </p:sp>
          <p:sp>
            <p:nvSpPr>
              <p:cNvPr id="291892" name="Rectangle 239"/>
              <p:cNvSpPr>
                <a:spLocks noChangeArrowheads="1"/>
              </p:cNvSpPr>
              <p:nvPr/>
            </p:nvSpPr>
            <p:spPr bwMode="auto">
              <a:xfrm>
                <a:off x="1202" y="3106"/>
                <a:ext cx="1203" cy="1341"/>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5" name="Group 242"/>
            <p:cNvGrpSpPr>
              <a:grpSpLocks/>
            </p:cNvGrpSpPr>
            <p:nvPr/>
          </p:nvGrpSpPr>
          <p:grpSpPr bwMode="auto">
            <a:xfrm>
              <a:off x="3837" y="3205"/>
              <a:ext cx="1920" cy="696"/>
              <a:chOff x="2405" y="3106"/>
              <a:chExt cx="1353" cy="837"/>
            </a:xfrm>
          </p:grpSpPr>
          <p:sp>
            <p:nvSpPr>
              <p:cNvPr id="291889" name="Rectangle 207"/>
              <p:cNvSpPr>
                <a:spLocks noChangeArrowheads="1"/>
              </p:cNvSpPr>
              <p:nvPr/>
            </p:nvSpPr>
            <p:spPr bwMode="auto">
              <a:xfrm>
                <a:off x="2405" y="3106"/>
                <a:ext cx="1353" cy="8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sz="2200" dirty="0">
                    <a:solidFill>
                      <a:srgbClr val="FFFFFF"/>
                    </a:solidFill>
                  </a:rPr>
                  <a:t>845 – </a:t>
                </a:r>
                <a:r>
                  <a:rPr kumimoji="0" lang="zh-CN" altLang="en-US" sz="2200" dirty="0">
                    <a:solidFill>
                      <a:srgbClr val="FFFFFF"/>
                    </a:solidFill>
                  </a:rPr>
                  <a:t>反抗犹大人</a:t>
                </a:r>
              </a:p>
              <a:p>
                <a:pPr algn="ctr" eaLnBrk="1" hangingPunct="1">
                  <a:lnSpc>
                    <a:spcPct val="100000"/>
                  </a:lnSpc>
                  <a:spcBef>
                    <a:spcPct val="0"/>
                  </a:spcBef>
                  <a:buFontTx/>
                  <a:buNone/>
                </a:pPr>
                <a:r>
                  <a:rPr kumimoji="0" lang="zh-CN" altLang="en-US" sz="2200" dirty="0">
                    <a:solidFill>
                      <a:srgbClr val="FFFFFF"/>
                    </a:solidFill>
                  </a:rPr>
                  <a:t>约兰而获得自由 </a:t>
                </a:r>
                <a:r>
                  <a:rPr kumimoji="0" lang="en-US" altLang="zh-CN" sz="2200" dirty="0">
                    <a:solidFill>
                      <a:srgbClr val="FFFFFF"/>
                    </a:solidFill>
                  </a:rPr>
                  <a:t>(</a:t>
                </a:r>
                <a:r>
                  <a:rPr kumimoji="0" lang="zh-CN" altLang="en-US" sz="2200" dirty="0">
                    <a:solidFill>
                      <a:srgbClr val="FFFFFF"/>
                    </a:solidFill>
                  </a:rPr>
                  <a:t>历代</a:t>
                </a:r>
              </a:p>
              <a:p>
                <a:pPr algn="ctr" eaLnBrk="1" hangingPunct="1">
                  <a:lnSpc>
                    <a:spcPct val="100000"/>
                  </a:lnSpc>
                  <a:spcBef>
                    <a:spcPct val="0"/>
                  </a:spcBef>
                  <a:buFontTx/>
                  <a:buNone/>
                </a:pPr>
                <a:r>
                  <a:rPr kumimoji="0" lang="zh-CN" altLang="en-US" sz="2200" dirty="0">
                    <a:solidFill>
                      <a:srgbClr val="FFFFFF"/>
                    </a:solidFill>
                  </a:rPr>
                  <a:t>志 </a:t>
                </a:r>
                <a:r>
                  <a:rPr kumimoji="0" lang="en-US" altLang="zh-CN" sz="2200" dirty="0">
                    <a:solidFill>
                      <a:srgbClr val="FFFFFF"/>
                    </a:solidFill>
                  </a:rPr>
                  <a:t>21:8-10)</a:t>
                </a:r>
              </a:p>
            </p:txBody>
          </p:sp>
          <p:sp>
            <p:nvSpPr>
              <p:cNvPr id="291890" name="Rectangle 241"/>
              <p:cNvSpPr>
                <a:spLocks noChangeArrowheads="1"/>
              </p:cNvSpPr>
              <p:nvPr/>
            </p:nvSpPr>
            <p:spPr bwMode="auto">
              <a:xfrm>
                <a:off x="2405" y="3106"/>
                <a:ext cx="1353" cy="837"/>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1886" name="Group 244"/>
            <p:cNvGrpSpPr>
              <a:grpSpLocks/>
            </p:cNvGrpSpPr>
            <p:nvPr/>
          </p:nvGrpSpPr>
          <p:grpSpPr bwMode="auto">
            <a:xfrm>
              <a:off x="3837" y="3901"/>
              <a:ext cx="1920" cy="419"/>
              <a:chOff x="2405" y="3943"/>
              <a:chExt cx="1353" cy="504"/>
            </a:xfrm>
          </p:grpSpPr>
          <p:sp>
            <p:nvSpPr>
              <p:cNvPr id="291887" name="Rectangle 209"/>
              <p:cNvSpPr>
                <a:spLocks noChangeArrowheads="1"/>
              </p:cNvSpPr>
              <p:nvPr/>
            </p:nvSpPr>
            <p:spPr bwMode="auto">
              <a:xfrm>
                <a:off x="2405" y="3943"/>
                <a:ext cx="1353" cy="50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sz="2200" dirty="0">
                    <a:solidFill>
                      <a:srgbClr val="FFFFFF"/>
                    </a:solidFill>
                  </a:rPr>
                  <a:t>794 – </a:t>
                </a:r>
                <a:r>
                  <a:rPr kumimoji="0" lang="zh-CN" altLang="en-US" sz="2200" dirty="0">
                    <a:solidFill>
                      <a:srgbClr val="FFFFFF"/>
                    </a:solidFill>
                  </a:rPr>
                  <a:t>被亚玛谢打败 </a:t>
                </a:r>
              </a:p>
              <a:p>
                <a:pPr algn="ctr" eaLnBrk="1" hangingPunct="1">
                  <a:lnSpc>
                    <a:spcPct val="100000"/>
                  </a:lnSpc>
                  <a:spcBef>
                    <a:spcPct val="0"/>
                  </a:spcBef>
                  <a:buFontTx/>
                  <a:buNone/>
                </a:pPr>
                <a:r>
                  <a:rPr kumimoji="0" lang="en-US" altLang="zh-CN" sz="2200" dirty="0">
                    <a:solidFill>
                      <a:srgbClr val="FFFFFF"/>
                    </a:solidFill>
                  </a:rPr>
                  <a:t>(</a:t>
                </a:r>
                <a:r>
                  <a:rPr kumimoji="0" lang="zh-CN" altLang="en-US" sz="2200" dirty="0">
                    <a:solidFill>
                      <a:srgbClr val="FFFFFF"/>
                    </a:solidFill>
                  </a:rPr>
                  <a:t>历代志下</a:t>
                </a:r>
                <a:r>
                  <a:rPr kumimoji="0" lang="en-US" altLang="zh-CN" sz="2200" dirty="0">
                    <a:solidFill>
                      <a:srgbClr val="FFFFFF"/>
                    </a:solidFill>
                  </a:rPr>
                  <a:t>25:11-13)</a:t>
                </a:r>
              </a:p>
            </p:txBody>
          </p:sp>
          <p:sp>
            <p:nvSpPr>
              <p:cNvPr id="291888" name="Rectangle 243"/>
              <p:cNvSpPr>
                <a:spLocks noChangeArrowheads="1"/>
              </p:cNvSpPr>
              <p:nvPr/>
            </p:nvSpPr>
            <p:spPr bwMode="auto">
              <a:xfrm>
                <a:off x="2405" y="3943"/>
                <a:ext cx="1353" cy="50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291872" name="TextBox 74"/>
          <p:cNvSpPr txBox="1">
            <a:spLocks noChangeArrowheads="1"/>
          </p:cNvSpPr>
          <p:nvPr/>
        </p:nvSpPr>
        <p:spPr bwMode="auto">
          <a:xfrm>
            <a:off x="152400" y="768350"/>
            <a:ext cx="8458200" cy="37465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2000">
                <a:solidFill>
                  <a:srgbClr val="FFFFFF"/>
                </a:solidFill>
              </a:rPr>
              <a:t>John H. Walton, Chronological and Background Charts of the OT, 2d ed., 72</a:t>
            </a:r>
          </a:p>
        </p:txBody>
      </p:sp>
    </p:spTree>
    <p:extLst>
      <p:ext uri="{BB962C8B-B14F-4D97-AF65-F5344CB8AC3E}">
        <p14:creationId xmlns:p14="http://schemas.microsoft.com/office/powerpoint/2010/main" val="464378228"/>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78" name="Rectangle 77"/>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92869" name="Rectangle 2"/>
          <p:cNvSpPr>
            <a:spLocks noGrp="1" noChangeArrowheads="1"/>
          </p:cNvSpPr>
          <p:nvPr>
            <p:ph type="title"/>
          </p:nvPr>
        </p:nvSpPr>
        <p:spPr>
          <a:xfrm>
            <a:off x="152400" y="0"/>
            <a:ext cx="8458200" cy="914400"/>
          </a:xfrm>
          <a:solidFill>
            <a:schemeClr val="hlink"/>
          </a:solidFill>
        </p:spPr>
        <p:txBody>
          <a:bodyPr/>
          <a:lstStyle/>
          <a:p>
            <a:r>
              <a:rPr lang="zh-CN" altLang="en-US" sz="3600" b="1" dirty="0">
                <a:latin typeface="Arial Black" charset="0"/>
                <a:ea typeface="SimSun" charset="0"/>
                <a:cs typeface="SimSun" charset="0"/>
              </a:rPr>
              <a:t>以色列后期的东部邻国</a:t>
            </a:r>
            <a:endParaRPr lang="en-US" sz="2000" b="1" dirty="0">
              <a:latin typeface="Impact" charset="0"/>
              <a:ea typeface="SimSun" charset="0"/>
              <a:cs typeface="SimSun" charset="0"/>
            </a:endParaRPr>
          </a:p>
        </p:txBody>
      </p:sp>
      <p:sp>
        <p:nvSpPr>
          <p:cNvPr id="292870"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281</a:t>
            </a:r>
          </a:p>
        </p:txBody>
      </p:sp>
      <p:sp>
        <p:nvSpPr>
          <p:cNvPr id="292871" name="Rectangle 4"/>
          <p:cNvSpPr>
            <a:spLocks noChangeArrowheads="1"/>
          </p:cNvSpPr>
          <p:nvPr/>
        </p:nvSpPr>
        <p:spPr bwMode="auto">
          <a:xfrm>
            <a:off x="0" y="1462088"/>
            <a:ext cx="914400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2" name="Rectangle 5"/>
          <p:cNvSpPr>
            <a:spLocks noChangeArrowheads="1"/>
          </p:cNvSpPr>
          <p:nvPr/>
        </p:nvSpPr>
        <p:spPr bwMode="auto">
          <a:xfrm>
            <a:off x="7466013" y="18272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3" name="Rectangle 6"/>
          <p:cNvSpPr>
            <a:spLocks noChangeArrowheads="1"/>
          </p:cNvSpPr>
          <p:nvPr/>
        </p:nvSpPr>
        <p:spPr bwMode="auto">
          <a:xfrm>
            <a:off x="7466013" y="277018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4" name="Rectangle 7"/>
          <p:cNvSpPr>
            <a:spLocks noChangeArrowheads="1"/>
          </p:cNvSpPr>
          <p:nvPr/>
        </p:nvSpPr>
        <p:spPr bwMode="auto">
          <a:xfrm>
            <a:off x="7466013" y="37322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5" name="Rectangle 8"/>
          <p:cNvSpPr>
            <a:spLocks noChangeArrowheads="1"/>
          </p:cNvSpPr>
          <p:nvPr/>
        </p:nvSpPr>
        <p:spPr bwMode="auto">
          <a:xfrm>
            <a:off x="7466013" y="404653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6" name="Rectangle 9"/>
          <p:cNvSpPr>
            <a:spLocks noChangeArrowheads="1"/>
          </p:cNvSpPr>
          <p:nvPr/>
        </p:nvSpPr>
        <p:spPr bwMode="auto">
          <a:xfrm>
            <a:off x="7466013" y="428942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7" name="Rectangle 10"/>
          <p:cNvSpPr>
            <a:spLocks noChangeArrowheads="1"/>
          </p:cNvSpPr>
          <p:nvPr/>
        </p:nvSpPr>
        <p:spPr bwMode="auto">
          <a:xfrm>
            <a:off x="7466013" y="521493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8" name="Rectangle 11"/>
          <p:cNvSpPr>
            <a:spLocks noChangeArrowheads="1"/>
          </p:cNvSpPr>
          <p:nvPr/>
        </p:nvSpPr>
        <p:spPr bwMode="auto">
          <a:xfrm>
            <a:off x="7466013" y="587692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79" name="Rectangle 12"/>
          <p:cNvSpPr>
            <a:spLocks noChangeArrowheads="1"/>
          </p:cNvSpPr>
          <p:nvPr/>
        </p:nvSpPr>
        <p:spPr bwMode="auto">
          <a:xfrm>
            <a:off x="7466013" y="627697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0" name="Rectangle 13"/>
          <p:cNvSpPr>
            <a:spLocks noChangeArrowheads="1"/>
          </p:cNvSpPr>
          <p:nvPr/>
        </p:nvSpPr>
        <p:spPr bwMode="auto">
          <a:xfrm>
            <a:off x="0" y="168275"/>
            <a:ext cx="914400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1" name="Rectangle 14"/>
          <p:cNvSpPr>
            <a:spLocks noChangeArrowheads="1"/>
          </p:cNvSpPr>
          <p:nvPr/>
        </p:nvSpPr>
        <p:spPr bwMode="auto">
          <a:xfrm>
            <a:off x="0" y="411163"/>
            <a:ext cx="914400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2" name="Rectangle 16"/>
          <p:cNvSpPr>
            <a:spLocks noChangeArrowheads="1"/>
          </p:cNvSpPr>
          <p:nvPr/>
        </p:nvSpPr>
        <p:spPr bwMode="auto">
          <a:xfrm>
            <a:off x="7462838" y="193357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3" name="Rectangle 17"/>
          <p:cNvSpPr>
            <a:spLocks noChangeArrowheads="1"/>
          </p:cNvSpPr>
          <p:nvPr/>
        </p:nvSpPr>
        <p:spPr bwMode="auto">
          <a:xfrm>
            <a:off x="7462838" y="30337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4" name="Rectangle 18"/>
          <p:cNvSpPr>
            <a:spLocks noChangeArrowheads="1"/>
          </p:cNvSpPr>
          <p:nvPr/>
        </p:nvSpPr>
        <p:spPr bwMode="auto">
          <a:xfrm>
            <a:off x="7462838" y="3276600"/>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5" name="Rectangle 19"/>
          <p:cNvSpPr>
            <a:spLocks noChangeArrowheads="1"/>
          </p:cNvSpPr>
          <p:nvPr/>
        </p:nvSpPr>
        <p:spPr bwMode="auto">
          <a:xfrm>
            <a:off x="7462838" y="3576638"/>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6" name="Rectangle 20"/>
          <p:cNvSpPr>
            <a:spLocks noChangeArrowheads="1"/>
          </p:cNvSpPr>
          <p:nvPr/>
        </p:nvSpPr>
        <p:spPr bwMode="auto">
          <a:xfrm>
            <a:off x="7462838" y="42021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7" name="Rectangle 21"/>
          <p:cNvSpPr>
            <a:spLocks noChangeArrowheads="1"/>
          </p:cNvSpPr>
          <p:nvPr/>
        </p:nvSpPr>
        <p:spPr bwMode="auto">
          <a:xfrm>
            <a:off x="7462838" y="4864100"/>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8" name="Rectangle 22"/>
          <p:cNvSpPr>
            <a:spLocks noChangeArrowheads="1"/>
          </p:cNvSpPr>
          <p:nvPr/>
        </p:nvSpPr>
        <p:spPr bwMode="auto">
          <a:xfrm>
            <a:off x="7462838" y="5921375"/>
            <a:ext cx="184150" cy="4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sp>
        <p:nvSpPr>
          <p:cNvPr id="292889" name="Rectangle 23"/>
          <p:cNvSpPr>
            <a:spLocks noChangeArrowheads="1"/>
          </p:cNvSpPr>
          <p:nvPr/>
        </p:nvSpPr>
        <p:spPr bwMode="auto">
          <a:xfrm>
            <a:off x="7462838" y="7250113"/>
            <a:ext cx="184150" cy="420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a:solidFill>
                <a:srgbClr val="FFFFFF"/>
              </a:solidFill>
            </a:endParaRPr>
          </a:p>
        </p:txBody>
      </p:sp>
      <p:grpSp>
        <p:nvGrpSpPr>
          <p:cNvPr id="292890" name="Group 24"/>
          <p:cNvGrpSpPr>
            <a:grpSpLocks/>
          </p:cNvGrpSpPr>
          <p:nvPr/>
        </p:nvGrpSpPr>
        <p:grpSpPr bwMode="auto">
          <a:xfrm>
            <a:off x="0" y="985838"/>
            <a:ext cx="9144000" cy="5872162"/>
            <a:chOff x="1001" y="621"/>
            <a:chExt cx="3610" cy="3507"/>
          </a:xfrm>
        </p:grpSpPr>
        <p:sp>
          <p:nvSpPr>
            <p:cNvPr id="292892" name="Rectangle 25"/>
            <p:cNvSpPr>
              <a:spLocks noChangeArrowheads="1"/>
            </p:cNvSpPr>
            <p:nvPr/>
          </p:nvSpPr>
          <p:spPr bwMode="auto">
            <a:xfrm>
              <a:off x="2203" y="2331"/>
              <a:ext cx="2407" cy="39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rPr>
                <a:t>依然是亚述的纳扑 </a:t>
              </a:r>
            </a:p>
          </p:txBody>
        </p:sp>
        <p:grpSp>
          <p:nvGrpSpPr>
            <p:cNvPr id="292893" name="Group 26"/>
            <p:cNvGrpSpPr>
              <a:grpSpLocks/>
            </p:cNvGrpSpPr>
            <p:nvPr/>
          </p:nvGrpSpPr>
          <p:grpSpPr bwMode="auto">
            <a:xfrm>
              <a:off x="1001" y="621"/>
              <a:ext cx="1202" cy="422"/>
              <a:chOff x="0" y="0"/>
              <a:chExt cx="1202" cy="422"/>
            </a:xfrm>
          </p:grpSpPr>
          <p:sp>
            <p:nvSpPr>
              <p:cNvPr id="292941" name="Rectangle 27"/>
              <p:cNvSpPr>
                <a:spLocks noChangeArrowheads="1"/>
              </p:cNvSpPr>
              <p:nvPr/>
            </p:nvSpPr>
            <p:spPr bwMode="auto">
              <a:xfrm>
                <a:off x="0" y="0"/>
                <a:ext cx="1202" cy="422"/>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2942" name="Group 28"/>
              <p:cNvGrpSpPr>
                <a:grpSpLocks/>
              </p:cNvGrpSpPr>
              <p:nvPr/>
            </p:nvGrpSpPr>
            <p:grpSpPr bwMode="auto">
              <a:xfrm>
                <a:off x="0" y="0"/>
                <a:ext cx="1202" cy="422"/>
                <a:chOff x="0" y="0"/>
                <a:chExt cx="1202" cy="422"/>
              </a:xfrm>
            </p:grpSpPr>
            <p:sp>
              <p:nvSpPr>
                <p:cNvPr id="292943" name="Rectangle 29"/>
                <p:cNvSpPr>
                  <a:spLocks noChangeArrowheads="1"/>
                </p:cNvSpPr>
                <p:nvPr/>
              </p:nvSpPr>
              <p:spPr bwMode="auto">
                <a:xfrm>
                  <a:off x="0" y="0"/>
                  <a:ext cx="1202" cy="422"/>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zh-CN" altLang="en-US" sz="2800" dirty="0">
                      <a:solidFill>
                        <a:srgbClr val="FFFFFF"/>
                      </a:solidFill>
                    </a:rPr>
                    <a:t>摩押</a:t>
                  </a:r>
                </a:p>
              </p:txBody>
            </p:sp>
            <p:sp>
              <p:nvSpPr>
                <p:cNvPr id="292944" name="Rectangle 30"/>
                <p:cNvSpPr>
                  <a:spLocks noChangeArrowheads="1"/>
                </p:cNvSpPr>
                <p:nvPr/>
              </p:nvSpPr>
              <p:spPr bwMode="auto">
                <a:xfrm>
                  <a:off x="0" y="0"/>
                  <a:ext cx="1202" cy="422"/>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2894" name="Group 31"/>
            <p:cNvGrpSpPr>
              <a:grpSpLocks/>
            </p:cNvGrpSpPr>
            <p:nvPr/>
          </p:nvGrpSpPr>
          <p:grpSpPr bwMode="auto">
            <a:xfrm>
              <a:off x="2203" y="621"/>
              <a:ext cx="1203" cy="422"/>
              <a:chOff x="1202" y="0"/>
              <a:chExt cx="1203" cy="422"/>
            </a:xfrm>
          </p:grpSpPr>
          <p:sp>
            <p:nvSpPr>
              <p:cNvPr id="292937" name="Rectangle 32"/>
              <p:cNvSpPr>
                <a:spLocks noChangeArrowheads="1"/>
              </p:cNvSpPr>
              <p:nvPr/>
            </p:nvSpPr>
            <p:spPr bwMode="auto">
              <a:xfrm>
                <a:off x="1202" y="0"/>
                <a:ext cx="1203" cy="422"/>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2938" name="Group 33"/>
              <p:cNvGrpSpPr>
                <a:grpSpLocks/>
              </p:cNvGrpSpPr>
              <p:nvPr/>
            </p:nvGrpSpPr>
            <p:grpSpPr bwMode="auto">
              <a:xfrm>
                <a:off x="1202" y="0"/>
                <a:ext cx="1203" cy="422"/>
                <a:chOff x="1202" y="0"/>
                <a:chExt cx="1203" cy="422"/>
              </a:xfrm>
            </p:grpSpPr>
            <p:sp>
              <p:nvSpPr>
                <p:cNvPr id="292939" name="Rectangle 34"/>
                <p:cNvSpPr>
                  <a:spLocks noChangeArrowheads="1"/>
                </p:cNvSpPr>
                <p:nvPr/>
              </p:nvSpPr>
              <p:spPr bwMode="auto">
                <a:xfrm>
                  <a:off x="1202" y="0"/>
                  <a:ext cx="1203" cy="422"/>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zh-CN" altLang="en-US" sz="2800" dirty="0">
                      <a:solidFill>
                        <a:srgbClr val="FFFFFF"/>
                      </a:solidFill>
                    </a:rPr>
                    <a:t>亚扪</a:t>
                  </a:r>
                </a:p>
              </p:txBody>
            </p:sp>
            <p:sp>
              <p:nvSpPr>
                <p:cNvPr id="292940" name="Rectangle 35"/>
                <p:cNvSpPr>
                  <a:spLocks noChangeArrowheads="1"/>
                </p:cNvSpPr>
                <p:nvPr/>
              </p:nvSpPr>
              <p:spPr bwMode="auto">
                <a:xfrm>
                  <a:off x="1202" y="0"/>
                  <a:ext cx="1203" cy="422"/>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2895" name="Group 36"/>
            <p:cNvGrpSpPr>
              <a:grpSpLocks/>
            </p:cNvGrpSpPr>
            <p:nvPr/>
          </p:nvGrpSpPr>
          <p:grpSpPr bwMode="auto">
            <a:xfrm>
              <a:off x="3406" y="621"/>
              <a:ext cx="1203" cy="422"/>
              <a:chOff x="2405" y="0"/>
              <a:chExt cx="1203" cy="422"/>
            </a:xfrm>
          </p:grpSpPr>
          <p:sp>
            <p:nvSpPr>
              <p:cNvPr id="292933" name="Rectangle 37"/>
              <p:cNvSpPr>
                <a:spLocks noChangeArrowheads="1"/>
              </p:cNvSpPr>
              <p:nvPr/>
            </p:nvSpPr>
            <p:spPr bwMode="auto">
              <a:xfrm>
                <a:off x="2405" y="0"/>
                <a:ext cx="1203" cy="422"/>
              </a:xfrm>
              <a:prstGeom prst="rect">
                <a:avLst/>
              </a:prstGeom>
              <a:solidFill>
                <a:srgbClr val="000000"/>
              </a:solidFill>
              <a:ln w="9525">
                <a:solidFill>
                  <a:schemeClr val="tx1"/>
                </a:solidFill>
                <a:miter lim="800000"/>
                <a:headEnd/>
                <a:tailEnd/>
              </a:ln>
            </p:spPr>
            <p:txBody>
              <a:bodyPr lIns="0" tIns="0" rIns="0" bIns="0" anchor="ctr" anchorCtr="1"/>
              <a:lstStyle/>
              <a:p>
                <a:endParaRPr lang="en-US">
                  <a:solidFill>
                    <a:srgbClr val="FFFFFF"/>
                  </a:solidFill>
                </a:endParaRPr>
              </a:p>
            </p:txBody>
          </p:sp>
          <p:grpSp>
            <p:nvGrpSpPr>
              <p:cNvPr id="292934" name="Group 38"/>
              <p:cNvGrpSpPr>
                <a:grpSpLocks/>
              </p:cNvGrpSpPr>
              <p:nvPr/>
            </p:nvGrpSpPr>
            <p:grpSpPr bwMode="auto">
              <a:xfrm>
                <a:off x="2405" y="0"/>
                <a:ext cx="1203" cy="422"/>
                <a:chOff x="2405" y="0"/>
                <a:chExt cx="1203" cy="422"/>
              </a:xfrm>
            </p:grpSpPr>
            <p:sp>
              <p:nvSpPr>
                <p:cNvPr id="292935" name="Rectangle 39"/>
                <p:cNvSpPr>
                  <a:spLocks noChangeArrowheads="1"/>
                </p:cNvSpPr>
                <p:nvPr/>
              </p:nvSpPr>
              <p:spPr bwMode="auto">
                <a:xfrm>
                  <a:off x="2405" y="0"/>
                  <a:ext cx="1203" cy="422"/>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zh-CN" altLang="en-US" sz="2800" dirty="0">
                      <a:solidFill>
                        <a:srgbClr val="FFFFFF"/>
                      </a:solidFill>
                    </a:rPr>
                    <a:t>以东</a:t>
                  </a:r>
                </a:p>
              </p:txBody>
            </p:sp>
            <p:sp>
              <p:nvSpPr>
                <p:cNvPr id="292936" name="Rectangle 40"/>
                <p:cNvSpPr>
                  <a:spLocks noChangeArrowheads="1"/>
                </p:cNvSpPr>
                <p:nvPr/>
              </p:nvSpPr>
              <p:spPr bwMode="auto">
                <a:xfrm>
                  <a:off x="2405" y="0"/>
                  <a:ext cx="1203" cy="422"/>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92896" name="Group 41"/>
            <p:cNvGrpSpPr>
              <a:grpSpLocks/>
            </p:cNvGrpSpPr>
            <p:nvPr/>
          </p:nvGrpSpPr>
          <p:grpSpPr bwMode="auto">
            <a:xfrm>
              <a:off x="1001" y="1043"/>
              <a:ext cx="3610" cy="394"/>
              <a:chOff x="0" y="422"/>
              <a:chExt cx="3758" cy="394"/>
            </a:xfrm>
          </p:grpSpPr>
          <p:sp>
            <p:nvSpPr>
              <p:cNvPr id="292931" name="Rectangle 42"/>
              <p:cNvSpPr>
                <a:spLocks noChangeArrowheads="1"/>
              </p:cNvSpPr>
              <p:nvPr/>
            </p:nvSpPr>
            <p:spPr bwMode="auto">
              <a:xfrm>
                <a:off x="0" y="422"/>
                <a:ext cx="3758" cy="39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780 – </a:t>
                </a:r>
                <a:r>
                  <a:rPr kumimoji="0" lang="zh-CN" altLang="en-US" dirty="0">
                    <a:solidFill>
                      <a:srgbClr val="FFFFFF"/>
                    </a:solidFill>
                  </a:rPr>
                  <a:t>乌西雅和耶罗波安征服三方</a:t>
                </a:r>
              </a:p>
            </p:txBody>
          </p:sp>
          <p:sp>
            <p:nvSpPr>
              <p:cNvPr id="292932" name="Rectangle 43"/>
              <p:cNvSpPr>
                <a:spLocks noChangeArrowheads="1"/>
              </p:cNvSpPr>
              <p:nvPr/>
            </p:nvSpPr>
            <p:spPr bwMode="auto">
              <a:xfrm>
                <a:off x="0" y="422"/>
                <a:ext cx="3758" cy="3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897" name="Group 44"/>
            <p:cNvGrpSpPr>
              <a:grpSpLocks/>
            </p:cNvGrpSpPr>
            <p:nvPr/>
          </p:nvGrpSpPr>
          <p:grpSpPr bwMode="auto">
            <a:xfrm>
              <a:off x="1001" y="1437"/>
              <a:ext cx="1202" cy="500"/>
              <a:chOff x="0" y="816"/>
              <a:chExt cx="1202" cy="500"/>
            </a:xfrm>
          </p:grpSpPr>
          <p:sp>
            <p:nvSpPr>
              <p:cNvPr id="292929" name="Rectangle 45"/>
              <p:cNvSpPr>
                <a:spLocks noChangeArrowheads="1"/>
              </p:cNvSpPr>
              <p:nvPr/>
            </p:nvSpPr>
            <p:spPr bwMode="auto">
              <a:xfrm>
                <a:off x="0" y="816"/>
                <a:ext cx="1202" cy="5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FFFFFF"/>
                    </a:solidFill>
                  </a:rPr>
                  <a:t>继续被征服</a:t>
                </a:r>
              </a:p>
            </p:txBody>
          </p:sp>
          <p:sp>
            <p:nvSpPr>
              <p:cNvPr id="292930" name="Rectangle 46"/>
              <p:cNvSpPr>
                <a:spLocks noChangeArrowheads="1"/>
              </p:cNvSpPr>
              <p:nvPr/>
            </p:nvSpPr>
            <p:spPr bwMode="auto">
              <a:xfrm>
                <a:off x="0" y="816"/>
                <a:ext cx="1202" cy="500"/>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898" name="Group 47"/>
            <p:cNvGrpSpPr>
              <a:grpSpLocks/>
            </p:cNvGrpSpPr>
            <p:nvPr/>
          </p:nvGrpSpPr>
          <p:grpSpPr bwMode="auto">
            <a:xfrm>
              <a:off x="2203" y="1437"/>
              <a:ext cx="1203" cy="500"/>
              <a:chOff x="1202" y="816"/>
              <a:chExt cx="1203" cy="500"/>
            </a:xfrm>
          </p:grpSpPr>
          <p:sp>
            <p:nvSpPr>
              <p:cNvPr id="292927" name="Rectangle 48"/>
              <p:cNvSpPr>
                <a:spLocks noChangeArrowheads="1"/>
              </p:cNvSpPr>
              <p:nvPr/>
            </p:nvSpPr>
            <p:spPr bwMode="auto">
              <a:xfrm>
                <a:off x="1202" y="816"/>
                <a:ext cx="1203" cy="5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sz="2200" dirty="0">
                    <a:solidFill>
                      <a:srgbClr val="FFFFFF"/>
                    </a:solidFill>
                  </a:rPr>
                  <a:t>738 –  </a:t>
                </a:r>
                <a:r>
                  <a:rPr kumimoji="0" lang="zh-CN" altLang="en-US" sz="2200" dirty="0">
                    <a:solidFill>
                      <a:srgbClr val="FFFFFF"/>
                    </a:solidFill>
                  </a:rPr>
                  <a:t>解脱约坦而获自由 </a:t>
                </a:r>
                <a:r>
                  <a:rPr kumimoji="0" lang="en-US" altLang="zh-CN" sz="2200" dirty="0">
                    <a:solidFill>
                      <a:srgbClr val="FFFFFF"/>
                    </a:solidFill>
                  </a:rPr>
                  <a:t>(</a:t>
                </a:r>
                <a:r>
                  <a:rPr kumimoji="0" lang="zh-CN" altLang="en-US" sz="2200" dirty="0">
                    <a:solidFill>
                      <a:srgbClr val="FFFFFF"/>
                    </a:solidFill>
                  </a:rPr>
                  <a:t>历代志下 </a:t>
                </a:r>
                <a:r>
                  <a:rPr kumimoji="0" lang="en-US" altLang="zh-CN" sz="2200" dirty="0">
                    <a:solidFill>
                      <a:srgbClr val="FFFFFF"/>
                    </a:solidFill>
                  </a:rPr>
                  <a:t>27:5)</a:t>
                </a:r>
              </a:p>
            </p:txBody>
          </p:sp>
          <p:sp>
            <p:nvSpPr>
              <p:cNvPr id="292928" name="Rectangle 49"/>
              <p:cNvSpPr>
                <a:spLocks noChangeArrowheads="1"/>
              </p:cNvSpPr>
              <p:nvPr/>
            </p:nvSpPr>
            <p:spPr bwMode="auto">
              <a:xfrm>
                <a:off x="1202" y="816"/>
                <a:ext cx="1203" cy="500"/>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899" name="Group 50"/>
            <p:cNvGrpSpPr>
              <a:grpSpLocks/>
            </p:cNvGrpSpPr>
            <p:nvPr/>
          </p:nvGrpSpPr>
          <p:grpSpPr bwMode="auto">
            <a:xfrm>
              <a:off x="3406" y="1437"/>
              <a:ext cx="1203" cy="500"/>
              <a:chOff x="2405" y="816"/>
              <a:chExt cx="1353" cy="500"/>
            </a:xfrm>
          </p:grpSpPr>
          <p:sp>
            <p:nvSpPr>
              <p:cNvPr id="292925" name="Rectangle 51"/>
              <p:cNvSpPr>
                <a:spLocks noChangeArrowheads="1"/>
              </p:cNvSpPr>
              <p:nvPr/>
            </p:nvSpPr>
            <p:spPr bwMode="auto">
              <a:xfrm>
                <a:off x="2405" y="816"/>
                <a:ext cx="1353" cy="5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sz="1800" dirty="0">
                    <a:solidFill>
                      <a:srgbClr val="FFFFFF"/>
                    </a:solidFill>
                  </a:rPr>
                  <a:t>735 – </a:t>
                </a:r>
                <a:r>
                  <a:rPr kumimoji="0" lang="zh-CN" altLang="en-US" sz="1800" dirty="0">
                    <a:solidFill>
                      <a:srgbClr val="FFFFFF"/>
                    </a:solidFill>
                  </a:rPr>
                  <a:t>解脱亚哈斯而</a:t>
                </a:r>
              </a:p>
              <a:p>
                <a:pPr algn="ctr" eaLnBrk="1" hangingPunct="1">
                  <a:lnSpc>
                    <a:spcPct val="100000"/>
                  </a:lnSpc>
                  <a:spcBef>
                    <a:spcPct val="0"/>
                  </a:spcBef>
                  <a:buFontTx/>
                  <a:buNone/>
                </a:pPr>
                <a:r>
                  <a:rPr kumimoji="0" lang="zh-CN" altLang="en-US" sz="1800" dirty="0">
                    <a:solidFill>
                      <a:srgbClr val="FFFFFF"/>
                    </a:solidFill>
                  </a:rPr>
                  <a:t>获自由</a:t>
                </a:r>
              </a:p>
              <a:p>
                <a:pPr algn="ctr" eaLnBrk="1" hangingPunct="1">
                  <a:lnSpc>
                    <a:spcPct val="100000"/>
                  </a:lnSpc>
                  <a:spcBef>
                    <a:spcPct val="0"/>
                  </a:spcBef>
                  <a:buFontTx/>
                  <a:buNone/>
                </a:pPr>
                <a:r>
                  <a:rPr kumimoji="0" lang="en-US" altLang="zh-CN" sz="1800" dirty="0">
                    <a:solidFill>
                      <a:srgbClr val="FFFFFF"/>
                    </a:solidFill>
                  </a:rPr>
                  <a:t>(</a:t>
                </a:r>
                <a:r>
                  <a:rPr kumimoji="0" lang="zh-CN" altLang="en-US" sz="1800" dirty="0">
                    <a:solidFill>
                      <a:srgbClr val="FFFFFF"/>
                    </a:solidFill>
                  </a:rPr>
                  <a:t>历代志下</a:t>
                </a:r>
                <a:r>
                  <a:rPr kumimoji="0" lang="en-US" altLang="zh-CN" sz="1800" dirty="0">
                    <a:solidFill>
                      <a:srgbClr val="FFFFFF"/>
                    </a:solidFill>
                  </a:rPr>
                  <a:t>28:17)</a:t>
                </a:r>
              </a:p>
            </p:txBody>
          </p:sp>
          <p:sp>
            <p:nvSpPr>
              <p:cNvPr id="292926" name="Rectangle 52"/>
              <p:cNvSpPr>
                <a:spLocks noChangeArrowheads="1"/>
              </p:cNvSpPr>
              <p:nvPr/>
            </p:nvSpPr>
            <p:spPr bwMode="auto">
              <a:xfrm>
                <a:off x="2405" y="816"/>
                <a:ext cx="1353" cy="500"/>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0" name="Group 53"/>
            <p:cNvGrpSpPr>
              <a:grpSpLocks/>
            </p:cNvGrpSpPr>
            <p:nvPr/>
          </p:nvGrpSpPr>
          <p:grpSpPr bwMode="auto">
            <a:xfrm>
              <a:off x="1001" y="1937"/>
              <a:ext cx="3610" cy="394"/>
              <a:chOff x="0" y="1316"/>
              <a:chExt cx="3758" cy="394"/>
            </a:xfrm>
          </p:grpSpPr>
          <p:sp>
            <p:nvSpPr>
              <p:cNvPr id="292923" name="Rectangle 54"/>
              <p:cNvSpPr>
                <a:spLocks noChangeArrowheads="1"/>
              </p:cNvSpPr>
              <p:nvPr/>
            </p:nvSpPr>
            <p:spPr bwMode="auto">
              <a:xfrm>
                <a:off x="0" y="1316"/>
                <a:ext cx="3758" cy="39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732 – </a:t>
                </a:r>
                <a:r>
                  <a:rPr kumimoji="0" lang="zh-CN" altLang="en-US" dirty="0">
                    <a:solidFill>
                      <a:srgbClr val="FFFFFF"/>
                    </a:solidFill>
                  </a:rPr>
                  <a:t>全部成为亚述的纳扑</a:t>
                </a:r>
              </a:p>
            </p:txBody>
          </p:sp>
          <p:sp>
            <p:nvSpPr>
              <p:cNvPr id="292924" name="Rectangle 55"/>
              <p:cNvSpPr>
                <a:spLocks noChangeArrowheads="1"/>
              </p:cNvSpPr>
              <p:nvPr/>
            </p:nvSpPr>
            <p:spPr bwMode="auto">
              <a:xfrm>
                <a:off x="0" y="1316"/>
                <a:ext cx="3758" cy="3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1" name="Group 56"/>
            <p:cNvGrpSpPr>
              <a:grpSpLocks/>
            </p:cNvGrpSpPr>
            <p:nvPr/>
          </p:nvGrpSpPr>
          <p:grpSpPr bwMode="auto">
            <a:xfrm>
              <a:off x="1001" y="2331"/>
              <a:ext cx="1202" cy="394"/>
              <a:chOff x="0" y="1710"/>
              <a:chExt cx="1202" cy="394"/>
            </a:xfrm>
          </p:grpSpPr>
          <p:sp>
            <p:nvSpPr>
              <p:cNvPr id="292921" name="Rectangle 57"/>
              <p:cNvSpPr>
                <a:spLocks noChangeArrowheads="1"/>
              </p:cNvSpPr>
              <p:nvPr/>
            </p:nvSpPr>
            <p:spPr bwMode="auto">
              <a:xfrm>
                <a:off x="0" y="1710"/>
                <a:ext cx="1202" cy="39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711 –  </a:t>
                </a:r>
                <a:r>
                  <a:rPr kumimoji="0" lang="zh-CN" altLang="en-US" dirty="0">
                    <a:solidFill>
                      <a:srgbClr val="FFFFFF"/>
                    </a:solidFill>
                  </a:rPr>
                  <a:t>被撒珥根打败</a:t>
                </a:r>
              </a:p>
            </p:txBody>
          </p:sp>
          <p:sp>
            <p:nvSpPr>
              <p:cNvPr id="292922" name="Rectangle 58"/>
              <p:cNvSpPr>
                <a:spLocks noChangeArrowheads="1"/>
              </p:cNvSpPr>
              <p:nvPr/>
            </p:nvSpPr>
            <p:spPr bwMode="auto">
              <a:xfrm>
                <a:off x="0" y="1710"/>
                <a:ext cx="1202" cy="3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2" name="Group 59"/>
            <p:cNvGrpSpPr>
              <a:grpSpLocks/>
            </p:cNvGrpSpPr>
            <p:nvPr/>
          </p:nvGrpSpPr>
          <p:grpSpPr bwMode="auto">
            <a:xfrm>
              <a:off x="1001" y="2725"/>
              <a:ext cx="2405" cy="403"/>
              <a:chOff x="0" y="2104"/>
              <a:chExt cx="2405" cy="403"/>
            </a:xfrm>
          </p:grpSpPr>
          <p:sp>
            <p:nvSpPr>
              <p:cNvPr id="292919" name="Rectangle 60"/>
              <p:cNvSpPr>
                <a:spLocks noChangeArrowheads="1"/>
              </p:cNvSpPr>
              <p:nvPr/>
            </p:nvSpPr>
            <p:spPr bwMode="auto">
              <a:xfrm>
                <a:off x="0" y="2104"/>
                <a:ext cx="2405" cy="40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690 – </a:t>
                </a:r>
                <a:r>
                  <a:rPr kumimoji="0" lang="zh-CN" altLang="en-US" dirty="0">
                    <a:solidFill>
                      <a:srgbClr val="FFFFFF"/>
                    </a:solidFill>
                  </a:rPr>
                  <a:t>西拿基立控制叛乱</a:t>
                </a:r>
              </a:p>
            </p:txBody>
          </p:sp>
          <p:sp>
            <p:nvSpPr>
              <p:cNvPr id="292920" name="Rectangle 61"/>
              <p:cNvSpPr>
                <a:spLocks noChangeArrowheads="1"/>
              </p:cNvSpPr>
              <p:nvPr/>
            </p:nvSpPr>
            <p:spPr bwMode="auto">
              <a:xfrm>
                <a:off x="0" y="2104"/>
                <a:ext cx="2405" cy="403"/>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3" name="Group 62"/>
            <p:cNvGrpSpPr>
              <a:grpSpLocks/>
            </p:cNvGrpSpPr>
            <p:nvPr/>
          </p:nvGrpSpPr>
          <p:grpSpPr bwMode="auto">
            <a:xfrm>
              <a:off x="3406" y="2725"/>
              <a:ext cx="1203" cy="403"/>
              <a:chOff x="2405" y="2104"/>
              <a:chExt cx="1353" cy="403"/>
            </a:xfrm>
          </p:grpSpPr>
          <p:sp>
            <p:nvSpPr>
              <p:cNvPr id="292917" name="Rectangle 63"/>
              <p:cNvSpPr>
                <a:spLocks noChangeArrowheads="1"/>
              </p:cNvSpPr>
              <p:nvPr/>
            </p:nvSpPr>
            <p:spPr bwMode="auto">
              <a:xfrm>
                <a:off x="2405" y="2104"/>
                <a:ext cx="1353" cy="40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solidFill>
                      <a:srgbClr val="FFFFFF"/>
                    </a:solidFill>
                  </a:rPr>
                  <a:t> </a:t>
                </a:r>
              </a:p>
            </p:txBody>
          </p:sp>
          <p:sp>
            <p:nvSpPr>
              <p:cNvPr id="292918" name="Rectangle 64"/>
              <p:cNvSpPr>
                <a:spLocks noChangeArrowheads="1"/>
              </p:cNvSpPr>
              <p:nvPr/>
            </p:nvSpPr>
            <p:spPr bwMode="auto">
              <a:xfrm>
                <a:off x="2405" y="2104"/>
                <a:ext cx="1353" cy="403"/>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4" name="Group 65"/>
            <p:cNvGrpSpPr>
              <a:grpSpLocks/>
            </p:cNvGrpSpPr>
            <p:nvPr/>
          </p:nvGrpSpPr>
          <p:grpSpPr bwMode="auto">
            <a:xfrm>
              <a:off x="1001" y="3128"/>
              <a:ext cx="3610" cy="394"/>
              <a:chOff x="0" y="2507"/>
              <a:chExt cx="3758" cy="394"/>
            </a:xfrm>
          </p:grpSpPr>
          <p:sp>
            <p:nvSpPr>
              <p:cNvPr id="292915" name="Rectangle 66"/>
              <p:cNvSpPr>
                <a:spLocks noChangeArrowheads="1"/>
              </p:cNvSpPr>
              <p:nvPr/>
            </p:nvSpPr>
            <p:spPr bwMode="auto">
              <a:xfrm>
                <a:off x="0" y="2507"/>
                <a:ext cx="3758" cy="39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rPr>
                  <a:t>612 – </a:t>
                </a:r>
                <a:r>
                  <a:rPr kumimoji="0" lang="zh-CN" altLang="en-US" dirty="0">
                    <a:solidFill>
                      <a:srgbClr val="FFFFFF"/>
                    </a:solidFill>
                  </a:rPr>
                  <a:t>尼尼微沦陷后获得了部分自由</a:t>
                </a:r>
                <a:r>
                  <a:rPr kumimoji="0" lang="en-US" altLang="zh-CN" dirty="0">
                    <a:solidFill>
                      <a:srgbClr val="FFFFFF"/>
                    </a:solidFill>
                  </a:rPr>
                  <a:t>- 607 -</a:t>
                </a:r>
                <a:r>
                  <a:rPr kumimoji="0" lang="zh-CN" altLang="en-US" dirty="0">
                    <a:solidFill>
                      <a:srgbClr val="FFFFFF"/>
                    </a:solidFill>
                  </a:rPr>
                  <a:t>为了巴比伦而袭击犹太族</a:t>
                </a:r>
              </a:p>
            </p:txBody>
          </p:sp>
          <p:sp>
            <p:nvSpPr>
              <p:cNvPr id="292916" name="Rectangle 67"/>
              <p:cNvSpPr>
                <a:spLocks noChangeArrowheads="1"/>
              </p:cNvSpPr>
              <p:nvPr/>
            </p:nvSpPr>
            <p:spPr bwMode="auto">
              <a:xfrm>
                <a:off x="0" y="2507"/>
                <a:ext cx="3758" cy="3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5" name="Group 68"/>
            <p:cNvGrpSpPr>
              <a:grpSpLocks/>
            </p:cNvGrpSpPr>
            <p:nvPr/>
          </p:nvGrpSpPr>
          <p:grpSpPr bwMode="auto">
            <a:xfrm>
              <a:off x="1001" y="3522"/>
              <a:ext cx="1202" cy="606"/>
              <a:chOff x="0" y="2901"/>
              <a:chExt cx="1202" cy="606"/>
            </a:xfrm>
          </p:grpSpPr>
          <p:sp>
            <p:nvSpPr>
              <p:cNvPr id="292913" name="Rectangle 69"/>
              <p:cNvSpPr>
                <a:spLocks noChangeArrowheads="1"/>
              </p:cNvSpPr>
              <p:nvPr/>
            </p:nvSpPr>
            <p:spPr bwMode="auto">
              <a:xfrm>
                <a:off x="0" y="2901"/>
                <a:ext cx="1202" cy="606"/>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70000"/>
                  </a:lnSpc>
                  <a:spcBef>
                    <a:spcPct val="0"/>
                  </a:spcBef>
                  <a:buFontTx/>
                  <a:buNone/>
                </a:pPr>
                <a:r>
                  <a:rPr kumimoji="0" lang="en-US" altLang="zh-CN" sz="2000" dirty="0">
                    <a:solidFill>
                      <a:srgbClr val="FFFFFF"/>
                    </a:solidFill>
                  </a:rPr>
                  <a:t>605 – </a:t>
                </a:r>
                <a:r>
                  <a:rPr kumimoji="0" lang="zh-CN" altLang="en-US" sz="2000" dirty="0">
                    <a:solidFill>
                      <a:srgbClr val="FFFFFF"/>
                    </a:solidFill>
                  </a:rPr>
                  <a:t>尼布甲尼撒被征服</a:t>
                </a:r>
              </a:p>
              <a:p>
                <a:pPr algn="ctr" eaLnBrk="1" hangingPunct="1">
                  <a:lnSpc>
                    <a:spcPct val="70000"/>
                  </a:lnSpc>
                  <a:spcBef>
                    <a:spcPct val="0"/>
                  </a:spcBef>
                  <a:buFontTx/>
                  <a:buNone/>
                </a:pPr>
                <a:r>
                  <a:rPr kumimoji="0" lang="en-US" altLang="zh-CN" sz="2000" dirty="0">
                    <a:solidFill>
                      <a:srgbClr val="FFFFFF"/>
                    </a:solidFill>
                  </a:rPr>
                  <a:t>581 – </a:t>
                </a:r>
                <a:r>
                  <a:rPr kumimoji="0" lang="zh-CN" altLang="en-US" sz="2000" dirty="0">
                    <a:solidFill>
                      <a:srgbClr val="FFFFFF"/>
                    </a:solidFill>
                  </a:rPr>
                  <a:t>反抗与征服</a:t>
                </a:r>
              </a:p>
            </p:txBody>
          </p:sp>
          <p:sp>
            <p:nvSpPr>
              <p:cNvPr id="292914" name="Rectangle 70"/>
              <p:cNvSpPr>
                <a:spLocks noChangeArrowheads="1"/>
              </p:cNvSpPr>
              <p:nvPr/>
            </p:nvSpPr>
            <p:spPr bwMode="auto">
              <a:xfrm>
                <a:off x="0" y="2901"/>
                <a:ext cx="1202" cy="606"/>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6" name="Group 71"/>
            <p:cNvGrpSpPr>
              <a:grpSpLocks/>
            </p:cNvGrpSpPr>
            <p:nvPr/>
          </p:nvGrpSpPr>
          <p:grpSpPr bwMode="auto">
            <a:xfrm>
              <a:off x="2203" y="3522"/>
              <a:ext cx="1203" cy="606"/>
              <a:chOff x="1202" y="2901"/>
              <a:chExt cx="1203" cy="606"/>
            </a:xfrm>
          </p:grpSpPr>
          <p:sp>
            <p:nvSpPr>
              <p:cNvPr id="292911" name="Rectangle 72"/>
              <p:cNvSpPr>
                <a:spLocks noChangeArrowheads="1"/>
              </p:cNvSpPr>
              <p:nvPr/>
            </p:nvSpPr>
            <p:spPr bwMode="auto">
              <a:xfrm>
                <a:off x="1202" y="2901"/>
                <a:ext cx="1203" cy="606"/>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spcBef>
                    <a:spcPct val="0"/>
                  </a:spcBef>
                  <a:buFontTx/>
                  <a:buNone/>
                </a:pPr>
                <a:r>
                  <a:rPr kumimoji="0" lang="en-US" altLang="zh-CN" dirty="0">
                    <a:solidFill>
                      <a:srgbClr val="FFFFFF"/>
                    </a:solidFill>
                  </a:rPr>
                  <a:t>581 –</a:t>
                </a:r>
                <a:r>
                  <a:rPr kumimoji="0" lang="zh-CN" altLang="en-US" dirty="0">
                    <a:solidFill>
                      <a:srgbClr val="FFFFFF"/>
                    </a:solidFill>
                  </a:rPr>
                  <a:t>巴利斯王反叛但</a:t>
                </a:r>
              </a:p>
              <a:p>
                <a:pPr algn="ctr" eaLnBrk="1" hangingPunct="1">
                  <a:spcBef>
                    <a:spcPct val="0"/>
                  </a:spcBef>
                  <a:buFontTx/>
                  <a:buNone/>
                </a:pPr>
                <a:r>
                  <a:rPr kumimoji="0" lang="zh-CN" altLang="en-US" dirty="0">
                    <a:solidFill>
                      <a:srgbClr val="FFFFFF"/>
                    </a:solidFill>
                  </a:rPr>
                  <a:t>被征服</a:t>
                </a:r>
              </a:p>
            </p:txBody>
          </p:sp>
          <p:sp>
            <p:nvSpPr>
              <p:cNvPr id="292912" name="Rectangle 73"/>
              <p:cNvSpPr>
                <a:spLocks noChangeArrowheads="1"/>
              </p:cNvSpPr>
              <p:nvPr/>
            </p:nvSpPr>
            <p:spPr bwMode="auto">
              <a:xfrm>
                <a:off x="1202" y="2901"/>
                <a:ext cx="1203" cy="606"/>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92907" name="Group 74"/>
            <p:cNvGrpSpPr>
              <a:grpSpLocks/>
            </p:cNvGrpSpPr>
            <p:nvPr/>
          </p:nvGrpSpPr>
          <p:grpSpPr bwMode="auto">
            <a:xfrm>
              <a:off x="3408" y="3522"/>
              <a:ext cx="1203" cy="606"/>
              <a:chOff x="2405" y="2901"/>
              <a:chExt cx="1353" cy="606"/>
            </a:xfrm>
          </p:grpSpPr>
          <p:sp>
            <p:nvSpPr>
              <p:cNvPr id="292909" name="Rectangle 75"/>
              <p:cNvSpPr>
                <a:spLocks noChangeArrowheads="1"/>
              </p:cNvSpPr>
              <p:nvPr/>
            </p:nvSpPr>
            <p:spPr bwMode="auto">
              <a:xfrm>
                <a:off x="2405" y="2901"/>
                <a:ext cx="1353" cy="606"/>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spcBef>
                    <a:spcPct val="0"/>
                  </a:spcBef>
                  <a:buFontTx/>
                  <a:buNone/>
                </a:pPr>
                <a:r>
                  <a:rPr kumimoji="0" lang="en-US" altLang="zh-CN" dirty="0">
                    <a:solidFill>
                      <a:srgbClr val="FFFFFF"/>
                    </a:solidFill>
                  </a:rPr>
                  <a:t>601 - </a:t>
                </a:r>
                <a:r>
                  <a:rPr kumimoji="0" lang="zh-CN" altLang="en-US" dirty="0">
                    <a:solidFill>
                      <a:srgbClr val="FFFFFF"/>
                    </a:solidFill>
                  </a:rPr>
                  <a:t>依然是巴比伦</a:t>
                </a:r>
              </a:p>
              <a:p>
                <a:pPr algn="ctr" eaLnBrk="1" hangingPunct="1">
                  <a:spcBef>
                    <a:spcPct val="0"/>
                  </a:spcBef>
                  <a:buFontTx/>
                  <a:buNone/>
                </a:pPr>
                <a:r>
                  <a:rPr kumimoji="0" lang="zh-CN" altLang="en-US" dirty="0">
                    <a:solidFill>
                      <a:srgbClr val="FFFFFF"/>
                    </a:solidFill>
                  </a:rPr>
                  <a:t>的纳扑</a:t>
                </a:r>
                <a:endParaRPr kumimoji="0" lang="en-US" dirty="0">
                  <a:solidFill>
                    <a:srgbClr val="FFFFFF"/>
                  </a:solidFill>
                </a:endParaRPr>
              </a:p>
            </p:txBody>
          </p:sp>
          <p:sp>
            <p:nvSpPr>
              <p:cNvPr id="292910" name="Rectangle 76"/>
              <p:cNvSpPr>
                <a:spLocks noChangeArrowheads="1"/>
              </p:cNvSpPr>
              <p:nvPr/>
            </p:nvSpPr>
            <p:spPr bwMode="auto">
              <a:xfrm>
                <a:off x="2405" y="2901"/>
                <a:ext cx="1353" cy="606"/>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sp>
          <p:nvSpPr>
            <p:cNvPr id="292908" name="Line 77"/>
            <p:cNvSpPr>
              <a:spLocks noChangeShapeType="1"/>
            </p:cNvSpPr>
            <p:nvPr/>
          </p:nvSpPr>
          <p:spPr bwMode="auto">
            <a:xfrm>
              <a:off x="3416" y="2729"/>
              <a:ext cx="1192" cy="0"/>
            </a:xfrm>
            <a:prstGeom prst="line">
              <a:avLst/>
            </a:prstGeom>
            <a:noFill/>
            <a:ln w="12700">
              <a:solidFill>
                <a:schemeClr val="bg1"/>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en-US">
                <a:solidFill>
                  <a:srgbClr val="FFFFFF"/>
                </a:solidFill>
              </a:endParaRPr>
            </a:p>
          </p:txBody>
        </p:sp>
      </p:grpSp>
      <p:sp>
        <p:nvSpPr>
          <p:cNvPr id="292891" name="TextBox 76"/>
          <p:cNvSpPr txBox="1">
            <a:spLocks noChangeArrowheads="1"/>
          </p:cNvSpPr>
          <p:nvPr/>
        </p:nvSpPr>
        <p:spPr bwMode="auto">
          <a:xfrm>
            <a:off x="152400" y="768350"/>
            <a:ext cx="8458200" cy="37465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en-US" sz="2000">
                <a:solidFill>
                  <a:srgbClr val="FFFFFF"/>
                </a:solidFill>
              </a:rPr>
              <a:t>John H. Walton, Chronological and Background Charts of the OT, 2d ed., 72</a:t>
            </a:r>
          </a:p>
        </p:txBody>
      </p:sp>
    </p:spTree>
    <p:extLst>
      <p:ext uri="{BB962C8B-B14F-4D97-AF65-F5344CB8AC3E}">
        <p14:creationId xmlns:p14="http://schemas.microsoft.com/office/powerpoint/2010/main" val="2234355825"/>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lnSpc>
                <a:spcPct val="100000"/>
              </a:lnSpc>
              <a:spcBef>
                <a:spcPct val="0"/>
              </a:spcBef>
              <a:buFontTx/>
              <a:buNone/>
            </a:pPr>
            <a:r>
              <a:rPr kumimoji="0" lang="zh-CN" altLang="en-US" sz="4000">
                <a:solidFill>
                  <a:srgbClr val="FFFFFF"/>
                </a:solidFill>
                <a:latin typeface="Arial" charset="0"/>
                <a:ea typeface="SimSun" charset="0"/>
                <a:cs typeface="SimSun" charset="0"/>
              </a:rPr>
              <a:t>免费获取这讲解</a:t>
            </a:r>
            <a:r>
              <a:rPr kumimoji="0" lang="en-US" altLang="ja-JP" sz="4000">
                <a:solidFill>
                  <a:srgbClr val="FFFFFF"/>
                </a:solidFill>
                <a:latin typeface="Arial" charset="0"/>
                <a:cs typeface="Arial" charset="0"/>
              </a:rPr>
              <a:t>!</a:t>
            </a:r>
            <a:endParaRPr kumimoji="0" lang="en-US" sz="1400">
              <a:solidFill>
                <a:srgbClr val="FFFFFF"/>
              </a:solidFill>
              <a:latin typeface="Arial" charset="0"/>
              <a:cs typeface="Arial" charset="0"/>
            </a:endParaRPr>
          </a:p>
        </p:txBody>
      </p:sp>
      <p:sp>
        <p:nvSpPr>
          <p:cNvPr id="575489" name="Rectangle 1026"/>
          <p:cNvSpPr>
            <a:spLocks noGrp="1" noChangeArrowheads="1"/>
          </p:cNvSpPr>
          <p:nvPr>
            <p:ph type="ctrTitle"/>
          </p:nvPr>
        </p:nvSpPr>
        <p:spPr>
          <a:xfrm>
            <a:off x="0" y="6172200"/>
            <a:ext cx="9144000" cy="685800"/>
          </a:xfrm>
        </p:spPr>
        <p:txBody>
          <a:bodyPr/>
          <a:lstStyle/>
          <a:p>
            <a:pPr eaLnBrk="1" hangingPunct="1"/>
            <a:r>
              <a:rPr lang="zh-CN" altLang="en-US" sz="2800" b="1" dirty="0">
                <a:solidFill>
                  <a:srgbClr val="FFFFFF"/>
                </a:solidFill>
                <a:latin typeface="Arial" charset="0"/>
                <a:ea typeface="SimSun" charset="0"/>
                <a:cs typeface="SimSun" charset="0"/>
              </a:rPr>
              <a:t>旧约全书概论链接地址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pic>
        <p:nvPicPr>
          <p:cNvPr id="6" name="Picture 5" descr="Screen Shot 2016-02-02 at 5.41.18 PM.png"/>
          <p:cNvPicPr>
            <a:picLocks noChangeAspect="1"/>
          </p:cNvPicPr>
          <p:nvPr/>
        </p:nvPicPr>
        <p:blipFill rotWithShape="1">
          <a:blip r:embed="rId3" cstate="screen">
            <a:extLst>
              <a:ext uri="{28A0092B-C50C-407E-A947-70E740481C1C}">
                <a14:useLocalDpi xmlns:a14="http://schemas.microsoft.com/office/drawing/2010/main" val="0"/>
              </a:ext>
            </a:extLst>
          </a:blip>
          <a:srcRect t="2841"/>
          <a:stretch/>
        </p:blipFill>
        <p:spPr>
          <a:xfrm>
            <a:off x="-44173" y="636981"/>
            <a:ext cx="9232347" cy="5650045"/>
          </a:xfrm>
          <a:prstGeom prst="rect">
            <a:avLst/>
          </a:prstGeom>
        </p:spPr>
      </p:pic>
      <p:pic>
        <p:nvPicPr>
          <p:cNvPr id="7" name="Picture 6" descr="Screen Shot 2016-02-02 at 5.42.03 P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7223" y="2222340"/>
            <a:ext cx="6153212" cy="3483594"/>
          </a:xfrm>
          <a:prstGeom prst="rect">
            <a:avLst/>
          </a:prstGeom>
        </p:spPr>
      </p:pic>
      <p:sp>
        <p:nvSpPr>
          <p:cNvPr id="8" name="Rectangle 1026"/>
          <p:cNvSpPr txBox="1">
            <a:spLocks noChangeArrowheads="1"/>
          </p:cNvSpPr>
          <p:nvPr/>
        </p:nvSpPr>
        <p:spPr bwMode="auto">
          <a:xfrm>
            <a:off x="0" y="1310554"/>
            <a:ext cx="9144000" cy="574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0"/>
              </a:spcBef>
              <a:buFontTx/>
              <a:buNone/>
            </a:pPr>
            <a:r>
              <a:rPr kumimoji="0" lang="zh-CN" altLang="en-US" sz="3600" dirty="0">
                <a:solidFill>
                  <a:srgbClr val="000000"/>
                </a:solidFill>
                <a:ea typeface="SimSun" charset="0"/>
                <a:cs typeface="Arial" charset="0"/>
              </a:rPr>
              <a:t>圣经学习下载</a:t>
            </a:r>
          </a:p>
        </p:txBody>
      </p:sp>
    </p:spTree>
    <p:extLst>
      <p:ext uri="{BB962C8B-B14F-4D97-AF65-F5344CB8AC3E}">
        <p14:creationId xmlns:p14="http://schemas.microsoft.com/office/powerpoint/2010/main" val="3007144589"/>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7"/>
                                        </p:tgtEl>
                                        <p:attrNameLst>
                                          <p:attrName>ppt_x</p:attrName>
                                        </p:attrNameLst>
                                      </p:cBhvr>
                                      <p:tavLst>
                                        <p:tav tm="0">
                                          <p:val>
                                            <p:strVal val="ppt_x"/>
                                          </p:val>
                                        </p:tav>
                                        <p:tav tm="100000">
                                          <p:val>
                                            <p:strVal val="0-ppt_w/2"/>
                                          </p:val>
                                        </p:tav>
                                      </p:tavLst>
                                    </p:anim>
                                    <p:anim calcmode="lin" valueType="num">
                                      <p:cBhvr additive="base">
                                        <p:cTn id="7" dur="2000"/>
                                        <p:tgtEl>
                                          <p:spTgt spid="7"/>
                                        </p:tgtEl>
                                        <p:attrNameLst>
                                          <p:attrName>ppt_y</p:attrName>
                                        </p:attrNameLst>
                                      </p:cBhvr>
                                      <p:tavLst>
                                        <p:tav tm="0">
                                          <p:val>
                                            <p:strVal val="ppt_y"/>
                                          </p:val>
                                        </p:tav>
                                        <p:tav tm="100000">
                                          <p:val>
                                            <p:strVal val="ppt_y"/>
                                          </p:val>
                                        </p:tav>
                                      </p:tavLst>
                                    </p:anim>
                                    <p:set>
                                      <p:cBhvr>
                                        <p:cTn id="8" dur="1" fill="hold">
                                          <p:stCondLst>
                                            <p:cond delay="1999"/>
                                          </p:stCondLst>
                                        </p:cTn>
                                        <p:tgtEl>
                                          <p:spTgt spid="7"/>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1000" fill="hold"/>
                                        <p:tgtEl>
                                          <p:spTgt spid="7"/>
                                        </p:tgtEl>
                                        <p:attrNameLst>
                                          <p:attrName>ppt_x</p:attrName>
                                        </p:attrNameLst>
                                      </p:cBhvr>
                                      <p:tavLst>
                                        <p:tav tm="0">
                                          <p:val>
                                            <p:strVal val="1+#ppt_w/2"/>
                                          </p:val>
                                        </p:tav>
                                        <p:tav tm="100000">
                                          <p:val>
                                            <p:strVal val="#ppt_x"/>
                                          </p:val>
                                        </p:tav>
                                      </p:tavLst>
                                    </p:anim>
                                    <p:anim calcmode="lin" valueType="num">
                                      <p:cBhvr additive="base">
                                        <p:cTn id="13"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991758042"/>
      </p:ext>
    </p:extLst>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a:xfrm>
            <a:off x="1116013" y="0"/>
            <a:ext cx="6911975" cy="836613"/>
          </a:xfrm>
          <a:solidFill>
            <a:schemeClr val="tx1"/>
          </a:solidFill>
          <a:ln cap="flat">
            <a:solidFill>
              <a:schemeClr val="tx1"/>
            </a:solidFill>
            <a:miter lim="800000"/>
            <a:headEnd/>
            <a:tailEnd/>
          </a:ln>
        </p:spPr>
        <p:txBody>
          <a:bodyPr/>
          <a:lstStyle/>
          <a:p>
            <a:pPr eaLnBrk="1" hangingPunct="1"/>
            <a:r>
              <a:rPr lang="zh-CN" altLang="en-US" b="1" dirty="0">
                <a:solidFill>
                  <a:srgbClr val="FFFFFF"/>
                </a:solidFill>
                <a:latin typeface="Arial" charset="0"/>
                <a:ea typeface="ＭＳ Ｐゴシック" charset="0"/>
                <a:cs typeface="Arial" charset="0"/>
              </a:rPr>
              <a:t>日期</a:t>
            </a:r>
            <a:endParaRPr lang="en-US" b="1" dirty="0">
              <a:solidFill>
                <a:srgbClr val="FFFFFF"/>
              </a:solidFill>
              <a:latin typeface="Arial" charset="0"/>
              <a:ea typeface="ＭＳ Ｐゴシック" charset="0"/>
              <a:cs typeface="Arial" charset="0"/>
            </a:endParaRPr>
          </a:p>
        </p:txBody>
      </p:sp>
      <p:sp>
        <p:nvSpPr>
          <p:cNvPr id="349187" name="Text Box 3"/>
          <p:cNvSpPr txBox="1">
            <a:spLocks noChangeArrowheads="1"/>
          </p:cNvSpPr>
          <p:nvPr/>
        </p:nvSpPr>
        <p:spPr bwMode="auto">
          <a:xfrm>
            <a:off x="8316913" y="71438"/>
            <a:ext cx="755650" cy="693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250</a:t>
            </a:r>
            <a:br>
              <a:rPr kumimoji="0" lang="en-US" sz="2400" b="1" i="0" u="none" strike="noStrike" kern="1200" cap="none" spc="0" normalizeH="0" baseline="0" noProof="0">
                <a:ln>
                  <a:noFill/>
                </a:ln>
                <a:solidFill>
                  <a:srgbClr val="000000"/>
                </a:solidFill>
                <a:effectLst/>
                <a:uLnTx/>
                <a:uFillTx/>
                <a:latin typeface="Arial" charset="0"/>
                <a:ea typeface="ＭＳ Ｐゴシック" charset="0"/>
              </a:rPr>
            </a:b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264</a:t>
            </a:r>
          </a:p>
        </p:txBody>
      </p:sp>
      <p:sp>
        <p:nvSpPr>
          <p:cNvPr id="349188" name="Rectangle 4"/>
          <p:cNvSpPr>
            <a:spLocks noChangeArrowheads="1"/>
          </p:cNvSpPr>
          <p:nvPr/>
        </p:nvSpPr>
        <p:spPr bwMode="auto">
          <a:xfrm>
            <a:off x="152400" y="1919288"/>
            <a:ext cx="8286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89" name="Rectangle 5"/>
          <p:cNvSpPr>
            <a:spLocks noChangeArrowheads="1"/>
          </p:cNvSpPr>
          <p:nvPr/>
        </p:nvSpPr>
        <p:spPr bwMode="auto">
          <a:xfrm>
            <a:off x="981075" y="1919288"/>
            <a:ext cx="115570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0" name="Rectangle 6"/>
          <p:cNvSpPr>
            <a:spLocks noChangeArrowheads="1"/>
          </p:cNvSpPr>
          <p:nvPr/>
        </p:nvSpPr>
        <p:spPr bwMode="auto">
          <a:xfrm>
            <a:off x="7926388" y="1919288"/>
            <a:ext cx="201295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1" name="Rectangle 7"/>
          <p:cNvSpPr>
            <a:spLocks noChangeArrowheads="1"/>
          </p:cNvSpPr>
          <p:nvPr/>
        </p:nvSpPr>
        <p:spPr bwMode="auto">
          <a:xfrm>
            <a:off x="0" y="3486150"/>
            <a:ext cx="828675"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书本</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192" name="Rectangle 8"/>
          <p:cNvSpPr>
            <a:spLocks noChangeArrowheads="1"/>
          </p:cNvSpPr>
          <p:nvPr/>
        </p:nvSpPr>
        <p:spPr bwMode="auto">
          <a:xfrm>
            <a:off x="7716838" y="2955925"/>
            <a:ext cx="2341562"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8" name="Rectangle 14"/>
          <p:cNvSpPr>
            <a:spLocks noChangeArrowheads="1"/>
          </p:cNvSpPr>
          <p:nvPr/>
        </p:nvSpPr>
        <p:spPr bwMode="auto">
          <a:xfrm>
            <a:off x="7239000" y="3762375"/>
            <a:ext cx="2341563"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grpSp>
        <p:nvGrpSpPr>
          <p:cNvPr id="349211" name="Group 33"/>
          <p:cNvGrpSpPr>
            <a:grpSpLocks/>
          </p:cNvGrpSpPr>
          <p:nvPr/>
        </p:nvGrpSpPr>
        <p:grpSpPr bwMode="auto">
          <a:xfrm>
            <a:off x="1069032" y="3486150"/>
            <a:ext cx="1274763" cy="806450"/>
            <a:chOff x="444" y="518"/>
            <a:chExt cx="683" cy="403"/>
          </a:xfrm>
        </p:grpSpPr>
        <p:sp>
          <p:nvSpPr>
            <p:cNvPr id="349230"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撒母耳记上</a:t>
              </a: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349231" name="Rectangle 35"/>
            <p:cNvSpPr>
              <a:spLocks noChangeArrowheads="1"/>
            </p:cNvSpPr>
            <p:nvPr/>
          </p:nvSpPr>
          <p:spPr bwMode="auto">
            <a:xfrm>
              <a:off x="444" y="518"/>
              <a:ext cx="68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349212" name="Rectangle 36"/>
          <p:cNvSpPr>
            <a:spLocks noChangeArrowheads="1"/>
          </p:cNvSpPr>
          <p:nvPr/>
        </p:nvSpPr>
        <p:spPr bwMode="auto">
          <a:xfrm>
            <a:off x="2365772" y="34861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撒母耳记下</a:t>
            </a:r>
            <a:endParaRPr kumimoji="0" 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349213" name="Rectangle 37"/>
          <p:cNvSpPr>
            <a:spLocks noChangeArrowheads="1"/>
          </p:cNvSpPr>
          <p:nvPr/>
        </p:nvSpPr>
        <p:spPr bwMode="auto">
          <a:xfrm>
            <a:off x="2066925" y="3486150"/>
            <a:ext cx="1223963"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349214" name="Group 38"/>
          <p:cNvGrpSpPr>
            <a:grpSpLocks/>
          </p:cNvGrpSpPr>
          <p:nvPr/>
        </p:nvGrpSpPr>
        <p:grpSpPr bwMode="auto">
          <a:xfrm>
            <a:off x="3560912" y="3486150"/>
            <a:ext cx="1878632"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列王记上</a:t>
              </a:r>
              <a:endParaRPr kumimoji="0" lang="en-US" sz="24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349229" name="Rectangle 40"/>
            <p:cNvSpPr>
              <a:spLocks noChangeArrowheads="1"/>
            </p:cNvSpPr>
            <p:nvPr/>
          </p:nvSpPr>
          <p:spPr bwMode="auto">
            <a:xfrm>
              <a:off x="1747" y="518"/>
              <a:ext cx="144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grpSp>
        <p:nvGrpSpPr>
          <p:cNvPr id="349215" name="Group 41"/>
          <p:cNvGrpSpPr>
            <a:grpSpLocks/>
          </p:cNvGrpSpPr>
          <p:nvPr/>
        </p:nvGrpSpPr>
        <p:grpSpPr bwMode="auto">
          <a:xfrm>
            <a:off x="5383088" y="3486150"/>
            <a:ext cx="1855912"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列王记下</a:t>
              </a:r>
              <a:endParaRPr kumimoji="0" lang="en-US" sz="24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349227" name="Rectangle 43"/>
            <p:cNvSpPr>
              <a:spLocks noChangeArrowheads="1"/>
            </p:cNvSpPr>
            <p:nvPr/>
          </p:nvSpPr>
          <p:spPr bwMode="auto">
            <a:xfrm>
              <a:off x="3190" y="518"/>
              <a:ext cx="895"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52" name="Rectangle 5"/>
          <p:cNvSpPr>
            <a:spLocks noChangeArrowheads="1"/>
          </p:cNvSpPr>
          <p:nvPr/>
        </p:nvSpPr>
        <p:spPr bwMode="auto">
          <a:xfrm>
            <a:off x="33338" y="1125538"/>
            <a:ext cx="9003158" cy="14393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Ø"/>
              <a:tabLst/>
              <a:defRPr/>
            </a:pP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列王记上所记载的实际涵盖了</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120</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年，从主前</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971</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年所罗门王登基到主前</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852</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年亚哈谢在位为止。主前</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931</a:t>
            </a:r>
            <a:r>
              <a:rPr kumimoji="0" lang="zh-CN" alt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年是一个重要的分水岭，因为所罗门王在那年去世，其后王国分裂为北国以色列国和南国犹大国。</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pic>
        <p:nvPicPr>
          <p:cNvPr id="349225" name="Picture 9" descr="BD04919_"/>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0813" y="-127000"/>
            <a:ext cx="1338263" cy="1320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48" name="Group 33"/>
          <p:cNvGrpSpPr>
            <a:grpSpLocks/>
          </p:cNvGrpSpPr>
          <p:nvPr/>
        </p:nvGrpSpPr>
        <p:grpSpPr bwMode="auto">
          <a:xfrm>
            <a:off x="1062608" y="2622550"/>
            <a:ext cx="1274763" cy="806450"/>
            <a:chOff x="444" y="518"/>
            <a:chExt cx="683" cy="403"/>
          </a:xfrm>
        </p:grpSpPr>
        <p:sp>
          <p:nvSpPr>
            <p:cNvPr id="49"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50" name="Rectangle 35"/>
            <p:cNvSpPr>
              <a:spLocks noChangeArrowheads="1"/>
            </p:cNvSpPr>
            <p:nvPr/>
          </p:nvSpPr>
          <p:spPr bwMode="auto">
            <a:xfrm>
              <a:off x="444" y="518"/>
              <a:ext cx="68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51" name="Rectangle 36"/>
          <p:cNvSpPr>
            <a:spLocks noChangeArrowheads="1"/>
          </p:cNvSpPr>
          <p:nvPr/>
        </p:nvSpPr>
        <p:spPr bwMode="auto">
          <a:xfrm>
            <a:off x="2359348" y="26225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2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grpSp>
        <p:nvGrpSpPr>
          <p:cNvPr id="53" name="Group 38"/>
          <p:cNvGrpSpPr>
            <a:grpSpLocks/>
          </p:cNvGrpSpPr>
          <p:nvPr/>
        </p:nvGrpSpPr>
        <p:grpSpPr bwMode="auto">
          <a:xfrm>
            <a:off x="3554488" y="2622550"/>
            <a:ext cx="1878632" cy="806450"/>
            <a:chOff x="1747" y="518"/>
            <a:chExt cx="1443" cy="403"/>
          </a:xfrm>
        </p:grpSpPr>
        <p:sp>
          <p:nvSpPr>
            <p:cNvPr id="54"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3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55" name="Rectangle 40"/>
            <p:cNvSpPr>
              <a:spLocks noChangeArrowheads="1"/>
            </p:cNvSpPr>
            <p:nvPr/>
          </p:nvSpPr>
          <p:spPr bwMode="auto">
            <a:xfrm>
              <a:off x="1747" y="518"/>
              <a:ext cx="144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grpSp>
        <p:nvGrpSpPr>
          <p:cNvPr id="56" name="Group 41"/>
          <p:cNvGrpSpPr>
            <a:grpSpLocks/>
          </p:cNvGrpSpPr>
          <p:nvPr/>
        </p:nvGrpSpPr>
        <p:grpSpPr bwMode="auto">
          <a:xfrm>
            <a:off x="5383088" y="2622550"/>
            <a:ext cx="1855912" cy="806450"/>
            <a:chOff x="3190" y="518"/>
            <a:chExt cx="895" cy="403"/>
          </a:xfrm>
        </p:grpSpPr>
        <p:sp>
          <p:nvSpPr>
            <p:cNvPr id="57"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4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王国</a:t>
              </a:r>
              <a:endParaRPr kumimoji="0" lang="en-US" sz="20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58" name="Rectangle 43"/>
            <p:cNvSpPr>
              <a:spLocks noChangeArrowheads="1"/>
            </p:cNvSpPr>
            <p:nvPr/>
          </p:nvSpPr>
          <p:spPr bwMode="auto">
            <a:xfrm>
              <a:off x="3190" y="518"/>
              <a:ext cx="895"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59" name="Rectangle 7"/>
          <p:cNvSpPr>
            <a:spLocks noChangeArrowheads="1"/>
          </p:cNvSpPr>
          <p:nvPr/>
        </p:nvSpPr>
        <p:spPr bwMode="auto">
          <a:xfrm>
            <a:off x="76200" y="2708920"/>
            <a:ext cx="828675"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杰罗姆</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60" name="Rectangle 15">
            <a:extLst>
              <a:ext uri="{FF2B5EF4-FFF2-40B4-BE49-F238E27FC236}">
                <a16:creationId xmlns:a16="http://schemas.microsoft.com/office/drawing/2014/main" id="{2F584AC9-1D51-D142-8612-7297F0C91F4D}"/>
              </a:ext>
            </a:extLst>
          </p:cNvPr>
          <p:cNvSpPr>
            <a:spLocks noChangeArrowheads="1"/>
          </p:cNvSpPr>
          <p:nvPr/>
        </p:nvSpPr>
        <p:spPr bwMode="auto">
          <a:xfrm>
            <a:off x="76200" y="4783138"/>
            <a:ext cx="8286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日期</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61" name="Rectangle 16">
            <a:extLst>
              <a:ext uri="{FF2B5EF4-FFF2-40B4-BE49-F238E27FC236}">
                <a16:creationId xmlns:a16="http://schemas.microsoft.com/office/drawing/2014/main" id="{339C4F8A-908F-2143-ABC1-83F0DAB162A9}"/>
              </a:ext>
            </a:extLst>
          </p:cNvPr>
          <p:cNvSpPr>
            <a:spLocks noChangeArrowheads="1"/>
          </p:cNvSpPr>
          <p:nvPr/>
        </p:nvSpPr>
        <p:spPr bwMode="auto">
          <a:xfrm>
            <a:off x="981075" y="4783138"/>
            <a:ext cx="115570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1043</a:t>
            </a:r>
          </a:p>
        </p:txBody>
      </p:sp>
      <p:sp>
        <p:nvSpPr>
          <p:cNvPr id="62" name="Rectangle 17">
            <a:extLst>
              <a:ext uri="{FF2B5EF4-FFF2-40B4-BE49-F238E27FC236}">
                <a16:creationId xmlns:a16="http://schemas.microsoft.com/office/drawing/2014/main" id="{0F6B3FC7-3D40-C54B-8ADF-60FAA51C2F16}"/>
              </a:ext>
            </a:extLst>
          </p:cNvPr>
          <p:cNvSpPr>
            <a:spLocks noChangeArrowheads="1"/>
          </p:cNvSpPr>
          <p:nvPr/>
        </p:nvSpPr>
        <p:spPr bwMode="auto">
          <a:xfrm>
            <a:off x="2136775" y="4783138"/>
            <a:ext cx="1036638"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1011</a:t>
            </a:r>
          </a:p>
        </p:txBody>
      </p:sp>
      <p:sp>
        <p:nvSpPr>
          <p:cNvPr id="63" name="Rectangle 18">
            <a:extLst>
              <a:ext uri="{FF2B5EF4-FFF2-40B4-BE49-F238E27FC236}">
                <a16:creationId xmlns:a16="http://schemas.microsoft.com/office/drawing/2014/main" id="{141F1808-E341-A742-B5B1-93CB2768341A}"/>
              </a:ext>
            </a:extLst>
          </p:cNvPr>
          <p:cNvSpPr>
            <a:spLocks noChangeArrowheads="1"/>
          </p:cNvSpPr>
          <p:nvPr/>
        </p:nvSpPr>
        <p:spPr bwMode="auto">
          <a:xfrm>
            <a:off x="3124200" y="4783138"/>
            <a:ext cx="2570163"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971        931               852</a:t>
            </a:r>
          </a:p>
        </p:txBody>
      </p:sp>
      <p:sp>
        <p:nvSpPr>
          <p:cNvPr id="64" name="Rectangle 19">
            <a:extLst>
              <a:ext uri="{FF2B5EF4-FFF2-40B4-BE49-F238E27FC236}">
                <a16:creationId xmlns:a16="http://schemas.microsoft.com/office/drawing/2014/main" id="{D672620A-8CE4-0748-973E-090014A817E8}"/>
              </a:ext>
            </a:extLst>
          </p:cNvPr>
          <p:cNvSpPr>
            <a:spLocks noChangeArrowheads="1"/>
          </p:cNvSpPr>
          <p:nvPr/>
        </p:nvSpPr>
        <p:spPr bwMode="auto">
          <a:xfrm>
            <a:off x="5562600" y="4783138"/>
            <a:ext cx="174625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852    722   586   560</a:t>
            </a:r>
          </a:p>
        </p:txBody>
      </p:sp>
      <p:sp>
        <p:nvSpPr>
          <p:cNvPr id="65" name="Rectangle 20">
            <a:extLst>
              <a:ext uri="{FF2B5EF4-FFF2-40B4-BE49-F238E27FC236}">
                <a16:creationId xmlns:a16="http://schemas.microsoft.com/office/drawing/2014/main" id="{560F6590-659F-544F-B004-F14B5FCE5135}"/>
              </a:ext>
            </a:extLst>
          </p:cNvPr>
          <p:cNvSpPr>
            <a:spLocks noChangeArrowheads="1"/>
          </p:cNvSpPr>
          <p:nvPr/>
        </p:nvSpPr>
        <p:spPr bwMode="auto">
          <a:xfrm>
            <a:off x="7832725" y="4783138"/>
            <a:ext cx="6254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538</a:t>
            </a:r>
          </a:p>
        </p:txBody>
      </p:sp>
      <p:sp>
        <p:nvSpPr>
          <p:cNvPr id="66" name="Rectangle 21">
            <a:extLst>
              <a:ext uri="{FF2B5EF4-FFF2-40B4-BE49-F238E27FC236}">
                <a16:creationId xmlns:a16="http://schemas.microsoft.com/office/drawing/2014/main" id="{8910CCC0-64EC-104E-A007-DAA325FAC376}"/>
              </a:ext>
            </a:extLst>
          </p:cNvPr>
          <p:cNvSpPr>
            <a:spLocks noChangeArrowheads="1"/>
          </p:cNvSpPr>
          <p:nvPr/>
        </p:nvSpPr>
        <p:spPr bwMode="auto">
          <a:xfrm>
            <a:off x="7875588" y="4783138"/>
            <a:ext cx="1585912"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67" name="Rectangle 22">
            <a:extLst>
              <a:ext uri="{FF2B5EF4-FFF2-40B4-BE49-F238E27FC236}">
                <a16:creationId xmlns:a16="http://schemas.microsoft.com/office/drawing/2014/main" id="{1E511687-D33D-3A46-BBD0-CBF8458741A7}"/>
              </a:ext>
            </a:extLst>
          </p:cNvPr>
          <p:cNvSpPr>
            <a:spLocks noChangeArrowheads="1"/>
          </p:cNvSpPr>
          <p:nvPr/>
        </p:nvSpPr>
        <p:spPr bwMode="auto">
          <a:xfrm>
            <a:off x="76200" y="5819775"/>
            <a:ext cx="828675"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国度</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68" name="Rectangle 23">
            <a:extLst>
              <a:ext uri="{FF2B5EF4-FFF2-40B4-BE49-F238E27FC236}">
                <a16:creationId xmlns:a16="http://schemas.microsoft.com/office/drawing/2014/main" id="{98717137-9F50-6A46-A323-EB6038391DC1}"/>
              </a:ext>
            </a:extLst>
          </p:cNvPr>
          <p:cNvSpPr>
            <a:spLocks noChangeArrowheads="1"/>
          </p:cNvSpPr>
          <p:nvPr/>
        </p:nvSpPr>
        <p:spPr bwMode="auto">
          <a:xfrm>
            <a:off x="981075" y="5819775"/>
            <a:ext cx="1797050"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联合</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p>
        </p:txBody>
      </p:sp>
      <p:sp>
        <p:nvSpPr>
          <p:cNvPr id="69" name="Rectangle 24">
            <a:extLst>
              <a:ext uri="{FF2B5EF4-FFF2-40B4-BE49-F238E27FC236}">
                <a16:creationId xmlns:a16="http://schemas.microsoft.com/office/drawing/2014/main" id="{F64D33B0-401E-5F4A-8FC3-0369E5D0B9DD}"/>
              </a:ext>
            </a:extLst>
          </p:cNvPr>
          <p:cNvSpPr>
            <a:spLocks noChangeArrowheads="1"/>
          </p:cNvSpPr>
          <p:nvPr/>
        </p:nvSpPr>
        <p:spPr bwMode="auto">
          <a:xfrm>
            <a:off x="2778125" y="5819775"/>
            <a:ext cx="3811588"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分裂</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p>
        </p:txBody>
      </p:sp>
      <p:sp>
        <p:nvSpPr>
          <p:cNvPr id="70" name="Rectangle 25">
            <a:extLst>
              <a:ext uri="{FF2B5EF4-FFF2-40B4-BE49-F238E27FC236}">
                <a16:creationId xmlns:a16="http://schemas.microsoft.com/office/drawing/2014/main" id="{C2B72BC3-9C90-394D-ADE7-20EEBDC63DE3}"/>
              </a:ext>
            </a:extLst>
          </p:cNvPr>
          <p:cNvSpPr>
            <a:spLocks noChangeArrowheads="1"/>
          </p:cNvSpPr>
          <p:nvPr/>
        </p:nvSpPr>
        <p:spPr bwMode="auto">
          <a:xfrm>
            <a:off x="6589713" y="5819775"/>
            <a:ext cx="833437"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7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幸存</a:t>
            </a:r>
            <a:endParaRPr kumimoji="0" lang="en-US" sz="17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71" name="Rectangle 26">
            <a:extLst>
              <a:ext uri="{FF2B5EF4-FFF2-40B4-BE49-F238E27FC236}">
                <a16:creationId xmlns:a16="http://schemas.microsoft.com/office/drawing/2014/main" id="{70A18B87-FA3F-8C41-B5FB-E13E021F78B5}"/>
              </a:ext>
            </a:extLst>
          </p:cNvPr>
          <p:cNvSpPr>
            <a:spLocks noChangeArrowheads="1"/>
          </p:cNvSpPr>
          <p:nvPr/>
        </p:nvSpPr>
        <p:spPr bwMode="auto">
          <a:xfrm>
            <a:off x="7423150" y="5819775"/>
            <a:ext cx="2217738"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zh-CN" alt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返回</a:t>
            </a:r>
            <a:r>
              <a:rPr kumimoji="0" lang="en-US" altLang="zh-CN"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pic>
        <p:nvPicPr>
          <p:cNvPr id="72" name="Picture 44" descr="pij2qvyc[1]">
            <a:extLst>
              <a:ext uri="{FF2B5EF4-FFF2-40B4-BE49-F238E27FC236}">
                <a16:creationId xmlns:a16="http://schemas.microsoft.com/office/drawing/2014/main" id="{7C5E0C0E-0BE3-4641-B336-837F43E160F9}"/>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295400" y="54864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3" name="Picture 45" descr="pij2qvyc[1]">
            <a:extLst>
              <a:ext uri="{FF2B5EF4-FFF2-40B4-BE49-F238E27FC236}">
                <a16:creationId xmlns:a16="http://schemas.microsoft.com/office/drawing/2014/main" id="{95DC0B4E-F3D7-C84A-BF2B-E37D7C5C8000}"/>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133600" y="54864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4" name="Picture 46" descr="j0297763">
            <a:extLst>
              <a:ext uri="{FF2B5EF4-FFF2-40B4-BE49-F238E27FC236}">
                <a16:creationId xmlns:a16="http://schemas.microsoft.com/office/drawing/2014/main" id="{CCB46F5F-B8E2-1D47-AC21-3CDF227678F3}"/>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781800" y="5410200"/>
            <a:ext cx="925513" cy="88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 name="AutoShape 47">
            <a:extLst>
              <a:ext uri="{FF2B5EF4-FFF2-40B4-BE49-F238E27FC236}">
                <a16:creationId xmlns:a16="http://schemas.microsoft.com/office/drawing/2014/main" id="{7E8BD4C6-B75E-7746-90FA-00E07BCA7447}"/>
              </a:ext>
            </a:extLst>
          </p:cNvPr>
          <p:cNvSpPr>
            <a:spLocks noChangeArrowheads="1"/>
          </p:cNvSpPr>
          <p:nvPr/>
        </p:nvSpPr>
        <p:spPr bwMode="auto">
          <a:xfrm>
            <a:off x="6172200" y="5486400"/>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sp>
        <p:nvSpPr>
          <p:cNvPr id="76" name="AutoShape 48">
            <a:extLst>
              <a:ext uri="{FF2B5EF4-FFF2-40B4-BE49-F238E27FC236}">
                <a16:creationId xmlns:a16="http://schemas.microsoft.com/office/drawing/2014/main" id="{CD215707-3A79-0140-8C79-F4556CF75BD8}"/>
              </a:ext>
            </a:extLst>
          </p:cNvPr>
          <p:cNvSpPr>
            <a:spLocks noChangeArrowheads="1"/>
          </p:cNvSpPr>
          <p:nvPr/>
        </p:nvSpPr>
        <p:spPr bwMode="auto">
          <a:xfrm>
            <a:off x="6553200" y="57912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sp>
        <p:nvSpPr>
          <p:cNvPr id="77" name="AutoShape 49">
            <a:extLst>
              <a:ext uri="{FF2B5EF4-FFF2-40B4-BE49-F238E27FC236}">
                <a16:creationId xmlns:a16="http://schemas.microsoft.com/office/drawing/2014/main" id="{C88C37D2-9E06-AA41-B470-20264F78E318}"/>
              </a:ext>
            </a:extLst>
          </p:cNvPr>
          <p:cNvSpPr>
            <a:spLocks noChangeArrowheads="1"/>
          </p:cNvSpPr>
          <p:nvPr/>
        </p:nvSpPr>
        <p:spPr bwMode="auto">
          <a:xfrm rot="10800000">
            <a:off x="7991475" y="57912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S PGothic" charset="0"/>
            </a:endParaRPr>
          </a:p>
        </p:txBody>
      </p:sp>
      <p:pic>
        <p:nvPicPr>
          <p:cNvPr id="78" name="Picture 50" descr="j0295577">
            <a:extLst>
              <a:ext uri="{FF2B5EF4-FFF2-40B4-BE49-F238E27FC236}">
                <a16:creationId xmlns:a16="http://schemas.microsoft.com/office/drawing/2014/main" id="{0539323E-E7B6-D44B-8B4E-6E56EB7A2706}"/>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657600" y="5240338"/>
            <a:ext cx="1447800" cy="1373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9" name="Picture 51" descr="pij2qvyc[1]">
            <a:extLst>
              <a:ext uri="{FF2B5EF4-FFF2-40B4-BE49-F238E27FC236}">
                <a16:creationId xmlns:a16="http://schemas.microsoft.com/office/drawing/2014/main" id="{B0CB0D49-D2FC-4F44-81D0-A817EE64268D}"/>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971800" y="54864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880284642"/>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52">
                                            <p:txEl>
                                              <p:pRg st="0" end="0"/>
                                            </p:txEl>
                                          </p:spTgt>
                                        </p:tgtEl>
                                        <p:attrNameLst>
                                          <p:attrName>style.visibility</p:attrName>
                                        </p:attrNameLst>
                                      </p:cBhvr>
                                      <p:to>
                                        <p:strVal val="visible"/>
                                      </p:to>
                                    </p:set>
                                    <p:anim calcmode="lin" valueType="num">
                                      <p:cBhvr additive="base">
                                        <p:cTn id="27"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500"/>
                            </p:stCondLst>
                            <p:childTnLst>
                              <p:par>
                                <p:cTn id="30" presetID="8" presetClass="entr" presetSubtype="16" fill="hold" nodeType="afterEffect">
                                  <p:stCondLst>
                                    <p:cond delay="0"/>
                                  </p:stCondLst>
                                  <p:childTnLst>
                                    <p:set>
                                      <p:cBhvr>
                                        <p:cTn id="31" dur="1" fill="hold">
                                          <p:stCondLst>
                                            <p:cond delay="0"/>
                                          </p:stCondLst>
                                        </p:cTn>
                                        <p:tgtEl>
                                          <p:spTgt spid="72"/>
                                        </p:tgtEl>
                                        <p:attrNameLst>
                                          <p:attrName>style.visibility</p:attrName>
                                        </p:attrNameLst>
                                      </p:cBhvr>
                                      <p:to>
                                        <p:strVal val="visible"/>
                                      </p:to>
                                    </p:set>
                                    <p:animEffect transition="in" filter="diamond(in)">
                                      <p:cBhvr>
                                        <p:cTn id="32" dur="3000"/>
                                        <p:tgtEl>
                                          <p:spTgt spid="72"/>
                                        </p:tgtEl>
                                      </p:cBhvr>
                                    </p:animEffect>
                                  </p:childTnLst>
                                </p:cTn>
                              </p:par>
                            </p:childTnLst>
                          </p:cTn>
                        </p:par>
                        <p:par>
                          <p:cTn id="33" fill="hold">
                            <p:stCondLst>
                              <p:cond delay="3500"/>
                            </p:stCondLst>
                            <p:childTnLst>
                              <p:par>
                                <p:cTn id="34" presetID="8" presetClass="entr" presetSubtype="16" fill="hold" nodeType="afterEffect">
                                  <p:stCondLst>
                                    <p:cond delay="0"/>
                                  </p:stCondLst>
                                  <p:childTnLst>
                                    <p:set>
                                      <p:cBhvr>
                                        <p:cTn id="35" dur="1" fill="hold">
                                          <p:stCondLst>
                                            <p:cond delay="0"/>
                                          </p:stCondLst>
                                        </p:cTn>
                                        <p:tgtEl>
                                          <p:spTgt spid="73"/>
                                        </p:tgtEl>
                                        <p:attrNameLst>
                                          <p:attrName>style.visibility</p:attrName>
                                        </p:attrNameLst>
                                      </p:cBhvr>
                                      <p:to>
                                        <p:strVal val="visible"/>
                                      </p:to>
                                    </p:set>
                                    <p:animEffect transition="in" filter="diamond(in)">
                                      <p:cBhvr>
                                        <p:cTn id="36" dur="3000"/>
                                        <p:tgtEl>
                                          <p:spTgt spid="73"/>
                                        </p:tgtEl>
                                      </p:cBhvr>
                                    </p:animEffect>
                                  </p:childTnLst>
                                </p:cTn>
                              </p:par>
                            </p:childTnLst>
                          </p:cTn>
                        </p:par>
                        <p:par>
                          <p:cTn id="37" fill="hold">
                            <p:stCondLst>
                              <p:cond delay="6500"/>
                            </p:stCondLst>
                            <p:childTnLst>
                              <p:par>
                                <p:cTn id="38" presetID="8" presetClass="entr" presetSubtype="16" fill="hold" nodeType="afterEffect">
                                  <p:stCondLst>
                                    <p:cond delay="0"/>
                                  </p:stCondLst>
                                  <p:childTnLst>
                                    <p:set>
                                      <p:cBhvr>
                                        <p:cTn id="39" dur="1" fill="hold">
                                          <p:stCondLst>
                                            <p:cond delay="0"/>
                                          </p:stCondLst>
                                        </p:cTn>
                                        <p:tgtEl>
                                          <p:spTgt spid="79"/>
                                        </p:tgtEl>
                                        <p:attrNameLst>
                                          <p:attrName>style.visibility</p:attrName>
                                        </p:attrNameLst>
                                      </p:cBhvr>
                                      <p:to>
                                        <p:strVal val="visible"/>
                                      </p:to>
                                    </p:set>
                                    <p:animEffect transition="in" filter="diamond(in)">
                                      <p:cBhvr>
                                        <p:cTn id="40" dur="3000"/>
                                        <p:tgtEl>
                                          <p:spTgt spid="79"/>
                                        </p:tgtEl>
                                      </p:cBhvr>
                                    </p:animEffect>
                                  </p:childTnLst>
                                </p:cTn>
                              </p:par>
                            </p:childTnLst>
                          </p:cTn>
                        </p:par>
                        <p:par>
                          <p:cTn id="41" fill="hold">
                            <p:stCondLst>
                              <p:cond delay="9500"/>
                            </p:stCondLst>
                            <p:childTnLst>
                              <p:par>
                                <p:cTn id="42" presetID="8" presetClass="entr" presetSubtype="16" fill="hold" nodeType="afterEffect">
                                  <p:stCondLst>
                                    <p:cond delay="0"/>
                                  </p:stCondLst>
                                  <p:childTnLst>
                                    <p:set>
                                      <p:cBhvr>
                                        <p:cTn id="43" dur="1" fill="hold">
                                          <p:stCondLst>
                                            <p:cond delay="0"/>
                                          </p:stCondLst>
                                        </p:cTn>
                                        <p:tgtEl>
                                          <p:spTgt spid="78"/>
                                        </p:tgtEl>
                                        <p:attrNameLst>
                                          <p:attrName>style.visibility</p:attrName>
                                        </p:attrNameLst>
                                      </p:cBhvr>
                                      <p:to>
                                        <p:strVal val="visible"/>
                                      </p:to>
                                    </p:set>
                                    <p:animEffect transition="in" filter="diamond(in)">
                                      <p:cBhvr>
                                        <p:cTn id="44" dur="3000"/>
                                        <p:tgtEl>
                                          <p:spTgt spid="78"/>
                                        </p:tgtEl>
                                      </p:cBhvr>
                                    </p:animEffect>
                                  </p:childTnLst>
                                </p:cTn>
                              </p:par>
                            </p:childTnLst>
                          </p:cTn>
                        </p:par>
                        <p:par>
                          <p:cTn id="45" fill="hold">
                            <p:stCondLst>
                              <p:cond delay="12500"/>
                            </p:stCondLst>
                            <p:childTnLst>
                              <p:par>
                                <p:cTn id="46" presetID="8" presetClass="entr" presetSubtype="16" fill="hold" grpId="0" nodeType="afterEffect">
                                  <p:stCondLst>
                                    <p:cond delay="0"/>
                                  </p:stCondLst>
                                  <p:childTnLst>
                                    <p:set>
                                      <p:cBhvr>
                                        <p:cTn id="47" dur="1" fill="hold">
                                          <p:stCondLst>
                                            <p:cond delay="0"/>
                                          </p:stCondLst>
                                        </p:cTn>
                                        <p:tgtEl>
                                          <p:spTgt spid="75"/>
                                        </p:tgtEl>
                                        <p:attrNameLst>
                                          <p:attrName>style.visibility</p:attrName>
                                        </p:attrNameLst>
                                      </p:cBhvr>
                                      <p:to>
                                        <p:strVal val="visible"/>
                                      </p:to>
                                    </p:set>
                                    <p:animEffect transition="in" filter="diamond(in)">
                                      <p:cBhvr>
                                        <p:cTn id="48" dur="3000"/>
                                        <p:tgtEl>
                                          <p:spTgt spid="75"/>
                                        </p:tgtEl>
                                      </p:cBhvr>
                                    </p:animEffect>
                                  </p:childTnLst>
                                </p:cTn>
                              </p:par>
                            </p:childTnLst>
                          </p:cTn>
                        </p:par>
                        <p:par>
                          <p:cTn id="49" fill="hold">
                            <p:stCondLst>
                              <p:cond delay="15500"/>
                            </p:stCondLst>
                            <p:childTnLst>
                              <p:par>
                                <p:cTn id="50" presetID="8" presetClass="entr" presetSubtype="16" fill="hold" grpId="0" nodeType="afterEffect">
                                  <p:stCondLst>
                                    <p:cond delay="0"/>
                                  </p:stCondLst>
                                  <p:childTnLst>
                                    <p:set>
                                      <p:cBhvr>
                                        <p:cTn id="51" dur="1" fill="hold">
                                          <p:stCondLst>
                                            <p:cond delay="0"/>
                                          </p:stCondLst>
                                        </p:cTn>
                                        <p:tgtEl>
                                          <p:spTgt spid="76"/>
                                        </p:tgtEl>
                                        <p:attrNameLst>
                                          <p:attrName>style.visibility</p:attrName>
                                        </p:attrNameLst>
                                      </p:cBhvr>
                                      <p:to>
                                        <p:strVal val="visible"/>
                                      </p:to>
                                    </p:set>
                                    <p:animEffect transition="in" filter="diamond(in)">
                                      <p:cBhvr>
                                        <p:cTn id="52" dur="3000"/>
                                        <p:tgtEl>
                                          <p:spTgt spid="76"/>
                                        </p:tgtEl>
                                      </p:cBhvr>
                                    </p:animEffect>
                                  </p:childTnLst>
                                </p:cTn>
                              </p:par>
                            </p:childTnLst>
                          </p:cTn>
                        </p:par>
                        <p:par>
                          <p:cTn id="53" fill="hold">
                            <p:stCondLst>
                              <p:cond delay="18500"/>
                            </p:stCondLst>
                            <p:childTnLst>
                              <p:par>
                                <p:cTn id="54" presetID="8" presetClass="entr" presetSubtype="16" fill="hold" nodeType="afterEffect">
                                  <p:stCondLst>
                                    <p:cond delay="0"/>
                                  </p:stCondLst>
                                  <p:childTnLst>
                                    <p:set>
                                      <p:cBhvr>
                                        <p:cTn id="55" dur="1" fill="hold">
                                          <p:stCondLst>
                                            <p:cond delay="0"/>
                                          </p:stCondLst>
                                        </p:cTn>
                                        <p:tgtEl>
                                          <p:spTgt spid="74"/>
                                        </p:tgtEl>
                                        <p:attrNameLst>
                                          <p:attrName>style.visibility</p:attrName>
                                        </p:attrNameLst>
                                      </p:cBhvr>
                                      <p:to>
                                        <p:strVal val="visible"/>
                                      </p:to>
                                    </p:set>
                                    <p:animEffect transition="in" filter="diamond(in)">
                                      <p:cBhvr>
                                        <p:cTn id="56" dur="3000"/>
                                        <p:tgtEl>
                                          <p:spTgt spid="74"/>
                                        </p:tgtEl>
                                      </p:cBhvr>
                                    </p:animEffect>
                                  </p:childTnLst>
                                </p:cTn>
                              </p:par>
                            </p:childTnLst>
                          </p:cTn>
                        </p:par>
                        <p:par>
                          <p:cTn id="57" fill="hold">
                            <p:stCondLst>
                              <p:cond delay="21500"/>
                            </p:stCondLst>
                            <p:childTnLst>
                              <p:par>
                                <p:cTn id="58" presetID="8" presetClass="entr" presetSubtype="16" fill="hold" grpId="0" nodeType="afterEffect">
                                  <p:stCondLst>
                                    <p:cond delay="0"/>
                                  </p:stCondLst>
                                  <p:childTnLst>
                                    <p:set>
                                      <p:cBhvr>
                                        <p:cTn id="59" dur="1" fill="hold">
                                          <p:stCondLst>
                                            <p:cond delay="0"/>
                                          </p:stCondLst>
                                        </p:cTn>
                                        <p:tgtEl>
                                          <p:spTgt spid="77"/>
                                        </p:tgtEl>
                                        <p:attrNameLst>
                                          <p:attrName>style.visibility</p:attrName>
                                        </p:attrNameLst>
                                      </p:cBhvr>
                                      <p:to>
                                        <p:strVal val="visible"/>
                                      </p:to>
                                    </p:set>
                                    <p:animEffect transition="in" filter="diamond(in)">
                                      <p:cBhvr>
                                        <p:cTn id="60" dur="30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build="p" autoUpdateAnimBg="0"/>
      <p:bldP spid="51" grpId="0" animBg="1"/>
      <p:bldP spid="59" grpId="0"/>
      <p:bldP spid="75" grpId="0" animBg="1"/>
      <p:bldP spid="76" grpId="0" animBg="1"/>
      <p:bldP spid="77" grpId="0" animBg="1"/>
    </p:bldLst>
  </p:timing>
</p:sld>
</file>

<file path=ppt/slides/slide33.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bg2"/>
        </a:solidFill>
        <a:effectLst/>
      </p:bgPr>
    </p:bg>
    <p:spTree>
      <p:nvGrpSpPr>
        <p:cNvPr id="1" name=""/>
        <p:cNvGrpSpPr/>
        <p:nvPr/>
      </p:nvGrpSpPr>
      <p:grpSpPr>
        <a:xfrm>
          <a:off x="0" y="0"/>
          <a:ext cx="0" cy="0"/>
          <a:chOff x="0" y="0"/>
          <a:chExt cx="0" cy="0"/>
        </a:xfrm>
      </p:grpSpPr>
      <p:sp>
        <p:nvSpPr>
          <p:cNvPr id="273410" name="Rectangle 2"/>
          <p:cNvSpPr>
            <a:spLocks noGrp="1" noChangeArrowheads="1"/>
          </p:cNvSpPr>
          <p:nvPr>
            <p:ph type="title"/>
          </p:nvPr>
        </p:nvSpPr>
        <p:spPr>
          <a:xfrm>
            <a:off x="0" y="0"/>
            <a:ext cx="8316416" cy="533400"/>
          </a:xfrm>
        </p:spPr>
        <p:txBody>
          <a:bodyPr/>
          <a:lstStyle/>
          <a:p>
            <a:r>
              <a:rPr lang="zh-CN" altLang="en-US" sz="4000" b="1" dirty="0">
                <a:solidFill>
                  <a:schemeClr val="tx1"/>
                </a:solidFill>
                <a:ea typeface="ＭＳ Ｐゴシック" charset="0"/>
              </a:rPr>
              <a:t>历代志上对比历代志下</a:t>
            </a:r>
            <a:endParaRPr lang="en-US" sz="4000" b="1" dirty="0">
              <a:solidFill>
                <a:schemeClr val="tx1"/>
              </a:solidFill>
              <a:ea typeface="ＭＳ Ｐゴシック" charset="0"/>
            </a:endParaRPr>
          </a:p>
        </p:txBody>
      </p:sp>
      <p:sp>
        <p:nvSpPr>
          <p:cNvPr id="273411"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273</a:t>
            </a:r>
          </a:p>
        </p:txBody>
      </p:sp>
      <p:grpSp>
        <p:nvGrpSpPr>
          <p:cNvPr id="2" name="Group 168"/>
          <p:cNvGrpSpPr>
            <a:grpSpLocks/>
          </p:cNvGrpSpPr>
          <p:nvPr/>
        </p:nvGrpSpPr>
        <p:grpSpPr bwMode="auto">
          <a:xfrm>
            <a:off x="0" y="1143000"/>
            <a:ext cx="9144000" cy="5697538"/>
            <a:chOff x="967" y="960"/>
            <a:chExt cx="4793" cy="3397"/>
          </a:xfrm>
        </p:grpSpPr>
        <p:grpSp>
          <p:nvGrpSpPr>
            <p:cNvPr id="273414" name="Group 90"/>
            <p:cNvGrpSpPr>
              <a:grpSpLocks/>
            </p:cNvGrpSpPr>
            <p:nvPr/>
          </p:nvGrpSpPr>
          <p:grpSpPr bwMode="auto">
            <a:xfrm>
              <a:off x="967" y="960"/>
              <a:ext cx="973" cy="326"/>
              <a:chOff x="0" y="0"/>
              <a:chExt cx="735" cy="422"/>
            </a:xfrm>
          </p:grpSpPr>
          <p:sp>
            <p:nvSpPr>
              <p:cNvPr id="273520" name="Rectangle 89"/>
              <p:cNvSpPr>
                <a:spLocks noChangeArrowheads="1"/>
              </p:cNvSpPr>
              <p:nvPr/>
            </p:nvSpPr>
            <p:spPr bwMode="auto">
              <a:xfrm>
                <a:off x="0" y="0"/>
                <a:ext cx="735" cy="422"/>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521" name="Group 88"/>
              <p:cNvGrpSpPr>
                <a:grpSpLocks/>
              </p:cNvGrpSpPr>
              <p:nvPr/>
            </p:nvGrpSpPr>
            <p:grpSpPr bwMode="auto">
              <a:xfrm>
                <a:off x="0" y="0"/>
                <a:ext cx="735" cy="422"/>
                <a:chOff x="0" y="0"/>
                <a:chExt cx="735" cy="422"/>
              </a:xfrm>
            </p:grpSpPr>
            <p:sp>
              <p:nvSpPr>
                <p:cNvPr id="273522" name="Rectangle 47"/>
                <p:cNvSpPr>
                  <a:spLocks noChangeArrowheads="1"/>
                </p:cNvSpPr>
                <p:nvPr/>
              </p:nvSpPr>
              <p:spPr bwMode="auto">
                <a:xfrm>
                  <a:off x="32" y="0"/>
                  <a:ext cx="671" cy="422"/>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 </a:t>
                  </a:r>
                </a:p>
              </p:txBody>
            </p:sp>
            <p:sp>
              <p:nvSpPr>
                <p:cNvPr id="273523" name="Rectangle 87"/>
                <p:cNvSpPr>
                  <a:spLocks noChangeArrowheads="1"/>
                </p:cNvSpPr>
                <p:nvPr/>
              </p:nvSpPr>
              <p:spPr bwMode="auto">
                <a:xfrm>
                  <a:off x="0" y="0"/>
                  <a:ext cx="735" cy="422"/>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15" name="Group 92"/>
            <p:cNvGrpSpPr>
              <a:grpSpLocks/>
            </p:cNvGrpSpPr>
            <p:nvPr/>
          </p:nvGrpSpPr>
          <p:grpSpPr bwMode="auto">
            <a:xfrm>
              <a:off x="1938" y="960"/>
              <a:ext cx="1854" cy="326"/>
              <a:chOff x="735" y="0"/>
              <a:chExt cx="1387" cy="422"/>
            </a:xfrm>
          </p:grpSpPr>
          <p:sp>
            <p:nvSpPr>
              <p:cNvPr id="273518" name="Rectangle 48"/>
              <p:cNvSpPr>
                <a:spLocks noChangeArrowheads="1"/>
              </p:cNvSpPr>
              <p:nvPr/>
            </p:nvSpPr>
            <p:spPr bwMode="auto">
              <a:xfrm>
                <a:off x="767" y="0"/>
                <a:ext cx="132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历代志上</a:t>
                </a:r>
                <a:endParaRPr kumimoji="0" lang="en-US" altLang="zh-CN" b="0" dirty="0">
                  <a:solidFill>
                    <a:srgbClr val="FFFFFF"/>
                  </a:solidFill>
                  <a:ea typeface="SimSun" charset="0"/>
                  <a:cs typeface="SimSun" charset="0"/>
                </a:endParaRPr>
              </a:p>
            </p:txBody>
          </p:sp>
          <p:sp>
            <p:nvSpPr>
              <p:cNvPr id="273519" name="Rectangle 91"/>
              <p:cNvSpPr>
                <a:spLocks noChangeArrowheads="1"/>
              </p:cNvSpPr>
              <p:nvPr/>
            </p:nvSpPr>
            <p:spPr bwMode="auto">
              <a:xfrm>
                <a:off x="735" y="0"/>
                <a:ext cx="1387" cy="422"/>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16" name="Group 94"/>
            <p:cNvGrpSpPr>
              <a:grpSpLocks/>
            </p:cNvGrpSpPr>
            <p:nvPr/>
          </p:nvGrpSpPr>
          <p:grpSpPr bwMode="auto">
            <a:xfrm>
              <a:off x="3791" y="960"/>
              <a:ext cx="1969" cy="326"/>
              <a:chOff x="2122" y="0"/>
              <a:chExt cx="1982" cy="422"/>
            </a:xfrm>
          </p:grpSpPr>
          <p:sp>
            <p:nvSpPr>
              <p:cNvPr id="273516" name="Rectangle 49"/>
              <p:cNvSpPr>
                <a:spLocks noChangeArrowheads="1"/>
              </p:cNvSpPr>
              <p:nvPr/>
            </p:nvSpPr>
            <p:spPr bwMode="auto">
              <a:xfrm>
                <a:off x="2154" y="0"/>
                <a:ext cx="191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历代志下</a:t>
                </a:r>
                <a:endParaRPr kumimoji="0" lang="en-US" altLang="zh-CN" b="0" dirty="0">
                  <a:solidFill>
                    <a:srgbClr val="FFFFFF"/>
                  </a:solidFill>
                  <a:ea typeface="SimSun" charset="0"/>
                  <a:cs typeface="SimSun" charset="0"/>
                </a:endParaRPr>
              </a:p>
            </p:txBody>
          </p:sp>
          <p:sp>
            <p:nvSpPr>
              <p:cNvPr id="273517" name="Rectangle 93"/>
              <p:cNvSpPr>
                <a:spLocks noChangeArrowheads="1"/>
              </p:cNvSpPr>
              <p:nvPr/>
            </p:nvSpPr>
            <p:spPr bwMode="auto">
              <a:xfrm>
                <a:off x="2122" y="0"/>
                <a:ext cx="1982" cy="422"/>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17" name="Group 98"/>
            <p:cNvGrpSpPr>
              <a:grpSpLocks/>
            </p:cNvGrpSpPr>
            <p:nvPr/>
          </p:nvGrpSpPr>
          <p:grpSpPr bwMode="auto">
            <a:xfrm>
              <a:off x="967" y="1286"/>
              <a:ext cx="973" cy="401"/>
              <a:chOff x="731" y="422"/>
              <a:chExt cx="735" cy="518"/>
            </a:xfrm>
          </p:grpSpPr>
          <p:sp>
            <p:nvSpPr>
              <p:cNvPr id="273512" name="Rectangle 97"/>
              <p:cNvSpPr>
                <a:spLocks noChangeArrowheads="1"/>
              </p:cNvSpPr>
              <p:nvPr/>
            </p:nvSpPr>
            <p:spPr bwMode="auto">
              <a:xfrm>
                <a:off x="731" y="422"/>
                <a:ext cx="735"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513" name="Group 96"/>
              <p:cNvGrpSpPr>
                <a:grpSpLocks/>
              </p:cNvGrpSpPr>
              <p:nvPr/>
            </p:nvGrpSpPr>
            <p:grpSpPr bwMode="auto">
              <a:xfrm>
                <a:off x="731" y="422"/>
                <a:ext cx="735" cy="518"/>
                <a:chOff x="731" y="422"/>
                <a:chExt cx="735" cy="518"/>
              </a:xfrm>
            </p:grpSpPr>
            <p:sp>
              <p:nvSpPr>
                <p:cNvPr id="273514" name="Rectangle 52"/>
                <p:cNvSpPr>
                  <a:spLocks noChangeArrowheads="1"/>
                </p:cNvSpPr>
                <p:nvPr/>
              </p:nvSpPr>
              <p:spPr bwMode="auto">
                <a:xfrm>
                  <a:off x="763" y="422"/>
                  <a:ext cx="671"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000000"/>
                      </a:solidFill>
                      <a:ea typeface="SimSun" charset="0"/>
                      <a:cs typeface="SimSun" charset="0"/>
                    </a:rPr>
                    <a:t>历史时间</a:t>
                  </a:r>
                </a:p>
              </p:txBody>
            </p:sp>
            <p:sp>
              <p:nvSpPr>
                <p:cNvPr id="273515" name="Rectangle 95"/>
                <p:cNvSpPr>
                  <a:spLocks noChangeArrowheads="1"/>
                </p:cNvSpPr>
                <p:nvPr/>
              </p:nvSpPr>
              <p:spPr bwMode="auto">
                <a:xfrm>
                  <a:off x="731" y="422"/>
                  <a:ext cx="735"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18" name="Group 100"/>
            <p:cNvGrpSpPr>
              <a:grpSpLocks/>
            </p:cNvGrpSpPr>
            <p:nvPr/>
          </p:nvGrpSpPr>
          <p:grpSpPr bwMode="auto">
            <a:xfrm>
              <a:off x="1940" y="1286"/>
              <a:ext cx="1852" cy="401"/>
              <a:chOff x="1466" y="422"/>
              <a:chExt cx="1400" cy="518"/>
            </a:xfrm>
          </p:grpSpPr>
          <p:sp>
            <p:nvSpPr>
              <p:cNvPr id="273510" name="Rectangle 53"/>
              <p:cNvSpPr>
                <a:spLocks noChangeArrowheads="1"/>
              </p:cNvSpPr>
              <p:nvPr/>
            </p:nvSpPr>
            <p:spPr bwMode="auto">
              <a:xfrm>
                <a:off x="1498" y="422"/>
                <a:ext cx="133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创世至所罗门登基 </a:t>
                </a:r>
              </a:p>
            </p:txBody>
          </p:sp>
          <p:sp>
            <p:nvSpPr>
              <p:cNvPr id="273511" name="Rectangle 99"/>
              <p:cNvSpPr>
                <a:spLocks noChangeArrowheads="1"/>
              </p:cNvSpPr>
              <p:nvPr/>
            </p:nvSpPr>
            <p:spPr bwMode="auto">
              <a:xfrm>
                <a:off x="1466" y="422"/>
                <a:ext cx="1400"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19" name="Group 102"/>
            <p:cNvGrpSpPr>
              <a:grpSpLocks/>
            </p:cNvGrpSpPr>
            <p:nvPr/>
          </p:nvGrpSpPr>
          <p:grpSpPr bwMode="auto">
            <a:xfrm>
              <a:off x="3792" y="1286"/>
              <a:ext cx="1968" cy="401"/>
              <a:chOff x="2866" y="422"/>
              <a:chExt cx="1487" cy="518"/>
            </a:xfrm>
          </p:grpSpPr>
          <p:sp>
            <p:nvSpPr>
              <p:cNvPr id="273508" name="Rectangle 54"/>
              <p:cNvSpPr>
                <a:spLocks noChangeArrowheads="1"/>
              </p:cNvSpPr>
              <p:nvPr/>
            </p:nvSpPr>
            <p:spPr bwMode="auto">
              <a:xfrm>
                <a:off x="2898" y="422"/>
                <a:ext cx="1423"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所罗门至回流时期</a:t>
                </a:r>
              </a:p>
            </p:txBody>
          </p:sp>
          <p:sp>
            <p:nvSpPr>
              <p:cNvPr id="273509" name="Rectangle 101"/>
              <p:cNvSpPr>
                <a:spLocks noChangeArrowheads="1"/>
              </p:cNvSpPr>
              <p:nvPr/>
            </p:nvSpPr>
            <p:spPr bwMode="auto">
              <a:xfrm>
                <a:off x="2866" y="422"/>
                <a:ext cx="1487"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0" name="Group 106"/>
            <p:cNvGrpSpPr>
              <a:grpSpLocks/>
            </p:cNvGrpSpPr>
            <p:nvPr/>
          </p:nvGrpSpPr>
          <p:grpSpPr bwMode="auto">
            <a:xfrm>
              <a:off x="967" y="1687"/>
              <a:ext cx="973" cy="311"/>
              <a:chOff x="731" y="940"/>
              <a:chExt cx="735" cy="403"/>
            </a:xfrm>
          </p:grpSpPr>
          <p:sp>
            <p:nvSpPr>
              <p:cNvPr id="273504" name="Rectangle 105"/>
              <p:cNvSpPr>
                <a:spLocks noChangeArrowheads="1"/>
              </p:cNvSpPr>
              <p:nvPr/>
            </p:nvSpPr>
            <p:spPr bwMode="auto">
              <a:xfrm>
                <a:off x="731" y="940"/>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505" name="Group 104"/>
              <p:cNvGrpSpPr>
                <a:grpSpLocks/>
              </p:cNvGrpSpPr>
              <p:nvPr/>
            </p:nvGrpSpPr>
            <p:grpSpPr bwMode="auto">
              <a:xfrm>
                <a:off x="731" y="940"/>
                <a:ext cx="735" cy="403"/>
                <a:chOff x="731" y="940"/>
                <a:chExt cx="735" cy="403"/>
              </a:xfrm>
            </p:grpSpPr>
            <p:sp>
              <p:nvSpPr>
                <p:cNvPr id="273506" name="Rectangle 56"/>
                <p:cNvSpPr>
                  <a:spLocks noChangeArrowheads="1"/>
                </p:cNvSpPr>
                <p:nvPr/>
              </p:nvSpPr>
              <p:spPr bwMode="auto">
                <a:xfrm>
                  <a:off x="763" y="940"/>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80000"/>
                    </a:lnSpc>
                    <a:spcBef>
                      <a:spcPct val="0"/>
                    </a:spcBef>
                    <a:buFontTx/>
                    <a:buNone/>
                  </a:pPr>
                  <a:r>
                    <a:rPr kumimoji="0" lang="zh-CN" altLang="en-US" dirty="0">
                      <a:solidFill>
                        <a:srgbClr val="000000"/>
                      </a:solidFill>
                      <a:ea typeface="SimSun" charset="0"/>
                      <a:cs typeface="SimSun" charset="0"/>
                    </a:rPr>
                    <a:t>日期范围</a:t>
                  </a:r>
                </a:p>
              </p:txBody>
            </p:sp>
            <p:sp>
              <p:nvSpPr>
                <p:cNvPr id="273507" name="Rectangle 103"/>
                <p:cNvSpPr>
                  <a:spLocks noChangeArrowheads="1"/>
                </p:cNvSpPr>
                <p:nvPr/>
              </p:nvSpPr>
              <p:spPr bwMode="auto">
                <a:xfrm>
                  <a:off x="731" y="940"/>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21" name="Group 108"/>
            <p:cNvGrpSpPr>
              <a:grpSpLocks/>
            </p:cNvGrpSpPr>
            <p:nvPr/>
          </p:nvGrpSpPr>
          <p:grpSpPr bwMode="auto">
            <a:xfrm>
              <a:off x="1940" y="1687"/>
              <a:ext cx="1852" cy="311"/>
              <a:chOff x="1466" y="940"/>
              <a:chExt cx="1400" cy="403"/>
            </a:xfrm>
          </p:grpSpPr>
          <p:sp>
            <p:nvSpPr>
              <p:cNvPr id="273502" name="Rectangle 57"/>
              <p:cNvSpPr>
                <a:spLocks noChangeArrowheads="1"/>
              </p:cNvSpPr>
              <p:nvPr/>
            </p:nvSpPr>
            <p:spPr bwMode="auto">
              <a:xfrm>
                <a:off x="1498" y="940"/>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公元前 </a:t>
                </a:r>
                <a:r>
                  <a:rPr kumimoji="0" lang="en-US" altLang="zh-CN" b="0" dirty="0">
                    <a:solidFill>
                      <a:srgbClr val="FFFFFF"/>
                    </a:solidFill>
                    <a:ea typeface="SimSun" charset="0"/>
                    <a:cs typeface="SimSun" charset="0"/>
                  </a:rPr>
                  <a:t>4143-971 </a:t>
                </a:r>
                <a:r>
                  <a:rPr kumimoji="0" lang="zh-CN" altLang="en-US" b="0" dirty="0">
                    <a:solidFill>
                      <a:srgbClr val="FFFFFF"/>
                    </a:solidFill>
                    <a:ea typeface="SimSun" charset="0"/>
                    <a:cs typeface="SimSun" charset="0"/>
                  </a:rPr>
                  <a:t>年</a:t>
                </a:r>
                <a:endParaRPr kumimoji="0" lang="en-US" altLang="zh-CN" b="0" dirty="0">
                  <a:solidFill>
                    <a:srgbClr val="FFFFFF"/>
                  </a:solidFill>
                  <a:ea typeface="SimSun" charset="0"/>
                  <a:cs typeface="SimSun" charset="0"/>
                </a:endParaRPr>
              </a:p>
            </p:txBody>
          </p:sp>
          <p:sp>
            <p:nvSpPr>
              <p:cNvPr id="273503" name="Rectangle 107"/>
              <p:cNvSpPr>
                <a:spLocks noChangeArrowheads="1"/>
              </p:cNvSpPr>
              <p:nvPr/>
            </p:nvSpPr>
            <p:spPr bwMode="auto">
              <a:xfrm>
                <a:off x="1466" y="940"/>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2" name="Group 110"/>
            <p:cNvGrpSpPr>
              <a:grpSpLocks/>
            </p:cNvGrpSpPr>
            <p:nvPr/>
          </p:nvGrpSpPr>
          <p:grpSpPr bwMode="auto">
            <a:xfrm>
              <a:off x="3792" y="1687"/>
              <a:ext cx="1968" cy="311"/>
              <a:chOff x="2866" y="940"/>
              <a:chExt cx="1487" cy="403"/>
            </a:xfrm>
          </p:grpSpPr>
          <p:sp>
            <p:nvSpPr>
              <p:cNvPr id="273500" name="Rectangle 58"/>
              <p:cNvSpPr>
                <a:spLocks noChangeArrowheads="1"/>
              </p:cNvSpPr>
              <p:nvPr/>
            </p:nvSpPr>
            <p:spPr bwMode="auto">
              <a:xfrm>
                <a:off x="2898" y="940"/>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公元前 </a:t>
                </a:r>
                <a:r>
                  <a:rPr kumimoji="0" lang="en-US" altLang="zh-CN" b="0" dirty="0">
                    <a:solidFill>
                      <a:srgbClr val="FFFFFF"/>
                    </a:solidFill>
                    <a:ea typeface="SimSun" charset="0"/>
                    <a:cs typeface="SimSun" charset="0"/>
                  </a:rPr>
                  <a:t>971-538 </a:t>
                </a:r>
                <a:r>
                  <a:rPr kumimoji="0" lang="zh-CN" altLang="en-US" b="0" dirty="0">
                    <a:solidFill>
                      <a:srgbClr val="FFFFFF"/>
                    </a:solidFill>
                    <a:ea typeface="SimSun" charset="0"/>
                    <a:cs typeface="SimSun" charset="0"/>
                  </a:rPr>
                  <a:t>年</a:t>
                </a:r>
                <a:endParaRPr kumimoji="0" lang="en-US" altLang="zh-CN" b="0" dirty="0">
                  <a:solidFill>
                    <a:srgbClr val="FFFFFF"/>
                  </a:solidFill>
                  <a:ea typeface="SimSun" charset="0"/>
                  <a:cs typeface="SimSun" charset="0"/>
                </a:endParaRPr>
              </a:p>
            </p:txBody>
          </p:sp>
          <p:sp>
            <p:nvSpPr>
              <p:cNvPr id="273501" name="Rectangle 109"/>
              <p:cNvSpPr>
                <a:spLocks noChangeArrowheads="1"/>
              </p:cNvSpPr>
              <p:nvPr/>
            </p:nvSpPr>
            <p:spPr bwMode="auto">
              <a:xfrm>
                <a:off x="2866" y="940"/>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3" name="Group 114"/>
            <p:cNvGrpSpPr>
              <a:grpSpLocks/>
            </p:cNvGrpSpPr>
            <p:nvPr/>
          </p:nvGrpSpPr>
          <p:grpSpPr bwMode="auto">
            <a:xfrm>
              <a:off x="967" y="1998"/>
              <a:ext cx="973" cy="312"/>
              <a:chOff x="731" y="1343"/>
              <a:chExt cx="735" cy="403"/>
            </a:xfrm>
          </p:grpSpPr>
          <p:sp>
            <p:nvSpPr>
              <p:cNvPr id="273496" name="Rectangle 113"/>
              <p:cNvSpPr>
                <a:spLocks noChangeArrowheads="1"/>
              </p:cNvSpPr>
              <p:nvPr/>
            </p:nvSpPr>
            <p:spPr bwMode="auto">
              <a:xfrm>
                <a:off x="731" y="1343"/>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97" name="Group 112"/>
              <p:cNvGrpSpPr>
                <a:grpSpLocks/>
              </p:cNvGrpSpPr>
              <p:nvPr/>
            </p:nvGrpSpPr>
            <p:grpSpPr bwMode="auto">
              <a:xfrm>
                <a:off x="731" y="1343"/>
                <a:ext cx="735" cy="403"/>
                <a:chOff x="731" y="1343"/>
                <a:chExt cx="735" cy="403"/>
              </a:xfrm>
            </p:grpSpPr>
            <p:sp>
              <p:nvSpPr>
                <p:cNvPr id="273498" name="Rectangle 60"/>
                <p:cNvSpPr>
                  <a:spLocks noChangeArrowheads="1"/>
                </p:cNvSpPr>
                <p:nvPr/>
              </p:nvSpPr>
              <p:spPr bwMode="auto">
                <a:xfrm>
                  <a:off x="763" y="1343"/>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000000"/>
                      </a:solidFill>
                      <a:ea typeface="SimSun" charset="0"/>
                      <a:cs typeface="SimSun" charset="0"/>
                    </a:rPr>
                    <a:t>年度</a:t>
                  </a:r>
                  <a:endParaRPr kumimoji="0" lang="en-US" altLang="zh-CN" b="0" dirty="0">
                    <a:solidFill>
                      <a:srgbClr val="000000"/>
                    </a:solidFill>
                    <a:ea typeface="SimSun" charset="0"/>
                    <a:cs typeface="SimSun" charset="0"/>
                  </a:endParaRPr>
                </a:p>
              </p:txBody>
            </p:sp>
            <p:sp>
              <p:nvSpPr>
                <p:cNvPr id="273499" name="Rectangle 111"/>
                <p:cNvSpPr>
                  <a:spLocks noChangeArrowheads="1"/>
                </p:cNvSpPr>
                <p:nvPr/>
              </p:nvSpPr>
              <p:spPr bwMode="auto">
                <a:xfrm>
                  <a:off x="731" y="1343"/>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24" name="Group 116"/>
            <p:cNvGrpSpPr>
              <a:grpSpLocks/>
            </p:cNvGrpSpPr>
            <p:nvPr/>
          </p:nvGrpSpPr>
          <p:grpSpPr bwMode="auto">
            <a:xfrm>
              <a:off x="1940" y="1998"/>
              <a:ext cx="1852" cy="312"/>
              <a:chOff x="1466" y="1343"/>
              <a:chExt cx="1400" cy="403"/>
            </a:xfrm>
          </p:grpSpPr>
          <p:sp>
            <p:nvSpPr>
              <p:cNvPr id="273494" name="Rectangle 61"/>
              <p:cNvSpPr>
                <a:spLocks noChangeArrowheads="1"/>
              </p:cNvSpPr>
              <p:nvPr/>
            </p:nvSpPr>
            <p:spPr bwMode="auto">
              <a:xfrm>
                <a:off x="1498" y="1343"/>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dirty="0">
                    <a:solidFill>
                      <a:srgbClr val="FFFFFF"/>
                    </a:solidFill>
                    <a:ea typeface="SimSun" charset="0"/>
                    <a:cs typeface="SimSun" charset="0"/>
                  </a:rPr>
                  <a:t>3172 </a:t>
                </a:r>
                <a:r>
                  <a:rPr kumimoji="0" lang="zh-CN" altLang="en-US" b="0" dirty="0">
                    <a:solidFill>
                      <a:srgbClr val="FFFFFF"/>
                    </a:solidFill>
                    <a:ea typeface="SimSun" charset="0"/>
                    <a:cs typeface="SimSun" charset="0"/>
                  </a:rPr>
                  <a:t>年</a:t>
                </a:r>
                <a:endParaRPr kumimoji="0" lang="en-US" altLang="zh-CN" b="0" dirty="0">
                  <a:solidFill>
                    <a:srgbClr val="FFFFFF"/>
                  </a:solidFill>
                  <a:ea typeface="SimSun" charset="0"/>
                  <a:cs typeface="SimSun" charset="0"/>
                </a:endParaRPr>
              </a:p>
            </p:txBody>
          </p:sp>
          <p:sp>
            <p:nvSpPr>
              <p:cNvPr id="273495" name="Rectangle 115"/>
              <p:cNvSpPr>
                <a:spLocks noChangeArrowheads="1"/>
              </p:cNvSpPr>
              <p:nvPr/>
            </p:nvSpPr>
            <p:spPr bwMode="auto">
              <a:xfrm>
                <a:off x="1466" y="1343"/>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5" name="Group 118"/>
            <p:cNvGrpSpPr>
              <a:grpSpLocks/>
            </p:cNvGrpSpPr>
            <p:nvPr/>
          </p:nvGrpSpPr>
          <p:grpSpPr bwMode="auto">
            <a:xfrm>
              <a:off x="3792" y="1998"/>
              <a:ext cx="1968" cy="312"/>
              <a:chOff x="2866" y="1343"/>
              <a:chExt cx="1487" cy="403"/>
            </a:xfrm>
          </p:grpSpPr>
          <p:sp>
            <p:nvSpPr>
              <p:cNvPr id="273492" name="Rectangle 62"/>
              <p:cNvSpPr>
                <a:spLocks noChangeArrowheads="1"/>
              </p:cNvSpPr>
              <p:nvPr/>
            </p:nvSpPr>
            <p:spPr bwMode="auto">
              <a:xfrm>
                <a:off x="2898" y="1343"/>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dirty="0">
                    <a:solidFill>
                      <a:srgbClr val="FFFFFF"/>
                    </a:solidFill>
                    <a:ea typeface="SimSun" charset="0"/>
                    <a:cs typeface="SimSun" charset="0"/>
                  </a:rPr>
                  <a:t>433 </a:t>
                </a:r>
                <a:r>
                  <a:rPr kumimoji="0" lang="zh-CN" altLang="en-US" b="0" dirty="0">
                    <a:solidFill>
                      <a:srgbClr val="FFFFFF"/>
                    </a:solidFill>
                    <a:ea typeface="SimSun" charset="0"/>
                    <a:cs typeface="SimSun" charset="0"/>
                  </a:rPr>
                  <a:t>年</a:t>
                </a:r>
                <a:endParaRPr kumimoji="0" lang="en-US" altLang="zh-CN" b="0" dirty="0">
                  <a:solidFill>
                    <a:srgbClr val="FFFFFF"/>
                  </a:solidFill>
                  <a:ea typeface="SimSun" charset="0"/>
                  <a:cs typeface="SimSun" charset="0"/>
                </a:endParaRPr>
              </a:p>
            </p:txBody>
          </p:sp>
          <p:sp>
            <p:nvSpPr>
              <p:cNvPr id="273493" name="Rectangle 117"/>
              <p:cNvSpPr>
                <a:spLocks noChangeArrowheads="1"/>
              </p:cNvSpPr>
              <p:nvPr/>
            </p:nvSpPr>
            <p:spPr bwMode="auto">
              <a:xfrm>
                <a:off x="2866" y="1343"/>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6" name="Group 122"/>
            <p:cNvGrpSpPr>
              <a:grpSpLocks/>
            </p:cNvGrpSpPr>
            <p:nvPr/>
          </p:nvGrpSpPr>
          <p:grpSpPr bwMode="auto">
            <a:xfrm>
              <a:off x="967" y="2310"/>
              <a:ext cx="973" cy="311"/>
              <a:chOff x="731" y="1746"/>
              <a:chExt cx="735" cy="403"/>
            </a:xfrm>
          </p:grpSpPr>
          <p:sp>
            <p:nvSpPr>
              <p:cNvPr id="273488" name="Rectangle 121"/>
              <p:cNvSpPr>
                <a:spLocks noChangeArrowheads="1"/>
              </p:cNvSpPr>
              <p:nvPr/>
            </p:nvSpPr>
            <p:spPr bwMode="auto">
              <a:xfrm>
                <a:off x="731" y="1746"/>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89" name="Group 120"/>
              <p:cNvGrpSpPr>
                <a:grpSpLocks/>
              </p:cNvGrpSpPr>
              <p:nvPr/>
            </p:nvGrpSpPr>
            <p:grpSpPr bwMode="auto">
              <a:xfrm>
                <a:off x="731" y="1746"/>
                <a:ext cx="735" cy="403"/>
                <a:chOff x="731" y="1746"/>
                <a:chExt cx="735" cy="403"/>
              </a:xfrm>
            </p:grpSpPr>
            <p:sp>
              <p:nvSpPr>
                <p:cNvPr id="273490" name="Rectangle 64"/>
                <p:cNvSpPr>
                  <a:spLocks noChangeArrowheads="1"/>
                </p:cNvSpPr>
                <p:nvPr/>
              </p:nvSpPr>
              <p:spPr bwMode="auto">
                <a:xfrm>
                  <a:off x="763" y="1746"/>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000000"/>
                      </a:solidFill>
                      <a:ea typeface="SimSun" charset="0"/>
                      <a:cs typeface="SimSun" charset="0"/>
                    </a:rPr>
                    <a:t>国王</a:t>
                  </a:r>
                  <a:endParaRPr kumimoji="0" lang="en-US" altLang="zh-CN" b="0" dirty="0">
                    <a:solidFill>
                      <a:srgbClr val="000000"/>
                    </a:solidFill>
                    <a:ea typeface="SimSun" charset="0"/>
                    <a:cs typeface="SimSun" charset="0"/>
                  </a:endParaRPr>
                </a:p>
              </p:txBody>
            </p:sp>
            <p:sp>
              <p:nvSpPr>
                <p:cNvPr id="273491" name="Rectangle 119"/>
                <p:cNvSpPr>
                  <a:spLocks noChangeArrowheads="1"/>
                </p:cNvSpPr>
                <p:nvPr/>
              </p:nvSpPr>
              <p:spPr bwMode="auto">
                <a:xfrm>
                  <a:off x="731" y="1746"/>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27" name="Group 124"/>
            <p:cNvGrpSpPr>
              <a:grpSpLocks/>
            </p:cNvGrpSpPr>
            <p:nvPr/>
          </p:nvGrpSpPr>
          <p:grpSpPr bwMode="auto">
            <a:xfrm>
              <a:off x="1940" y="2310"/>
              <a:ext cx="1852" cy="311"/>
              <a:chOff x="1466" y="1746"/>
              <a:chExt cx="1400" cy="403"/>
            </a:xfrm>
          </p:grpSpPr>
          <p:sp>
            <p:nvSpPr>
              <p:cNvPr id="273486" name="Rectangle 65"/>
              <p:cNvSpPr>
                <a:spLocks noChangeArrowheads="1"/>
              </p:cNvSpPr>
              <p:nvPr/>
            </p:nvSpPr>
            <p:spPr bwMode="auto">
              <a:xfrm>
                <a:off x="1498" y="1746"/>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扫罗 </a:t>
                </a:r>
                <a:r>
                  <a:rPr kumimoji="0" lang="en-US" altLang="zh-CN" b="0" dirty="0">
                    <a:solidFill>
                      <a:srgbClr val="FFFFFF"/>
                    </a:solidFill>
                    <a:ea typeface="SimSun" charset="0"/>
                    <a:cs typeface="SimSun" charset="0"/>
                  </a:rPr>
                  <a:t>– </a:t>
                </a:r>
                <a:r>
                  <a:rPr kumimoji="0" lang="zh-CN" altLang="en-US" b="0" dirty="0">
                    <a:solidFill>
                      <a:srgbClr val="FFFFFF"/>
                    </a:solidFill>
                    <a:ea typeface="SimSun" charset="0"/>
                    <a:cs typeface="SimSun" charset="0"/>
                  </a:rPr>
                  <a:t>大伟 </a:t>
                </a:r>
                <a:r>
                  <a:rPr kumimoji="0" lang="en-US" altLang="zh-CN" b="0" dirty="0">
                    <a:solidFill>
                      <a:srgbClr val="FFFFFF"/>
                    </a:solidFill>
                    <a:ea typeface="SimSun" charset="0"/>
                    <a:cs typeface="SimSun" charset="0"/>
                  </a:rPr>
                  <a:t>(</a:t>
                </a:r>
                <a:r>
                  <a:rPr kumimoji="0" lang="zh-CN" altLang="en-US" b="0" dirty="0">
                    <a:solidFill>
                      <a:srgbClr val="FFFFFF"/>
                    </a:solidFill>
                    <a:ea typeface="SimSun" charset="0"/>
                    <a:cs typeface="SimSun" charset="0"/>
                  </a:rPr>
                  <a:t>列王纪上</a:t>
                </a:r>
                <a:r>
                  <a:rPr kumimoji="0" lang="en-US" altLang="zh-CN" b="0" dirty="0">
                    <a:solidFill>
                      <a:srgbClr val="FFFFFF"/>
                    </a:solidFill>
                    <a:ea typeface="SimSun" charset="0"/>
                    <a:cs typeface="SimSun" charset="0"/>
                  </a:rPr>
                  <a:t>)</a:t>
                </a:r>
              </a:p>
            </p:txBody>
          </p:sp>
          <p:sp>
            <p:nvSpPr>
              <p:cNvPr id="273487" name="Rectangle 123"/>
              <p:cNvSpPr>
                <a:spLocks noChangeArrowheads="1"/>
              </p:cNvSpPr>
              <p:nvPr/>
            </p:nvSpPr>
            <p:spPr bwMode="auto">
              <a:xfrm>
                <a:off x="1466" y="1746"/>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8" name="Group 126"/>
            <p:cNvGrpSpPr>
              <a:grpSpLocks/>
            </p:cNvGrpSpPr>
            <p:nvPr/>
          </p:nvGrpSpPr>
          <p:grpSpPr bwMode="auto">
            <a:xfrm>
              <a:off x="3792" y="2310"/>
              <a:ext cx="1968" cy="311"/>
              <a:chOff x="2866" y="1746"/>
              <a:chExt cx="1487" cy="403"/>
            </a:xfrm>
          </p:grpSpPr>
          <p:sp>
            <p:nvSpPr>
              <p:cNvPr id="273484" name="Rectangle 66"/>
              <p:cNvSpPr>
                <a:spLocks noChangeArrowheads="1"/>
              </p:cNvSpPr>
              <p:nvPr/>
            </p:nvSpPr>
            <p:spPr bwMode="auto">
              <a:xfrm>
                <a:off x="2898" y="1746"/>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所罗们 </a:t>
                </a:r>
                <a:r>
                  <a:rPr kumimoji="0" lang="en-US" altLang="zh-CN" b="0" dirty="0">
                    <a:solidFill>
                      <a:srgbClr val="FFFFFF"/>
                    </a:solidFill>
                    <a:ea typeface="SimSun" charset="0"/>
                    <a:cs typeface="SimSun" charset="0"/>
                  </a:rPr>
                  <a:t>– </a:t>
                </a:r>
                <a:r>
                  <a:rPr kumimoji="0" lang="zh-CN" altLang="en-US" b="0" dirty="0">
                    <a:solidFill>
                      <a:srgbClr val="FFFFFF"/>
                    </a:solidFill>
                    <a:ea typeface="SimSun" charset="0"/>
                    <a:cs typeface="SimSun" charset="0"/>
                  </a:rPr>
                  <a:t>西底家</a:t>
                </a:r>
                <a:r>
                  <a:rPr kumimoji="0" lang="en-US" altLang="zh-CN" b="0" dirty="0">
                    <a:solidFill>
                      <a:srgbClr val="FFFFFF"/>
                    </a:solidFill>
                    <a:ea typeface="SimSun" charset="0"/>
                    <a:cs typeface="SimSun" charset="0"/>
                  </a:rPr>
                  <a:t>(</a:t>
                </a:r>
                <a:r>
                  <a:rPr kumimoji="0" lang="zh-CN" altLang="en-US" b="0" dirty="0">
                    <a:solidFill>
                      <a:srgbClr val="FFFFFF"/>
                    </a:solidFill>
                    <a:ea typeface="SimSun" charset="0"/>
                    <a:cs typeface="SimSun" charset="0"/>
                  </a:rPr>
                  <a:t>列王纪下</a:t>
                </a:r>
                <a:r>
                  <a:rPr kumimoji="0" lang="en-US" altLang="zh-CN" b="0" dirty="0">
                    <a:solidFill>
                      <a:srgbClr val="FFFFFF"/>
                    </a:solidFill>
                    <a:ea typeface="SimSun" charset="0"/>
                    <a:cs typeface="SimSun" charset="0"/>
                  </a:rPr>
                  <a:t>)</a:t>
                </a:r>
              </a:p>
            </p:txBody>
          </p:sp>
          <p:sp>
            <p:nvSpPr>
              <p:cNvPr id="273485" name="Rectangle 125"/>
              <p:cNvSpPr>
                <a:spLocks noChangeArrowheads="1"/>
              </p:cNvSpPr>
              <p:nvPr/>
            </p:nvSpPr>
            <p:spPr bwMode="auto">
              <a:xfrm>
                <a:off x="2866" y="1746"/>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29" name="Group 130"/>
            <p:cNvGrpSpPr>
              <a:grpSpLocks/>
            </p:cNvGrpSpPr>
            <p:nvPr/>
          </p:nvGrpSpPr>
          <p:grpSpPr bwMode="auto">
            <a:xfrm>
              <a:off x="967" y="2621"/>
              <a:ext cx="973" cy="312"/>
              <a:chOff x="731" y="2149"/>
              <a:chExt cx="735" cy="403"/>
            </a:xfrm>
          </p:grpSpPr>
          <p:sp>
            <p:nvSpPr>
              <p:cNvPr id="273480" name="Rectangle 129"/>
              <p:cNvSpPr>
                <a:spLocks noChangeArrowheads="1"/>
              </p:cNvSpPr>
              <p:nvPr/>
            </p:nvSpPr>
            <p:spPr bwMode="auto">
              <a:xfrm>
                <a:off x="731" y="2149"/>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81" name="Group 128"/>
              <p:cNvGrpSpPr>
                <a:grpSpLocks/>
              </p:cNvGrpSpPr>
              <p:nvPr/>
            </p:nvGrpSpPr>
            <p:grpSpPr bwMode="auto">
              <a:xfrm>
                <a:off x="731" y="2149"/>
                <a:ext cx="735" cy="403"/>
                <a:chOff x="731" y="2149"/>
                <a:chExt cx="735" cy="403"/>
              </a:xfrm>
            </p:grpSpPr>
            <p:sp>
              <p:nvSpPr>
                <p:cNvPr id="273482" name="Rectangle 68"/>
                <p:cNvSpPr>
                  <a:spLocks noChangeArrowheads="1"/>
                </p:cNvSpPr>
                <p:nvPr/>
              </p:nvSpPr>
              <p:spPr bwMode="auto">
                <a:xfrm>
                  <a:off x="763" y="2149"/>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000000"/>
                      </a:solidFill>
                      <a:ea typeface="SimSun" charset="0"/>
                      <a:cs typeface="SimSun" charset="0"/>
                    </a:rPr>
                    <a:t>章节</a:t>
                  </a:r>
                  <a:endParaRPr kumimoji="0" lang="en-US" altLang="zh-CN" b="0" dirty="0">
                    <a:solidFill>
                      <a:srgbClr val="000000"/>
                    </a:solidFill>
                    <a:ea typeface="SimSun" charset="0"/>
                    <a:cs typeface="SimSun" charset="0"/>
                  </a:endParaRPr>
                </a:p>
              </p:txBody>
            </p:sp>
            <p:sp>
              <p:nvSpPr>
                <p:cNvPr id="273483" name="Rectangle 127"/>
                <p:cNvSpPr>
                  <a:spLocks noChangeArrowheads="1"/>
                </p:cNvSpPr>
                <p:nvPr/>
              </p:nvSpPr>
              <p:spPr bwMode="auto">
                <a:xfrm>
                  <a:off x="731" y="2149"/>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30" name="Group 132"/>
            <p:cNvGrpSpPr>
              <a:grpSpLocks/>
            </p:cNvGrpSpPr>
            <p:nvPr/>
          </p:nvGrpSpPr>
          <p:grpSpPr bwMode="auto">
            <a:xfrm>
              <a:off x="1940" y="2621"/>
              <a:ext cx="1852" cy="312"/>
              <a:chOff x="1466" y="2149"/>
              <a:chExt cx="1400" cy="403"/>
            </a:xfrm>
          </p:grpSpPr>
          <p:sp>
            <p:nvSpPr>
              <p:cNvPr id="273478" name="Rectangle 69"/>
              <p:cNvSpPr>
                <a:spLocks noChangeArrowheads="1"/>
              </p:cNvSpPr>
              <p:nvPr/>
            </p:nvSpPr>
            <p:spPr bwMode="auto">
              <a:xfrm>
                <a:off x="1498" y="2149"/>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29</a:t>
                </a:r>
              </a:p>
            </p:txBody>
          </p:sp>
          <p:sp>
            <p:nvSpPr>
              <p:cNvPr id="273479" name="Rectangle 131"/>
              <p:cNvSpPr>
                <a:spLocks noChangeArrowheads="1"/>
              </p:cNvSpPr>
              <p:nvPr/>
            </p:nvSpPr>
            <p:spPr bwMode="auto">
              <a:xfrm>
                <a:off x="1466" y="2149"/>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31" name="Group 134"/>
            <p:cNvGrpSpPr>
              <a:grpSpLocks/>
            </p:cNvGrpSpPr>
            <p:nvPr/>
          </p:nvGrpSpPr>
          <p:grpSpPr bwMode="auto">
            <a:xfrm>
              <a:off x="3792" y="2621"/>
              <a:ext cx="1968" cy="312"/>
              <a:chOff x="2866" y="2149"/>
              <a:chExt cx="1487" cy="403"/>
            </a:xfrm>
          </p:grpSpPr>
          <p:sp>
            <p:nvSpPr>
              <p:cNvPr id="273476" name="Rectangle 70"/>
              <p:cNvSpPr>
                <a:spLocks noChangeArrowheads="1"/>
              </p:cNvSpPr>
              <p:nvPr/>
            </p:nvSpPr>
            <p:spPr bwMode="auto">
              <a:xfrm>
                <a:off x="2898" y="2149"/>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b="0">
                    <a:solidFill>
                      <a:srgbClr val="FFFFFF"/>
                    </a:solidFill>
                    <a:ea typeface="SimSun" charset="0"/>
                    <a:cs typeface="SimSun" charset="0"/>
                  </a:rPr>
                  <a:t>36</a:t>
                </a:r>
              </a:p>
            </p:txBody>
          </p:sp>
          <p:sp>
            <p:nvSpPr>
              <p:cNvPr id="273477" name="Rectangle 133"/>
              <p:cNvSpPr>
                <a:spLocks noChangeArrowheads="1"/>
              </p:cNvSpPr>
              <p:nvPr/>
            </p:nvSpPr>
            <p:spPr bwMode="auto">
              <a:xfrm>
                <a:off x="2866" y="2149"/>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32" name="Group 138"/>
            <p:cNvGrpSpPr>
              <a:grpSpLocks/>
            </p:cNvGrpSpPr>
            <p:nvPr/>
          </p:nvGrpSpPr>
          <p:grpSpPr bwMode="auto">
            <a:xfrm>
              <a:off x="967" y="2933"/>
              <a:ext cx="973" cy="400"/>
              <a:chOff x="731" y="2552"/>
              <a:chExt cx="735" cy="518"/>
            </a:xfrm>
          </p:grpSpPr>
          <p:sp>
            <p:nvSpPr>
              <p:cNvPr id="273472" name="Rectangle 137"/>
              <p:cNvSpPr>
                <a:spLocks noChangeArrowheads="1"/>
              </p:cNvSpPr>
              <p:nvPr/>
            </p:nvSpPr>
            <p:spPr bwMode="auto">
              <a:xfrm>
                <a:off x="731" y="2552"/>
                <a:ext cx="735"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73" name="Group 136"/>
              <p:cNvGrpSpPr>
                <a:grpSpLocks/>
              </p:cNvGrpSpPr>
              <p:nvPr/>
            </p:nvGrpSpPr>
            <p:grpSpPr bwMode="auto">
              <a:xfrm>
                <a:off x="731" y="2552"/>
                <a:ext cx="735" cy="518"/>
                <a:chOff x="731" y="2552"/>
                <a:chExt cx="735" cy="518"/>
              </a:xfrm>
            </p:grpSpPr>
            <p:sp>
              <p:nvSpPr>
                <p:cNvPr id="273474" name="Rectangle 72"/>
                <p:cNvSpPr>
                  <a:spLocks noChangeArrowheads="1"/>
                </p:cNvSpPr>
                <p:nvPr/>
              </p:nvSpPr>
              <p:spPr bwMode="auto">
                <a:xfrm>
                  <a:off x="763" y="2552"/>
                  <a:ext cx="671"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000000"/>
                      </a:solidFill>
                      <a:ea typeface="SimSun" charset="0"/>
                      <a:cs typeface="SimSun" charset="0"/>
                    </a:rPr>
                    <a:t>大纲</a:t>
                  </a:r>
                  <a:endParaRPr kumimoji="0" lang="en-US" altLang="zh-CN" b="0" dirty="0">
                    <a:solidFill>
                      <a:srgbClr val="000000"/>
                    </a:solidFill>
                    <a:ea typeface="SimSun" charset="0"/>
                    <a:cs typeface="SimSun" charset="0"/>
                  </a:endParaRPr>
                </a:p>
              </p:txBody>
            </p:sp>
            <p:sp>
              <p:nvSpPr>
                <p:cNvPr id="273475" name="Rectangle 135"/>
                <p:cNvSpPr>
                  <a:spLocks noChangeArrowheads="1"/>
                </p:cNvSpPr>
                <p:nvPr/>
              </p:nvSpPr>
              <p:spPr bwMode="auto">
                <a:xfrm>
                  <a:off x="731" y="2552"/>
                  <a:ext cx="735"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33" name="Group 140"/>
            <p:cNvGrpSpPr>
              <a:grpSpLocks/>
            </p:cNvGrpSpPr>
            <p:nvPr/>
          </p:nvGrpSpPr>
          <p:grpSpPr bwMode="auto">
            <a:xfrm>
              <a:off x="1940" y="2933"/>
              <a:ext cx="1852" cy="400"/>
              <a:chOff x="1466" y="2552"/>
              <a:chExt cx="1400" cy="518"/>
            </a:xfrm>
          </p:grpSpPr>
          <p:sp>
            <p:nvSpPr>
              <p:cNvPr id="273470" name="Rectangle 73"/>
              <p:cNvSpPr>
                <a:spLocks noChangeArrowheads="1"/>
              </p:cNvSpPr>
              <p:nvPr/>
            </p:nvSpPr>
            <p:spPr bwMode="auto">
              <a:xfrm>
                <a:off x="1498" y="2552"/>
                <a:ext cx="133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大伟王国的成功</a:t>
                </a:r>
              </a:p>
            </p:txBody>
          </p:sp>
          <p:sp>
            <p:nvSpPr>
              <p:cNvPr id="273471" name="Rectangle 139"/>
              <p:cNvSpPr>
                <a:spLocks noChangeArrowheads="1"/>
              </p:cNvSpPr>
              <p:nvPr/>
            </p:nvSpPr>
            <p:spPr bwMode="auto">
              <a:xfrm>
                <a:off x="1466" y="2552"/>
                <a:ext cx="1400"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34" name="Group 142"/>
            <p:cNvGrpSpPr>
              <a:grpSpLocks/>
            </p:cNvGrpSpPr>
            <p:nvPr/>
          </p:nvGrpSpPr>
          <p:grpSpPr bwMode="auto">
            <a:xfrm>
              <a:off x="3792" y="2933"/>
              <a:ext cx="1968" cy="400"/>
              <a:chOff x="2866" y="2552"/>
              <a:chExt cx="1487" cy="518"/>
            </a:xfrm>
          </p:grpSpPr>
          <p:sp>
            <p:nvSpPr>
              <p:cNvPr id="273468" name="Rectangle 74"/>
              <p:cNvSpPr>
                <a:spLocks noChangeArrowheads="1"/>
              </p:cNvSpPr>
              <p:nvPr/>
            </p:nvSpPr>
            <p:spPr bwMode="auto">
              <a:xfrm>
                <a:off x="2898" y="2552"/>
                <a:ext cx="1423"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大伟王国</a:t>
                </a:r>
              </a:p>
              <a:p>
                <a:pPr algn="ctr" eaLnBrk="1" hangingPunct="1">
                  <a:lnSpc>
                    <a:spcPct val="100000"/>
                  </a:lnSpc>
                  <a:spcBef>
                    <a:spcPct val="0"/>
                  </a:spcBef>
                  <a:buFontTx/>
                  <a:buNone/>
                </a:pPr>
                <a:r>
                  <a:rPr kumimoji="0" lang="zh-CN" altLang="en-US" b="0" dirty="0">
                    <a:solidFill>
                      <a:srgbClr val="FFFFFF"/>
                    </a:solidFill>
                    <a:ea typeface="SimSun" charset="0"/>
                    <a:cs typeface="SimSun" charset="0"/>
                  </a:rPr>
                  <a:t>的成 功 </a:t>
                </a:r>
                <a:r>
                  <a:rPr kumimoji="0" lang="en-US" altLang="zh-CN" b="0" dirty="0">
                    <a:solidFill>
                      <a:srgbClr val="FFFFFF"/>
                    </a:solidFill>
                    <a:ea typeface="SimSun" charset="0"/>
                    <a:cs typeface="SimSun" charset="0"/>
                  </a:rPr>
                  <a:t>( </a:t>
                </a:r>
                <a:r>
                  <a:rPr kumimoji="0" lang="zh-CN" altLang="en-US" b="0" dirty="0">
                    <a:solidFill>
                      <a:srgbClr val="FFFFFF"/>
                    </a:solidFill>
                    <a:ea typeface="SimSun" charset="0"/>
                    <a:cs typeface="SimSun" charset="0"/>
                  </a:rPr>
                  <a:t>持续</a:t>
                </a:r>
                <a:r>
                  <a:rPr kumimoji="0" lang="en-US" altLang="zh-CN" b="0" dirty="0">
                    <a:solidFill>
                      <a:srgbClr val="FFFFFF"/>
                    </a:solidFill>
                    <a:ea typeface="SimSun" charset="0"/>
                    <a:cs typeface="SimSun" charset="0"/>
                  </a:rPr>
                  <a:t>)</a:t>
                </a:r>
              </a:p>
            </p:txBody>
          </p:sp>
          <p:sp>
            <p:nvSpPr>
              <p:cNvPr id="273469" name="Rectangle 141"/>
              <p:cNvSpPr>
                <a:spLocks noChangeArrowheads="1"/>
              </p:cNvSpPr>
              <p:nvPr/>
            </p:nvSpPr>
            <p:spPr bwMode="auto">
              <a:xfrm>
                <a:off x="2866" y="2552"/>
                <a:ext cx="1487"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35" name="Group 146"/>
            <p:cNvGrpSpPr>
              <a:grpSpLocks/>
            </p:cNvGrpSpPr>
            <p:nvPr/>
          </p:nvGrpSpPr>
          <p:grpSpPr bwMode="auto">
            <a:xfrm>
              <a:off x="967" y="3333"/>
              <a:ext cx="973" cy="312"/>
              <a:chOff x="731" y="3070"/>
              <a:chExt cx="735" cy="403"/>
            </a:xfrm>
          </p:grpSpPr>
          <p:sp>
            <p:nvSpPr>
              <p:cNvPr id="273464" name="Rectangle 145"/>
              <p:cNvSpPr>
                <a:spLocks noChangeArrowheads="1"/>
              </p:cNvSpPr>
              <p:nvPr/>
            </p:nvSpPr>
            <p:spPr bwMode="auto">
              <a:xfrm>
                <a:off x="731" y="3070"/>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65" name="Group 144"/>
              <p:cNvGrpSpPr>
                <a:grpSpLocks/>
              </p:cNvGrpSpPr>
              <p:nvPr/>
            </p:nvGrpSpPr>
            <p:grpSpPr bwMode="auto">
              <a:xfrm>
                <a:off x="731" y="3070"/>
                <a:ext cx="735" cy="403"/>
                <a:chOff x="731" y="3070"/>
                <a:chExt cx="735" cy="403"/>
              </a:xfrm>
            </p:grpSpPr>
            <p:sp>
              <p:nvSpPr>
                <p:cNvPr id="273466" name="Rectangle 76"/>
                <p:cNvSpPr>
                  <a:spLocks noChangeArrowheads="1"/>
                </p:cNvSpPr>
                <p:nvPr/>
              </p:nvSpPr>
              <p:spPr bwMode="auto">
                <a:xfrm>
                  <a:off x="763" y="3070"/>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000000"/>
                      </a:solidFill>
                      <a:ea typeface="SimSun" charset="0"/>
                      <a:cs typeface="SimSun" charset="0"/>
                    </a:rPr>
                    <a:t>判断</a:t>
                  </a:r>
                  <a:endParaRPr kumimoji="0" lang="en-US" altLang="zh-CN" b="0" dirty="0">
                    <a:solidFill>
                      <a:srgbClr val="000000"/>
                    </a:solidFill>
                    <a:ea typeface="SimSun" charset="0"/>
                    <a:cs typeface="SimSun" charset="0"/>
                  </a:endParaRPr>
                </a:p>
              </p:txBody>
            </p:sp>
            <p:sp>
              <p:nvSpPr>
                <p:cNvPr id="273467" name="Rectangle 143"/>
                <p:cNvSpPr>
                  <a:spLocks noChangeArrowheads="1"/>
                </p:cNvSpPr>
                <p:nvPr/>
              </p:nvSpPr>
              <p:spPr bwMode="auto">
                <a:xfrm>
                  <a:off x="731" y="3070"/>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36" name="Group 148"/>
            <p:cNvGrpSpPr>
              <a:grpSpLocks/>
            </p:cNvGrpSpPr>
            <p:nvPr/>
          </p:nvGrpSpPr>
          <p:grpSpPr bwMode="auto">
            <a:xfrm>
              <a:off x="1940" y="3333"/>
              <a:ext cx="1852" cy="312"/>
              <a:chOff x="1466" y="3070"/>
              <a:chExt cx="1400" cy="403"/>
            </a:xfrm>
          </p:grpSpPr>
          <p:sp>
            <p:nvSpPr>
              <p:cNvPr id="273462" name="Rectangle 77"/>
              <p:cNvSpPr>
                <a:spLocks noChangeArrowheads="1"/>
              </p:cNvSpPr>
              <p:nvPr/>
            </p:nvSpPr>
            <p:spPr bwMode="auto">
              <a:xfrm>
                <a:off x="1498" y="3070"/>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没有重大的</a:t>
                </a:r>
              </a:p>
            </p:txBody>
          </p:sp>
          <p:sp>
            <p:nvSpPr>
              <p:cNvPr id="273463" name="Rectangle 147"/>
              <p:cNvSpPr>
                <a:spLocks noChangeArrowheads="1"/>
              </p:cNvSpPr>
              <p:nvPr/>
            </p:nvSpPr>
            <p:spPr bwMode="auto">
              <a:xfrm>
                <a:off x="1466" y="3070"/>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37" name="Group 150"/>
            <p:cNvGrpSpPr>
              <a:grpSpLocks/>
            </p:cNvGrpSpPr>
            <p:nvPr/>
          </p:nvGrpSpPr>
          <p:grpSpPr bwMode="auto">
            <a:xfrm>
              <a:off x="3792" y="3333"/>
              <a:ext cx="1968" cy="312"/>
              <a:chOff x="2866" y="3070"/>
              <a:chExt cx="1487" cy="403"/>
            </a:xfrm>
          </p:grpSpPr>
          <p:sp>
            <p:nvSpPr>
              <p:cNvPr id="273460" name="Rectangle 78"/>
              <p:cNvSpPr>
                <a:spLocks noChangeArrowheads="1"/>
              </p:cNvSpPr>
              <p:nvPr/>
            </p:nvSpPr>
            <p:spPr bwMode="auto">
              <a:xfrm>
                <a:off x="2898" y="3070"/>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犹大 </a:t>
                </a:r>
                <a:r>
                  <a:rPr kumimoji="0" lang="en-US" altLang="zh-CN" b="0" dirty="0">
                    <a:solidFill>
                      <a:srgbClr val="FFFFFF"/>
                    </a:solidFill>
                    <a:ea typeface="SimSun" charset="0"/>
                    <a:cs typeface="SimSun" charset="0"/>
                  </a:rPr>
                  <a:t>(</a:t>
                </a:r>
                <a:r>
                  <a:rPr kumimoji="0" lang="zh-CN" altLang="en-US" b="0" dirty="0">
                    <a:solidFill>
                      <a:srgbClr val="FFFFFF"/>
                    </a:solidFill>
                    <a:ea typeface="SimSun" charset="0"/>
                    <a:cs typeface="SimSun" charset="0"/>
                  </a:rPr>
                  <a:t>公元</a:t>
                </a:r>
                <a:r>
                  <a:rPr kumimoji="0" lang="en-US" altLang="zh-CN" b="0" dirty="0">
                    <a:solidFill>
                      <a:srgbClr val="FFFFFF"/>
                    </a:solidFill>
                    <a:ea typeface="SimSun" charset="0"/>
                    <a:cs typeface="SimSun" charset="0"/>
                  </a:rPr>
                  <a:t>586 </a:t>
                </a:r>
                <a:r>
                  <a:rPr kumimoji="0" lang="zh-CN" altLang="en-US" b="0" dirty="0">
                    <a:solidFill>
                      <a:srgbClr val="FFFFFF"/>
                    </a:solidFill>
                    <a:ea typeface="SimSun" charset="0"/>
                    <a:cs typeface="SimSun" charset="0"/>
                  </a:rPr>
                  <a:t>年</a:t>
                </a:r>
                <a:r>
                  <a:rPr kumimoji="0" lang="en-US" altLang="zh-CN" b="0" dirty="0">
                    <a:solidFill>
                      <a:srgbClr val="FFFFFF"/>
                    </a:solidFill>
                    <a:ea typeface="SimSun" charset="0"/>
                    <a:cs typeface="SimSun" charset="0"/>
                  </a:rPr>
                  <a:t>)</a:t>
                </a:r>
              </a:p>
            </p:txBody>
          </p:sp>
          <p:sp>
            <p:nvSpPr>
              <p:cNvPr id="273461" name="Rectangle 149"/>
              <p:cNvSpPr>
                <a:spLocks noChangeArrowheads="1"/>
              </p:cNvSpPr>
              <p:nvPr/>
            </p:nvSpPr>
            <p:spPr bwMode="auto">
              <a:xfrm>
                <a:off x="2866" y="3070"/>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38" name="Group 154"/>
            <p:cNvGrpSpPr>
              <a:grpSpLocks/>
            </p:cNvGrpSpPr>
            <p:nvPr/>
          </p:nvGrpSpPr>
          <p:grpSpPr bwMode="auto">
            <a:xfrm>
              <a:off x="967" y="3645"/>
              <a:ext cx="973" cy="312"/>
              <a:chOff x="731" y="3473"/>
              <a:chExt cx="735" cy="403"/>
            </a:xfrm>
          </p:grpSpPr>
          <p:sp>
            <p:nvSpPr>
              <p:cNvPr id="273456" name="Rectangle 153"/>
              <p:cNvSpPr>
                <a:spLocks noChangeArrowheads="1"/>
              </p:cNvSpPr>
              <p:nvPr/>
            </p:nvSpPr>
            <p:spPr bwMode="auto">
              <a:xfrm>
                <a:off x="731" y="3473"/>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57" name="Group 152"/>
              <p:cNvGrpSpPr>
                <a:grpSpLocks/>
              </p:cNvGrpSpPr>
              <p:nvPr/>
            </p:nvGrpSpPr>
            <p:grpSpPr bwMode="auto">
              <a:xfrm>
                <a:off x="731" y="3473"/>
                <a:ext cx="735" cy="403"/>
                <a:chOff x="731" y="3473"/>
                <a:chExt cx="735" cy="403"/>
              </a:xfrm>
            </p:grpSpPr>
            <p:sp>
              <p:nvSpPr>
                <p:cNvPr id="273458" name="Rectangle 80"/>
                <p:cNvSpPr>
                  <a:spLocks noChangeArrowheads="1"/>
                </p:cNvSpPr>
                <p:nvPr/>
              </p:nvSpPr>
              <p:spPr bwMode="auto">
                <a:xfrm>
                  <a:off x="763" y="3473"/>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000000"/>
                      </a:solidFill>
                      <a:ea typeface="SimSun" charset="0"/>
                      <a:cs typeface="SimSun" charset="0"/>
                    </a:rPr>
                    <a:t>圣殿</a:t>
                  </a:r>
                  <a:endParaRPr kumimoji="0" lang="en-US" altLang="zh-CN" b="0" dirty="0">
                    <a:solidFill>
                      <a:srgbClr val="000000"/>
                    </a:solidFill>
                    <a:ea typeface="SimSun" charset="0"/>
                    <a:cs typeface="SimSun" charset="0"/>
                  </a:endParaRPr>
                </a:p>
              </p:txBody>
            </p:sp>
            <p:sp>
              <p:nvSpPr>
                <p:cNvPr id="273459" name="Rectangle 151"/>
                <p:cNvSpPr>
                  <a:spLocks noChangeArrowheads="1"/>
                </p:cNvSpPr>
                <p:nvPr/>
              </p:nvSpPr>
              <p:spPr bwMode="auto">
                <a:xfrm>
                  <a:off x="731" y="3473"/>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39" name="Group 156"/>
            <p:cNvGrpSpPr>
              <a:grpSpLocks/>
            </p:cNvGrpSpPr>
            <p:nvPr/>
          </p:nvGrpSpPr>
          <p:grpSpPr bwMode="auto">
            <a:xfrm>
              <a:off x="1940" y="3645"/>
              <a:ext cx="1852" cy="312"/>
              <a:chOff x="1466" y="3473"/>
              <a:chExt cx="1400" cy="403"/>
            </a:xfrm>
          </p:grpSpPr>
          <p:sp>
            <p:nvSpPr>
              <p:cNvPr id="273454" name="Rectangle 81"/>
              <p:cNvSpPr>
                <a:spLocks noChangeArrowheads="1"/>
              </p:cNvSpPr>
              <p:nvPr/>
            </p:nvSpPr>
            <p:spPr bwMode="auto">
              <a:xfrm>
                <a:off x="1498" y="3473"/>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建筑的准备</a:t>
                </a:r>
              </a:p>
            </p:txBody>
          </p:sp>
          <p:sp>
            <p:nvSpPr>
              <p:cNvPr id="273455" name="Rectangle 155"/>
              <p:cNvSpPr>
                <a:spLocks noChangeArrowheads="1"/>
              </p:cNvSpPr>
              <p:nvPr/>
            </p:nvSpPr>
            <p:spPr bwMode="auto">
              <a:xfrm>
                <a:off x="1466" y="3473"/>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40" name="Group 158"/>
            <p:cNvGrpSpPr>
              <a:grpSpLocks/>
            </p:cNvGrpSpPr>
            <p:nvPr/>
          </p:nvGrpSpPr>
          <p:grpSpPr bwMode="auto">
            <a:xfrm>
              <a:off x="3792" y="3645"/>
              <a:ext cx="1968" cy="312"/>
              <a:chOff x="2866" y="3473"/>
              <a:chExt cx="1487" cy="403"/>
            </a:xfrm>
          </p:grpSpPr>
          <p:sp>
            <p:nvSpPr>
              <p:cNvPr id="273452" name="Rectangle 82"/>
              <p:cNvSpPr>
                <a:spLocks noChangeArrowheads="1"/>
              </p:cNvSpPr>
              <p:nvPr/>
            </p:nvSpPr>
            <p:spPr bwMode="auto">
              <a:xfrm>
                <a:off x="2898" y="3473"/>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建造完工</a:t>
                </a:r>
                <a:r>
                  <a:rPr kumimoji="0" lang="en-US" altLang="zh-CN" b="0" dirty="0">
                    <a:solidFill>
                      <a:srgbClr val="FFFFFF"/>
                    </a:solidFill>
                    <a:ea typeface="SimSun" charset="0"/>
                    <a:cs typeface="SimSun" charset="0"/>
                  </a:rPr>
                  <a:t>, </a:t>
                </a:r>
                <a:r>
                  <a:rPr kumimoji="0" lang="zh-CN" altLang="en-US" b="0" dirty="0">
                    <a:solidFill>
                      <a:srgbClr val="FFFFFF"/>
                    </a:solidFill>
                    <a:ea typeface="SimSun" charset="0"/>
                    <a:cs typeface="SimSun" charset="0"/>
                  </a:rPr>
                  <a:t>但</a:t>
                </a:r>
                <a:r>
                  <a:rPr kumimoji="0" lang="en-US" altLang="zh-CN" b="0" dirty="0">
                    <a:solidFill>
                      <a:srgbClr val="FFFFFF"/>
                    </a:solidFill>
                    <a:ea typeface="SimSun" charset="0"/>
                    <a:cs typeface="SimSun" charset="0"/>
                  </a:rPr>
                  <a:t>380</a:t>
                </a:r>
                <a:r>
                  <a:rPr kumimoji="0" lang="zh-CN" altLang="en-US" b="0" dirty="0">
                    <a:solidFill>
                      <a:srgbClr val="FFFFFF"/>
                    </a:solidFill>
                    <a:ea typeface="SimSun" charset="0"/>
                    <a:cs typeface="SimSun" charset="0"/>
                  </a:rPr>
                  <a:t>年后毁灭 </a:t>
                </a:r>
              </a:p>
            </p:txBody>
          </p:sp>
          <p:sp>
            <p:nvSpPr>
              <p:cNvPr id="273453" name="Rectangle 157"/>
              <p:cNvSpPr>
                <a:spLocks noChangeArrowheads="1"/>
              </p:cNvSpPr>
              <p:nvPr/>
            </p:nvSpPr>
            <p:spPr bwMode="auto">
              <a:xfrm>
                <a:off x="2866" y="3473"/>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41" name="Group 162"/>
            <p:cNvGrpSpPr>
              <a:grpSpLocks/>
            </p:cNvGrpSpPr>
            <p:nvPr/>
          </p:nvGrpSpPr>
          <p:grpSpPr bwMode="auto">
            <a:xfrm>
              <a:off x="967" y="3957"/>
              <a:ext cx="973" cy="400"/>
              <a:chOff x="731" y="3876"/>
              <a:chExt cx="735" cy="518"/>
            </a:xfrm>
          </p:grpSpPr>
          <p:sp>
            <p:nvSpPr>
              <p:cNvPr id="273448" name="Rectangle 161"/>
              <p:cNvSpPr>
                <a:spLocks noChangeArrowheads="1"/>
              </p:cNvSpPr>
              <p:nvPr/>
            </p:nvSpPr>
            <p:spPr bwMode="auto">
              <a:xfrm>
                <a:off x="731" y="3876"/>
                <a:ext cx="735"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solidFill>
                    <a:srgbClr val="FFFFFF"/>
                  </a:solidFill>
                </a:endParaRPr>
              </a:p>
            </p:txBody>
          </p:sp>
          <p:grpSp>
            <p:nvGrpSpPr>
              <p:cNvPr id="273449" name="Group 160"/>
              <p:cNvGrpSpPr>
                <a:grpSpLocks/>
              </p:cNvGrpSpPr>
              <p:nvPr/>
            </p:nvGrpSpPr>
            <p:grpSpPr bwMode="auto">
              <a:xfrm>
                <a:off x="731" y="3876"/>
                <a:ext cx="735" cy="518"/>
                <a:chOff x="731" y="3876"/>
                <a:chExt cx="735" cy="518"/>
              </a:xfrm>
            </p:grpSpPr>
            <p:sp>
              <p:nvSpPr>
                <p:cNvPr id="273450" name="Rectangle 84"/>
                <p:cNvSpPr>
                  <a:spLocks noChangeArrowheads="1"/>
                </p:cNvSpPr>
                <p:nvPr/>
              </p:nvSpPr>
              <p:spPr bwMode="auto">
                <a:xfrm>
                  <a:off x="763" y="3876"/>
                  <a:ext cx="671"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dirty="0">
                      <a:solidFill>
                        <a:srgbClr val="000000"/>
                      </a:solidFill>
                      <a:ea typeface="SimSun" charset="0"/>
                      <a:cs typeface="SimSun" charset="0"/>
                    </a:rPr>
                    <a:t>开始</a:t>
                  </a:r>
                  <a:endParaRPr kumimoji="0" lang="en-US" altLang="zh-CN" dirty="0">
                    <a:solidFill>
                      <a:srgbClr val="000000"/>
                    </a:solidFill>
                    <a:ea typeface="SimSun" charset="0"/>
                    <a:cs typeface="SimSun" charset="0"/>
                  </a:endParaRPr>
                </a:p>
                <a:p>
                  <a:pPr algn="ctr" eaLnBrk="1" hangingPunct="1">
                    <a:lnSpc>
                      <a:spcPct val="100000"/>
                    </a:lnSpc>
                    <a:spcBef>
                      <a:spcPct val="0"/>
                    </a:spcBef>
                    <a:buFontTx/>
                    <a:buNone/>
                  </a:pPr>
                  <a:r>
                    <a:rPr kumimoji="0" lang="en-US" altLang="zh-CN" dirty="0">
                      <a:solidFill>
                        <a:srgbClr val="000000"/>
                      </a:solidFill>
                      <a:ea typeface="SimSun" charset="0"/>
                      <a:cs typeface="SimSun" charset="0"/>
                    </a:rPr>
                    <a:t>/ </a:t>
                  </a:r>
                  <a:r>
                    <a:rPr kumimoji="0" lang="zh-CN" altLang="en-US" dirty="0">
                      <a:solidFill>
                        <a:srgbClr val="000000"/>
                      </a:solidFill>
                      <a:ea typeface="SimSun" charset="0"/>
                      <a:cs typeface="SimSun" charset="0"/>
                    </a:rPr>
                    <a:t>终结</a:t>
                  </a:r>
                  <a:endParaRPr kumimoji="0" lang="en-US" altLang="zh-CN" b="0" dirty="0">
                    <a:solidFill>
                      <a:srgbClr val="000000"/>
                    </a:solidFill>
                    <a:ea typeface="SimSun" charset="0"/>
                    <a:cs typeface="SimSun" charset="0"/>
                  </a:endParaRPr>
                </a:p>
              </p:txBody>
            </p:sp>
            <p:sp>
              <p:nvSpPr>
                <p:cNvPr id="273451" name="Rectangle 159"/>
                <p:cNvSpPr>
                  <a:spLocks noChangeArrowheads="1"/>
                </p:cNvSpPr>
                <p:nvPr/>
              </p:nvSpPr>
              <p:spPr bwMode="auto">
                <a:xfrm>
                  <a:off x="731" y="3876"/>
                  <a:ext cx="735"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grpSp>
          <p:nvGrpSpPr>
            <p:cNvPr id="273442" name="Group 164"/>
            <p:cNvGrpSpPr>
              <a:grpSpLocks/>
            </p:cNvGrpSpPr>
            <p:nvPr/>
          </p:nvGrpSpPr>
          <p:grpSpPr bwMode="auto">
            <a:xfrm>
              <a:off x="1940" y="3957"/>
              <a:ext cx="1852" cy="400"/>
              <a:chOff x="1466" y="3876"/>
              <a:chExt cx="1400" cy="518"/>
            </a:xfrm>
          </p:grpSpPr>
          <p:sp>
            <p:nvSpPr>
              <p:cNvPr id="273446" name="Rectangle 85"/>
              <p:cNvSpPr>
                <a:spLocks noChangeArrowheads="1"/>
              </p:cNvSpPr>
              <p:nvPr/>
            </p:nvSpPr>
            <p:spPr bwMode="auto">
              <a:xfrm>
                <a:off x="1498" y="3876"/>
                <a:ext cx="133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族谱的开始与</a:t>
                </a:r>
              </a:p>
              <a:p>
                <a:pPr algn="ctr" eaLnBrk="1" hangingPunct="1">
                  <a:lnSpc>
                    <a:spcPct val="100000"/>
                  </a:lnSpc>
                  <a:spcBef>
                    <a:spcPct val="0"/>
                  </a:spcBef>
                  <a:buFontTx/>
                  <a:buNone/>
                </a:pPr>
                <a:r>
                  <a:rPr kumimoji="0" lang="zh-CN" altLang="en-US" b="0" dirty="0">
                    <a:solidFill>
                      <a:srgbClr val="FFFFFF"/>
                    </a:solidFill>
                    <a:ea typeface="SimSun" charset="0"/>
                    <a:cs typeface="SimSun" charset="0"/>
                  </a:rPr>
                  <a:t>大伟的训服 </a:t>
                </a:r>
              </a:p>
            </p:txBody>
          </p:sp>
          <p:sp>
            <p:nvSpPr>
              <p:cNvPr id="273447" name="Rectangle 163"/>
              <p:cNvSpPr>
                <a:spLocks noChangeArrowheads="1"/>
              </p:cNvSpPr>
              <p:nvPr/>
            </p:nvSpPr>
            <p:spPr bwMode="auto">
              <a:xfrm>
                <a:off x="1466" y="3876"/>
                <a:ext cx="1400"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nvGrpSpPr>
            <p:cNvPr id="273443" name="Group 166"/>
            <p:cNvGrpSpPr>
              <a:grpSpLocks/>
            </p:cNvGrpSpPr>
            <p:nvPr/>
          </p:nvGrpSpPr>
          <p:grpSpPr bwMode="auto">
            <a:xfrm>
              <a:off x="3792" y="3957"/>
              <a:ext cx="1968" cy="400"/>
              <a:chOff x="2866" y="3876"/>
              <a:chExt cx="1487" cy="518"/>
            </a:xfrm>
          </p:grpSpPr>
          <p:sp>
            <p:nvSpPr>
              <p:cNvPr id="273444" name="Rectangle 86"/>
              <p:cNvSpPr>
                <a:spLocks noChangeArrowheads="1"/>
              </p:cNvSpPr>
              <p:nvPr/>
            </p:nvSpPr>
            <p:spPr bwMode="auto">
              <a:xfrm>
                <a:off x="2898" y="3876"/>
                <a:ext cx="1423"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zh-CN" altLang="en-US" b="0" dirty="0">
                    <a:solidFill>
                      <a:srgbClr val="FFFFFF"/>
                    </a:solidFill>
                    <a:ea typeface="SimSun" charset="0"/>
                    <a:cs typeface="SimSun" charset="0"/>
                  </a:rPr>
                  <a:t>大伟王国众王的不忠，得到被神审判的结局</a:t>
                </a:r>
              </a:p>
            </p:txBody>
          </p:sp>
          <p:sp>
            <p:nvSpPr>
              <p:cNvPr id="273445" name="Rectangle 165"/>
              <p:cNvSpPr>
                <a:spLocks noChangeArrowheads="1"/>
              </p:cNvSpPr>
              <p:nvPr/>
            </p:nvSpPr>
            <p:spPr bwMode="auto">
              <a:xfrm>
                <a:off x="2866" y="3876"/>
                <a:ext cx="1487"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a:solidFill>
                    <a:srgbClr val="FFFFFF"/>
                  </a:solidFill>
                </a:endParaRPr>
              </a:p>
            </p:txBody>
          </p:sp>
        </p:grpSp>
      </p:grpSp>
      <p:sp>
        <p:nvSpPr>
          <p:cNvPr id="116" name="Rectangle 3"/>
          <p:cNvSpPr txBox="1">
            <a:spLocks noChangeArrowheads="1"/>
          </p:cNvSpPr>
          <p:nvPr/>
        </p:nvSpPr>
        <p:spPr bwMode="auto">
          <a:xfrm>
            <a:off x="0" y="609600"/>
            <a:ext cx="9144000" cy="533400"/>
          </a:xfrm>
          <a:prstGeom prst="rect">
            <a:avLst/>
          </a:prstGeom>
          <a:solidFill>
            <a:srgbClr val="660066"/>
          </a:solidFill>
          <a:ln w="9525">
            <a:noFill/>
            <a:miter lim="800000"/>
            <a:headEnd/>
            <a:tailEnd/>
          </a:ln>
        </p:spPr>
        <p:txBody>
          <a:bodyPr lIns="92075" tIns="46038" rIns="92075" bIns="46038"/>
          <a:lstStyle/>
          <a:p>
            <a:pPr marL="342900" indent="-342900" algn="ctr">
              <a:lnSpc>
                <a:spcPct val="100000"/>
              </a:lnSpc>
              <a:buFontTx/>
              <a:buNone/>
              <a:defRPr/>
            </a:pPr>
            <a:r>
              <a:rPr lang="zh-CN" altLang="en-US" kern="0" dirty="0">
                <a:solidFill>
                  <a:srgbClr val="FFFFFF"/>
                </a:solidFill>
                <a:latin typeface="Arial Narrow" pitchFamily="-105" charset="0"/>
                <a:ea typeface="SimSun" pitchFamily="2" charset="-122"/>
                <a:cs typeface="SimSun" pitchFamily="2" charset="-122"/>
              </a:rPr>
              <a:t> 两本历代志作一些对比或有帮助</a:t>
            </a:r>
            <a:endParaRPr lang="en-US" altLang="zh-CN" kern="0" dirty="0">
              <a:solidFill>
                <a:srgbClr val="FFFFFF"/>
              </a:solidFill>
              <a:latin typeface="Arial Narrow" pitchFamily="-105" charset="0"/>
              <a:ea typeface="SimSun" pitchFamily="2" charset="-122"/>
              <a:cs typeface="SimSun" pitchFamily="2" charset="-122"/>
            </a:endParaRPr>
          </a:p>
        </p:txBody>
      </p:sp>
    </p:spTree>
    <p:extLst>
      <p:ext uri="{BB962C8B-B14F-4D97-AF65-F5344CB8AC3E}">
        <p14:creationId xmlns:p14="http://schemas.microsoft.com/office/powerpoint/2010/main" val="1938087218"/>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2" descr="Green marble"/>
          <p:cNvSpPr>
            <a:spLocks noChangeArrowheads="1"/>
          </p:cNvSpPr>
          <p:nvPr/>
        </p:nvSpPr>
        <p:spPr bwMode="auto">
          <a:xfrm>
            <a:off x="-7620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2000" b="0">
              <a:solidFill>
                <a:srgbClr val="000000"/>
              </a:solidFill>
              <a:latin typeface="Arial" charset="0"/>
              <a:cs typeface="Arial" charset="0"/>
            </a:endParaRPr>
          </a:p>
        </p:txBody>
      </p:sp>
      <p:grpSp>
        <p:nvGrpSpPr>
          <p:cNvPr id="96258" name="Group 3"/>
          <p:cNvGrpSpPr>
            <a:grpSpLocks/>
          </p:cNvGrpSpPr>
          <p:nvPr/>
        </p:nvGrpSpPr>
        <p:grpSpPr bwMode="auto">
          <a:xfrm>
            <a:off x="2401888" y="4597400"/>
            <a:ext cx="74612" cy="1570038"/>
            <a:chOff x="2352" y="3120"/>
            <a:chExt cx="48" cy="864"/>
          </a:xfrm>
        </p:grpSpPr>
        <p:sp>
          <p:nvSpPr>
            <p:cNvPr id="93188" name="Line 4"/>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nvGrpSpPr>
            <p:cNvPr id="96288" name="Group 5"/>
            <p:cNvGrpSpPr>
              <a:grpSpLocks/>
            </p:cNvGrpSpPr>
            <p:nvPr/>
          </p:nvGrpSpPr>
          <p:grpSpPr bwMode="auto">
            <a:xfrm>
              <a:off x="2352" y="3120"/>
              <a:ext cx="48" cy="432"/>
              <a:chOff x="2016" y="3120"/>
              <a:chExt cx="0" cy="864"/>
            </a:xfrm>
          </p:grpSpPr>
          <p:sp>
            <p:nvSpPr>
              <p:cNvPr id="93190" name="Line 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191" name="Line 7"/>
              <p:cNvSpPr>
                <a:spLocks noChangeShapeType="1"/>
              </p:cNvSpPr>
              <p:nvPr/>
            </p:nvSpPr>
            <p:spPr bwMode="auto">
              <a:xfrm>
                <a:off x="2016" y="3553"/>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grpSp>
      <p:sp>
        <p:nvSpPr>
          <p:cNvPr id="93192" name="Line 8"/>
          <p:cNvSpPr>
            <a:spLocks noChangeShapeType="1"/>
          </p:cNvSpPr>
          <p:nvPr/>
        </p:nvSpPr>
        <p:spPr bwMode="auto">
          <a:xfrm flipH="1">
            <a:off x="533400" y="1612900"/>
            <a:ext cx="723900" cy="29924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193" name="Text Box 9"/>
          <p:cNvSpPr txBox="1">
            <a:spLocks noChangeArrowheads="1"/>
          </p:cNvSpPr>
          <p:nvPr/>
        </p:nvSpPr>
        <p:spPr bwMode="auto">
          <a:xfrm>
            <a:off x="1295400" y="76200"/>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ja-JP" altLang="en-US" sz="3600" i="1" dirty="0">
                <a:solidFill>
                  <a:srgbClr val="FFFFFF"/>
                </a:solidFill>
                <a:latin typeface="Arial"/>
                <a:cs typeface="Arial"/>
              </a:rPr>
              <a:t>我的子民若是</a:t>
            </a:r>
          </a:p>
        </p:txBody>
      </p:sp>
      <p:sp>
        <p:nvSpPr>
          <p:cNvPr id="93194" name="Text Box 10"/>
          <p:cNvSpPr txBox="1">
            <a:spLocks noChangeArrowheads="1"/>
          </p:cNvSpPr>
          <p:nvPr/>
        </p:nvSpPr>
        <p:spPr bwMode="auto">
          <a:xfrm rot="17026340">
            <a:off x="301625" y="2684463"/>
            <a:ext cx="3086100" cy="8318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ja-JP" altLang="en-US" dirty="0">
                <a:solidFill>
                  <a:srgbClr val="FFFFFF"/>
                </a:solidFill>
                <a:latin typeface="Arial"/>
                <a:cs typeface="Arial"/>
              </a:rPr>
              <a:t>上帝的主权 </a:t>
            </a:r>
            <a:r>
              <a:rPr kumimoji="0" lang="en-US" dirty="0">
                <a:solidFill>
                  <a:srgbClr val="FFFFFF"/>
                </a:solidFill>
                <a:latin typeface="Arial"/>
                <a:cs typeface="Arial"/>
              </a:rPr>
              <a:t> 		1–9</a:t>
            </a:r>
          </a:p>
        </p:txBody>
      </p:sp>
      <p:sp>
        <p:nvSpPr>
          <p:cNvPr id="93195" name="Text Box 11"/>
          <p:cNvSpPr txBox="1">
            <a:spLocks noChangeArrowheads="1"/>
          </p:cNvSpPr>
          <p:nvPr/>
        </p:nvSpPr>
        <p:spPr bwMode="auto">
          <a:xfrm>
            <a:off x="381000" y="4567238"/>
            <a:ext cx="2171700" cy="10156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ja-JP" altLang="en-US" dirty="0">
                <a:solidFill>
                  <a:srgbClr val="FFFFFF"/>
                </a:solidFill>
                <a:latin typeface="Arial"/>
                <a:cs typeface="Arial"/>
              </a:rPr>
              <a:t>家谱</a:t>
            </a:r>
          </a:p>
          <a:p>
            <a:pPr algn="ctr" eaLnBrk="1" hangingPunct="1">
              <a:lnSpc>
                <a:spcPct val="100000"/>
              </a:lnSpc>
              <a:spcBef>
                <a:spcPct val="50000"/>
              </a:spcBef>
              <a:buFontTx/>
              <a:buNone/>
              <a:defRPr/>
            </a:pPr>
            <a:endParaRPr kumimoji="0" lang="en-US" dirty="0">
              <a:solidFill>
                <a:srgbClr val="FFFFFF"/>
              </a:solidFill>
              <a:latin typeface="Arial"/>
              <a:cs typeface="Arial"/>
            </a:endParaRPr>
          </a:p>
        </p:txBody>
      </p:sp>
      <p:sp>
        <p:nvSpPr>
          <p:cNvPr id="93196" name="Text Box 12"/>
          <p:cNvSpPr txBox="1">
            <a:spLocks noChangeArrowheads="1"/>
          </p:cNvSpPr>
          <p:nvPr/>
        </p:nvSpPr>
        <p:spPr bwMode="auto">
          <a:xfrm rot="17044704">
            <a:off x="4064000" y="2786063"/>
            <a:ext cx="2722563"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ja-JP" altLang="en-US" sz="2800" dirty="0">
                <a:solidFill>
                  <a:srgbClr val="FFFF00"/>
                </a:solidFill>
                <a:latin typeface="Arial"/>
                <a:cs typeface="Arial"/>
              </a:rPr>
              <a:t>所罗门</a:t>
            </a:r>
            <a:r>
              <a:rPr kumimoji="0" lang="en-US" sz="2800" dirty="0">
                <a:solidFill>
                  <a:srgbClr val="FFFF00"/>
                </a:solidFill>
                <a:latin typeface="Arial"/>
                <a:cs typeface="Arial"/>
              </a:rPr>
              <a:t> 1–9</a:t>
            </a:r>
          </a:p>
        </p:txBody>
      </p:sp>
      <p:sp>
        <p:nvSpPr>
          <p:cNvPr id="93197" name="Line 13"/>
          <p:cNvSpPr>
            <a:spLocks noChangeShapeType="1"/>
          </p:cNvSpPr>
          <p:nvPr/>
        </p:nvSpPr>
        <p:spPr bwMode="auto">
          <a:xfrm flipV="1">
            <a:off x="4879975" y="977900"/>
            <a:ext cx="1588" cy="6429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198" name="Line 14"/>
          <p:cNvSpPr>
            <a:spLocks noChangeShapeType="1"/>
          </p:cNvSpPr>
          <p:nvPr/>
        </p:nvSpPr>
        <p:spPr bwMode="auto">
          <a:xfrm flipH="1">
            <a:off x="24003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199" name="Line 15"/>
          <p:cNvSpPr>
            <a:spLocks noChangeShapeType="1"/>
          </p:cNvSpPr>
          <p:nvPr/>
        </p:nvSpPr>
        <p:spPr bwMode="auto">
          <a:xfrm flipH="1">
            <a:off x="41529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00" name="Line 16"/>
          <p:cNvSpPr>
            <a:spLocks noChangeShapeType="1"/>
          </p:cNvSpPr>
          <p:nvPr/>
        </p:nvSpPr>
        <p:spPr bwMode="auto">
          <a:xfrm flipH="1">
            <a:off x="59436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01" name="Line 17"/>
          <p:cNvSpPr>
            <a:spLocks noChangeShapeType="1"/>
          </p:cNvSpPr>
          <p:nvPr/>
        </p:nvSpPr>
        <p:spPr bwMode="auto">
          <a:xfrm flipH="1">
            <a:off x="78105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02" name="Rectangle 18"/>
          <p:cNvSpPr>
            <a:spLocks noChangeArrowheads="1"/>
          </p:cNvSpPr>
          <p:nvPr/>
        </p:nvSpPr>
        <p:spPr bwMode="auto">
          <a:xfrm>
            <a:off x="533400" y="510063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03" name="Text Box 19"/>
          <p:cNvSpPr txBox="1">
            <a:spLocks noChangeArrowheads="1"/>
          </p:cNvSpPr>
          <p:nvPr/>
        </p:nvSpPr>
        <p:spPr bwMode="auto">
          <a:xfrm>
            <a:off x="3562350" y="5054600"/>
            <a:ext cx="15621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ja-JP" altLang="en-US" sz="2800">
                <a:solidFill>
                  <a:srgbClr val="FFFFFF"/>
                </a:solidFill>
                <a:latin typeface="Arial"/>
                <a:cs typeface="Arial"/>
              </a:rPr>
              <a:t>联合</a:t>
            </a:r>
          </a:p>
        </p:txBody>
      </p:sp>
      <p:sp>
        <p:nvSpPr>
          <p:cNvPr id="93204" name="Text Box 20"/>
          <p:cNvSpPr txBox="1">
            <a:spLocks noChangeArrowheads="1"/>
          </p:cNvSpPr>
          <p:nvPr/>
        </p:nvSpPr>
        <p:spPr bwMode="auto">
          <a:xfrm>
            <a:off x="533400" y="5602288"/>
            <a:ext cx="18288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a:solidFill>
                  <a:srgbClr val="FFFFFF"/>
                </a:solidFill>
                <a:latin typeface="Arial"/>
                <a:cs typeface="Arial"/>
              </a:rPr>
              <a:t>4143-1011</a:t>
            </a:r>
          </a:p>
        </p:txBody>
      </p:sp>
      <p:sp>
        <p:nvSpPr>
          <p:cNvPr id="93205" name="Rectangle 21"/>
          <p:cNvSpPr>
            <a:spLocks noChangeArrowheads="1"/>
          </p:cNvSpPr>
          <p:nvPr/>
        </p:nvSpPr>
        <p:spPr bwMode="auto">
          <a:xfrm>
            <a:off x="533400" y="56149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06" name="Rectangle 22"/>
          <p:cNvSpPr>
            <a:spLocks noChangeArrowheads="1"/>
          </p:cNvSpPr>
          <p:nvPr/>
        </p:nvSpPr>
        <p:spPr bwMode="auto">
          <a:xfrm>
            <a:off x="533400" y="45862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ctr" eaLnBrk="1" hangingPunct="1">
              <a:lnSpc>
                <a:spcPct val="100000"/>
              </a:lnSpc>
              <a:spcBef>
                <a:spcPct val="0"/>
              </a:spcBef>
              <a:buFontTx/>
              <a:buNone/>
              <a:defRPr/>
            </a:pPr>
            <a:endParaRPr kumimoji="0" lang="en-US" sz="2000" b="0" u="sng">
              <a:solidFill>
                <a:srgbClr val="000000"/>
              </a:solidFill>
              <a:latin typeface="Arial"/>
              <a:cs typeface="Arial"/>
            </a:endParaRPr>
          </a:p>
        </p:txBody>
      </p:sp>
      <p:grpSp>
        <p:nvGrpSpPr>
          <p:cNvPr id="96274" name="Group 23"/>
          <p:cNvGrpSpPr>
            <a:grpSpLocks/>
          </p:cNvGrpSpPr>
          <p:nvPr/>
        </p:nvGrpSpPr>
        <p:grpSpPr bwMode="auto">
          <a:xfrm>
            <a:off x="5945188" y="5100638"/>
            <a:ext cx="74612" cy="1071562"/>
            <a:chOff x="2352" y="3120"/>
            <a:chExt cx="48" cy="864"/>
          </a:xfrm>
        </p:grpSpPr>
        <p:sp>
          <p:nvSpPr>
            <p:cNvPr id="93208" name="Line 24"/>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nvGrpSpPr>
            <p:cNvPr id="96284" name="Group 25"/>
            <p:cNvGrpSpPr>
              <a:grpSpLocks/>
            </p:cNvGrpSpPr>
            <p:nvPr/>
          </p:nvGrpSpPr>
          <p:grpSpPr bwMode="auto">
            <a:xfrm>
              <a:off x="2352" y="3120"/>
              <a:ext cx="48" cy="432"/>
              <a:chOff x="2016" y="3120"/>
              <a:chExt cx="0" cy="864"/>
            </a:xfrm>
          </p:grpSpPr>
          <p:sp>
            <p:nvSpPr>
              <p:cNvPr id="93210" name="Line 2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11" name="Line 27"/>
              <p:cNvSpPr>
                <a:spLocks noChangeShapeType="1"/>
              </p:cNvSpPr>
              <p:nvPr/>
            </p:nvSpPr>
            <p:spPr bwMode="auto">
              <a:xfrm>
                <a:off x="2016" y="3553"/>
                <a:ext cx="0" cy="44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grpSp>
      </p:grpSp>
      <p:sp>
        <p:nvSpPr>
          <p:cNvPr id="93212" name="Rectangle 28"/>
          <p:cNvSpPr>
            <a:spLocks noChangeArrowheads="1"/>
          </p:cNvSpPr>
          <p:nvPr/>
        </p:nvSpPr>
        <p:spPr bwMode="auto">
          <a:xfrm>
            <a:off x="1276350" y="1009650"/>
            <a:ext cx="7258050" cy="585788"/>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b="0">
              <a:solidFill>
                <a:srgbClr val="000000"/>
              </a:solidFill>
              <a:latin typeface="Arial"/>
              <a:cs typeface="Arial"/>
            </a:endParaRPr>
          </a:p>
        </p:txBody>
      </p:sp>
      <p:sp>
        <p:nvSpPr>
          <p:cNvPr id="93213" name="Text Box 29"/>
          <p:cNvSpPr txBox="1">
            <a:spLocks noChangeArrowheads="1"/>
          </p:cNvSpPr>
          <p:nvPr/>
        </p:nvSpPr>
        <p:spPr bwMode="auto">
          <a:xfrm>
            <a:off x="1447800"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ja-JP" altLang="en-US" sz="3600" dirty="0">
                <a:solidFill>
                  <a:srgbClr val="FFFFFF"/>
                </a:solidFill>
                <a:latin typeface="Arial"/>
                <a:cs typeface="Arial"/>
              </a:rPr>
              <a:t>历代志上</a:t>
            </a:r>
          </a:p>
        </p:txBody>
      </p:sp>
      <p:sp>
        <p:nvSpPr>
          <p:cNvPr id="93214" name="Text Box 30"/>
          <p:cNvSpPr txBox="1">
            <a:spLocks noChangeArrowheads="1"/>
          </p:cNvSpPr>
          <p:nvPr/>
        </p:nvSpPr>
        <p:spPr bwMode="auto">
          <a:xfrm rot="17026340">
            <a:off x="2193925" y="2611864"/>
            <a:ext cx="3048000" cy="83099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ja-JP" altLang="en-US" dirty="0">
                <a:solidFill>
                  <a:srgbClr val="FFFFFF"/>
                </a:solidFill>
                <a:latin typeface="Arial"/>
                <a:cs typeface="Arial"/>
              </a:rPr>
              <a:t>大卫服务 </a:t>
            </a:r>
            <a:r>
              <a:rPr kumimoji="0" lang="en-US" dirty="0">
                <a:solidFill>
                  <a:srgbClr val="FFFFFF"/>
                </a:solidFill>
                <a:latin typeface="Arial"/>
                <a:cs typeface="Arial"/>
              </a:rPr>
              <a:t>			10–29</a:t>
            </a:r>
          </a:p>
        </p:txBody>
      </p:sp>
      <p:sp>
        <p:nvSpPr>
          <p:cNvPr id="93215" name="Text Box 31"/>
          <p:cNvSpPr txBox="1">
            <a:spLocks noChangeArrowheads="1"/>
          </p:cNvSpPr>
          <p:nvPr/>
        </p:nvSpPr>
        <p:spPr bwMode="auto">
          <a:xfrm>
            <a:off x="5133975"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zh-TW" altLang="en-US" sz="3600">
                <a:solidFill>
                  <a:srgbClr val="FFFF00"/>
                </a:solidFill>
                <a:latin typeface="Arial"/>
                <a:cs typeface="Arial"/>
              </a:rPr>
              <a:t>历代志下</a:t>
            </a:r>
            <a:endParaRPr kumimoji="0" lang="en-US" sz="3600">
              <a:solidFill>
                <a:srgbClr val="FFFF00"/>
              </a:solidFill>
              <a:latin typeface="Arial"/>
              <a:cs typeface="Arial"/>
            </a:endParaRPr>
          </a:p>
        </p:txBody>
      </p:sp>
      <p:sp>
        <p:nvSpPr>
          <p:cNvPr id="93216" name="Text Box 32"/>
          <p:cNvSpPr txBox="1">
            <a:spLocks noChangeArrowheads="1"/>
          </p:cNvSpPr>
          <p:nvPr/>
        </p:nvSpPr>
        <p:spPr bwMode="auto">
          <a:xfrm>
            <a:off x="3962400" y="4567238"/>
            <a:ext cx="2171700" cy="10156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ja-JP" altLang="en-US" dirty="0">
                <a:solidFill>
                  <a:srgbClr val="FFFFFF"/>
                </a:solidFill>
                <a:latin typeface="Arial"/>
                <a:cs typeface="Arial"/>
              </a:rPr>
              <a:t>历史</a:t>
            </a:r>
          </a:p>
          <a:p>
            <a:pPr algn="ctr" eaLnBrk="1" hangingPunct="1">
              <a:lnSpc>
                <a:spcPct val="100000"/>
              </a:lnSpc>
              <a:spcBef>
                <a:spcPct val="50000"/>
              </a:spcBef>
              <a:buFontTx/>
              <a:buNone/>
              <a:defRPr/>
            </a:pPr>
            <a:endParaRPr kumimoji="0" lang="en-US" dirty="0">
              <a:solidFill>
                <a:srgbClr val="FFFFFF"/>
              </a:solidFill>
              <a:latin typeface="Arial"/>
              <a:cs typeface="Arial"/>
            </a:endParaRPr>
          </a:p>
        </p:txBody>
      </p:sp>
      <p:sp>
        <p:nvSpPr>
          <p:cNvPr id="93217" name="Text Box 33"/>
          <p:cNvSpPr txBox="1">
            <a:spLocks noChangeArrowheads="1"/>
          </p:cNvSpPr>
          <p:nvPr/>
        </p:nvSpPr>
        <p:spPr bwMode="auto">
          <a:xfrm>
            <a:off x="3429000" y="5603875"/>
            <a:ext cx="1828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en-US" dirty="0">
                <a:solidFill>
                  <a:srgbClr val="FFFFFF"/>
                </a:solidFill>
                <a:latin typeface="Arial"/>
                <a:cs typeface="Arial"/>
              </a:rPr>
              <a:t>1011–931</a:t>
            </a:r>
          </a:p>
        </p:txBody>
      </p:sp>
      <p:sp>
        <p:nvSpPr>
          <p:cNvPr id="93218" name="Text Box 34"/>
          <p:cNvSpPr txBox="1">
            <a:spLocks noChangeArrowheads="1"/>
          </p:cNvSpPr>
          <p:nvPr/>
        </p:nvSpPr>
        <p:spPr bwMode="auto">
          <a:xfrm>
            <a:off x="533400" y="5054600"/>
            <a:ext cx="19050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ja-JP" altLang="en-US" sz="2800" dirty="0">
                <a:solidFill>
                  <a:srgbClr val="FFFFFF"/>
                </a:solidFill>
                <a:latin typeface="Arial"/>
                <a:cs typeface="Arial"/>
              </a:rPr>
              <a:t>预备</a:t>
            </a:r>
          </a:p>
        </p:txBody>
      </p:sp>
      <p:sp>
        <p:nvSpPr>
          <p:cNvPr id="35" name="Title 34"/>
          <p:cNvSpPr>
            <a:spLocks noGrp="1"/>
          </p:cNvSpPr>
          <p:nvPr>
            <p:ph type="title" idx="4294967295"/>
          </p:nvPr>
        </p:nvSpPr>
        <p:spPr>
          <a:xfrm>
            <a:off x="0" y="0"/>
            <a:ext cx="3124200" cy="685800"/>
          </a:xfrm>
        </p:spPr>
        <p:txBody>
          <a:bodyPr/>
          <a:lstStyle/>
          <a:p>
            <a:pPr algn="l">
              <a:defRPr/>
            </a:pPr>
            <a:r>
              <a:rPr lang="ja-JP" altLang="en-US" sz="3600" b="1" dirty="0">
                <a:solidFill>
                  <a:srgbClr val="FFFFFF"/>
                </a:solidFill>
                <a:effectLst>
                  <a:outerShdw blurRad="38100" dist="38100" dir="2700000" algn="tl">
                    <a:srgbClr val="808080"/>
                  </a:outerShdw>
                </a:effectLst>
                <a:latin typeface="Arial"/>
                <a:ea typeface="ＭＳ Ｐゴシック" charset="0"/>
                <a:cs typeface="Arial"/>
              </a:rPr>
              <a:t>所罗门</a:t>
            </a:r>
            <a:endParaRPr lang="en-US" sz="3600" b="1" dirty="0">
              <a:solidFill>
                <a:srgbClr val="FFFFFF"/>
              </a:solidFill>
              <a:effectLst>
                <a:outerShdw blurRad="38100" dist="38100" dir="2700000" algn="tl">
                  <a:srgbClr val="808080"/>
                </a:outerShdw>
              </a:effectLst>
              <a:latin typeface="Arial"/>
              <a:ea typeface="ＭＳ Ｐゴシック" charset="0"/>
              <a:cs typeface="Arial"/>
            </a:endParaRPr>
          </a:p>
        </p:txBody>
      </p:sp>
    </p:spTree>
    <p:extLst>
      <p:ext uri="{BB962C8B-B14F-4D97-AF65-F5344CB8AC3E}">
        <p14:creationId xmlns:p14="http://schemas.microsoft.com/office/powerpoint/2010/main" val="273728841"/>
      </p:ext>
    </p:extLst>
  </p:cSld>
  <p:clrMapOvr>
    <a:masterClrMapping/>
  </p:clrMapOvr>
  <p:transition spd="med">
    <p:randomBar dir="vert"/>
  </p:transition>
</p:sld>
</file>

<file path=ppt/slides/slide35.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31746" name="Rectangle 2" descr="Green marble"/>
          <p:cNvSpPr>
            <a:spLocks noGrp="1" noChangeArrowheads="1"/>
          </p:cNvSpPr>
          <p:nvPr>
            <p:ph type="title"/>
          </p:nvPr>
        </p:nvSpPr>
        <p:spPr>
          <a:xfrm>
            <a:off x="1371600" y="76200"/>
            <a:ext cx="6477000" cy="609600"/>
          </a:xfrm>
          <a:blipFill dpi="0" rotWithShape="1">
            <a:blip r:embed="rId3"/>
            <a:srcRect/>
            <a:tile tx="0" ty="0" sx="100000" sy="100000" flip="none" algn="tl"/>
          </a:blipFill>
          <a:ln>
            <a:solidFill>
              <a:schemeClr val="tx1"/>
            </a:solidFill>
            <a:miter lim="800000"/>
            <a:headEnd/>
            <a:tailEnd/>
          </a:ln>
        </p:spPr>
        <p:txBody>
          <a:bodyPr/>
          <a:lstStyle/>
          <a:p>
            <a:r>
              <a:rPr lang="zh-CN" altLang="en-US" sz="4800" b="1">
                <a:solidFill>
                  <a:srgbClr val="FFFFFF"/>
                </a:solidFill>
                <a:latin typeface="Arial Black" charset="0"/>
                <a:ea typeface="宋体" charset="0"/>
                <a:cs typeface="宋体" charset="0"/>
              </a:rPr>
              <a:t>为何两个记录</a:t>
            </a:r>
            <a:r>
              <a:rPr lang="en-US" b="1">
                <a:solidFill>
                  <a:srgbClr val="FFFFFF"/>
                </a:solidFill>
                <a:latin typeface="Arial Black" charset="0"/>
              </a:rPr>
              <a:t>?</a:t>
            </a:r>
          </a:p>
        </p:txBody>
      </p:sp>
      <p:sp>
        <p:nvSpPr>
          <p:cNvPr id="31747" name="Rectangle 3"/>
          <p:cNvSpPr>
            <a:spLocks noGrp="1" noChangeArrowheads="1"/>
          </p:cNvSpPr>
          <p:nvPr>
            <p:ph type="body" sz="half" idx="1"/>
          </p:nvPr>
        </p:nvSpPr>
        <p:spPr>
          <a:xfrm>
            <a:off x="228600" y="685800"/>
            <a:ext cx="8763000" cy="1143000"/>
          </a:xfrm>
        </p:spPr>
        <p:txBody>
          <a:bodyPr/>
          <a:lstStyle/>
          <a:p>
            <a:pPr marL="0" indent="0" algn="ctr">
              <a:buFont typeface="Wingdings" charset="0"/>
              <a:buNone/>
            </a:pPr>
            <a:r>
              <a:rPr lang="zh-CN" altLang="en-US" b="1" i="1">
                <a:ea typeface="宋体" charset="0"/>
                <a:cs typeface="宋体" charset="0"/>
              </a:rPr>
              <a:t>虽然历代国王和王国时代重叠的细节，</a:t>
            </a:r>
          </a:p>
          <a:p>
            <a:pPr marL="0" indent="0" algn="ctr">
              <a:buFont typeface="Wingdings" charset="0"/>
              <a:buNone/>
            </a:pPr>
            <a:r>
              <a:rPr lang="zh-CN" altLang="en-US" b="1" i="1">
                <a:latin typeface="Arial Narrow" charset="0"/>
                <a:ea typeface="宋体" charset="0"/>
                <a:cs typeface="宋体" charset="0"/>
              </a:rPr>
              <a:t>提供一些明显的叙别</a:t>
            </a:r>
            <a:r>
              <a:rPr lang="en-US" altLang="zh-CN" b="1" i="1">
                <a:latin typeface="Arial Narrow" charset="0"/>
                <a:ea typeface="宋体" charset="0"/>
                <a:cs typeface="宋体" charset="0"/>
              </a:rPr>
              <a:t>:</a:t>
            </a:r>
          </a:p>
        </p:txBody>
      </p:sp>
      <p:grpSp>
        <p:nvGrpSpPr>
          <p:cNvPr id="31907" name="Group 163"/>
          <p:cNvGrpSpPr>
            <a:grpSpLocks/>
          </p:cNvGrpSpPr>
          <p:nvPr/>
        </p:nvGrpSpPr>
        <p:grpSpPr bwMode="auto">
          <a:xfrm>
            <a:off x="0" y="1828800"/>
            <a:ext cx="9144000" cy="5029200"/>
            <a:chOff x="0" y="0"/>
            <a:chExt cx="3792" cy="5815"/>
          </a:xfrm>
        </p:grpSpPr>
        <p:grpSp>
          <p:nvGrpSpPr>
            <p:cNvPr id="31794" name="Group 50"/>
            <p:cNvGrpSpPr>
              <a:grpSpLocks/>
            </p:cNvGrpSpPr>
            <p:nvPr/>
          </p:nvGrpSpPr>
          <p:grpSpPr bwMode="auto">
            <a:xfrm>
              <a:off x="0" y="0"/>
              <a:ext cx="744" cy="461"/>
              <a:chOff x="0" y="0"/>
              <a:chExt cx="744" cy="461"/>
            </a:xfrm>
          </p:grpSpPr>
          <p:sp>
            <p:nvSpPr>
              <p:cNvPr id="31793" name="Rectangle 49"/>
              <p:cNvSpPr>
                <a:spLocks noChangeArrowheads="1"/>
              </p:cNvSpPr>
              <p:nvPr/>
            </p:nvSpPr>
            <p:spPr bwMode="auto">
              <a:xfrm>
                <a:off x="0" y="0"/>
                <a:ext cx="744" cy="461"/>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792" name="Group 48"/>
              <p:cNvGrpSpPr>
                <a:grpSpLocks/>
              </p:cNvGrpSpPr>
              <p:nvPr/>
            </p:nvGrpSpPr>
            <p:grpSpPr bwMode="auto">
              <a:xfrm>
                <a:off x="0" y="0"/>
                <a:ext cx="744" cy="461"/>
                <a:chOff x="0" y="0"/>
                <a:chExt cx="744" cy="461"/>
              </a:xfrm>
            </p:grpSpPr>
            <p:sp>
              <p:nvSpPr>
                <p:cNvPr id="31749" name="Rectangle 5"/>
                <p:cNvSpPr>
                  <a:spLocks noChangeArrowheads="1"/>
                </p:cNvSpPr>
                <p:nvPr/>
              </p:nvSpPr>
              <p:spPr bwMode="auto">
                <a:xfrm>
                  <a:off x="32" y="0"/>
                  <a:ext cx="680" cy="461"/>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宋体" charset="0"/>
                      <a:cs typeface="宋体" charset="0"/>
                    </a:rPr>
                    <a:t> </a:t>
                  </a:r>
                </a:p>
                <a:p>
                  <a:pPr algn="ctr">
                    <a:lnSpc>
                      <a:spcPct val="100000"/>
                    </a:lnSpc>
                    <a:spcBef>
                      <a:spcPct val="0"/>
                    </a:spcBef>
                    <a:buFontTx/>
                    <a:buNone/>
                  </a:pPr>
                  <a:endParaRPr kumimoji="0" lang="en-US" altLang="zh-CN" sz="2000">
                    <a:solidFill>
                      <a:srgbClr val="000000"/>
                    </a:solidFill>
                    <a:ea typeface="宋体" charset="0"/>
                    <a:cs typeface="宋体" charset="0"/>
                  </a:endParaRPr>
                </a:p>
              </p:txBody>
            </p:sp>
            <p:sp>
              <p:nvSpPr>
                <p:cNvPr id="31791" name="Rectangle 47"/>
                <p:cNvSpPr>
                  <a:spLocks noChangeArrowheads="1"/>
                </p:cNvSpPr>
                <p:nvPr/>
              </p:nvSpPr>
              <p:spPr bwMode="auto">
                <a:xfrm>
                  <a:off x="0" y="0"/>
                  <a:ext cx="744" cy="46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798" name="Group 54"/>
            <p:cNvGrpSpPr>
              <a:grpSpLocks/>
            </p:cNvGrpSpPr>
            <p:nvPr/>
          </p:nvGrpSpPr>
          <p:grpSpPr bwMode="auto">
            <a:xfrm>
              <a:off x="744" y="0"/>
              <a:ext cx="1328" cy="461"/>
              <a:chOff x="744" y="0"/>
              <a:chExt cx="1328" cy="461"/>
            </a:xfrm>
          </p:grpSpPr>
          <p:sp>
            <p:nvSpPr>
              <p:cNvPr id="31797" name="Rectangle 53"/>
              <p:cNvSpPr>
                <a:spLocks noChangeArrowheads="1"/>
              </p:cNvSpPr>
              <p:nvPr/>
            </p:nvSpPr>
            <p:spPr bwMode="auto">
              <a:xfrm>
                <a:off x="744" y="0"/>
                <a:ext cx="1328" cy="461"/>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796" name="Group 52"/>
              <p:cNvGrpSpPr>
                <a:grpSpLocks/>
              </p:cNvGrpSpPr>
              <p:nvPr/>
            </p:nvGrpSpPr>
            <p:grpSpPr bwMode="auto">
              <a:xfrm>
                <a:off x="744" y="0"/>
                <a:ext cx="1328" cy="461"/>
                <a:chOff x="744" y="0"/>
                <a:chExt cx="1328" cy="461"/>
              </a:xfrm>
            </p:grpSpPr>
            <p:sp>
              <p:nvSpPr>
                <p:cNvPr id="31750" name="Rectangle 6"/>
                <p:cNvSpPr>
                  <a:spLocks noChangeArrowheads="1"/>
                </p:cNvSpPr>
                <p:nvPr/>
              </p:nvSpPr>
              <p:spPr bwMode="auto">
                <a:xfrm>
                  <a:off x="776" y="0"/>
                  <a:ext cx="1264" cy="461"/>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endParaRPr kumimoji="0" lang="en-US" altLang="zh-CN" sz="2000">
                    <a:solidFill>
                      <a:srgbClr val="000000"/>
                    </a:solidFill>
                    <a:ea typeface="宋体" charset="0"/>
                    <a:cs typeface="宋体" charset="0"/>
                  </a:endParaRPr>
                </a:p>
              </p:txBody>
            </p:sp>
            <p:sp>
              <p:nvSpPr>
                <p:cNvPr id="31795" name="Rectangle 51"/>
                <p:cNvSpPr>
                  <a:spLocks noChangeArrowheads="1"/>
                </p:cNvSpPr>
                <p:nvPr/>
              </p:nvSpPr>
              <p:spPr bwMode="auto">
                <a:xfrm>
                  <a:off x="744" y="0"/>
                  <a:ext cx="1328" cy="46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02" name="Group 58"/>
            <p:cNvGrpSpPr>
              <a:grpSpLocks/>
            </p:cNvGrpSpPr>
            <p:nvPr/>
          </p:nvGrpSpPr>
          <p:grpSpPr bwMode="auto">
            <a:xfrm>
              <a:off x="2072" y="0"/>
              <a:ext cx="1720" cy="461"/>
              <a:chOff x="2072" y="0"/>
              <a:chExt cx="1720" cy="461"/>
            </a:xfrm>
          </p:grpSpPr>
          <p:sp>
            <p:nvSpPr>
              <p:cNvPr id="31801" name="Rectangle 57"/>
              <p:cNvSpPr>
                <a:spLocks noChangeArrowheads="1"/>
              </p:cNvSpPr>
              <p:nvPr/>
            </p:nvSpPr>
            <p:spPr bwMode="auto">
              <a:xfrm>
                <a:off x="2072" y="0"/>
                <a:ext cx="1720" cy="461"/>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00" name="Group 56"/>
              <p:cNvGrpSpPr>
                <a:grpSpLocks/>
              </p:cNvGrpSpPr>
              <p:nvPr/>
            </p:nvGrpSpPr>
            <p:grpSpPr bwMode="auto">
              <a:xfrm>
                <a:off x="2072" y="0"/>
                <a:ext cx="1720" cy="461"/>
                <a:chOff x="2072" y="0"/>
                <a:chExt cx="1720" cy="461"/>
              </a:xfrm>
            </p:grpSpPr>
            <p:sp>
              <p:nvSpPr>
                <p:cNvPr id="31751" name="Rectangle 7"/>
                <p:cNvSpPr>
                  <a:spLocks noChangeArrowheads="1"/>
                </p:cNvSpPr>
                <p:nvPr/>
              </p:nvSpPr>
              <p:spPr bwMode="auto">
                <a:xfrm>
                  <a:off x="2104" y="0"/>
                  <a:ext cx="1656" cy="461"/>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endParaRPr kumimoji="0" lang="en-US" altLang="zh-CN" sz="2000">
                    <a:solidFill>
                      <a:srgbClr val="000000"/>
                    </a:solidFill>
                    <a:ea typeface="宋体" charset="0"/>
                    <a:cs typeface="宋体" charset="0"/>
                  </a:endParaRPr>
                </a:p>
              </p:txBody>
            </p:sp>
            <p:sp>
              <p:nvSpPr>
                <p:cNvPr id="31799" name="Rectangle 55"/>
                <p:cNvSpPr>
                  <a:spLocks noChangeArrowheads="1"/>
                </p:cNvSpPr>
                <p:nvPr/>
              </p:nvSpPr>
              <p:spPr bwMode="auto">
                <a:xfrm>
                  <a:off x="2072" y="0"/>
                  <a:ext cx="1720" cy="46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06" name="Group 62"/>
            <p:cNvGrpSpPr>
              <a:grpSpLocks/>
            </p:cNvGrpSpPr>
            <p:nvPr/>
          </p:nvGrpSpPr>
          <p:grpSpPr bwMode="auto">
            <a:xfrm>
              <a:off x="0" y="461"/>
              <a:ext cx="744" cy="403"/>
              <a:chOff x="0" y="461"/>
              <a:chExt cx="744" cy="403"/>
            </a:xfrm>
          </p:grpSpPr>
          <p:sp>
            <p:nvSpPr>
              <p:cNvPr id="31805" name="Rectangle 61"/>
              <p:cNvSpPr>
                <a:spLocks noChangeArrowheads="1"/>
              </p:cNvSpPr>
              <p:nvPr/>
            </p:nvSpPr>
            <p:spPr bwMode="auto">
              <a:xfrm>
                <a:off x="0" y="461"/>
                <a:ext cx="744"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04" name="Group 60"/>
              <p:cNvGrpSpPr>
                <a:grpSpLocks/>
              </p:cNvGrpSpPr>
              <p:nvPr/>
            </p:nvGrpSpPr>
            <p:grpSpPr bwMode="auto">
              <a:xfrm>
                <a:off x="0" y="461"/>
                <a:ext cx="744" cy="403"/>
                <a:chOff x="0" y="461"/>
                <a:chExt cx="744" cy="403"/>
              </a:xfrm>
            </p:grpSpPr>
            <p:sp>
              <p:nvSpPr>
                <p:cNvPr id="31752" name="Rectangle 8"/>
                <p:cNvSpPr>
                  <a:spLocks noChangeArrowheads="1"/>
                </p:cNvSpPr>
                <p:nvPr/>
              </p:nvSpPr>
              <p:spPr bwMode="auto">
                <a:xfrm>
                  <a:off x="32" y="461"/>
                  <a:ext cx="680"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个列王</a:t>
                  </a:r>
                  <a:r>
                    <a:rPr kumimoji="0" lang="en-US" altLang="zh-CN" sz="2000" i="1">
                      <a:solidFill>
                        <a:srgbClr val="000000"/>
                      </a:solidFill>
                      <a:effectLst>
                        <a:outerShdw blurRad="38100" dist="38100" dir="2700000" algn="tl">
                          <a:srgbClr val="FFFFFF"/>
                        </a:outerShdw>
                      </a:effectLst>
                      <a:ea typeface="宋体" charset="0"/>
                      <a:cs typeface="宋体" charset="0"/>
                    </a:rPr>
                    <a:t>…</a:t>
                  </a:r>
                </a:p>
              </p:txBody>
            </p:sp>
            <p:sp>
              <p:nvSpPr>
                <p:cNvPr id="31803" name="Rectangle 59"/>
                <p:cNvSpPr>
                  <a:spLocks noChangeArrowheads="1"/>
                </p:cNvSpPr>
                <p:nvPr/>
              </p:nvSpPr>
              <p:spPr bwMode="auto">
                <a:xfrm>
                  <a:off x="0" y="461"/>
                  <a:ext cx="74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08" name="Group 64"/>
            <p:cNvGrpSpPr>
              <a:grpSpLocks/>
            </p:cNvGrpSpPr>
            <p:nvPr/>
          </p:nvGrpSpPr>
          <p:grpSpPr bwMode="auto">
            <a:xfrm>
              <a:off x="744" y="461"/>
              <a:ext cx="1328" cy="403"/>
              <a:chOff x="744" y="461"/>
              <a:chExt cx="1328" cy="403"/>
            </a:xfrm>
          </p:grpSpPr>
          <p:sp>
            <p:nvSpPr>
              <p:cNvPr id="31753" name="Rectangle 9"/>
              <p:cNvSpPr>
                <a:spLocks noChangeArrowheads="1"/>
              </p:cNvSpPr>
              <p:nvPr/>
            </p:nvSpPr>
            <p:spPr bwMode="auto">
              <a:xfrm>
                <a:off x="776" y="461"/>
                <a:ext cx="126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以色列 和</a:t>
                </a:r>
                <a:r>
                  <a:rPr kumimoji="0" lang="en-US" altLang="zh-CN" sz="2000">
                    <a:solidFill>
                      <a:srgbClr val="000000"/>
                    </a:solidFill>
                    <a:ea typeface="宋体" charset="0"/>
                    <a:cs typeface="宋体" charset="0"/>
                  </a:rPr>
                  <a:t> </a:t>
                </a:r>
                <a:r>
                  <a:rPr kumimoji="0" lang="zh-CN" altLang="en-US" sz="2000">
                    <a:solidFill>
                      <a:srgbClr val="000000"/>
                    </a:solidFill>
                    <a:ea typeface="宋体" charset="0"/>
                    <a:cs typeface="宋体" charset="0"/>
                  </a:rPr>
                  <a:t>犹大</a:t>
                </a:r>
              </a:p>
            </p:txBody>
          </p:sp>
          <p:sp>
            <p:nvSpPr>
              <p:cNvPr id="31807" name="Rectangle 63"/>
              <p:cNvSpPr>
                <a:spLocks noChangeArrowheads="1"/>
              </p:cNvSpPr>
              <p:nvPr/>
            </p:nvSpPr>
            <p:spPr bwMode="auto">
              <a:xfrm>
                <a:off x="744" y="461"/>
                <a:ext cx="1328"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10" name="Group 66"/>
            <p:cNvGrpSpPr>
              <a:grpSpLocks/>
            </p:cNvGrpSpPr>
            <p:nvPr/>
          </p:nvGrpSpPr>
          <p:grpSpPr bwMode="auto">
            <a:xfrm>
              <a:off x="2072" y="461"/>
              <a:ext cx="1720" cy="403"/>
              <a:chOff x="2072" y="461"/>
              <a:chExt cx="1720" cy="403"/>
            </a:xfrm>
          </p:grpSpPr>
          <p:sp>
            <p:nvSpPr>
              <p:cNvPr id="31754" name="Rectangle 10"/>
              <p:cNvSpPr>
                <a:spLocks noChangeArrowheads="1"/>
              </p:cNvSpPr>
              <p:nvPr/>
            </p:nvSpPr>
            <p:spPr bwMode="auto">
              <a:xfrm>
                <a:off x="2104" y="461"/>
                <a:ext cx="1656"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a:solidFill>
                      <a:srgbClr val="000000"/>
                    </a:solidFill>
                    <a:latin typeface="Times New Roman" charset="0"/>
                    <a:ea typeface="宋体" charset="0"/>
                    <a:cs typeface="宋体" charset="0"/>
                  </a:rPr>
                  <a:t>犹大</a:t>
                </a:r>
                <a:r>
                  <a:rPr kumimoji="0" lang="en-US" altLang="zh-CN" sz="2000">
                    <a:solidFill>
                      <a:srgbClr val="000000"/>
                    </a:solidFill>
                    <a:ea typeface="宋体" charset="0"/>
                    <a:cs typeface="宋体" charset="0"/>
                  </a:rPr>
                  <a:t>(</a:t>
                </a:r>
                <a:r>
                  <a:rPr kumimoji="0" lang="zh-CN" altLang="en-US" sz="2000">
                    <a:solidFill>
                      <a:srgbClr val="000000"/>
                    </a:solidFill>
                    <a:ea typeface="宋体" charset="0"/>
                    <a:cs typeface="宋体" charset="0"/>
                  </a:rPr>
                  <a:t>几乎特殊</a:t>
                </a:r>
                <a:r>
                  <a:rPr kumimoji="0" lang="en-US" altLang="zh-CN" sz="2000">
                    <a:solidFill>
                      <a:srgbClr val="000000"/>
                    </a:solidFill>
                    <a:ea typeface="宋体" charset="0"/>
                    <a:cs typeface="宋体" charset="0"/>
                  </a:rPr>
                  <a:t>)</a:t>
                </a:r>
              </a:p>
            </p:txBody>
          </p:sp>
          <p:sp>
            <p:nvSpPr>
              <p:cNvPr id="31809" name="Rectangle 65"/>
              <p:cNvSpPr>
                <a:spLocks noChangeArrowheads="1"/>
              </p:cNvSpPr>
              <p:nvPr/>
            </p:nvSpPr>
            <p:spPr bwMode="auto">
              <a:xfrm>
                <a:off x="2072" y="461"/>
                <a:ext cx="1720"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14" name="Group 70"/>
            <p:cNvGrpSpPr>
              <a:grpSpLocks/>
            </p:cNvGrpSpPr>
            <p:nvPr/>
          </p:nvGrpSpPr>
          <p:grpSpPr bwMode="auto">
            <a:xfrm>
              <a:off x="0" y="864"/>
              <a:ext cx="744" cy="403"/>
              <a:chOff x="0" y="864"/>
              <a:chExt cx="744" cy="403"/>
            </a:xfrm>
          </p:grpSpPr>
          <p:sp>
            <p:nvSpPr>
              <p:cNvPr id="31813" name="Rectangle 69"/>
              <p:cNvSpPr>
                <a:spLocks noChangeArrowheads="1"/>
              </p:cNvSpPr>
              <p:nvPr/>
            </p:nvSpPr>
            <p:spPr bwMode="auto">
              <a:xfrm>
                <a:off x="0" y="864"/>
                <a:ext cx="744"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12" name="Group 68"/>
              <p:cNvGrpSpPr>
                <a:grpSpLocks/>
              </p:cNvGrpSpPr>
              <p:nvPr/>
            </p:nvGrpSpPr>
            <p:grpSpPr bwMode="auto">
              <a:xfrm>
                <a:off x="0" y="864"/>
                <a:ext cx="744" cy="403"/>
                <a:chOff x="0" y="864"/>
                <a:chExt cx="744" cy="403"/>
              </a:xfrm>
            </p:grpSpPr>
            <p:sp>
              <p:nvSpPr>
                <p:cNvPr id="31755" name="Rectangle 11"/>
                <p:cNvSpPr>
                  <a:spLocks noChangeArrowheads="1"/>
                </p:cNvSpPr>
                <p:nvPr/>
              </p:nvSpPr>
              <p:spPr bwMode="auto">
                <a:xfrm>
                  <a:off x="32" y="864"/>
                  <a:ext cx="680"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原理</a:t>
                  </a:r>
                </a:p>
              </p:txBody>
            </p:sp>
            <p:sp>
              <p:nvSpPr>
                <p:cNvPr id="31811" name="Rectangle 67"/>
                <p:cNvSpPr>
                  <a:spLocks noChangeArrowheads="1"/>
                </p:cNvSpPr>
                <p:nvPr/>
              </p:nvSpPr>
              <p:spPr bwMode="auto">
                <a:xfrm>
                  <a:off x="0" y="864"/>
                  <a:ext cx="74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16" name="Group 72"/>
            <p:cNvGrpSpPr>
              <a:grpSpLocks/>
            </p:cNvGrpSpPr>
            <p:nvPr/>
          </p:nvGrpSpPr>
          <p:grpSpPr bwMode="auto">
            <a:xfrm>
              <a:off x="744" y="864"/>
              <a:ext cx="1328" cy="403"/>
              <a:chOff x="744" y="864"/>
              <a:chExt cx="1328" cy="403"/>
            </a:xfrm>
          </p:grpSpPr>
          <p:sp>
            <p:nvSpPr>
              <p:cNvPr id="31756" name="Rectangle 12"/>
              <p:cNvSpPr>
                <a:spLocks noChangeArrowheads="1"/>
              </p:cNvSpPr>
              <p:nvPr/>
            </p:nvSpPr>
            <p:spPr bwMode="auto">
              <a:xfrm>
                <a:off x="776" y="864"/>
                <a:ext cx="126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皇属</a:t>
                </a:r>
                <a:r>
                  <a:rPr kumimoji="0" lang="en-US" altLang="zh-CN" sz="2000">
                    <a:solidFill>
                      <a:srgbClr val="000000"/>
                    </a:solidFill>
                    <a:ea typeface="宋体" charset="0"/>
                    <a:cs typeface="宋体" charset="0"/>
                  </a:rPr>
                  <a:t>/ </a:t>
                </a:r>
                <a:r>
                  <a:rPr kumimoji="0" lang="zh-CN" altLang="en-US" sz="2000">
                    <a:solidFill>
                      <a:srgbClr val="000000"/>
                    </a:solidFill>
                    <a:ea typeface="宋体" charset="0"/>
                    <a:cs typeface="宋体" charset="0"/>
                  </a:rPr>
                  <a:t>预言的</a:t>
                </a:r>
              </a:p>
            </p:txBody>
          </p:sp>
          <p:sp>
            <p:nvSpPr>
              <p:cNvPr id="31815" name="Rectangle 71"/>
              <p:cNvSpPr>
                <a:spLocks noChangeArrowheads="1"/>
              </p:cNvSpPr>
              <p:nvPr/>
            </p:nvSpPr>
            <p:spPr bwMode="auto">
              <a:xfrm>
                <a:off x="744" y="864"/>
                <a:ext cx="1328"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18" name="Group 74"/>
            <p:cNvGrpSpPr>
              <a:grpSpLocks/>
            </p:cNvGrpSpPr>
            <p:nvPr/>
          </p:nvGrpSpPr>
          <p:grpSpPr bwMode="auto">
            <a:xfrm>
              <a:off x="2072" y="864"/>
              <a:ext cx="1720" cy="403"/>
              <a:chOff x="2072" y="864"/>
              <a:chExt cx="1720" cy="403"/>
            </a:xfrm>
          </p:grpSpPr>
          <p:sp>
            <p:nvSpPr>
              <p:cNvPr id="31757" name="Rectangle 13"/>
              <p:cNvSpPr>
                <a:spLocks noChangeArrowheads="1"/>
              </p:cNvSpPr>
              <p:nvPr/>
            </p:nvSpPr>
            <p:spPr bwMode="auto">
              <a:xfrm>
                <a:off x="2104" y="864"/>
                <a:ext cx="1656"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祭司 </a:t>
                </a:r>
                <a:r>
                  <a:rPr kumimoji="0" lang="en-US" altLang="zh-CN" sz="2000">
                    <a:solidFill>
                      <a:srgbClr val="000000"/>
                    </a:solidFill>
                    <a:ea typeface="宋体" charset="0"/>
                    <a:cs typeface="宋体" charset="0"/>
                  </a:rPr>
                  <a:t>(</a:t>
                </a:r>
                <a:r>
                  <a:rPr kumimoji="0" lang="zh-CN" altLang="en-US" sz="2000">
                    <a:solidFill>
                      <a:srgbClr val="000000"/>
                    </a:solidFill>
                    <a:ea typeface="宋体" charset="0"/>
                    <a:cs typeface="宋体" charset="0"/>
                  </a:rPr>
                  <a:t>圣殿与崇拜</a:t>
                </a:r>
                <a:r>
                  <a:rPr kumimoji="0" lang="en-US" altLang="zh-CN" sz="2000">
                    <a:solidFill>
                      <a:srgbClr val="000000"/>
                    </a:solidFill>
                    <a:ea typeface="宋体" charset="0"/>
                    <a:cs typeface="宋体" charset="0"/>
                  </a:rPr>
                  <a:t>)</a:t>
                </a:r>
              </a:p>
            </p:txBody>
          </p:sp>
          <p:sp>
            <p:nvSpPr>
              <p:cNvPr id="31817" name="Rectangle 73"/>
              <p:cNvSpPr>
                <a:spLocks noChangeArrowheads="1"/>
              </p:cNvSpPr>
              <p:nvPr/>
            </p:nvSpPr>
            <p:spPr bwMode="auto">
              <a:xfrm>
                <a:off x="2072" y="864"/>
                <a:ext cx="1720"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22" name="Group 78"/>
            <p:cNvGrpSpPr>
              <a:grpSpLocks/>
            </p:cNvGrpSpPr>
            <p:nvPr/>
          </p:nvGrpSpPr>
          <p:grpSpPr bwMode="auto">
            <a:xfrm>
              <a:off x="0" y="1267"/>
              <a:ext cx="744" cy="403"/>
              <a:chOff x="0" y="1267"/>
              <a:chExt cx="744" cy="403"/>
            </a:xfrm>
          </p:grpSpPr>
          <p:sp>
            <p:nvSpPr>
              <p:cNvPr id="31821" name="Rectangle 77"/>
              <p:cNvSpPr>
                <a:spLocks noChangeArrowheads="1"/>
              </p:cNvSpPr>
              <p:nvPr/>
            </p:nvSpPr>
            <p:spPr bwMode="auto">
              <a:xfrm>
                <a:off x="0" y="1267"/>
                <a:ext cx="744"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20" name="Group 76"/>
              <p:cNvGrpSpPr>
                <a:grpSpLocks/>
              </p:cNvGrpSpPr>
              <p:nvPr/>
            </p:nvGrpSpPr>
            <p:grpSpPr bwMode="auto">
              <a:xfrm>
                <a:off x="0" y="1267"/>
                <a:ext cx="744" cy="403"/>
                <a:chOff x="0" y="1267"/>
                <a:chExt cx="744" cy="403"/>
              </a:xfrm>
            </p:grpSpPr>
            <p:sp>
              <p:nvSpPr>
                <p:cNvPr id="31758" name="Rectangle 14"/>
                <p:cNvSpPr>
                  <a:spLocks noChangeArrowheads="1"/>
                </p:cNvSpPr>
                <p:nvPr/>
              </p:nvSpPr>
              <p:spPr bwMode="auto">
                <a:xfrm>
                  <a:off x="32" y="1267"/>
                  <a:ext cx="680"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评价</a:t>
                  </a:r>
                </a:p>
              </p:txBody>
            </p:sp>
            <p:sp>
              <p:nvSpPr>
                <p:cNvPr id="31819" name="Rectangle 75"/>
                <p:cNvSpPr>
                  <a:spLocks noChangeArrowheads="1"/>
                </p:cNvSpPr>
                <p:nvPr/>
              </p:nvSpPr>
              <p:spPr bwMode="auto">
                <a:xfrm>
                  <a:off x="0" y="1267"/>
                  <a:ext cx="74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24" name="Group 80"/>
            <p:cNvGrpSpPr>
              <a:grpSpLocks/>
            </p:cNvGrpSpPr>
            <p:nvPr/>
          </p:nvGrpSpPr>
          <p:grpSpPr bwMode="auto">
            <a:xfrm>
              <a:off x="744" y="1267"/>
              <a:ext cx="1328" cy="403"/>
              <a:chOff x="744" y="1267"/>
              <a:chExt cx="1328" cy="403"/>
            </a:xfrm>
          </p:grpSpPr>
          <p:sp>
            <p:nvSpPr>
              <p:cNvPr id="31759" name="Rectangle 15"/>
              <p:cNvSpPr>
                <a:spLocks noChangeArrowheads="1"/>
              </p:cNvSpPr>
              <p:nvPr/>
            </p:nvSpPr>
            <p:spPr bwMode="auto">
              <a:xfrm>
                <a:off x="776" y="1267"/>
                <a:ext cx="126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按照摩西律法</a:t>
                </a:r>
              </a:p>
            </p:txBody>
          </p:sp>
          <p:sp>
            <p:nvSpPr>
              <p:cNvPr id="31823" name="Rectangle 79"/>
              <p:cNvSpPr>
                <a:spLocks noChangeArrowheads="1"/>
              </p:cNvSpPr>
              <p:nvPr/>
            </p:nvSpPr>
            <p:spPr bwMode="auto">
              <a:xfrm>
                <a:off x="744" y="1267"/>
                <a:ext cx="1328"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26" name="Group 82"/>
            <p:cNvGrpSpPr>
              <a:grpSpLocks/>
            </p:cNvGrpSpPr>
            <p:nvPr/>
          </p:nvGrpSpPr>
          <p:grpSpPr bwMode="auto">
            <a:xfrm>
              <a:off x="2072" y="1267"/>
              <a:ext cx="1720" cy="403"/>
              <a:chOff x="2072" y="1267"/>
              <a:chExt cx="1720" cy="403"/>
            </a:xfrm>
          </p:grpSpPr>
          <p:sp>
            <p:nvSpPr>
              <p:cNvPr id="31760" name="Rectangle 16"/>
              <p:cNvSpPr>
                <a:spLocks noChangeArrowheads="1"/>
              </p:cNvSpPr>
              <p:nvPr/>
            </p:nvSpPr>
            <p:spPr bwMode="auto">
              <a:xfrm>
                <a:off x="2104" y="1267"/>
                <a:ext cx="1656"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按照大卫</a:t>
                </a:r>
                <a:r>
                  <a:rPr kumimoji="0" lang="en-US" altLang="zh-CN" sz="2000">
                    <a:solidFill>
                      <a:srgbClr val="000000"/>
                    </a:solidFill>
                    <a:ea typeface="宋体" charset="0"/>
                    <a:cs typeface="宋体" charset="0"/>
                  </a:rPr>
                  <a:t>/</a:t>
                </a:r>
                <a:r>
                  <a:rPr kumimoji="0" lang="zh-CN" altLang="en-US" sz="2000">
                    <a:solidFill>
                      <a:srgbClr val="000000"/>
                    </a:solidFill>
                    <a:ea typeface="宋体" charset="0"/>
                    <a:cs typeface="宋体" charset="0"/>
                  </a:rPr>
                  <a:t>耶和华的崇拜</a:t>
                </a:r>
              </a:p>
            </p:txBody>
          </p:sp>
          <p:sp>
            <p:nvSpPr>
              <p:cNvPr id="31825" name="Rectangle 81"/>
              <p:cNvSpPr>
                <a:spLocks noChangeArrowheads="1"/>
              </p:cNvSpPr>
              <p:nvPr/>
            </p:nvSpPr>
            <p:spPr bwMode="auto">
              <a:xfrm>
                <a:off x="2072" y="1267"/>
                <a:ext cx="1720"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30" name="Group 86"/>
            <p:cNvGrpSpPr>
              <a:grpSpLocks/>
            </p:cNvGrpSpPr>
            <p:nvPr/>
          </p:nvGrpSpPr>
          <p:grpSpPr bwMode="auto">
            <a:xfrm>
              <a:off x="0" y="1670"/>
              <a:ext cx="744" cy="403"/>
              <a:chOff x="0" y="1670"/>
              <a:chExt cx="744" cy="403"/>
            </a:xfrm>
          </p:grpSpPr>
          <p:sp>
            <p:nvSpPr>
              <p:cNvPr id="31829" name="Rectangle 85"/>
              <p:cNvSpPr>
                <a:spLocks noChangeArrowheads="1"/>
              </p:cNvSpPr>
              <p:nvPr/>
            </p:nvSpPr>
            <p:spPr bwMode="auto">
              <a:xfrm>
                <a:off x="0" y="1670"/>
                <a:ext cx="744"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28" name="Group 84"/>
              <p:cNvGrpSpPr>
                <a:grpSpLocks/>
              </p:cNvGrpSpPr>
              <p:nvPr/>
            </p:nvGrpSpPr>
            <p:grpSpPr bwMode="auto">
              <a:xfrm>
                <a:off x="0" y="1670"/>
                <a:ext cx="744" cy="403"/>
                <a:chOff x="0" y="1670"/>
                <a:chExt cx="744" cy="403"/>
              </a:xfrm>
            </p:grpSpPr>
            <p:sp>
              <p:nvSpPr>
                <p:cNvPr id="31761" name="Rectangle 17"/>
                <p:cNvSpPr>
                  <a:spLocks noChangeArrowheads="1"/>
                </p:cNvSpPr>
                <p:nvPr/>
              </p:nvSpPr>
              <p:spPr bwMode="auto">
                <a:xfrm>
                  <a:off x="32" y="1670"/>
                  <a:ext cx="680"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目的</a:t>
                  </a:r>
                </a:p>
              </p:txBody>
            </p:sp>
            <p:sp>
              <p:nvSpPr>
                <p:cNvPr id="31827" name="Rectangle 83"/>
                <p:cNvSpPr>
                  <a:spLocks noChangeArrowheads="1"/>
                </p:cNvSpPr>
                <p:nvPr/>
              </p:nvSpPr>
              <p:spPr bwMode="auto">
                <a:xfrm>
                  <a:off x="0" y="1670"/>
                  <a:ext cx="74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32" name="Group 88"/>
            <p:cNvGrpSpPr>
              <a:grpSpLocks/>
            </p:cNvGrpSpPr>
            <p:nvPr/>
          </p:nvGrpSpPr>
          <p:grpSpPr bwMode="auto">
            <a:xfrm>
              <a:off x="744" y="1670"/>
              <a:ext cx="1328" cy="403"/>
              <a:chOff x="744" y="1670"/>
              <a:chExt cx="1328" cy="403"/>
            </a:xfrm>
          </p:grpSpPr>
          <p:sp>
            <p:nvSpPr>
              <p:cNvPr id="31762" name="Rectangle 18"/>
              <p:cNvSpPr>
                <a:spLocks noChangeArrowheads="1"/>
              </p:cNvSpPr>
              <p:nvPr/>
            </p:nvSpPr>
            <p:spPr bwMode="auto">
              <a:xfrm>
                <a:off x="776" y="1670"/>
                <a:ext cx="126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论理</a:t>
                </a:r>
                <a:r>
                  <a:rPr kumimoji="0" lang="en-US" altLang="zh-CN" sz="2000">
                    <a:solidFill>
                      <a:srgbClr val="000000"/>
                    </a:solidFill>
                    <a:ea typeface="宋体" charset="0"/>
                    <a:cs typeface="宋体" charset="0"/>
                  </a:rPr>
                  <a:t>: </a:t>
                </a:r>
                <a:r>
                  <a:rPr kumimoji="0" lang="zh-CN" altLang="en-US" sz="2000">
                    <a:solidFill>
                      <a:srgbClr val="000000"/>
                    </a:solidFill>
                    <a:ea typeface="宋体" charset="0"/>
                    <a:cs typeface="宋体" charset="0"/>
                  </a:rPr>
                  <a:t>判断双国</a:t>
                </a:r>
                <a:endParaRPr kumimoji="0" lang="en-US" altLang="zh-CN" sz="2000">
                  <a:solidFill>
                    <a:srgbClr val="000000"/>
                  </a:solidFill>
                  <a:ea typeface="宋体" charset="0"/>
                  <a:cs typeface="宋体" charset="0"/>
                </a:endParaRPr>
              </a:p>
            </p:txBody>
          </p:sp>
          <p:sp>
            <p:nvSpPr>
              <p:cNvPr id="31831" name="Rectangle 87"/>
              <p:cNvSpPr>
                <a:spLocks noChangeArrowheads="1"/>
              </p:cNvSpPr>
              <p:nvPr/>
            </p:nvSpPr>
            <p:spPr bwMode="auto">
              <a:xfrm>
                <a:off x="744" y="1670"/>
                <a:ext cx="1328"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34" name="Group 90"/>
            <p:cNvGrpSpPr>
              <a:grpSpLocks/>
            </p:cNvGrpSpPr>
            <p:nvPr/>
          </p:nvGrpSpPr>
          <p:grpSpPr bwMode="auto">
            <a:xfrm>
              <a:off x="2072" y="1670"/>
              <a:ext cx="1720" cy="403"/>
              <a:chOff x="2072" y="1670"/>
              <a:chExt cx="1720" cy="403"/>
            </a:xfrm>
          </p:grpSpPr>
          <p:sp>
            <p:nvSpPr>
              <p:cNvPr id="31763" name="Rectangle 19"/>
              <p:cNvSpPr>
                <a:spLocks noChangeArrowheads="1"/>
              </p:cNvSpPr>
              <p:nvPr/>
            </p:nvSpPr>
            <p:spPr bwMode="auto">
              <a:xfrm>
                <a:off x="2104" y="1670"/>
                <a:ext cx="1656"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圣约</a:t>
                </a:r>
                <a:r>
                  <a:rPr kumimoji="0" lang="en-US" altLang="zh-CN" sz="2000">
                    <a:solidFill>
                      <a:srgbClr val="000000"/>
                    </a:solidFill>
                    <a:ea typeface="宋体" charset="0"/>
                    <a:cs typeface="宋体" charset="0"/>
                  </a:rPr>
                  <a:t>: </a:t>
                </a:r>
                <a:r>
                  <a:rPr kumimoji="0" lang="zh-CN" altLang="en-US" sz="2000">
                    <a:solidFill>
                      <a:srgbClr val="000000"/>
                    </a:solidFill>
                    <a:ea typeface="宋体" charset="0"/>
                    <a:cs typeface="宋体" charset="0"/>
                  </a:rPr>
                  <a:t>犹太</a:t>
                </a:r>
                <a:r>
                  <a:rPr kumimoji="0" lang="zh-CN" altLang="en-US" sz="2000">
                    <a:solidFill>
                      <a:srgbClr val="000000"/>
                    </a:solidFill>
                    <a:latin typeface="Times New Roman" charset="0"/>
                    <a:ea typeface="宋体" charset="0"/>
                    <a:cs typeface="宋体" charset="0"/>
                  </a:rPr>
                  <a:t>的祝福由于</a:t>
                </a:r>
                <a:r>
                  <a:rPr kumimoji="0" lang="zh-CN" altLang="en-US" sz="2000">
                    <a:solidFill>
                      <a:srgbClr val="000000"/>
                    </a:solidFill>
                    <a:ea typeface="宋体" charset="0"/>
                    <a:cs typeface="宋体" charset="0"/>
                  </a:rPr>
                  <a:t>大卫</a:t>
                </a:r>
                <a:endParaRPr kumimoji="0" lang="en-US" altLang="zh-CN" sz="2000">
                  <a:solidFill>
                    <a:srgbClr val="000000"/>
                  </a:solidFill>
                  <a:ea typeface="宋体" charset="0"/>
                  <a:cs typeface="宋体" charset="0"/>
                </a:endParaRPr>
              </a:p>
            </p:txBody>
          </p:sp>
          <p:sp>
            <p:nvSpPr>
              <p:cNvPr id="31833" name="Rectangle 89"/>
              <p:cNvSpPr>
                <a:spLocks noChangeArrowheads="1"/>
              </p:cNvSpPr>
              <p:nvPr/>
            </p:nvSpPr>
            <p:spPr bwMode="auto">
              <a:xfrm>
                <a:off x="2072" y="1670"/>
                <a:ext cx="1720"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38" name="Group 94"/>
            <p:cNvGrpSpPr>
              <a:grpSpLocks/>
            </p:cNvGrpSpPr>
            <p:nvPr/>
          </p:nvGrpSpPr>
          <p:grpSpPr bwMode="auto">
            <a:xfrm>
              <a:off x="0" y="2073"/>
              <a:ext cx="744" cy="403"/>
              <a:chOff x="0" y="2073"/>
              <a:chExt cx="744" cy="403"/>
            </a:xfrm>
          </p:grpSpPr>
          <p:sp>
            <p:nvSpPr>
              <p:cNvPr id="31837" name="Rectangle 93"/>
              <p:cNvSpPr>
                <a:spLocks noChangeArrowheads="1"/>
              </p:cNvSpPr>
              <p:nvPr/>
            </p:nvSpPr>
            <p:spPr bwMode="auto">
              <a:xfrm>
                <a:off x="0" y="2073"/>
                <a:ext cx="744"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36" name="Group 92"/>
              <p:cNvGrpSpPr>
                <a:grpSpLocks/>
              </p:cNvGrpSpPr>
              <p:nvPr/>
            </p:nvGrpSpPr>
            <p:grpSpPr bwMode="auto">
              <a:xfrm>
                <a:off x="0" y="2073"/>
                <a:ext cx="744" cy="403"/>
                <a:chOff x="0" y="2073"/>
                <a:chExt cx="744" cy="403"/>
              </a:xfrm>
            </p:grpSpPr>
            <p:sp>
              <p:nvSpPr>
                <p:cNvPr id="31764" name="Rectangle 20"/>
                <p:cNvSpPr>
                  <a:spLocks noChangeArrowheads="1"/>
                </p:cNvSpPr>
                <p:nvPr/>
              </p:nvSpPr>
              <p:spPr bwMode="auto">
                <a:xfrm>
                  <a:off x="32" y="2073"/>
                  <a:ext cx="680"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作者</a:t>
                  </a:r>
                </a:p>
              </p:txBody>
            </p:sp>
            <p:sp>
              <p:nvSpPr>
                <p:cNvPr id="31835" name="Rectangle 91"/>
                <p:cNvSpPr>
                  <a:spLocks noChangeArrowheads="1"/>
                </p:cNvSpPr>
                <p:nvPr/>
              </p:nvSpPr>
              <p:spPr bwMode="auto">
                <a:xfrm>
                  <a:off x="0" y="2073"/>
                  <a:ext cx="74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40" name="Group 96"/>
            <p:cNvGrpSpPr>
              <a:grpSpLocks/>
            </p:cNvGrpSpPr>
            <p:nvPr/>
          </p:nvGrpSpPr>
          <p:grpSpPr bwMode="auto">
            <a:xfrm>
              <a:off x="744" y="2073"/>
              <a:ext cx="1328" cy="403"/>
              <a:chOff x="744" y="2073"/>
              <a:chExt cx="1328" cy="403"/>
            </a:xfrm>
          </p:grpSpPr>
          <p:sp>
            <p:nvSpPr>
              <p:cNvPr id="31765" name="Rectangle 21"/>
              <p:cNvSpPr>
                <a:spLocks noChangeArrowheads="1"/>
              </p:cNvSpPr>
              <p:nvPr/>
            </p:nvSpPr>
            <p:spPr bwMode="auto">
              <a:xfrm>
                <a:off x="776" y="2073"/>
                <a:ext cx="126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耶利米先知</a:t>
                </a:r>
                <a:r>
                  <a:rPr kumimoji="0" lang="en-US" altLang="zh-CN" sz="2000">
                    <a:solidFill>
                      <a:srgbClr val="000000"/>
                    </a:solidFill>
                    <a:ea typeface="宋体" charset="0"/>
                    <a:cs typeface="宋体" charset="0"/>
                  </a:rPr>
                  <a:t> / </a:t>
                </a:r>
                <a:r>
                  <a:rPr kumimoji="0" lang="zh-CN" altLang="en-US" sz="2000">
                    <a:solidFill>
                      <a:srgbClr val="000000"/>
                    </a:solidFill>
                    <a:ea typeface="宋体" charset="0"/>
                    <a:cs typeface="宋体" charset="0"/>
                  </a:rPr>
                  <a:t>祭司</a:t>
                </a:r>
              </a:p>
            </p:txBody>
          </p:sp>
          <p:sp>
            <p:nvSpPr>
              <p:cNvPr id="31839" name="Rectangle 95"/>
              <p:cNvSpPr>
                <a:spLocks noChangeArrowheads="1"/>
              </p:cNvSpPr>
              <p:nvPr/>
            </p:nvSpPr>
            <p:spPr bwMode="auto">
              <a:xfrm>
                <a:off x="744" y="2073"/>
                <a:ext cx="1328"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42" name="Group 98"/>
            <p:cNvGrpSpPr>
              <a:grpSpLocks/>
            </p:cNvGrpSpPr>
            <p:nvPr/>
          </p:nvGrpSpPr>
          <p:grpSpPr bwMode="auto">
            <a:xfrm>
              <a:off x="2072" y="2073"/>
              <a:ext cx="1720" cy="403"/>
              <a:chOff x="2072" y="2073"/>
              <a:chExt cx="1720" cy="403"/>
            </a:xfrm>
          </p:grpSpPr>
          <p:sp>
            <p:nvSpPr>
              <p:cNvPr id="31766" name="Rectangle 22"/>
              <p:cNvSpPr>
                <a:spLocks noChangeArrowheads="1"/>
              </p:cNvSpPr>
              <p:nvPr/>
            </p:nvSpPr>
            <p:spPr bwMode="auto">
              <a:xfrm>
                <a:off x="2104" y="2073"/>
                <a:ext cx="1656"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以斯拉祭司</a:t>
                </a:r>
                <a:endParaRPr kumimoji="0" lang="en-US" altLang="zh-CN" sz="2000">
                  <a:solidFill>
                    <a:srgbClr val="000000"/>
                  </a:solidFill>
                  <a:ea typeface="宋体" charset="0"/>
                  <a:cs typeface="宋体" charset="0"/>
                </a:endParaRPr>
              </a:p>
            </p:txBody>
          </p:sp>
          <p:sp>
            <p:nvSpPr>
              <p:cNvPr id="31841" name="Rectangle 97"/>
              <p:cNvSpPr>
                <a:spLocks noChangeArrowheads="1"/>
              </p:cNvSpPr>
              <p:nvPr/>
            </p:nvSpPr>
            <p:spPr bwMode="auto">
              <a:xfrm>
                <a:off x="2072" y="2073"/>
                <a:ext cx="1720"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46" name="Group 102"/>
            <p:cNvGrpSpPr>
              <a:grpSpLocks/>
            </p:cNvGrpSpPr>
            <p:nvPr/>
          </p:nvGrpSpPr>
          <p:grpSpPr bwMode="auto">
            <a:xfrm>
              <a:off x="0" y="2476"/>
              <a:ext cx="744" cy="403"/>
              <a:chOff x="0" y="2476"/>
              <a:chExt cx="744" cy="403"/>
            </a:xfrm>
          </p:grpSpPr>
          <p:sp>
            <p:nvSpPr>
              <p:cNvPr id="31845" name="Rectangle 101"/>
              <p:cNvSpPr>
                <a:spLocks noChangeArrowheads="1"/>
              </p:cNvSpPr>
              <p:nvPr/>
            </p:nvSpPr>
            <p:spPr bwMode="auto">
              <a:xfrm>
                <a:off x="0" y="2476"/>
                <a:ext cx="744"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44" name="Group 100"/>
              <p:cNvGrpSpPr>
                <a:grpSpLocks/>
              </p:cNvGrpSpPr>
              <p:nvPr/>
            </p:nvGrpSpPr>
            <p:grpSpPr bwMode="auto">
              <a:xfrm>
                <a:off x="0" y="2476"/>
                <a:ext cx="744" cy="403"/>
                <a:chOff x="0" y="2476"/>
                <a:chExt cx="744" cy="403"/>
              </a:xfrm>
            </p:grpSpPr>
            <p:sp>
              <p:nvSpPr>
                <p:cNvPr id="31767" name="Rectangle 23"/>
                <p:cNvSpPr>
                  <a:spLocks noChangeArrowheads="1"/>
                </p:cNvSpPr>
                <p:nvPr/>
              </p:nvSpPr>
              <p:spPr bwMode="auto">
                <a:xfrm>
                  <a:off x="32" y="2476"/>
                  <a:ext cx="680"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信仰</a:t>
                  </a:r>
                </a:p>
              </p:txBody>
            </p:sp>
            <p:sp>
              <p:nvSpPr>
                <p:cNvPr id="31843" name="Rectangle 99"/>
                <p:cNvSpPr>
                  <a:spLocks noChangeArrowheads="1"/>
                </p:cNvSpPr>
                <p:nvPr/>
              </p:nvSpPr>
              <p:spPr bwMode="auto">
                <a:xfrm>
                  <a:off x="0" y="2476"/>
                  <a:ext cx="74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48" name="Group 104"/>
            <p:cNvGrpSpPr>
              <a:grpSpLocks/>
            </p:cNvGrpSpPr>
            <p:nvPr/>
          </p:nvGrpSpPr>
          <p:grpSpPr bwMode="auto">
            <a:xfrm>
              <a:off x="744" y="2476"/>
              <a:ext cx="1328" cy="403"/>
              <a:chOff x="744" y="2476"/>
              <a:chExt cx="1328" cy="403"/>
            </a:xfrm>
          </p:grpSpPr>
          <p:sp>
            <p:nvSpPr>
              <p:cNvPr id="31768" name="Rectangle 24"/>
              <p:cNvSpPr>
                <a:spLocks noChangeArrowheads="1"/>
              </p:cNvSpPr>
              <p:nvPr/>
            </p:nvSpPr>
            <p:spPr bwMode="auto">
              <a:xfrm>
                <a:off x="776" y="2476"/>
                <a:ext cx="126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人的无信心</a:t>
                </a:r>
                <a:endParaRPr kumimoji="0" lang="en-US" altLang="zh-CN" sz="2000">
                  <a:solidFill>
                    <a:srgbClr val="000000"/>
                  </a:solidFill>
                  <a:ea typeface="宋体" charset="0"/>
                  <a:cs typeface="宋体" charset="0"/>
                </a:endParaRPr>
              </a:p>
            </p:txBody>
          </p:sp>
          <p:sp>
            <p:nvSpPr>
              <p:cNvPr id="31847" name="Rectangle 103"/>
              <p:cNvSpPr>
                <a:spLocks noChangeArrowheads="1"/>
              </p:cNvSpPr>
              <p:nvPr/>
            </p:nvSpPr>
            <p:spPr bwMode="auto">
              <a:xfrm>
                <a:off x="744" y="2476"/>
                <a:ext cx="1328"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50" name="Group 106"/>
            <p:cNvGrpSpPr>
              <a:grpSpLocks/>
            </p:cNvGrpSpPr>
            <p:nvPr/>
          </p:nvGrpSpPr>
          <p:grpSpPr bwMode="auto">
            <a:xfrm>
              <a:off x="2072" y="2476"/>
              <a:ext cx="1720" cy="403"/>
              <a:chOff x="2072" y="2476"/>
              <a:chExt cx="1720" cy="403"/>
            </a:xfrm>
          </p:grpSpPr>
          <p:sp>
            <p:nvSpPr>
              <p:cNvPr id="31769" name="Rectangle 25"/>
              <p:cNvSpPr>
                <a:spLocks noChangeArrowheads="1"/>
              </p:cNvSpPr>
              <p:nvPr/>
            </p:nvSpPr>
            <p:spPr bwMode="auto">
              <a:xfrm>
                <a:off x="2104" y="2476"/>
                <a:ext cx="1656"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上帝的忠实</a:t>
                </a:r>
              </a:p>
            </p:txBody>
          </p:sp>
          <p:sp>
            <p:nvSpPr>
              <p:cNvPr id="31849" name="Rectangle 105"/>
              <p:cNvSpPr>
                <a:spLocks noChangeArrowheads="1"/>
              </p:cNvSpPr>
              <p:nvPr/>
            </p:nvSpPr>
            <p:spPr bwMode="auto">
              <a:xfrm>
                <a:off x="2072" y="2476"/>
                <a:ext cx="1720"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54" name="Group 110"/>
            <p:cNvGrpSpPr>
              <a:grpSpLocks/>
            </p:cNvGrpSpPr>
            <p:nvPr/>
          </p:nvGrpSpPr>
          <p:grpSpPr bwMode="auto">
            <a:xfrm>
              <a:off x="0" y="2879"/>
              <a:ext cx="744" cy="403"/>
              <a:chOff x="0" y="2879"/>
              <a:chExt cx="744" cy="403"/>
            </a:xfrm>
          </p:grpSpPr>
          <p:sp>
            <p:nvSpPr>
              <p:cNvPr id="31853" name="Rectangle 109"/>
              <p:cNvSpPr>
                <a:spLocks noChangeArrowheads="1"/>
              </p:cNvSpPr>
              <p:nvPr/>
            </p:nvSpPr>
            <p:spPr bwMode="auto">
              <a:xfrm>
                <a:off x="0" y="2879"/>
                <a:ext cx="744"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52" name="Group 108"/>
              <p:cNvGrpSpPr>
                <a:grpSpLocks/>
              </p:cNvGrpSpPr>
              <p:nvPr/>
            </p:nvGrpSpPr>
            <p:grpSpPr bwMode="auto">
              <a:xfrm>
                <a:off x="0" y="2879"/>
                <a:ext cx="744" cy="403"/>
                <a:chOff x="0" y="2879"/>
                <a:chExt cx="744" cy="403"/>
              </a:xfrm>
            </p:grpSpPr>
            <p:sp>
              <p:nvSpPr>
                <p:cNvPr id="31770" name="Rectangle 26"/>
                <p:cNvSpPr>
                  <a:spLocks noChangeArrowheads="1"/>
                </p:cNvSpPr>
                <p:nvPr/>
              </p:nvSpPr>
              <p:spPr bwMode="auto">
                <a:xfrm>
                  <a:off x="32" y="2879"/>
                  <a:ext cx="680"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意向</a:t>
                  </a:r>
                </a:p>
              </p:txBody>
            </p:sp>
            <p:sp>
              <p:nvSpPr>
                <p:cNvPr id="31851" name="Rectangle 107"/>
                <p:cNvSpPr>
                  <a:spLocks noChangeArrowheads="1"/>
                </p:cNvSpPr>
                <p:nvPr/>
              </p:nvSpPr>
              <p:spPr bwMode="auto">
                <a:xfrm>
                  <a:off x="0" y="2879"/>
                  <a:ext cx="74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56" name="Group 112"/>
            <p:cNvGrpSpPr>
              <a:grpSpLocks/>
            </p:cNvGrpSpPr>
            <p:nvPr/>
          </p:nvGrpSpPr>
          <p:grpSpPr bwMode="auto">
            <a:xfrm>
              <a:off x="744" y="2879"/>
              <a:ext cx="1328" cy="403"/>
              <a:chOff x="744" y="2879"/>
              <a:chExt cx="1328" cy="403"/>
            </a:xfrm>
          </p:grpSpPr>
          <p:sp>
            <p:nvSpPr>
              <p:cNvPr id="31771" name="Rectangle 27"/>
              <p:cNvSpPr>
                <a:spLocks noChangeArrowheads="1"/>
              </p:cNvSpPr>
              <p:nvPr/>
            </p:nvSpPr>
            <p:spPr bwMode="auto">
              <a:xfrm>
                <a:off x="776" y="2879"/>
                <a:ext cx="126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负面 </a:t>
                </a:r>
                <a:r>
                  <a:rPr kumimoji="0" lang="en-US" altLang="zh-CN" sz="2000">
                    <a:solidFill>
                      <a:srgbClr val="000000"/>
                    </a:solidFill>
                    <a:ea typeface="宋体" charset="0"/>
                    <a:cs typeface="宋体" charset="0"/>
                  </a:rPr>
                  <a:t>:  </a:t>
                </a:r>
                <a:r>
                  <a:rPr kumimoji="0" lang="zh-CN" altLang="en-US" sz="2000">
                    <a:solidFill>
                      <a:srgbClr val="000000"/>
                    </a:solidFill>
                    <a:latin typeface="Times New Roman" charset="0"/>
                    <a:ea typeface="宋体" charset="0"/>
                    <a:cs typeface="宋体" charset="0"/>
                  </a:rPr>
                  <a:t>叛乱</a:t>
                </a:r>
                <a:r>
                  <a:rPr kumimoji="0" lang="en-US" altLang="zh-CN" sz="2000">
                    <a:solidFill>
                      <a:srgbClr val="000000"/>
                    </a:solidFill>
                    <a:latin typeface="Times New Roman" charset="0"/>
                    <a:ea typeface="宋体" charset="0"/>
                    <a:cs typeface="宋体" charset="0"/>
                  </a:rPr>
                  <a:t>/</a:t>
                </a:r>
                <a:r>
                  <a:rPr kumimoji="0" lang="zh-CN" altLang="en-US" sz="2000">
                    <a:solidFill>
                      <a:srgbClr val="000000"/>
                    </a:solidFill>
                    <a:latin typeface="Times New Roman" charset="0"/>
                    <a:ea typeface="宋体" charset="0"/>
                    <a:cs typeface="宋体" charset="0"/>
                  </a:rPr>
                  <a:t>悲剧</a:t>
                </a:r>
                <a:r>
                  <a:rPr kumimoji="0" lang="zh-CN" altLang="en-US" b="0">
                    <a:solidFill>
                      <a:srgbClr val="000000"/>
                    </a:solidFill>
                    <a:latin typeface="Times New Roman" charset="0"/>
                    <a:ea typeface="宋体" charset="0"/>
                    <a:cs typeface="宋体" charset="0"/>
                  </a:rPr>
                  <a:t> </a:t>
                </a:r>
                <a:endParaRPr kumimoji="0" lang="en-US" altLang="zh-CN" b="0">
                  <a:solidFill>
                    <a:srgbClr val="000000"/>
                  </a:solidFill>
                  <a:latin typeface="Times New Roman" charset="0"/>
                  <a:ea typeface="宋体" charset="0"/>
                  <a:cs typeface="宋体" charset="0"/>
                </a:endParaRPr>
              </a:p>
            </p:txBody>
          </p:sp>
          <p:sp>
            <p:nvSpPr>
              <p:cNvPr id="31855" name="Rectangle 111"/>
              <p:cNvSpPr>
                <a:spLocks noChangeArrowheads="1"/>
              </p:cNvSpPr>
              <p:nvPr/>
            </p:nvSpPr>
            <p:spPr bwMode="auto">
              <a:xfrm>
                <a:off x="744" y="2879"/>
                <a:ext cx="1328"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58" name="Group 114"/>
            <p:cNvGrpSpPr>
              <a:grpSpLocks/>
            </p:cNvGrpSpPr>
            <p:nvPr/>
          </p:nvGrpSpPr>
          <p:grpSpPr bwMode="auto">
            <a:xfrm>
              <a:off x="2072" y="2879"/>
              <a:ext cx="1720" cy="403"/>
              <a:chOff x="2072" y="2879"/>
              <a:chExt cx="1720" cy="403"/>
            </a:xfrm>
          </p:grpSpPr>
          <p:sp>
            <p:nvSpPr>
              <p:cNvPr id="31772" name="Rectangle 28"/>
              <p:cNvSpPr>
                <a:spLocks noChangeArrowheads="1"/>
              </p:cNvSpPr>
              <p:nvPr/>
            </p:nvSpPr>
            <p:spPr bwMode="auto">
              <a:xfrm>
                <a:off x="2104" y="2879"/>
                <a:ext cx="1656"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正像</a:t>
                </a:r>
                <a:r>
                  <a:rPr kumimoji="0" lang="en-US" altLang="zh-CN" sz="2000">
                    <a:solidFill>
                      <a:srgbClr val="000000"/>
                    </a:solidFill>
                    <a:ea typeface="宋体" charset="0"/>
                    <a:cs typeface="宋体" charset="0"/>
                  </a:rPr>
                  <a:t>: </a:t>
                </a:r>
                <a:r>
                  <a:rPr kumimoji="0" lang="zh-CN" altLang="en-US" sz="2000">
                    <a:solidFill>
                      <a:srgbClr val="000000"/>
                    </a:solidFill>
                    <a:latin typeface="Times New Roman" charset="0"/>
                    <a:ea typeface="宋体" charset="0"/>
                    <a:cs typeface="宋体" charset="0"/>
                  </a:rPr>
                  <a:t>叛教 中的希望</a:t>
                </a:r>
                <a:r>
                  <a:rPr kumimoji="0" lang="en-US" altLang="zh-CN" sz="2000">
                    <a:solidFill>
                      <a:srgbClr val="000000"/>
                    </a:solidFill>
                    <a:ea typeface="宋体" charset="0"/>
                    <a:cs typeface="宋体" charset="0"/>
                  </a:rPr>
                  <a:t>/</a:t>
                </a:r>
                <a:r>
                  <a:rPr kumimoji="0" lang="zh-CN" altLang="en-US" sz="2000">
                    <a:solidFill>
                      <a:srgbClr val="000000"/>
                    </a:solidFill>
                    <a:latin typeface="Times New Roman" charset="0"/>
                    <a:ea typeface="宋体" charset="0"/>
                    <a:cs typeface="宋体" charset="0"/>
                  </a:rPr>
                  <a:t>悲剧</a:t>
                </a:r>
                <a:r>
                  <a:rPr kumimoji="0" lang="zh-CN" altLang="en-US" b="0">
                    <a:solidFill>
                      <a:srgbClr val="000000"/>
                    </a:solidFill>
                    <a:latin typeface="Times New Roman" charset="0"/>
                    <a:ea typeface="宋体" charset="0"/>
                    <a:cs typeface="宋体" charset="0"/>
                  </a:rPr>
                  <a:t> </a:t>
                </a:r>
                <a:endParaRPr kumimoji="0" lang="en-US" altLang="zh-CN" b="0">
                  <a:solidFill>
                    <a:srgbClr val="000000"/>
                  </a:solidFill>
                  <a:latin typeface="Times New Roman" charset="0"/>
                  <a:ea typeface="宋体" charset="0"/>
                  <a:cs typeface="宋体" charset="0"/>
                </a:endParaRPr>
              </a:p>
            </p:txBody>
          </p:sp>
          <p:sp>
            <p:nvSpPr>
              <p:cNvPr id="31857" name="Rectangle 113"/>
              <p:cNvSpPr>
                <a:spLocks noChangeArrowheads="1"/>
              </p:cNvSpPr>
              <p:nvPr/>
            </p:nvSpPr>
            <p:spPr bwMode="auto">
              <a:xfrm>
                <a:off x="2072" y="2879"/>
                <a:ext cx="1720"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62" name="Group 118"/>
            <p:cNvGrpSpPr>
              <a:grpSpLocks/>
            </p:cNvGrpSpPr>
            <p:nvPr/>
          </p:nvGrpSpPr>
          <p:grpSpPr bwMode="auto">
            <a:xfrm>
              <a:off x="0" y="3282"/>
              <a:ext cx="744" cy="403"/>
              <a:chOff x="0" y="3282"/>
              <a:chExt cx="744" cy="403"/>
            </a:xfrm>
          </p:grpSpPr>
          <p:sp>
            <p:nvSpPr>
              <p:cNvPr id="31861" name="Rectangle 117"/>
              <p:cNvSpPr>
                <a:spLocks noChangeArrowheads="1"/>
              </p:cNvSpPr>
              <p:nvPr/>
            </p:nvSpPr>
            <p:spPr bwMode="auto">
              <a:xfrm>
                <a:off x="0" y="3282"/>
                <a:ext cx="744"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60" name="Group 116"/>
              <p:cNvGrpSpPr>
                <a:grpSpLocks/>
              </p:cNvGrpSpPr>
              <p:nvPr/>
            </p:nvGrpSpPr>
            <p:grpSpPr bwMode="auto">
              <a:xfrm>
                <a:off x="0" y="3282"/>
                <a:ext cx="744" cy="403"/>
                <a:chOff x="0" y="3282"/>
                <a:chExt cx="744" cy="403"/>
              </a:xfrm>
            </p:grpSpPr>
            <p:sp>
              <p:nvSpPr>
                <p:cNvPr id="31773" name="Rectangle 29"/>
                <p:cNvSpPr>
                  <a:spLocks noChangeArrowheads="1"/>
                </p:cNvSpPr>
                <p:nvPr/>
              </p:nvSpPr>
              <p:spPr bwMode="auto">
                <a:xfrm>
                  <a:off x="32" y="3282"/>
                  <a:ext cx="680"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收者</a:t>
                  </a:r>
                </a:p>
              </p:txBody>
            </p:sp>
            <p:sp>
              <p:nvSpPr>
                <p:cNvPr id="31859" name="Rectangle 115"/>
                <p:cNvSpPr>
                  <a:spLocks noChangeArrowheads="1"/>
                </p:cNvSpPr>
                <p:nvPr/>
              </p:nvSpPr>
              <p:spPr bwMode="auto">
                <a:xfrm>
                  <a:off x="0" y="3282"/>
                  <a:ext cx="74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64" name="Group 120"/>
            <p:cNvGrpSpPr>
              <a:grpSpLocks/>
            </p:cNvGrpSpPr>
            <p:nvPr/>
          </p:nvGrpSpPr>
          <p:grpSpPr bwMode="auto">
            <a:xfrm>
              <a:off x="744" y="3282"/>
              <a:ext cx="1328" cy="403"/>
              <a:chOff x="744" y="3282"/>
              <a:chExt cx="1328" cy="403"/>
            </a:xfrm>
          </p:grpSpPr>
          <p:sp>
            <p:nvSpPr>
              <p:cNvPr id="31774" name="Rectangle 30"/>
              <p:cNvSpPr>
                <a:spLocks noChangeArrowheads="1"/>
              </p:cNvSpPr>
              <p:nvPr/>
            </p:nvSpPr>
            <p:spPr bwMode="auto">
              <a:xfrm>
                <a:off x="776" y="3282"/>
                <a:ext cx="126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流放犹太人</a:t>
                </a:r>
                <a:r>
                  <a:rPr kumimoji="0" lang="en-US" altLang="zh-CN" sz="2000">
                    <a:solidFill>
                      <a:srgbClr val="000000"/>
                    </a:solidFill>
                    <a:ea typeface="宋体" charset="0"/>
                    <a:cs typeface="宋体" charset="0"/>
                  </a:rPr>
                  <a:t> (ca. 550 BC)</a:t>
                </a:r>
              </a:p>
            </p:txBody>
          </p:sp>
          <p:sp>
            <p:nvSpPr>
              <p:cNvPr id="31863" name="Rectangle 119"/>
              <p:cNvSpPr>
                <a:spLocks noChangeArrowheads="1"/>
              </p:cNvSpPr>
              <p:nvPr/>
            </p:nvSpPr>
            <p:spPr bwMode="auto">
              <a:xfrm>
                <a:off x="744" y="3282"/>
                <a:ext cx="1328"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66" name="Group 122"/>
            <p:cNvGrpSpPr>
              <a:grpSpLocks/>
            </p:cNvGrpSpPr>
            <p:nvPr/>
          </p:nvGrpSpPr>
          <p:grpSpPr bwMode="auto">
            <a:xfrm>
              <a:off x="2072" y="3282"/>
              <a:ext cx="1720" cy="403"/>
              <a:chOff x="2072" y="3282"/>
              <a:chExt cx="1720" cy="403"/>
            </a:xfrm>
          </p:grpSpPr>
          <p:sp>
            <p:nvSpPr>
              <p:cNvPr id="31775" name="Rectangle 31"/>
              <p:cNvSpPr>
                <a:spLocks noChangeArrowheads="1"/>
              </p:cNvSpPr>
              <p:nvPr/>
            </p:nvSpPr>
            <p:spPr bwMode="auto">
              <a:xfrm>
                <a:off x="2104" y="3282"/>
                <a:ext cx="1656"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a:solidFill>
                      <a:srgbClr val="000000"/>
                    </a:solidFill>
                    <a:latin typeface="Times New Roman" charset="0"/>
                    <a:ea typeface="宋体" charset="0"/>
                    <a:cs typeface="宋体" charset="0"/>
                  </a:rPr>
                  <a:t>流放后犹太人</a:t>
                </a:r>
                <a:r>
                  <a:rPr kumimoji="0" lang="en-US" altLang="zh-CN" sz="2000">
                    <a:solidFill>
                      <a:srgbClr val="000000"/>
                    </a:solidFill>
                    <a:ea typeface="宋体" charset="0"/>
                    <a:cs typeface="宋体" charset="0"/>
                  </a:rPr>
                  <a:t>(ca. 440 BC)</a:t>
                </a:r>
              </a:p>
            </p:txBody>
          </p:sp>
          <p:sp>
            <p:nvSpPr>
              <p:cNvPr id="31865" name="Rectangle 121"/>
              <p:cNvSpPr>
                <a:spLocks noChangeArrowheads="1"/>
              </p:cNvSpPr>
              <p:nvPr/>
            </p:nvSpPr>
            <p:spPr bwMode="auto">
              <a:xfrm>
                <a:off x="2072" y="3282"/>
                <a:ext cx="1720"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70" name="Group 126"/>
            <p:cNvGrpSpPr>
              <a:grpSpLocks/>
            </p:cNvGrpSpPr>
            <p:nvPr/>
          </p:nvGrpSpPr>
          <p:grpSpPr bwMode="auto">
            <a:xfrm>
              <a:off x="0" y="3685"/>
              <a:ext cx="744" cy="403"/>
              <a:chOff x="0" y="3685"/>
              <a:chExt cx="744" cy="403"/>
            </a:xfrm>
          </p:grpSpPr>
          <p:sp>
            <p:nvSpPr>
              <p:cNvPr id="31869" name="Rectangle 125"/>
              <p:cNvSpPr>
                <a:spLocks noChangeArrowheads="1"/>
              </p:cNvSpPr>
              <p:nvPr/>
            </p:nvSpPr>
            <p:spPr bwMode="auto">
              <a:xfrm>
                <a:off x="0" y="3685"/>
                <a:ext cx="744"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68" name="Group 124"/>
              <p:cNvGrpSpPr>
                <a:grpSpLocks/>
              </p:cNvGrpSpPr>
              <p:nvPr/>
            </p:nvGrpSpPr>
            <p:grpSpPr bwMode="auto">
              <a:xfrm>
                <a:off x="0" y="3685"/>
                <a:ext cx="744" cy="403"/>
                <a:chOff x="0" y="3685"/>
                <a:chExt cx="744" cy="403"/>
              </a:xfrm>
            </p:grpSpPr>
            <p:sp>
              <p:nvSpPr>
                <p:cNvPr id="31776" name="Rectangle 32"/>
                <p:cNvSpPr>
                  <a:spLocks noChangeArrowheads="1"/>
                </p:cNvSpPr>
                <p:nvPr/>
              </p:nvSpPr>
              <p:spPr bwMode="auto">
                <a:xfrm>
                  <a:off x="32" y="3685"/>
                  <a:ext cx="680"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年期</a:t>
                  </a:r>
                </a:p>
              </p:txBody>
            </p:sp>
            <p:sp>
              <p:nvSpPr>
                <p:cNvPr id="31867" name="Rectangle 123"/>
                <p:cNvSpPr>
                  <a:spLocks noChangeArrowheads="1"/>
                </p:cNvSpPr>
                <p:nvPr/>
              </p:nvSpPr>
              <p:spPr bwMode="auto">
                <a:xfrm>
                  <a:off x="0" y="3685"/>
                  <a:ext cx="74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72" name="Group 128"/>
            <p:cNvGrpSpPr>
              <a:grpSpLocks/>
            </p:cNvGrpSpPr>
            <p:nvPr/>
          </p:nvGrpSpPr>
          <p:grpSpPr bwMode="auto">
            <a:xfrm>
              <a:off x="744" y="3685"/>
              <a:ext cx="1328" cy="403"/>
              <a:chOff x="744" y="3685"/>
              <a:chExt cx="1328" cy="403"/>
            </a:xfrm>
          </p:grpSpPr>
          <p:sp>
            <p:nvSpPr>
              <p:cNvPr id="31777" name="Rectangle 33"/>
              <p:cNvSpPr>
                <a:spLocks noChangeArrowheads="1"/>
              </p:cNvSpPr>
              <p:nvPr/>
            </p:nvSpPr>
            <p:spPr bwMode="auto">
              <a:xfrm>
                <a:off x="776" y="3685"/>
                <a:ext cx="126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宋体" charset="0"/>
                    <a:cs typeface="宋体" charset="0"/>
                  </a:rPr>
                  <a:t>971-586 BC</a:t>
                </a:r>
              </a:p>
            </p:txBody>
          </p:sp>
          <p:sp>
            <p:nvSpPr>
              <p:cNvPr id="31871" name="Rectangle 127"/>
              <p:cNvSpPr>
                <a:spLocks noChangeArrowheads="1"/>
              </p:cNvSpPr>
              <p:nvPr/>
            </p:nvSpPr>
            <p:spPr bwMode="auto">
              <a:xfrm>
                <a:off x="744" y="3685"/>
                <a:ext cx="1328"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74" name="Group 130"/>
            <p:cNvGrpSpPr>
              <a:grpSpLocks/>
            </p:cNvGrpSpPr>
            <p:nvPr/>
          </p:nvGrpSpPr>
          <p:grpSpPr bwMode="auto">
            <a:xfrm>
              <a:off x="2072" y="3685"/>
              <a:ext cx="1720" cy="403"/>
              <a:chOff x="2072" y="3685"/>
              <a:chExt cx="1720" cy="403"/>
            </a:xfrm>
          </p:grpSpPr>
          <p:sp>
            <p:nvSpPr>
              <p:cNvPr id="31778" name="Rectangle 34"/>
              <p:cNvSpPr>
                <a:spLocks noChangeArrowheads="1"/>
              </p:cNvSpPr>
              <p:nvPr/>
            </p:nvSpPr>
            <p:spPr bwMode="auto">
              <a:xfrm>
                <a:off x="2104" y="3685"/>
                <a:ext cx="1656"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en-US" altLang="zh-CN" sz="2000">
                    <a:solidFill>
                      <a:srgbClr val="000000"/>
                    </a:solidFill>
                    <a:ea typeface="宋体" charset="0"/>
                    <a:cs typeface="宋体" charset="0"/>
                  </a:rPr>
                  <a:t>1011-538 BC</a:t>
                </a:r>
              </a:p>
            </p:txBody>
          </p:sp>
          <p:sp>
            <p:nvSpPr>
              <p:cNvPr id="31873" name="Rectangle 129"/>
              <p:cNvSpPr>
                <a:spLocks noChangeArrowheads="1"/>
              </p:cNvSpPr>
              <p:nvPr/>
            </p:nvSpPr>
            <p:spPr bwMode="auto">
              <a:xfrm>
                <a:off x="2072" y="3685"/>
                <a:ext cx="1720"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78" name="Group 134"/>
            <p:cNvGrpSpPr>
              <a:grpSpLocks/>
            </p:cNvGrpSpPr>
            <p:nvPr/>
          </p:nvGrpSpPr>
          <p:grpSpPr bwMode="auto">
            <a:xfrm>
              <a:off x="0" y="4088"/>
              <a:ext cx="744" cy="518"/>
              <a:chOff x="0" y="4088"/>
              <a:chExt cx="744" cy="518"/>
            </a:xfrm>
          </p:grpSpPr>
          <p:sp>
            <p:nvSpPr>
              <p:cNvPr id="31877" name="Rectangle 133"/>
              <p:cNvSpPr>
                <a:spLocks noChangeArrowheads="1"/>
              </p:cNvSpPr>
              <p:nvPr/>
            </p:nvSpPr>
            <p:spPr bwMode="auto">
              <a:xfrm>
                <a:off x="0" y="4088"/>
                <a:ext cx="744" cy="518"/>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76" name="Group 132"/>
              <p:cNvGrpSpPr>
                <a:grpSpLocks/>
              </p:cNvGrpSpPr>
              <p:nvPr/>
            </p:nvGrpSpPr>
            <p:grpSpPr bwMode="auto">
              <a:xfrm>
                <a:off x="0" y="4088"/>
                <a:ext cx="744" cy="518"/>
                <a:chOff x="0" y="4088"/>
                <a:chExt cx="744" cy="518"/>
              </a:xfrm>
            </p:grpSpPr>
            <p:sp>
              <p:nvSpPr>
                <p:cNvPr id="31779" name="Rectangle 35"/>
                <p:cNvSpPr>
                  <a:spLocks noChangeArrowheads="1"/>
                </p:cNvSpPr>
                <p:nvPr/>
              </p:nvSpPr>
              <p:spPr bwMode="auto">
                <a:xfrm>
                  <a:off x="32" y="4088"/>
                  <a:ext cx="680" cy="518"/>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重点</a:t>
                  </a:r>
                </a:p>
              </p:txBody>
            </p:sp>
            <p:sp>
              <p:nvSpPr>
                <p:cNvPr id="31875" name="Rectangle 131"/>
                <p:cNvSpPr>
                  <a:spLocks noChangeArrowheads="1"/>
                </p:cNvSpPr>
                <p:nvPr/>
              </p:nvSpPr>
              <p:spPr bwMode="auto">
                <a:xfrm>
                  <a:off x="0" y="4088"/>
                  <a:ext cx="744" cy="5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80" name="Group 136"/>
            <p:cNvGrpSpPr>
              <a:grpSpLocks/>
            </p:cNvGrpSpPr>
            <p:nvPr/>
          </p:nvGrpSpPr>
          <p:grpSpPr bwMode="auto">
            <a:xfrm>
              <a:off x="744" y="4088"/>
              <a:ext cx="1328" cy="518"/>
              <a:chOff x="744" y="4088"/>
              <a:chExt cx="1328" cy="518"/>
            </a:xfrm>
          </p:grpSpPr>
          <p:sp>
            <p:nvSpPr>
              <p:cNvPr id="31780" name="Rectangle 36"/>
              <p:cNvSpPr>
                <a:spLocks noChangeArrowheads="1"/>
              </p:cNvSpPr>
              <p:nvPr/>
            </p:nvSpPr>
            <p:spPr bwMode="auto">
              <a:xfrm>
                <a:off x="776" y="4088"/>
                <a:ext cx="1264" cy="5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1900">
                    <a:solidFill>
                      <a:srgbClr val="000000"/>
                    </a:solidFill>
                    <a:ea typeface="宋体" charset="0"/>
                    <a:cs typeface="宋体" charset="0"/>
                  </a:rPr>
                  <a:t>政治</a:t>
                </a:r>
                <a:r>
                  <a:rPr kumimoji="0" lang="en-US" altLang="zh-CN" sz="1900">
                    <a:solidFill>
                      <a:srgbClr val="000000"/>
                    </a:solidFill>
                    <a:ea typeface="宋体" charset="0"/>
                    <a:cs typeface="宋体" charset="0"/>
                  </a:rPr>
                  <a:t>: </a:t>
                </a:r>
                <a:r>
                  <a:rPr kumimoji="0" lang="zh-CN" altLang="en-US" sz="1900">
                    <a:solidFill>
                      <a:srgbClr val="000000"/>
                    </a:solidFill>
                    <a:ea typeface="宋体" charset="0"/>
                    <a:cs typeface="宋体" charset="0"/>
                  </a:rPr>
                  <a:t>皇位为重点</a:t>
                </a:r>
                <a:endParaRPr kumimoji="0" lang="en-US" altLang="zh-CN" sz="1900">
                  <a:solidFill>
                    <a:srgbClr val="000000"/>
                  </a:solidFill>
                  <a:ea typeface="宋体" charset="0"/>
                  <a:cs typeface="宋体" charset="0"/>
                </a:endParaRPr>
              </a:p>
            </p:txBody>
          </p:sp>
          <p:sp>
            <p:nvSpPr>
              <p:cNvPr id="31879" name="Rectangle 135"/>
              <p:cNvSpPr>
                <a:spLocks noChangeArrowheads="1"/>
              </p:cNvSpPr>
              <p:nvPr/>
            </p:nvSpPr>
            <p:spPr bwMode="auto">
              <a:xfrm>
                <a:off x="744" y="4088"/>
                <a:ext cx="1328" cy="5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82" name="Group 138"/>
            <p:cNvGrpSpPr>
              <a:grpSpLocks/>
            </p:cNvGrpSpPr>
            <p:nvPr/>
          </p:nvGrpSpPr>
          <p:grpSpPr bwMode="auto">
            <a:xfrm>
              <a:off x="2072" y="4088"/>
              <a:ext cx="1720" cy="518"/>
              <a:chOff x="2072" y="4088"/>
              <a:chExt cx="1720" cy="518"/>
            </a:xfrm>
          </p:grpSpPr>
          <p:sp>
            <p:nvSpPr>
              <p:cNvPr id="31781" name="Rectangle 37"/>
              <p:cNvSpPr>
                <a:spLocks noChangeArrowheads="1"/>
              </p:cNvSpPr>
              <p:nvPr/>
            </p:nvSpPr>
            <p:spPr bwMode="auto">
              <a:xfrm>
                <a:off x="2104" y="4088"/>
                <a:ext cx="1656" cy="5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1900">
                    <a:solidFill>
                      <a:srgbClr val="000000"/>
                    </a:solidFill>
                    <a:ea typeface="宋体" charset="0"/>
                    <a:cs typeface="宋体" charset="0"/>
                  </a:rPr>
                  <a:t>圣性</a:t>
                </a:r>
                <a:r>
                  <a:rPr kumimoji="0" lang="en-US" altLang="zh-CN" sz="1900">
                    <a:solidFill>
                      <a:srgbClr val="000000"/>
                    </a:solidFill>
                    <a:ea typeface="宋体" charset="0"/>
                    <a:cs typeface="宋体" charset="0"/>
                  </a:rPr>
                  <a:t>: </a:t>
                </a:r>
                <a:r>
                  <a:rPr kumimoji="0" lang="zh-CN" altLang="en-US" sz="1900">
                    <a:solidFill>
                      <a:srgbClr val="000000"/>
                    </a:solidFill>
                    <a:ea typeface="宋体" charset="0"/>
                    <a:cs typeface="宋体" charset="0"/>
                  </a:rPr>
                  <a:t>圣殿为重点</a:t>
                </a:r>
              </a:p>
            </p:txBody>
          </p:sp>
          <p:sp>
            <p:nvSpPr>
              <p:cNvPr id="31881" name="Rectangle 137"/>
              <p:cNvSpPr>
                <a:spLocks noChangeArrowheads="1"/>
              </p:cNvSpPr>
              <p:nvPr/>
            </p:nvSpPr>
            <p:spPr bwMode="auto">
              <a:xfrm>
                <a:off x="2072" y="4088"/>
                <a:ext cx="1720" cy="5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86" name="Group 142"/>
            <p:cNvGrpSpPr>
              <a:grpSpLocks/>
            </p:cNvGrpSpPr>
            <p:nvPr/>
          </p:nvGrpSpPr>
          <p:grpSpPr bwMode="auto">
            <a:xfrm>
              <a:off x="0" y="4606"/>
              <a:ext cx="744" cy="403"/>
              <a:chOff x="0" y="4606"/>
              <a:chExt cx="744" cy="403"/>
            </a:xfrm>
          </p:grpSpPr>
          <p:sp>
            <p:nvSpPr>
              <p:cNvPr id="31885" name="Rectangle 141"/>
              <p:cNvSpPr>
                <a:spLocks noChangeArrowheads="1"/>
              </p:cNvSpPr>
              <p:nvPr/>
            </p:nvSpPr>
            <p:spPr bwMode="auto">
              <a:xfrm>
                <a:off x="0" y="4606"/>
                <a:ext cx="744"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84" name="Group 140"/>
              <p:cNvGrpSpPr>
                <a:grpSpLocks/>
              </p:cNvGrpSpPr>
              <p:nvPr/>
            </p:nvGrpSpPr>
            <p:grpSpPr bwMode="auto">
              <a:xfrm>
                <a:off x="0" y="4606"/>
                <a:ext cx="744" cy="403"/>
                <a:chOff x="0" y="4606"/>
                <a:chExt cx="744" cy="403"/>
              </a:xfrm>
            </p:grpSpPr>
            <p:sp>
              <p:nvSpPr>
                <p:cNvPr id="31782" name="Rectangle 38"/>
                <p:cNvSpPr>
                  <a:spLocks noChangeArrowheads="1"/>
                </p:cNvSpPr>
                <p:nvPr/>
              </p:nvSpPr>
              <p:spPr bwMode="auto">
                <a:xfrm>
                  <a:off x="32" y="4606"/>
                  <a:ext cx="680"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内容</a:t>
                  </a:r>
                </a:p>
              </p:txBody>
            </p:sp>
            <p:sp>
              <p:nvSpPr>
                <p:cNvPr id="31883" name="Rectangle 139"/>
                <p:cNvSpPr>
                  <a:spLocks noChangeArrowheads="1"/>
                </p:cNvSpPr>
                <p:nvPr/>
              </p:nvSpPr>
              <p:spPr bwMode="auto">
                <a:xfrm>
                  <a:off x="0" y="4606"/>
                  <a:ext cx="74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88" name="Group 144"/>
            <p:cNvGrpSpPr>
              <a:grpSpLocks/>
            </p:cNvGrpSpPr>
            <p:nvPr/>
          </p:nvGrpSpPr>
          <p:grpSpPr bwMode="auto">
            <a:xfrm>
              <a:off x="744" y="4606"/>
              <a:ext cx="1328" cy="403"/>
              <a:chOff x="744" y="4606"/>
              <a:chExt cx="1328" cy="403"/>
            </a:xfrm>
          </p:grpSpPr>
          <p:sp>
            <p:nvSpPr>
              <p:cNvPr id="31783" name="Rectangle 39"/>
              <p:cNvSpPr>
                <a:spLocks noChangeArrowheads="1"/>
              </p:cNvSpPr>
              <p:nvPr/>
            </p:nvSpPr>
            <p:spPr bwMode="auto">
              <a:xfrm>
                <a:off x="776" y="4606"/>
                <a:ext cx="126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历史的</a:t>
                </a:r>
              </a:p>
            </p:txBody>
          </p:sp>
          <p:sp>
            <p:nvSpPr>
              <p:cNvPr id="31887" name="Rectangle 143"/>
              <p:cNvSpPr>
                <a:spLocks noChangeArrowheads="1"/>
              </p:cNvSpPr>
              <p:nvPr/>
            </p:nvSpPr>
            <p:spPr bwMode="auto">
              <a:xfrm>
                <a:off x="744" y="4606"/>
                <a:ext cx="1328"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90" name="Group 146"/>
            <p:cNvGrpSpPr>
              <a:grpSpLocks/>
            </p:cNvGrpSpPr>
            <p:nvPr/>
          </p:nvGrpSpPr>
          <p:grpSpPr bwMode="auto">
            <a:xfrm>
              <a:off x="2072" y="4606"/>
              <a:ext cx="1720" cy="403"/>
              <a:chOff x="2072" y="4606"/>
              <a:chExt cx="1720" cy="403"/>
            </a:xfrm>
          </p:grpSpPr>
          <p:sp>
            <p:nvSpPr>
              <p:cNvPr id="31784" name="Rectangle 40"/>
              <p:cNvSpPr>
                <a:spLocks noChangeArrowheads="1"/>
              </p:cNvSpPr>
              <p:nvPr/>
            </p:nvSpPr>
            <p:spPr bwMode="auto">
              <a:xfrm>
                <a:off x="2104" y="4606"/>
                <a:ext cx="1656"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神学的</a:t>
                </a:r>
              </a:p>
            </p:txBody>
          </p:sp>
          <p:sp>
            <p:nvSpPr>
              <p:cNvPr id="31889" name="Rectangle 145"/>
              <p:cNvSpPr>
                <a:spLocks noChangeArrowheads="1"/>
              </p:cNvSpPr>
              <p:nvPr/>
            </p:nvSpPr>
            <p:spPr bwMode="auto">
              <a:xfrm>
                <a:off x="2072" y="4606"/>
                <a:ext cx="1720"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94" name="Group 150"/>
            <p:cNvGrpSpPr>
              <a:grpSpLocks/>
            </p:cNvGrpSpPr>
            <p:nvPr/>
          </p:nvGrpSpPr>
          <p:grpSpPr bwMode="auto">
            <a:xfrm>
              <a:off x="0" y="5009"/>
              <a:ext cx="744" cy="403"/>
              <a:chOff x="0" y="5009"/>
              <a:chExt cx="744" cy="403"/>
            </a:xfrm>
          </p:grpSpPr>
          <p:sp>
            <p:nvSpPr>
              <p:cNvPr id="31893" name="Rectangle 149"/>
              <p:cNvSpPr>
                <a:spLocks noChangeArrowheads="1"/>
              </p:cNvSpPr>
              <p:nvPr/>
            </p:nvSpPr>
            <p:spPr bwMode="auto">
              <a:xfrm>
                <a:off x="0" y="5009"/>
                <a:ext cx="744"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892" name="Group 148"/>
              <p:cNvGrpSpPr>
                <a:grpSpLocks/>
              </p:cNvGrpSpPr>
              <p:nvPr/>
            </p:nvGrpSpPr>
            <p:grpSpPr bwMode="auto">
              <a:xfrm>
                <a:off x="0" y="5009"/>
                <a:ext cx="744" cy="403"/>
                <a:chOff x="0" y="5009"/>
                <a:chExt cx="744" cy="403"/>
              </a:xfrm>
            </p:grpSpPr>
            <p:sp>
              <p:nvSpPr>
                <p:cNvPr id="31785" name="Rectangle 41"/>
                <p:cNvSpPr>
                  <a:spLocks noChangeArrowheads="1"/>
                </p:cNvSpPr>
                <p:nvPr/>
              </p:nvSpPr>
              <p:spPr bwMode="auto">
                <a:xfrm>
                  <a:off x="32" y="5009"/>
                  <a:ext cx="680"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属性</a:t>
                  </a:r>
                </a:p>
              </p:txBody>
            </p:sp>
            <p:sp>
              <p:nvSpPr>
                <p:cNvPr id="31891" name="Rectangle 147"/>
                <p:cNvSpPr>
                  <a:spLocks noChangeArrowheads="1"/>
                </p:cNvSpPr>
                <p:nvPr/>
              </p:nvSpPr>
              <p:spPr bwMode="auto">
                <a:xfrm>
                  <a:off x="0" y="5009"/>
                  <a:ext cx="74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896" name="Group 152"/>
            <p:cNvGrpSpPr>
              <a:grpSpLocks/>
            </p:cNvGrpSpPr>
            <p:nvPr/>
          </p:nvGrpSpPr>
          <p:grpSpPr bwMode="auto">
            <a:xfrm>
              <a:off x="744" y="5009"/>
              <a:ext cx="1328" cy="403"/>
              <a:chOff x="744" y="5009"/>
              <a:chExt cx="1328" cy="403"/>
            </a:xfrm>
          </p:grpSpPr>
          <p:sp>
            <p:nvSpPr>
              <p:cNvPr id="31786" name="Rectangle 42"/>
              <p:cNvSpPr>
                <a:spLocks noChangeArrowheads="1"/>
              </p:cNvSpPr>
              <p:nvPr/>
            </p:nvSpPr>
            <p:spPr bwMode="auto">
              <a:xfrm>
                <a:off x="776" y="5009"/>
                <a:ext cx="126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上帝的正义</a:t>
                </a:r>
              </a:p>
            </p:txBody>
          </p:sp>
          <p:sp>
            <p:nvSpPr>
              <p:cNvPr id="31895" name="Rectangle 151"/>
              <p:cNvSpPr>
                <a:spLocks noChangeArrowheads="1"/>
              </p:cNvSpPr>
              <p:nvPr/>
            </p:nvSpPr>
            <p:spPr bwMode="auto">
              <a:xfrm>
                <a:off x="744" y="5009"/>
                <a:ext cx="1328"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898" name="Group 154"/>
            <p:cNvGrpSpPr>
              <a:grpSpLocks/>
            </p:cNvGrpSpPr>
            <p:nvPr/>
          </p:nvGrpSpPr>
          <p:grpSpPr bwMode="auto">
            <a:xfrm>
              <a:off x="2072" y="5009"/>
              <a:ext cx="1720" cy="403"/>
              <a:chOff x="2072" y="5009"/>
              <a:chExt cx="1720" cy="403"/>
            </a:xfrm>
          </p:grpSpPr>
          <p:sp>
            <p:nvSpPr>
              <p:cNvPr id="31787" name="Rectangle 43"/>
              <p:cNvSpPr>
                <a:spLocks noChangeArrowheads="1"/>
              </p:cNvSpPr>
              <p:nvPr/>
            </p:nvSpPr>
            <p:spPr bwMode="auto">
              <a:xfrm>
                <a:off x="2104" y="5009"/>
                <a:ext cx="1656"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上帝的恩典</a:t>
                </a:r>
              </a:p>
            </p:txBody>
          </p:sp>
          <p:sp>
            <p:nvSpPr>
              <p:cNvPr id="31897" name="Rectangle 153"/>
              <p:cNvSpPr>
                <a:spLocks noChangeArrowheads="1"/>
              </p:cNvSpPr>
              <p:nvPr/>
            </p:nvSpPr>
            <p:spPr bwMode="auto">
              <a:xfrm>
                <a:off x="2072" y="5009"/>
                <a:ext cx="1720"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902" name="Group 158"/>
            <p:cNvGrpSpPr>
              <a:grpSpLocks/>
            </p:cNvGrpSpPr>
            <p:nvPr/>
          </p:nvGrpSpPr>
          <p:grpSpPr bwMode="auto">
            <a:xfrm>
              <a:off x="0" y="5412"/>
              <a:ext cx="744" cy="403"/>
              <a:chOff x="0" y="5412"/>
              <a:chExt cx="744" cy="403"/>
            </a:xfrm>
          </p:grpSpPr>
          <p:sp>
            <p:nvSpPr>
              <p:cNvPr id="31901" name="Rectangle 157"/>
              <p:cNvSpPr>
                <a:spLocks noChangeArrowheads="1"/>
              </p:cNvSpPr>
              <p:nvPr/>
            </p:nvSpPr>
            <p:spPr bwMode="auto">
              <a:xfrm>
                <a:off x="0" y="5412"/>
                <a:ext cx="744"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1900" name="Group 156"/>
              <p:cNvGrpSpPr>
                <a:grpSpLocks/>
              </p:cNvGrpSpPr>
              <p:nvPr/>
            </p:nvGrpSpPr>
            <p:grpSpPr bwMode="auto">
              <a:xfrm>
                <a:off x="0" y="5412"/>
                <a:ext cx="744" cy="403"/>
                <a:chOff x="0" y="5412"/>
                <a:chExt cx="744" cy="403"/>
              </a:xfrm>
            </p:grpSpPr>
            <p:sp>
              <p:nvSpPr>
                <p:cNvPr id="31788" name="Rectangle 44"/>
                <p:cNvSpPr>
                  <a:spLocks noChangeArrowheads="1"/>
                </p:cNvSpPr>
                <p:nvPr/>
              </p:nvSpPr>
              <p:spPr bwMode="auto">
                <a:xfrm>
                  <a:off x="32" y="5412"/>
                  <a:ext cx="680" cy="403"/>
                </a:xfrm>
                <a:prstGeom prst="rect">
                  <a:avLst/>
                </a:prstGeom>
                <a:solidFill>
                  <a:srgbClr val="CCCCCC"/>
                </a:soli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i="1">
                      <a:solidFill>
                        <a:srgbClr val="000000"/>
                      </a:solidFill>
                      <a:effectLst>
                        <a:outerShdw blurRad="38100" dist="38100" dir="2700000" algn="tl">
                          <a:srgbClr val="FFFFFF"/>
                        </a:outerShdw>
                      </a:effectLst>
                      <a:ea typeface="宋体" charset="0"/>
                      <a:cs typeface="宋体" charset="0"/>
                    </a:rPr>
                    <a:t>领导</a:t>
                  </a:r>
                </a:p>
              </p:txBody>
            </p:sp>
            <p:sp>
              <p:nvSpPr>
                <p:cNvPr id="31899" name="Rectangle 155"/>
                <p:cNvSpPr>
                  <a:spLocks noChangeArrowheads="1"/>
                </p:cNvSpPr>
                <p:nvPr/>
              </p:nvSpPr>
              <p:spPr bwMode="auto">
                <a:xfrm>
                  <a:off x="0" y="5412"/>
                  <a:ext cx="74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grpSp>
          <p:nvGrpSpPr>
            <p:cNvPr id="31904" name="Group 160"/>
            <p:cNvGrpSpPr>
              <a:grpSpLocks/>
            </p:cNvGrpSpPr>
            <p:nvPr/>
          </p:nvGrpSpPr>
          <p:grpSpPr bwMode="auto">
            <a:xfrm>
              <a:off x="744" y="5412"/>
              <a:ext cx="1328" cy="403"/>
              <a:chOff x="744" y="5412"/>
              <a:chExt cx="1328" cy="403"/>
            </a:xfrm>
          </p:grpSpPr>
          <p:sp>
            <p:nvSpPr>
              <p:cNvPr id="31789" name="Rectangle 45"/>
              <p:cNvSpPr>
                <a:spLocks noChangeArrowheads="1"/>
              </p:cNvSpPr>
              <p:nvPr/>
            </p:nvSpPr>
            <p:spPr bwMode="auto">
              <a:xfrm>
                <a:off x="776" y="5412"/>
                <a:ext cx="1264"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人的责任</a:t>
                </a:r>
              </a:p>
            </p:txBody>
          </p:sp>
          <p:sp>
            <p:nvSpPr>
              <p:cNvPr id="31903" name="Rectangle 159"/>
              <p:cNvSpPr>
                <a:spLocks noChangeArrowheads="1"/>
              </p:cNvSpPr>
              <p:nvPr/>
            </p:nvSpPr>
            <p:spPr bwMode="auto">
              <a:xfrm>
                <a:off x="744" y="5412"/>
                <a:ext cx="1328"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1906" name="Group 162"/>
            <p:cNvGrpSpPr>
              <a:grpSpLocks/>
            </p:cNvGrpSpPr>
            <p:nvPr/>
          </p:nvGrpSpPr>
          <p:grpSpPr bwMode="auto">
            <a:xfrm>
              <a:off x="2072" y="5412"/>
              <a:ext cx="1720" cy="403"/>
              <a:chOff x="2072" y="5412"/>
              <a:chExt cx="1720" cy="403"/>
            </a:xfrm>
          </p:grpSpPr>
          <p:sp>
            <p:nvSpPr>
              <p:cNvPr id="31790" name="Rectangle 46"/>
              <p:cNvSpPr>
                <a:spLocks noChangeArrowheads="1"/>
              </p:cNvSpPr>
              <p:nvPr/>
            </p:nvSpPr>
            <p:spPr bwMode="auto">
              <a:xfrm>
                <a:off x="2104" y="5412"/>
                <a:ext cx="1656"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sz="2000">
                    <a:solidFill>
                      <a:srgbClr val="000000"/>
                    </a:solidFill>
                    <a:ea typeface="宋体" charset="0"/>
                    <a:cs typeface="宋体" charset="0"/>
                  </a:rPr>
                  <a:t>神的主权</a:t>
                </a:r>
              </a:p>
            </p:txBody>
          </p:sp>
          <p:sp>
            <p:nvSpPr>
              <p:cNvPr id="31905" name="Rectangle 161"/>
              <p:cNvSpPr>
                <a:spLocks noChangeArrowheads="1"/>
              </p:cNvSpPr>
              <p:nvPr/>
            </p:nvSpPr>
            <p:spPr bwMode="auto">
              <a:xfrm>
                <a:off x="2072" y="5412"/>
                <a:ext cx="1720"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sp>
        <p:nvSpPr>
          <p:cNvPr id="31908" name="WordArt 164"/>
          <p:cNvSpPr>
            <a:spLocks noChangeArrowheads="1" noChangeShapeType="1" noTextEdit="1"/>
          </p:cNvSpPr>
          <p:nvPr/>
        </p:nvSpPr>
        <p:spPr bwMode="auto">
          <a:xfrm>
            <a:off x="2743200" y="1371600"/>
            <a:ext cx="1143000" cy="981075"/>
          </a:xfrm>
          <a:prstGeom prst="rect">
            <a:avLst/>
          </a:prstGeom>
        </p:spPr>
        <p:txBody>
          <a:bodyPr wrap="none" fromWordArt="1">
            <a:prstTxWarp prst="textSlantUp">
              <a:avLst>
                <a:gd name="adj" fmla="val 32056"/>
              </a:avLst>
            </a:prstTxWarp>
          </a:bodyPr>
          <a:lstStyle/>
          <a:p>
            <a:pPr algn="ctr" eaLnBrk="1" hangingPunct="1">
              <a:lnSpc>
                <a:spcPct val="100000"/>
              </a:lnSpc>
              <a:spcBef>
                <a:spcPct val="0"/>
              </a:spcBef>
              <a:buFontTx/>
              <a:buNone/>
            </a:pPr>
            <a:r>
              <a:rPr kumimoji="0" lang="zh-TW" altLang="en-US" sz="3600" b="0" kern="10">
                <a:ln w="9525" cap="sq">
                  <a:solidFill>
                    <a:srgbClr val="CC99FF"/>
                  </a:solidFill>
                  <a:round/>
                  <a:headEnd type="none" w="sm" len="sm"/>
                  <a:tailEnd type="none" w="sm" len="sm"/>
                </a:ln>
                <a:gradFill rotWithShape="0">
                  <a:gsLst>
                    <a:gs pos="0">
                      <a:srgbClr val="6600CC"/>
                    </a:gs>
                    <a:gs pos="100000">
                      <a:srgbClr val="CC00CC"/>
                    </a:gs>
                  </a:gsLst>
                  <a:lin ang="5400000" scaled="1"/>
                </a:gradFill>
                <a:effectLst>
                  <a:outerShdw blurRad="63500" dist="53882" dir="2700000" algn="ctr" rotWithShape="0">
                    <a:srgbClr val="9999FF">
                      <a:alpha val="80000"/>
                    </a:srgbClr>
                  </a:outerShdw>
                </a:effectLst>
                <a:latin typeface="Impact"/>
                <a:ea typeface="Impact"/>
                <a:cs typeface="Impact"/>
              </a:rPr>
              <a:t>列王纪</a:t>
            </a:r>
            <a:endParaRPr kumimoji="0" lang="en-US" sz="3600" b="0" kern="10">
              <a:ln w="9525" cap="sq">
                <a:solidFill>
                  <a:srgbClr val="CC99FF"/>
                </a:solidFill>
                <a:round/>
                <a:headEnd type="none" w="sm" len="sm"/>
                <a:tailEnd type="none" w="sm" len="sm"/>
              </a:ln>
              <a:gradFill rotWithShape="0">
                <a:gsLst>
                  <a:gs pos="0">
                    <a:srgbClr val="6600CC"/>
                  </a:gs>
                  <a:gs pos="100000">
                    <a:srgbClr val="CC00CC"/>
                  </a:gs>
                </a:gsLst>
                <a:lin ang="5400000" scaled="1"/>
              </a:gradFill>
              <a:effectLst>
                <a:outerShdw blurRad="63500" dist="53882" dir="2700000" algn="ctr" rotWithShape="0">
                  <a:srgbClr val="9999FF">
                    <a:alpha val="80000"/>
                  </a:srgbClr>
                </a:outerShdw>
              </a:effectLst>
              <a:latin typeface="Impact"/>
              <a:ea typeface="Impact"/>
              <a:cs typeface="Impact"/>
            </a:endParaRPr>
          </a:p>
        </p:txBody>
      </p:sp>
      <p:sp>
        <p:nvSpPr>
          <p:cNvPr id="31909" name="WordArt 165"/>
          <p:cNvSpPr>
            <a:spLocks noChangeArrowheads="1" noChangeShapeType="1" noTextEdit="1"/>
          </p:cNvSpPr>
          <p:nvPr/>
        </p:nvSpPr>
        <p:spPr bwMode="auto">
          <a:xfrm>
            <a:off x="6019800" y="1600200"/>
            <a:ext cx="2041525" cy="571500"/>
          </a:xfrm>
          <a:prstGeom prst="rect">
            <a:avLst/>
          </a:prstGeom>
        </p:spPr>
        <p:txBody>
          <a:bodyPr wrap="none" fromWordArt="1">
            <a:prstTxWarp prst="textPlain">
              <a:avLst>
                <a:gd name="adj" fmla="val 50000"/>
              </a:avLst>
            </a:prstTxWarp>
          </a:bodyPr>
          <a:lstStyle/>
          <a:p>
            <a:pPr algn="ctr" eaLnBrk="1" hangingPunct="1">
              <a:lnSpc>
                <a:spcPct val="100000"/>
              </a:lnSpc>
              <a:spcBef>
                <a:spcPct val="0"/>
              </a:spcBef>
              <a:buFontTx/>
              <a:buNone/>
            </a:pPr>
            <a:r>
              <a:rPr kumimoji="0" lang="zh-TW" altLang="en-US" sz="3600" b="0" kern="10">
                <a:ln w="19050" cap="sq">
                  <a:solidFill>
                    <a:srgbClr val="99CCFF"/>
                  </a:solidFill>
                  <a:round/>
                  <a:headEnd type="none" w="sm" len="sm"/>
                  <a:tailEnd type="none" w="sm" len="sm"/>
                </a:ln>
                <a:solidFill>
                  <a:srgbClr val="0066CC"/>
                </a:solidFill>
                <a:effectLst>
                  <a:outerShdw blurRad="63500" dist="38099" dir="2700000" algn="ctr" rotWithShape="0">
                    <a:srgbClr val="990000">
                      <a:alpha val="74998"/>
                    </a:srgbClr>
                  </a:outerShdw>
                </a:effectLst>
                <a:latin typeface="Impact"/>
                <a:ea typeface="Impact"/>
                <a:cs typeface="Impact"/>
              </a:rPr>
              <a:t>历代志</a:t>
            </a:r>
            <a:endParaRPr kumimoji="0" lang="en-US" sz="3600" b="0" kern="10">
              <a:ln w="19050" cap="sq">
                <a:solidFill>
                  <a:srgbClr val="99CCFF"/>
                </a:solidFill>
                <a:round/>
                <a:headEnd type="none" w="sm" len="sm"/>
                <a:tailEnd type="none" w="sm" len="sm"/>
              </a:ln>
              <a:solidFill>
                <a:srgbClr val="0066CC"/>
              </a:solidFill>
              <a:effectLst>
                <a:outerShdw blurRad="63500" dist="38099" dir="2700000" algn="ctr" rotWithShape="0">
                  <a:srgbClr val="990000">
                    <a:alpha val="74998"/>
                  </a:srgbClr>
                </a:outerShdw>
              </a:effectLst>
              <a:latin typeface="Impact"/>
              <a:ea typeface="Impact"/>
              <a:cs typeface="Impact"/>
            </a:endParaRPr>
          </a:p>
        </p:txBody>
      </p:sp>
      <p:sp>
        <p:nvSpPr>
          <p:cNvPr id="31910" name="Text Box 166"/>
          <p:cNvSpPr txBox="1">
            <a:spLocks noChangeArrowheads="1"/>
          </p:cNvSpPr>
          <p:nvPr/>
        </p:nvSpPr>
        <p:spPr bwMode="auto">
          <a:xfrm>
            <a:off x="8458200" y="0"/>
            <a:ext cx="685800" cy="533400"/>
          </a:xfrm>
          <a:prstGeom prst="rect">
            <a:avLst/>
          </a:prstGeom>
          <a:noFill/>
          <a:ln>
            <a:noFill/>
          </a:ln>
          <a:effectLst/>
          <a:extLst>
            <a:ext uri="{909E8E84-426E-40dd-AFC4-6F175D3DCCD1}">
              <a14:hiddenFill xmlns="" xmlns:a14="http://schemas.microsoft.com/office/drawing/2010/main">
                <a:solidFill>
                  <a:schemeClr val="tx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chorCtr="1"/>
          <a:lstStyle/>
          <a:p>
            <a:pPr algn="ctr" eaLnBrk="1" hangingPunct="1">
              <a:lnSpc>
                <a:spcPct val="100000"/>
              </a:lnSpc>
              <a:spcBef>
                <a:spcPct val="50000"/>
              </a:spcBef>
              <a:buFontTx/>
              <a:buNone/>
            </a:pPr>
            <a:r>
              <a:rPr kumimoji="0" lang="en-US">
                <a:solidFill>
                  <a:srgbClr val="000000"/>
                </a:solidFill>
                <a:latin typeface="Times New Roman" charset="0"/>
                <a:cs typeface="+mn-cs"/>
              </a:rPr>
              <a:t>264</a:t>
            </a:r>
          </a:p>
        </p:txBody>
      </p:sp>
    </p:spTree>
    <p:extLst>
      <p:ext uri="{BB962C8B-B14F-4D97-AF65-F5344CB8AC3E}">
        <p14:creationId xmlns:p14="http://schemas.microsoft.com/office/powerpoint/2010/main" val="1502592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31907"/>
                                        </p:tgtEl>
                                        <p:attrNameLst>
                                          <p:attrName>style.visibility</p:attrName>
                                        </p:attrNameLst>
                                      </p:cBhvr>
                                      <p:to>
                                        <p:strVal val="visible"/>
                                      </p:to>
                                    </p:set>
                                    <p:anim calcmode="lin" valueType="num">
                                      <p:cBhvr>
                                        <p:cTn id="7" dur="1000" fill="hold"/>
                                        <p:tgtEl>
                                          <p:spTgt spid="31907"/>
                                        </p:tgtEl>
                                        <p:attrNameLst>
                                          <p:attrName>ppt_w</p:attrName>
                                        </p:attrNameLst>
                                      </p:cBhvr>
                                      <p:tavLst>
                                        <p:tav tm="0">
                                          <p:val>
                                            <p:fltVal val="0"/>
                                          </p:val>
                                        </p:tav>
                                        <p:tav tm="100000">
                                          <p:val>
                                            <p:strVal val="#ppt_w"/>
                                          </p:val>
                                        </p:tav>
                                      </p:tavLst>
                                    </p:anim>
                                    <p:anim calcmode="lin" valueType="num">
                                      <p:cBhvr>
                                        <p:cTn id="8" dur="1000" fill="hold"/>
                                        <p:tgtEl>
                                          <p:spTgt spid="31907"/>
                                        </p:tgtEl>
                                        <p:attrNameLst>
                                          <p:attrName>ppt_h</p:attrName>
                                        </p:attrNameLst>
                                      </p:cBhvr>
                                      <p:tavLst>
                                        <p:tav tm="0">
                                          <p:val>
                                            <p:fltVal val="0"/>
                                          </p:val>
                                        </p:tav>
                                        <p:tav tm="100000">
                                          <p:val>
                                            <p:strVal val="#ppt_h"/>
                                          </p:val>
                                        </p:tav>
                                      </p:tavLst>
                                    </p:anim>
                                    <p:anim calcmode="lin" valueType="num">
                                      <p:cBhvr>
                                        <p:cTn id="9" dur="1000" fill="hold"/>
                                        <p:tgtEl>
                                          <p:spTgt spid="31907"/>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1907"/>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1000"/>
                            </p:stCondLst>
                            <p:childTnLst>
                              <p:par>
                                <p:cTn id="12" presetID="5" presetClass="entr" presetSubtype="10" fill="hold" grpId="0" nodeType="afterEffect">
                                  <p:stCondLst>
                                    <p:cond delay="0"/>
                                  </p:stCondLst>
                                  <p:childTnLst>
                                    <p:set>
                                      <p:cBhvr>
                                        <p:cTn id="13" dur="1" fill="hold">
                                          <p:stCondLst>
                                            <p:cond delay="0"/>
                                          </p:stCondLst>
                                        </p:cTn>
                                        <p:tgtEl>
                                          <p:spTgt spid="31908"/>
                                        </p:tgtEl>
                                        <p:attrNameLst>
                                          <p:attrName>style.visibility</p:attrName>
                                        </p:attrNameLst>
                                      </p:cBhvr>
                                      <p:to>
                                        <p:strVal val="visible"/>
                                      </p:to>
                                    </p:set>
                                    <p:animEffect transition="in" filter="checkerboard(across)">
                                      <p:cBhvr>
                                        <p:cTn id="14" dur="500"/>
                                        <p:tgtEl>
                                          <p:spTgt spid="31908"/>
                                        </p:tgtEl>
                                      </p:cBhvr>
                                    </p:animEffect>
                                  </p:childTnLst>
                                </p:cTn>
                              </p:par>
                            </p:childTnLst>
                          </p:cTn>
                        </p:par>
                        <p:par>
                          <p:cTn id="15" fill="hold" nodeType="afterGroup">
                            <p:stCondLst>
                              <p:cond delay="1500"/>
                            </p:stCondLst>
                            <p:childTnLst>
                              <p:par>
                                <p:cTn id="16" presetID="5" presetClass="entr" presetSubtype="10" fill="hold" grpId="0" nodeType="afterEffect">
                                  <p:stCondLst>
                                    <p:cond delay="0"/>
                                  </p:stCondLst>
                                  <p:childTnLst>
                                    <p:set>
                                      <p:cBhvr>
                                        <p:cTn id="17" dur="1" fill="hold">
                                          <p:stCondLst>
                                            <p:cond delay="0"/>
                                          </p:stCondLst>
                                        </p:cTn>
                                        <p:tgtEl>
                                          <p:spTgt spid="31909"/>
                                        </p:tgtEl>
                                        <p:attrNameLst>
                                          <p:attrName>style.visibility</p:attrName>
                                        </p:attrNameLst>
                                      </p:cBhvr>
                                      <p:to>
                                        <p:strVal val="visible"/>
                                      </p:to>
                                    </p:set>
                                    <p:animEffect transition="in" filter="checkerboard(across)">
                                      <p:cBhvr>
                                        <p:cTn id="18" dur="500"/>
                                        <p:tgtEl>
                                          <p:spTgt spid="31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908" grpId="0" animBg="1"/>
      <p:bldP spid="31909" grpId="0" animBg="1"/>
    </p:bldLst>
  </p:timing>
</p:sld>
</file>

<file path=ppt/slides/slide3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0722" name="Rectangle 2"/>
          <p:cNvSpPr>
            <a:spLocks noGrp="1" noChangeArrowheads="1"/>
          </p:cNvSpPr>
          <p:nvPr>
            <p:ph type="title"/>
          </p:nvPr>
        </p:nvSpPr>
        <p:spPr>
          <a:xfrm>
            <a:off x="1066800" y="0"/>
            <a:ext cx="7086600" cy="1066800"/>
          </a:xfrm>
          <a:solidFill>
            <a:schemeClr val="tx1"/>
          </a:solidFill>
          <a:ln>
            <a:solidFill>
              <a:schemeClr val="tx1"/>
            </a:solidFill>
            <a:miter lim="800000"/>
            <a:headEnd/>
            <a:tailEnd/>
          </a:ln>
        </p:spPr>
        <p:txBody>
          <a:bodyPr/>
          <a:lstStyle/>
          <a:p>
            <a:r>
              <a:rPr lang="zh-CN" altLang="en-US" sz="3600" b="1">
                <a:solidFill>
                  <a:srgbClr val="FFFFFF"/>
                </a:solidFill>
                <a:latin typeface="Arial Black" charset="0"/>
                <a:ea typeface="宋体" charset="0"/>
                <a:cs typeface="宋体" charset="0"/>
              </a:rPr>
              <a:t>说明撒母耳记，列王纪 与 历代志的意义</a:t>
            </a:r>
            <a:endParaRPr lang="en-US" sz="3600" b="1">
              <a:solidFill>
                <a:srgbClr val="FFFFFF"/>
              </a:solidFill>
              <a:latin typeface="Arial Black" charset="0"/>
            </a:endParaRPr>
          </a:p>
        </p:txBody>
      </p:sp>
      <p:sp>
        <p:nvSpPr>
          <p:cNvPr id="30724" name="Text Box 4"/>
          <p:cNvSpPr txBox="1">
            <a:spLocks noChangeArrowheads="1"/>
          </p:cNvSpPr>
          <p:nvPr/>
        </p:nvSpPr>
        <p:spPr bwMode="auto">
          <a:xfrm>
            <a:off x="8458200" y="0"/>
            <a:ext cx="685800" cy="533400"/>
          </a:xfrm>
          <a:prstGeom prst="rect">
            <a:avLst/>
          </a:prstGeom>
          <a:noFill/>
          <a:ln>
            <a:noFill/>
          </a:ln>
          <a:effectLst/>
          <a:extLst>
            <a:ext uri="{909E8E84-426E-40dd-AFC4-6F175D3DCCD1}">
              <a14:hiddenFill xmlns="" xmlns:a14="http://schemas.microsoft.com/office/drawing/2010/main">
                <a:solidFill>
                  <a:schemeClr val="tx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chorCtr="1"/>
          <a:lstStyle/>
          <a:p>
            <a:pPr algn="ctr" eaLnBrk="1" hangingPunct="1">
              <a:lnSpc>
                <a:spcPct val="100000"/>
              </a:lnSpc>
              <a:spcBef>
                <a:spcPct val="50000"/>
              </a:spcBef>
              <a:buFontTx/>
              <a:buNone/>
            </a:pPr>
            <a:r>
              <a:rPr kumimoji="0" lang="en-US">
                <a:solidFill>
                  <a:srgbClr val="000000"/>
                </a:solidFill>
                <a:latin typeface="Times New Roman" charset="0"/>
                <a:cs typeface="+mn-cs"/>
              </a:rPr>
              <a:t>264</a:t>
            </a:r>
          </a:p>
        </p:txBody>
      </p:sp>
      <p:sp>
        <p:nvSpPr>
          <p:cNvPr id="30787" name="Rectangle 67"/>
          <p:cNvSpPr>
            <a:spLocks noChangeArrowheads="1"/>
          </p:cNvSpPr>
          <p:nvPr/>
        </p:nvSpPr>
        <p:spPr bwMode="auto">
          <a:xfrm>
            <a:off x="152400" y="1295400"/>
            <a:ext cx="828675" cy="1036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i="1">
                <a:solidFill>
                  <a:srgbClr val="000000"/>
                </a:solidFill>
              </a:rPr>
              <a:t> </a:t>
            </a:r>
            <a:endParaRPr kumimoji="0" lang="en-US" sz="2000">
              <a:solidFill>
                <a:srgbClr val="000000"/>
              </a:solidFill>
            </a:endParaRPr>
          </a:p>
          <a:p>
            <a:pPr>
              <a:lnSpc>
                <a:spcPct val="100000"/>
              </a:lnSpc>
              <a:spcBef>
                <a:spcPct val="0"/>
              </a:spcBef>
              <a:buFontTx/>
              <a:buNone/>
            </a:pPr>
            <a:r>
              <a:rPr kumimoji="0" lang="en-US" sz="2000">
                <a:solidFill>
                  <a:srgbClr val="000000"/>
                </a:solidFill>
              </a:rPr>
              <a:t> </a:t>
            </a:r>
          </a:p>
          <a:p>
            <a:pPr>
              <a:lnSpc>
                <a:spcPct val="100000"/>
              </a:lnSpc>
              <a:spcBef>
                <a:spcPct val="0"/>
              </a:spcBef>
              <a:buFontTx/>
              <a:buNone/>
            </a:pPr>
            <a:endParaRPr kumimoji="0" lang="en-US" sz="2000">
              <a:solidFill>
                <a:srgbClr val="000000"/>
              </a:solidFill>
              <a:cs typeface="+mn-cs"/>
            </a:endParaRPr>
          </a:p>
        </p:txBody>
      </p:sp>
      <p:sp>
        <p:nvSpPr>
          <p:cNvPr id="30788" name="Rectangle 68"/>
          <p:cNvSpPr>
            <a:spLocks noChangeArrowheads="1"/>
          </p:cNvSpPr>
          <p:nvPr/>
        </p:nvSpPr>
        <p:spPr bwMode="auto">
          <a:xfrm>
            <a:off x="981075" y="1295400"/>
            <a:ext cx="1155700" cy="1036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 </a:t>
            </a:r>
          </a:p>
          <a:p>
            <a:pPr>
              <a:lnSpc>
                <a:spcPct val="100000"/>
              </a:lnSpc>
              <a:spcBef>
                <a:spcPct val="0"/>
              </a:spcBef>
              <a:buFontTx/>
              <a:buNone/>
            </a:pPr>
            <a:endParaRPr kumimoji="0" lang="en-US" sz="2000">
              <a:solidFill>
                <a:srgbClr val="000000"/>
              </a:solidFill>
              <a:cs typeface="+mn-cs"/>
            </a:endParaRPr>
          </a:p>
        </p:txBody>
      </p:sp>
      <p:sp>
        <p:nvSpPr>
          <p:cNvPr id="30791" name="Rectangle 71"/>
          <p:cNvSpPr>
            <a:spLocks noChangeArrowheads="1"/>
          </p:cNvSpPr>
          <p:nvPr/>
        </p:nvSpPr>
        <p:spPr bwMode="auto">
          <a:xfrm>
            <a:off x="7926388" y="1295400"/>
            <a:ext cx="2012950" cy="1036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 </a:t>
            </a:r>
          </a:p>
          <a:p>
            <a:pPr>
              <a:lnSpc>
                <a:spcPct val="100000"/>
              </a:lnSpc>
              <a:spcBef>
                <a:spcPct val="0"/>
              </a:spcBef>
              <a:buFontTx/>
              <a:buNone/>
            </a:pPr>
            <a:endParaRPr kumimoji="0" lang="en-US" sz="2000">
              <a:solidFill>
                <a:srgbClr val="000000"/>
              </a:solidFill>
              <a:cs typeface="+mn-cs"/>
            </a:endParaRPr>
          </a:p>
        </p:txBody>
      </p:sp>
      <p:sp>
        <p:nvSpPr>
          <p:cNvPr id="30792" name="Rectangle 72"/>
          <p:cNvSpPr>
            <a:spLocks noChangeArrowheads="1"/>
          </p:cNvSpPr>
          <p:nvPr/>
        </p:nvSpPr>
        <p:spPr bwMode="auto">
          <a:xfrm>
            <a:off x="76200" y="2332038"/>
            <a:ext cx="828675" cy="8064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zh-CN" altLang="en-US">
                <a:solidFill>
                  <a:srgbClr val="000000"/>
                </a:solidFill>
                <a:ea typeface="宋体" charset="0"/>
                <a:cs typeface="宋体" charset="0"/>
              </a:rPr>
              <a:t>书</a:t>
            </a:r>
          </a:p>
        </p:txBody>
      </p:sp>
      <p:sp>
        <p:nvSpPr>
          <p:cNvPr id="30797" name="Rectangle 77"/>
          <p:cNvSpPr>
            <a:spLocks noChangeArrowheads="1"/>
          </p:cNvSpPr>
          <p:nvPr/>
        </p:nvSpPr>
        <p:spPr bwMode="auto">
          <a:xfrm>
            <a:off x="7716838" y="2332038"/>
            <a:ext cx="2341562" cy="8064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 </a:t>
            </a:r>
          </a:p>
          <a:p>
            <a:pPr>
              <a:lnSpc>
                <a:spcPct val="100000"/>
              </a:lnSpc>
              <a:spcBef>
                <a:spcPct val="0"/>
              </a:spcBef>
              <a:buFontTx/>
              <a:buNone/>
            </a:pPr>
            <a:endParaRPr kumimoji="0" lang="en-US" sz="2000">
              <a:solidFill>
                <a:srgbClr val="000000"/>
              </a:solidFill>
              <a:cs typeface="+mn-cs"/>
            </a:endParaRPr>
          </a:p>
        </p:txBody>
      </p:sp>
      <p:sp>
        <p:nvSpPr>
          <p:cNvPr id="30798" name="Rectangle 78"/>
          <p:cNvSpPr>
            <a:spLocks noChangeArrowheads="1"/>
          </p:cNvSpPr>
          <p:nvPr/>
        </p:nvSpPr>
        <p:spPr bwMode="auto">
          <a:xfrm>
            <a:off x="76200" y="3138488"/>
            <a:ext cx="828675" cy="1035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zh-CN" altLang="en-US">
                <a:solidFill>
                  <a:srgbClr val="000000"/>
                </a:solidFill>
                <a:ea typeface="宋体" charset="0"/>
                <a:cs typeface="宋体" charset="0"/>
              </a:rPr>
              <a:t>王</a:t>
            </a:r>
          </a:p>
        </p:txBody>
      </p:sp>
      <p:sp>
        <p:nvSpPr>
          <p:cNvPr id="30799" name="Rectangle 79"/>
          <p:cNvSpPr>
            <a:spLocks noChangeArrowheads="1"/>
          </p:cNvSpPr>
          <p:nvPr/>
        </p:nvSpPr>
        <p:spPr bwMode="auto">
          <a:xfrm>
            <a:off x="981075" y="3138488"/>
            <a:ext cx="1155700" cy="1035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  </a:t>
            </a:r>
            <a:r>
              <a:rPr kumimoji="0" lang="zh-CN" altLang="en-US" sz="2000">
                <a:solidFill>
                  <a:srgbClr val="000000"/>
                </a:solidFill>
                <a:ea typeface="宋体" charset="0"/>
              </a:rPr>
              <a:t>扫罗</a:t>
            </a:r>
            <a:endParaRPr kumimoji="0" lang="zh-CN" altLang="en-US" sz="2000">
              <a:solidFill>
                <a:srgbClr val="000000"/>
              </a:solidFill>
              <a:ea typeface="宋体" charset="0"/>
              <a:cs typeface="宋体" charset="0"/>
            </a:endParaRPr>
          </a:p>
        </p:txBody>
      </p:sp>
      <p:sp>
        <p:nvSpPr>
          <p:cNvPr id="30800" name="Rectangle 80"/>
          <p:cNvSpPr>
            <a:spLocks noChangeArrowheads="1"/>
          </p:cNvSpPr>
          <p:nvPr/>
        </p:nvSpPr>
        <p:spPr bwMode="auto">
          <a:xfrm>
            <a:off x="2136775" y="3138488"/>
            <a:ext cx="1036638" cy="1035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zh-CN" altLang="en-US" sz="2000">
                <a:solidFill>
                  <a:srgbClr val="000000"/>
                </a:solidFill>
                <a:ea typeface="宋体" charset="0"/>
                <a:cs typeface="宋体" charset="0"/>
              </a:rPr>
              <a:t>大卫</a:t>
            </a:r>
          </a:p>
        </p:txBody>
      </p:sp>
      <p:sp>
        <p:nvSpPr>
          <p:cNvPr id="30801" name="Rectangle 81"/>
          <p:cNvSpPr>
            <a:spLocks noChangeArrowheads="1"/>
          </p:cNvSpPr>
          <p:nvPr/>
        </p:nvSpPr>
        <p:spPr bwMode="auto">
          <a:xfrm>
            <a:off x="3173413" y="3138488"/>
            <a:ext cx="2573337" cy="1035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zh-CN" altLang="en-US" sz="2000">
                <a:solidFill>
                  <a:srgbClr val="000000"/>
                </a:solidFill>
                <a:ea typeface="宋体" charset="0"/>
              </a:rPr>
              <a:t>所罗门 </a:t>
            </a:r>
            <a:r>
              <a:rPr kumimoji="0" lang="en-US" sz="2000">
                <a:solidFill>
                  <a:srgbClr val="000000"/>
                </a:solidFill>
                <a:ea typeface="宋体" charset="0"/>
              </a:rPr>
              <a:t>-</a:t>
            </a:r>
            <a:r>
              <a:rPr kumimoji="0" lang="en-US" altLang="zh-CN" sz="2000">
                <a:solidFill>
                  <a:srgbClr val="000000"/>
                </a:solidFill>
                <a:ea typeface="宋体" charset="0"/>
              </a:rPr>
              <a:t> </a:t>
            </a:r>
            <a:r>
              <a:rPr kumimoji="0" lang="zh-CN" altLang="en-US" sz="2000">
                <a:solidFill>
                  <a:srgbClr val="000000"/>
                </a:solidFill>
                <a:ea typeface="宋体" charset="0"/>
              </a:rPr>
              <a:t>亚哈谢</a:t>
            </a:r>
          </a:p>
        </p:txBody>
      </p:sp>
      <p:sp>
        <p:nvSpPr>
          <p:cNvPr id="30802" name="Rectangle 82"/>
          <p:cNvSpPr>
            <a:spLocks noChangeArrowheads="1"/>
          </p:cNvSpPr>
          <p:nvPr/>
        </p:nvSpPr>
        <p:spPr bwMode="auto">
          <a:xfrm>
            <a:off x="5724525" y="3213100"/>
            <a:ext cx="1201738" cy="1035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zh-CN" altLang="en-US" sz="2000">
                <a:solidFill>
                  <a:srgbClr val="000000"/>
                </a:solidFill>
                <a:ea typeface="宋体" charset="0"/>
              </a:rPr>
              <a:t>亚哈谢 </a:t>
            </a:r>
            <a:r>
              <a:rPr kumimoji="0" lang="en-US" altLang="zh-CN" sz="2000">
                <a:solidFill>
                  <a:srgbClr val="000000"/>
                </a:solidFill>
                <a:ea typeface="宋体" charset="0"/>
              </a:rPr>
              <a:t>– </a:t>
            </a:r>
            <a:r>
              <a:rPr kumimoji="0" lang="zh-CN" altLang="en-US" sz="2000">
                <a:solidFill>
                  <a:srgbClr val="000000"/>
                </a:solidFill>
                <a:ea typeface="宋体" charset="0"/>
              </a:rPr>
              <a:t>西底家</a:t>
            </a:r>
          </a:p>
        </p:txBody>
      </p:sp>
      <p:sp>
        <p:nvSpPr>
          <p:cNvPr id="30803" name="Rectangle 83"/>
          <p:cNvSpPr>
            <a:spLocks noChangeArrowheads="1"/>
          </p:cNvSpPr>
          <p:nvPr/>
        </p:nvSpPr>
        <p:spPr bwMode="auto">
          <a:xfrm>
            <a:off x="7239000" y="3138488"/>
            <a:ext cx="2341563" cy="1035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 </a:t>
            </a:r>
          </a:p>
          <a:p>
            <a:pPr>
              <a:lnSpc>
                <a:spcPct val="100000"/>
              </a:lnSpc>
              <a:spcBef>
                <a:spcPct val="0"/>
              </a:spcBef>
              <a:buFontTx/>
              <a:buNone/>
            </a:pPr>
            <a:endParaRPr kumimoji="0" lang="en-US" sz="2000">
              <a:solidFill>
                <a:srgbClr val="000000"/>
              </a:solidFill>
              <a:cs typeface="+mn-cs"/>
            </a:endParaRPr>
          </a:p>
        </p:txBody>
      </p:sp>
      <p:sp>
        <p:nvSpPr>
          <p:cNvPr id="30804" name="Rectangle 84"/>
          <p:cNvSpPr>
            <a:spLocks noChangeArrowheads="1"/>
          </p:cNvSpPr>
          <p:nvPr/>
        </p:nvSpPr>
        <p:spPr bwMode="auto">
          <a:xfrm>
            <a:off x="76200" y="4173538"/>
            <a:ext cx="828675" cy="1036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zh-CN" altLang="en-US">
                <a:solidFill>
                  <a:srgbClr val="000000"/>
                </a:solidFill>
                <a:ea typeface="宋体" charset="0"/>
                <a:cs typeface="宋体" charset="0"/>
              </a:rPr>
              <a:t>日期</a:t>
            </a:r>
          </a:p>
        </p:txBody>
      </p:sp>
      <p:sp>
        <p:nvSpPr>
          <p:cNvPr id="30805" name="Rectangle 85"/>
          <p:cNvSpPr>
            <a:spLocks noChangeArrowheads="1"/>
          </p:cNvSpPr>
          <p:nvPr/>
        </p:nvSpPr>
        <p:spPr bwMode="auto">
          <a:xfrm>
            <a:off x="981075" y="4173538"/>
            <a:ext cx="1155700" cy="1036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1043</a:t>
            </a:r>
            <a:endParaRPr kumimoji="0" lang="en-US" sz="2000">
              <a:solidFill>
                <a:srgbClr val="000000"/>
              </a:solidFill>
              <a:cs typeface="+mn-cs"/>
            </a:endParaRPr>
          </a:p>
        </p:txBody>
      </p:sp>
      <p:sp>
        <p:nvSpPr>
          <p:cNvPr id="30806" name="Rectangle 86"/>
          <p:cNvSpPr>
            <a:spLocks noChangeArrowheads="1"/>
          </p:cNvSpPr>
          <p:nvPr/>
        </p:nvSpPr>
        <p:spPr bwMode="auto">
          <a:xfrm>
            <a:off x="2136775" y="4173538"/>
            <a:ext cx="1036638" cy="1036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en-US" sz="2000">
                <a:solidFill>
                  <a:srgbClr val="000000"/>
                </a:solidFill>
              </a:rPr>
              <a:t>1011</a:t>
            </a:r>
            <a:endParaRPr kumimoji="0" lang="en-US" sz="2000">
              <a:solidFill>
                <a:srgbClr val="000000"/>
              </a:solidFill>
              <a:cs typeface="+mn-cs"/>
            </a:endParaRPr>
          </a:p>
        </p:txBody>
      </p:sp>
      <p:sp>
        <p:nvSpPr>
          <p:cNvPr id="30807" name="Rectangle 87"/>
          <p:cNvSpPr>
            <a:spLocks noChangeArrowheads="1"/>
          </p:cNvSpPr>
          <p:nvPr/>
        </p:nvSpPr>
        <p:spPr bwMode="auto">
          <a:xfrm>
            <a:off x="3124200" y="4173538"/>
            <a:ext cx="2570163" cy="1036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971        931               852</a:t>
            </a:r>
            <a:endParaRPr kumimoji="0" lang="en-US" sz="2000">
              <a:solidFill>
                <a:srgbClr val="000000"/>
              </a:solidFill>
              <a:cs typeface="+mn-cs"/>
            </a:endParaRPr>
          </a:p>
        </p:txBody>
      </p:sp>
      <p:sp>
        <p:nvSpPr>
          <p:cNvPr id="30808" name="Rectangle 88"/>
          <p:cNvSpPr>
            <a:spLocks noChangeArrowheads="1"/>
          </p:cNvSpPr>
          <p:nvPr/>
        </p:nvSpPr>
        <p:spPr bwMode="auto">
          <a:xfrm>
            <a:off x="5562600" y="4173538"/>
            <a:ext cx="1746250" cy="1036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1600">
                <a:solidFill>
                  <a:srgbClr val="000000"/>
                </a:solidFill>
              </a:rPr>
              <a:t>852    722   586   560</a:t>
            </a:r>
            <a:endParaRPr kumimoji="0" lang="en-US" sz="1600">
              <a:solidFill>
                <a:srgbClr val="000000"/>
              </a:solidFill>
              <a:cs typeface="+mn-cs"/>
            </a:endParaRPr>
          </a:p>
        </p:txBody>
      </p:sp>
      <p:sp>
        <p:nvSpPr>
          <p:cNvPr id="30809" name="Rectangle 89"/>
          <p:cNvSpPr>
            <a:spLocks noChangeArrowheads="1"/>
          </p:cNvSpPr>
          <p:nvPr/>
        </p:nvSpPr>
        <p:spPr bwMode="auto">
          <a:xfrm>
            <a:off x="7832725" y="4173538"/>
            <a:ext cx="625475" cy="1036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538</a:t>
            </a:r>
            <a:endParaRPr kumimoji="0" lang="en-US" sz="2000">
              <a:solidFill>
                <a:srgbClr val="000000"/>
              </a:solidFill>
              <a:cs typeface="+mn-cs"/>
            </a:endParaRPr>
          </a:p>
        </p:txBody>
      </p:sp>
      <p:sp>
        <p:nvSpPr>
          <p:cNvPr id="30810" name="Rectangle 90"/>
          <p:cNvSpPr>
            <a:spLocks noChangeArrowheads="1"/>
          </p:cNvSpPr>
          <p:nvPr/>
        </p:nvSpPr>
        <p:spPr bwMode="auto">
          <a:xfrm>
            <a:off x="7875588" y="4173538"/>
            <a:ext cx="1585912" cy="1036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 </a:t>
            </a:r>
          </a:p>
          <a:p>
            <a:pPr>
              <a:lnSpc>
                <a:spcPct val="100000"/>
              </a:lnSpc>
              <a:spcBef>
                <a:spcPct val="0"/>
              </a:spcBef>
              <a:buFontTx/>
              <a:buNone/>
            </a:pPr>
            <a:endParaRPr kumimoji="0" lang="en-US" sz="2000">
              <a:solidFill>
                <a:srgbClr val="000000"/>
              </a:solidFill>
              <a:cs typeface="+mn-cs"/>
            </a:endParaRPr>
          </a:p>
        </p:txBody>
      </p:sp>
      <p:sp>
        <p:nvSpPr>
          <p:cNvPr id="30811" name="Rectangle 91"/>
          <p:cNvSpPr>
            <a:spLocks noChangeArrowheads="1"/>
          </p:cNvSpPr>
          <p:nvPr/>
        </p:nvSpPr>
        <p:spPr bwMode="auto">
          <a:xfrm>
            <a:off x="76200" y="5210175"/>
            <a:ext cx="828675" cy="1266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zh-CN" altLang="en-US">
                <a:solidFill>
                  <a:srgbClr val="000000"/>
                </a:solidFill>
                <a:ea typeface="宋体" charset="0"/>
                <a:cs typeface="宋体" charset="0"/>
              </a:rPr>
              <a:t>王国</a:t>
            </a:r>
          </a:p>
        </p:txBody>
      </p:sp>
      <p:sp>
        <p:nvSpPr>
          <p:cNvPr id="30812" name="Rectangle 92"/>
          <p:cNvSpPr>
            <a:spLocks noChangeArrowheads="1"/>
          </p:cNvSpPr>
          <p:nvPr/>
        </p:nvSpPr>
        <p:spPr bwMode="auto">
          <a:xfrm>
            <a:off x="981075" y="5210175"/>
            <a:ext cx="1797050" cy="1266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a:t>
            </a:r>
            <a:r>
              <a:rPr kumimoji="0" lang="zh-CN" altLang="en-US">
                <a:solidFill>
                  <a:srgbClr val="000000"/>
                </a:solidFill>
                <a:ea typeface="宋体" charset="0"/>
              </a:rPr>
              <a:t>联合</a:t>
            </a:r>
            <a:r>
              <a:rPr kumimoji="0" lang="en-US" sz="2000">
                <a:solidFill>
                  <a:srgbClr val="000000"/>
                </a:solidFill>
              </a:rPr>
              <a:t>-------</a:t>
            </a:r>
            <a:endParaRPr kumimoji="0" lang="en-US" sz="2000">
              <a:solidFill>
                <a:srgbClr val="000000"/>
              </a:solidFill>
              <a:cs typeface="+mn-cs"/>
            </a:endParaRPr>
          </a:p>
        </p:txBody>
      </p:sp>
      <p:sp>
        <p:nvSpPr>
          <p:cNvPr id="30813" name="Rectangle 93"/>
          <p:cNvSpPr>
            <a:spLocks noChangeArrowheads="1"/>
          </p:cNvSpPr>
          <p:nvPr/>
        </p:nvSpPr>
        <p:spPr bwMode="auto">
          <a:xfrm>
            <a:off x="2778125" y="5210175"/>
            <a:ext cx="3811588" cy="1266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sz="2000">
                <a:solidFill>
                  <a:srgbClr val="000000"/>
                </a:solidFill>
              </a:rPr>
              <a:t>-------------------    ---------</a:t>
            </a:r>
            <a:r>
              <a:rPr kumimoji="0" lang="zh-CN" altLang="en-US">
                <a:solidFill>
                  <a:srgbClr val="000000"/>
                </a:solidFill>
                <a:ea typeface="宋体" charset="0"/>
              </a:rPr>
              <a:t>分裂</a:t>
            </a:r>
            <a:r>
              <a:rPr kumimoji="0" lang="en-US" sz="2000">
                <a:solidFill>
                  <a:srgbClr val="000000"/>
                </a:solidFill>
              </a:rPr>
              <a:t>------------ </a:t>
            </a:r>
            <a:endParaRPr kumimoji="0" lang="en-US" sz="2000">
              <a:solidFill>
                <a:srgbClr val="000000"/>
              </a:solidFill>
              <a:cs typeface="+mn-cs"/>
            </a:endParaRPr>
          </a:p>
        </p:txBody>
      </p:sp>
      <p:sp>
        <p:nvSpPr>
          <p:cNvPr id="30814" name="Rectangle 94"/>
          <p:cNvSpPr>
            <a:spLocks noChangeArrowheads="1"/>
          </p:cNvSpPr>
          <p:nvPr/>
        </p:nvSpPr>
        <p:spPr bwMode="auto">
          <a:xfrm>
            <a:off x="6589713" y="5210175"/>
            <a:ext cx="833437" cy="1266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a:solidFill>
                  <a:srgbClr val="000000"/>
                </a:solidFill>
                <a:ea typeface="宋体" charset="0"/>
                <a:cs typeface="宋体" charset="0"/>
              </a:rPr>
              <a:t>生存</a:t>
            </a:r>
          </a:p>
        </p:txBody>
      </p:sp>
      <p:sp>
        <p:nvSpPr>
          <p:cNvPr id="30815" name="Rectangle 95"/>
          <p:cNvSpPr>
            <a:spLocks noChangeArrowheads="1"/>
          </p:cNvSpPr>
          <p:nvPr/>
        </p:nvSpPr>
        <p:spPr bwMode="auto">
          <a:xfrm>
            <a:off x="7423150" y="5210175"/>
            <a:ext cx="2217738" cy="1266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en-US" altLang="zh-CN" sz="2000">
                <a:solidFill>
                  <a:srgbClr val="000000"/>
                </a:solidFill>
                <a:ea typeface="宋体" charset="0"/>
              </a:rPr>
              <a:t>-</a:t>
            </a:r>
            <a:r>
              <a:rPr kumimoji="0" lang="zh-CN" altLang="en-US" sz="2000">
                <a:solidFill>
                  <a:srgbClr val="000000"/>
                </a:solidFill>
                <a:ea typeface="宋体" charset="0"/>
              </a:rPr>
              <a:t>回归</a:t>
            </a:r>
            <a:r>
              <a:rPr kumimoji="0" lang="en-US" altLang="zh-CN" sz="2000">
                <a:solidFill>
                  <a:srgbClr val="000000"/>
                </a:solidFill>
                <a:ea typeface="宋体" charset="0"/>
              </a:rPr>
              <a:t>-</a:t>
            </a:r>
          </a:p>
        </p:txBody>
      </p:sp>
      <p:grpSp>
        <p:nvGrpSpPr>
          <p:cNvPr id="30817" name="Group 97"/>
          <p:cNvGrpSpPr>
            <a:grpSpLocks/>
          </p:cNvGrpSpPr>
          <p:nvPr/>
        </p:nvGrpSpPr>
        <p:grpSpPr bwMode="auto">
          <a:xfrm>
            <a:off x="2076450" y="1295400"/>
            <a:ext cx="1157288" cy="1036638"/>
            <a:chOff x="1063" y="0"/>
            <a:chExt cx="620" cy="518"/>
          </a:xfrm>
        </p:grpSpPr>
        <p:sp>
          <p:nvSpPr>
            <p:cNvPr id="30789" name="Rectangle 69"/>
            <p:cNvSpPr>
              <a:spLocks noChangeArrowheads="1"/>
            </p:cNvSpPr>
            <p:nvPr/>
          </p:nvSpPr>
          <p:spPr bwMode="auto">
            <a:xfrm>
              <a:off x="1095" y="0"/>
              <a:ext cx="556" cy="5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endParaRPr kumimoji="0" lang="en-US" sz="1900">
                <a:solidFill>
                  <a:srgbClr val="000000"/>
                </a:solidFill>
                <a:cs typeface="+mn-cs"/>
              </a:endParaRPr>
            </a:p>
          </p:txBody>
        </p:sp>
        <p:sp>
          <p:nvSpPr>
            <p:cNvPr id="30816" name="Rectangle 96"/>
            <p:cNvSpPr>
              <a:spLocks noChangeArrowheads="1"/>
            </p:cNvSpPr>
            <p:nvPr/>
          </p:nvSpPr>
          <p:spPr bwMode="auto">
            <a:xfrm>
              <a:off x="1063" y="0"/>
              <a:ext cx="620" cy="518"/>
            </a:xfrm>
            <a:prstGeom prst="rect">
              <a:avLst/>
            </a:prstGeom>
            <a:gradFill rotWithShape="1">
              <a:gsLst>
                <a:gs pos="0">
                  <a:srgbClr val="0000FF"/>
                </a:gs>
                <a:gs pos="50000">
                  <a:srgbClr val="0000FF">
                    <a:gamma/>
                    <a:shade val="46275"/>
                    <a:invGamma/>
                  </a:srgbClr>
                </a:gs>
                <a:gs pos="100000">
                  <a:srgbClr val="0000FF"/>
                </a:gs>
              </a:gsLst>
              <a:lin ang="5400000" scaled="1"/>
            </a:gra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endParaRPr kumimoji="0" lang="en-US" sz="2000">
                <a:solidFill>
                  <a:srgbClr val="FEFDE3"/>
                </a:solidFill>
              </a:endParaRPr>
            </a:p>
            <a:p>
              <a:pPr algn="ctr" eaLnBrk="1" hangingPunct="1">
                <a:lnSpc>
                  <a:spcPct val="100000"/>
                </a:lnSpc>
                <a:spcBef>
                  <a:spcPct val="0"/>
                </a:spcBef>
                <a:buFontTx/>
                <a:buNone/>
              </a:pPr>
              <a:r>
                <a:rPr kumimoji="0" lang="zh-CN" altLang="en-US">
                  <a:solidFill>
                    <a:srgbClr val="FEFDE3"/>
                  </a:solidFill>
                  <a:ea typeface="宋体" charset="0"/>
                </a:rPr>
                <a:t>历代志上</a:t>
              </a:r>
              <a:endParaRPr kumimoji="0" lang="zh-CN" altLang="en-US">
                <a:solidFill>
                  <a:srgbClr val="FEFDE3"/>
                </a:solidFill>
                <a:ea typeface="宋体" charset="0"/>
                <a:cs typeface="宋体" charset="0"/>
              </a:endParaRPr>
            </a:p>
            <a:p>
              <a:pPr algn="ctr" eaLnBrk="1" hangingPunct="1">
                <a:lnSpc>
                  <a:spcPct val="100000"/>
                </a:lnSpc>
                <a:spcBef>
                  <a:spcPct val="0"/>
                </a:spcBef>
                <a:buFontTx/>
                <a:buNone/>
              </a:pPr>
              <a:endParaRPr kumimoji="0" lang="en-US" sz="2000">
                <a:solidFill>
                  <a:srgbClr val="FEFDE3"/>
                </a:solidFill>
              </a:endParaRPr>
            </a:p>
          </p:txBody>
        </p:sp>
      </p:grpSp>
      <p:grpSp>
        <p:nvGrpSpPr>
          <p:cNvPr id="30819" name="Group 99"/>
          <p:cNvGrpSpPr>
            <a:grpSpLocks/>
          </p:cNvGrpSpPr>
          <p:nvPr/>
        </p:nvGrpSpPr>
        <p:grpSpPr bwMode="auto">
          <a:xfrm>
            <a:off x="3233738" y="1295400"/>
            <a:ext cx="4843462" cy="1036638"/>
            <a:chOff x="1683" y="0"/>
            <a:chExt cx="2515" cy="518"/>
          </a:xfrm>
        </p:grpSpPr>
        <p:sp>
          <p:nvSpPr>
            <p:cNvPr id="30790" name="Rectangle 70"/>
            <p:cNvSpPr>
              <a:spLocks noChangeArrowheads="1"/>
            </p:cNvSpPr>
            <p:nvPr/>
          </p:nvSpPr>
          <p:spPr bwMode="auto">
            <a:xfrm>
              <a:off x="1715" y="0"/>
              <a:ext cx="2451" cy="518"/>
            </a:xfrm>
            <a:prstGeom prst="rect">
              <a:avLst/>
            </a:prstGeom>
            <a:gradFill rotWithShape="1">
              <a:gsLst>
                <a:gs pos="0">
                  <a:srgbClr val="0000FF"/>
                </a:gs>
                <a:gs pos="50000">
                  <a:srgbClr val="0000FF">
                    <a:gamma/>
                    <a:shade val="46275"/>
                    <a:invGamma/>
                  </a:srgbClr>
                </a:gs>
                <a:gs pos="100000">
                  <a:srgbClr val="0000FF"/>
                </a:gs>
              </a:gsLst>
              <a:lin ang="5400000" scaled="1"/>
            </a:gra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a:solidFill>
                    <a:srgbClr val="FEFDE3"/>
                  </a:solidFill>
                  <a:ea typeface="宋体" charset="0"/>
                </a:rPr>
                <a:t>历代志</a:t>
              </a:r>
            </a:p>
            <a:p>
              <a:pPr algn="ctr" eaLnBrk="1" hangingPunct="1">
                <a:lnSpc>
                  <a:spcPct val="100000"/>
                </a:lnSpc>
                <a:spcBef>
                  <a:spcPct val="0"/>
                </a:spcBef>
                <a:buFontTx/>
                <a:buNone/>
              </a:pPr>
              <a:r>
                <a:rPr kumimoji="0" lang="zh-CN" altLang="en-US">
                  <a:solidFill>
                    <a:srgbClr val="FEFDE3"/>
                  </a:solidFill>
                  <a:ea typeface="宋体" charset="0"/>
                </a:rPr>
                <a:t>下</a:t>
              </a:r>
            </a:p>
          </p:txBody>
        </p:sp>
        <p:sp>
          <p:nvSpPr>
            <p:cNvPr id="30818" name="Rectangle 98"/>
            <p:cNvSpPr>
              <a:spLocks noChangeArrowheads="1"/>
            </p:cNvSpPr>
            <p:nvPr/>
          </p:nvSpPr>
          <p:spPr bwMode="auto">
            <a:xfrm>
              <a:off x="1683" y="0"/>
              <a:ext cx="2515" cy="5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rgbClr val="A0A0A0"/>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0821" name="Group 101"/>
          <p:cNvGrpSpPr>
            <a:grpSpLocks/>
          </p:cNvGrpSpPr>
          <p:nvPr/>
        </p:nvGrpSpPr>
        <p:grpSpPr bwMode="auto">
          <a:xfrm>
            <a:off x="762000" y="2332038"/>
            <a:ext cx="1274763" cy="806450"/>
            <a:chOff x="444" y="518"/>
            <a:chExt cx="683" cy="403"/>
          </a:xfrm>
        </p:grpSpPr>
        <p:sp>
          <p:nvSpPr>
            <p:cNvPr id="30793" name="Rectangle 73"/>
            <p:cNvSpPr>
              <a:spLocks noChangeArrowheads="1"/>
            </p:cNvSpPr>
            <p:nvPr/>
          </p:nvSpPr>
          <p:spPr bwMode="auto">
            <a:xfrm>
              <a:off x="476" y="518"/>
              <a:ext cx="619" cy="403"/>
            </a:xfrm>
            <a:prstGeom prst="rect">
              <a:avLst/>
            </a:prstGeom>
            <a:gradFill rotWithShape="1">
              <a:gsLst>
                <a:gs pos="0">
                  <a:srgbClr val="006600"/>
                </a:gs>
                <a:gs pos="50000">
                  <a:srgbClr val="006600">
                    <a:gamma/>
                    <a:shade val="46275"/>
                    <a:invGamma/>
                  </a:srgbClr>
                </a:gs>
                <a:gs pos="100000">
                  <a:srgbClr val="006600"/>
                </a:gs>
              </a:gsLst>
              <a:lin ang="5400000" scaled="1"/>
            </a:gra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a:solidFill>
                    <a:srgbClr val="FEFDE3"/>
                  </a:solidFill>
                  <a:ea typeface="宋体" charset="0"/>
                  <a:cs typeface="宋体" charset="0"/>
                </a:rPr>
                <a:t>撒母耳纪上</a:t>
              </a:r>
            </a:p>
          </p:txBody>
        </p:sp>
        <p:sp>
          <p:nvSpPr>
            <p:cNvPr id="30820" name="Rectangle 100"/>
            <p:cNvSpPr>
              <a:spLocks noChangeArrowheads="1"/>
            </p:cNvSpPr>
            <p:nvPr/>
          </p:nvSpPr>
          <p:spPr bwMode="auto">
            <a:xfrm>
              <a:off x="444" y="518"/>
              <a:ext cx="683"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rgbClr val="A0A0A0"/>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sp>
        <p:nvSpPr>
          <p:cNvPr id="30794" name="Rectangle 74"/>
          <p:cNvSpPr>
            <a:spLocks noChangeArrowheads="1"/>
          </p:cNvSpPr>
          <p:nvPr/>
        </p:nvSpPr>
        <p:spPr bwMode="auto">
          <a:xfrm>
            <a:off x="2057400" y="2332038"/>
            <a:ext cx="1173163" cy="806450"/>
          </a:xfrm>
          <a:prstGeom prst="rect">
            <a:avLst/>
          </a:prstGeom>
          <a:gradFill rotWithShape="1">
            <a:gsLst>
              <a:gs pos="0">
                <a:srgbClr val="006600"/>
              </a:gs>
              <a:gs pos="50000">
                <a:srgbClr val="006600">
                  <a:gamma/>
                  <a:shade val="46275"/>
                  <a:invGamma/>
                </a:srgbClr>
              </a:gs>
              <a:gs pos="100000">
                <a:srgbClr val="006600"/>
              </a:gs>
            </a:gsLst>
            <a:lin ang="5400000" scaled="1"/>
          </a:gra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zh-CN" altLang="en-US">
                <a:solidFill>
                  <a:srgbClr val="FEFDE3"/>
                </a:solidFill>
                <a:latin typeface="Times New Roman" charset="0"/>
                <a:ea typeface="宋体" charset="0"/>
                <a:cs typeface="宋体" charset="0"/>
              </a:rPr>
              <a:t>撒母耳纪下</a:t>
            </a:r>
            <a:endParaRPr kumimoji="0" lang="en-US">
              <a:solidFill>
                <a:srgbClr val="FEFDE3"/>
              </a:solidFill>
              <a:latin typeface="Times New Roman" charset="0"/>
              <a:ea typeface="宋体" charset="0"/>
              <a:cs typeface="宋体" charset="0"/>
            </a:endParaRPr>
          </a:p>
        </p:txBody>
      </p:sp>
      <p:sp>
        <p:nvSpPr>
          <p:cNvPr id="30822" name="Rectangle 102"/>
          <p:cNvSpPr>
            <a:spLocks noChangeArrowheads="1"/>
          </p:cNvSpPr>
          <p:nvPr/>
        </p:nvSpPr>
        <p:spPr bwMode="auto">
          <a:xfrm>
            <a:off x="2066925" y="2332038"/>
            <a:ext cx="1223963" cy="8064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rgbClr val="A0A0A0"/>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nvGrpSpPr>
          <p:cNvPr id="30825" name="Group 105"/>
          <p:cNvGrpSpPr>
            <a:grpSpLocks/>
          </p:cNvGrpSpPr>
          <p:nvPr/>
        </p:nvGrpSpPr>
        <p:grpSpPr bwMode="auto">
          <a:xfrm>
            <a:off x="3233738" y="2332038"/>
            <a:ext cx="2286000" cy="806450"/>
            <a:chOff x="1747" y="518"/>
            <a:chExt cx="1443" cy="403"/>
          </a:xfrm>
        </p:grpSpPr>
        <p:sp>
          <p:nvSpPr>
            <p:cNvPr id="30795" name="Rectangle 75"/>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lgn="ctr" eaLnBrk="1" hangingPunct="1">
                <a:lnSpc>
                  <a:spcPct val="100000"/>
                </a:lnSpc>
                <a:spcBef>
                  <a:spcPct val="0"/>
                </a:spcBef>
                <a:buFontTx/>
                <a:buNone/>
              </a:pPr>
              <a:r>
                <a:rPr kumimoji="0" lang="zh-CN" altLang="en-US">
                  <a:solidFill>
                    <a:srgbClr val="FEFDE3"/>
                  </a:solidFill>
                  <a:ea typeface="宋体" charset="0"/>
                </a:rPr>
                <a:t>列王纪</a:t>
              </a:r>
            </a:p>
            <a:p>
              <a:pPr algn="ctr" eaLnBrk="1" hangingPunct="1">
                <a:lnSpc>
                  <a:spcPct val="100000"/>
                </a:lnSpc>
                <a:spcBef>
                  <a:spcPct val="0"/>
                </a:spcBef>
                <a:buFontTx/>
                <a:buNone/>
              </a:pPr>
              <a:r>
                <a:rPr kumimoji="0" lang="zh-CN" altLang="en-US">
                  <a:solidFill>
                    <a:srgbClr val="FEFDE3"/>
                  </a:solidFill>
                  <a:ea typeface="宋体" charset="0"/>
                </a:rPr>
                <a:t>上</a:t>
              </a:r>
            </a:p>
          </p:txBody>
        </p:sp>
        <p:sp>
          <p:nvSpPr>
            <p:cNvPr id="30824" name="Rectangle 104"/>
            <p:cNvSpPr>
              <a:spLocks noChangeArrowheads="1"/>
            </p:cNvSpPr>
            <p:nvPr/>
          </p:nvSpPr>
          <p:spPr bwMode="auto">
            <a:xfrm>
              <a:off x="1747" y="518"/>
              <a:ext cx="1443"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rgbClr val="A0A0A0"/>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grpSp>
        <p:nvGrpSpPr>
          <p:cNvPr id="30827" name="Group 107"/>
          <p:cNvGrpSpPr>
            <a:grpSpLocks/>
          </p:cNvGrpSpPr>
          <p:nvPr/>
        </p:nvGrpSpPr>
        <p:grpSpPr bwMode="auto">
          <a:xfrm>
            <a:off x="5508625" y="2349500"/>
            <a:ext cx="1524000" cy="806450"/>
            <a:chOff x="3190" y="518"/>
            <a:chExt cx="895" cy="403"/>
          </a:xfrm>
        </p:grpSpPr>
        <p:sp>
          <p:nvSpPr>
            <p:cNvPr id="30796" name="Rectangle 76"/>
            <p:cNvSpPr>
              <a:spLocks noChangeArrowheads="1"/>
            </p:cNvSpPr>
            <p:nvPr/>
          </p:nvSpPr>
          <p:spPr bwMode="auto">
            <a:xfrm>
              <a:off x="3222" y="518"/>
              <a:ext cx="831" cy="403"/>
            </a:xfrm>
            <a:prstGeom prst="rect">
              <a:avLst/>
            </a:prstGeom>
            <a:gradFill rotWithShape="1">
              <a:gsLst>
                <a:gs pos="0">
                  <a:schemeClr val="hlink"/>
                </a:gs>
                <a:gs pos="50000">
                  <a:schemeClr val="hlink">
                    <a:gamma/>
                    <a:shade val="46275"/>
                    <a:invGamma/>
                  </a:schemeClr>
                </a:gs>
                <a:gs pos="100000">
                  <a:schemeClr val="hlink"/>
                </a:gs>
              </a:gsLst>
              <a:lin ang="5400000" scaled="1"/>
            </a:gradFill>
            <a:ln>
              <a:noFill/>
            </a:ln>
            <a:effectLst/>
            <a:extLs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eaLnBrk="1" hangingPunct="1">
                <a:lnSpc>
                  <a:spcPct val="100000"/>
                </a:lnSpc>
                <a:spcBef>
                  <a:spcPct val="0"/>
                </a:spcBef>
                <a:buFontTx/>
                <a:buNone/>
              </a:pPr>
              <a:r>
                <a:rPr kumimoji="0" lang="zh-CN" altLang="en-US">
                  <a:solidFill>
                    <a:srgbClr val="FEFDE3"/>
                  </a:solidFill>
                  <a:latin typeface="Times New Roman" charset="0"/>
                  <a:ea typeface="宋体" charset="0"/>
                  <a:cs typeface="宋体" charset="0"/>
                </a:rPr>
                <a:t>列王纪</a:t>
              </a:r>
            </a:p>
            <a:p>
              <a:pPr eaLnBrk="1" hangingPunct="1">
                <a:lnSpc>
                  <a:spcPct val="100000"/>
                </a:lnSpc>
                <a:spcBef>
                  <a:spcPct val="0"/>
                </a:spcBef>
                <a:buFontTx/>
                <a:buNone/>
              </a:pPr>
              <a:r>
                <a:rPr kumimoji="0" lang="zh-CN" altLang="en-US">
                  <a:solidFill>
                    <a:srgbClr val="FEFDE3"/>
                  </a:solidFill>
                  <a:latin typeface="Times New Roman" charset="0"/>
                  <a:ea typeface="宋体" charset="0"/>
                  <a:cs typeface="宋体" charset="0"/>
                </a:rPr>
                <a:t>    下</a:t>
              </a:r>
              <a:endParaRPr kumimoji="0" lang="en-US">
                <a:solidFill>
                  <a:srgbClr val="FEFDE3"/>
                </a:solidFill>
                <a:latin typeface="Times New Roman" charset="0"/>
                <a:ea typeface="宋体" charset="0"/>
                <a:cs typeface="宋体" charset="0"/>
              </a:endParaRPr>
            </a:p>
          </p:txBody>
        </p:sp>
        <p:sp>
          <p:nvSpPr>
            <p:cNvPr id="30826" name="Rectangle 106"/>
            <p:cNvSpPr>
              <a:spLocks noChangeArrowheads="1"/>
            </p:cNvSpPr>
            <p:nvPr/>
          </p:nvSpPr>
          <p:spPr bwMode="auto">
            <a:xfrm>
              <a:off x="3190" y="518"/>
              <a:ext cx="895" cy="4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7" cap="sq">
                  <a:solidFill>
                    <a:srgbClr val="A0A0A0"/>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grpSp>
      <p:pic>
        <p:nvPicPr>
          <p:cNvPr id="30833" name="Picture 113" descr="pij2qvyc[1]"/>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1295400" y="4876800"/>
            <a:ext cx="838200" cy="657225"/>
          </a:xfrm>
          <a:prstGeom prst="rect">
            <a:avLst/>
          </a:prstGeom>
          <a:noFill/>
          <a:extLst>
            <a:ext uri="{909E8E84-426E-40dd-AFC4-6F175D3DCCD1}">
              <a14:hiddenFill xmlns="" xmlns:a14="http://schemas.microsoft.com/office/drawing/2010/main">
                <a:solidFill>
                  <a:srgbClr val="FFFFFF"/>
                </a:solidFill>
              </a14:hiddenFill>
            </a:ext>
          </a:extLst>
        </p:spPr>
      </p:pic>
      <p:pic>
        <p:nvPicPr>
          <p:cNvPr id="30834" name="Picture 114" descr="pij2qvyc[1]"/>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2133600" y="4876800"/>
            <a:ext cx="838200" cy="657225"/>
          </a:xfrm>
          <a:prstGeom prst="rect">
            <a:avLst/>
          </a:prstGeom>
          <a:noFill/>
          <a:extLst>
            <a:ext uri="{909E8E84-426E-40dd-AFC4-6F175D3DCCD1}">
              <a14:hiddenFill xmlns="" xmlns:a14="http://schemas.microsoft.com/office/drawing/2010/main">
                <a:solidFill>
                  <a:srgbClr val="FFFFFF"/>
                </a:solidFill>
              </a14:hiddenFill>
            </a:ext>
          </a:extLst>
        </p:spPr>
      </p:pic>
      <p:pic>
        <p:nvPicPr>
          <p:cNvPr id="30836" name="Picture 116" descr="j0297763"/>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6781800" y="4800600"/>
            <a:ext cx="925513" cy="889000"/>
          </a:xfrm>
          <a:prstGeom prst="rect">
            <a:avLst/>
          </a:prstGeom>
          <a:noFill/>
          <a:extLst>
            <a:ext uri="{909E8E84-426E-40dd-AFC4-6F175D3DCCD1}">
              <a14:hiddenFill xmlns="" xmlns:a14="http://schemas.microsoft.com/office/drawing/2010/main">
                <a:solidFill>
                  <a:srgbClr val="FFFFFF"/>
                </a:solidFill>
              </a14:hiddenFill>
            </a:ext>
          </a:extLst>
        </p:spPr>
      </p:pic>
      <p:sp>
        <p:nvSpPr>
          <p:cNvPr id="30837" name="AutoShape 117"/>
          <p:cNvSpPr>
            <a:spLocks noChangeArrowheads="1"/>
          </p:cNvSpPr>
          <p:nvPr/>
        </p:nvSpPr>
        <p:spPr bwMode="auto">
          <a:xfrm>
            <a:off x="6172200" y="4876800"/>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sp>
        <p:nvSpPr>
          <p:cNvPr id="30838" name="AutoShape 118"/>
          <p:cNvSpPr>
            <a:spLocks noChangeArrowheads="1"/>
          </p:cNvSpPr>
          <p:nvPr/>
        </p:nvSpPr>
        <p:spPr bwMode="auto">
          <a:xfrm>
            <a:off x="6553200" y="51816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sp>
        <p:nvSpPr>
          <p:cNvPr id="30839" name="AutoShape 119"/>
          <p:cNvSpPr>
            <a:spLocks noChangeArrowheads="1"/>
          </p:cNvSpPr>
          <p:nvPr/>
        </p:nvSpPr>
        <p:spPr bwMode="auto">
          <a:xfrm rot="-10800000">
            <a:off x="7991475" y="51816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pPr>
            <a:endParaRPr kumimoji="0" lang="en-US" b="0">
              <a:solidFill>
                <a:srgbClr val="000000"/>
              </a:solidFill>
              <a:latin typeface="Times New Roman" charset="0"/>
              <a:cs typeface="+mn-cs"/>
            </a:endParaRPr>
          </a:p>
        </p:txBody>
      </p:sp>
      <p:pic>
        <p:nvPicPr>
          <p:cNvPr id="30840" name="Picture 120" descr="j029557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57600" y="4630738"/>
            <a:ext cx="1447800" cy="1373187"/>
          </a:xfrm>
          <a:prstGeom prst="rect">
            <a:avLst/>
          </a:prstGeom>
          <a:noFill/>
          <a:extLst>
            <a:ext uri="{909E8E84-426E-40dd-AFC4-6F175D3DCCD1}">
              <a14:hiddenFill xmlns="" xmlns:a14="http://schemas.microsoft.com/office/drawing/2010/main">
                <a:solidFill>
                  <a:srgbClr val="FFFFFF"/>
                </a:solidFill>
              </a14:hiddenFill>
            </a:ext>
          </a:extLst>
        </p:spPr>
      </p:pic>
      <p:pic>
        <p:nvPicPr>
          <p:cNvPr id="30835" name="Picture 115" descr="pij2qvyc[1]"/>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2971800" y="4876800"/>
            <a:ext cx="838200" cy="657225"/>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41556995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30833"/>
                                        </p:tgtEl>
                                        <p:attrNameLst>
                                          <p:attrName>style.visibility</p:attrName>
                                        </p:attrNameLst>
                                      </p:cBhvr>
                                      <p:to>
                                        <p:strVal val="visible"/>
                                      </p:to>
                                    </p:set>
                                    <p:animEffect transition="in" filter="diamond(in)">
                                      <p:cBhvr>
                                        <p:cTn id="7" dur="3000"/>
                                        <p:tgtEl>
                                          <p:spTgt spid="30833"/>
                                        </p:tgtEl>
                                      </p:cBhvr>
                                    </p:animEffect>
                                  </p:childTnLst>
                                </p:cTn>
                              </p:par>
                            </p:childTnLst>
                          </p:cTn>
                        </p:par>
                        <p:par>
                          <p:cTn id="8" fill="hold" nodeType="afterGroup">
                            <p:stCondLst>
                              <p:cond delay="3000"/>
                            </p:stCondLst>
                            <p:childTnLst>
                              <p:par>
                                <p:cTn id="9" presetID="8" presetClass="entr" presetSubtype="16" fill="hold" nodeType="afterEffect">
                                  <p:stCondLst>
                                    <p:cond delay="0"/>
                                  </p:stCondLst>
                                  <p:childTnLst>
                                    <p:set>
                                      <p:cBhvr>
                                        <p:cTn id="10" dur="1" fill="hold">
                                          <p:stCondLst>
                                            <p:cond delay="0"/>
                                          </p:stCondLst>
                                        </p:cTn>
                                        <p:tgtEl>
                                          <p:spTgt spid="30834"/>
                                        </p:tgtEl>
                                        <p:attrNameLst>
                                          <p:attrName>style.visibility</p:attrName>
                                        </p:attrNameLst>
                                      </p:cBhvr>
                                      <p:to>
                                        <p:strVal val="visible"/>
                                      </p:to>
                                    </p:set>
                                    <p:animEffect transition="in" filter="diamond(in)">
                                      <p:cBhvr>
                                        <p:cTn id="11" dur="3000"/>
                                        <p:tgtEl>
                                          <p:spTgt spid="30834"/>
                                        </p:tgtEl>
                                      </p:cBhvr>
                                    </p:animEffect>
                                  </p:childTnLst>
                                </p:cTn>
                              </p:par>
                            </p:childTnLst>
                          </p:cTn>
                        </p:par>
                        <p:par>
                          <p:cTn id="12" fill="hold" nodeType="afterGroup">
                            <p:stCondLst>
                              <p:cond delay="6000"/>
                            </p:stCondLst>
                            <p:childTnLst>
                              <p:par>
                                <p:cTn id="13" presetID="8" presetClass="entr" presetSubtype="16" fill="hold" nodeType="afterEffect">
                                  <p:stCondLst>
                                    <p:cond delay="0"/>
                                  </p:stCondLst>
                                  <p:childTnLst>
                                    <p:set>
                                      <p:cBhvr>
                                        <p:cTn id="14" dur="1" fill="hold">
                                          <p:stCondLst>
                                            <p:cond delay="0"/>
                                          </p:stCondLst>
                                        </p:cTn>
                                        <p:tgtEl>
                                          <p:spTgt spid="30835"/>
                                        </p:tgtEl>
                                        <p:attrNameLst>
                                          <p:attrName>style.visibility</p:attrName>
                                        </p:attrNameLst>
                                      </p:cBhvr>
                                      <p:to>
                                        <p:strVal val="visible"/>
                                      </p:to>
                                    </p:set>
                                    <p:animEffect transition="in" filter="diamond(in)">
                                      <p:cBhvr>
                                        <p:cTn id="15" dur="3000"/>
                                        <p:tgtEl>
                                          <p:spTgt spid="30835"/>
                                        </p:tgtEl>
                                      </p:cBhvr>
                                    </p:animEffect>
                                  </p:childTnLst>
                                </p:cTn>
                              </p:par>
                            </p:childTnLst>
                          </p:cTn>
                        </p:par>
                        <p:par>
                          <p:cTn id="16" fill="hold" nodeType="afterGroup">
                            <p:stCondLst>
                              <p:cond delay="9000"/>
                            </p:stCondLst>
                            <p:childTnLst>
                              <p:par>
                                <p:cTn id="17" presetID="8" presetClass="entr" presetSubtype="16" fill="hold" nodeType="afterEffect">
                                  <p:stCondLst>
                                    <p:cond delay="0"/>
                                  </p:stCondLst>
                                  <p:childTnLst>
                                    <p:set>
                                      <p:cBhvr>
                                        <p:cTn id="18" dur="1" fill="hold">
                                          <p:stCondLst>
                                            <p:cond delay="0"/>
                                          </p:stCondLst>
                                        </p:cTn>
                                        <p:tgtEl>
                                          <p:spTgt spid="30840"/>
                                        </p:tgtEl>
                                        <p:attrNameLst>
                                          <p:attrName>style.visibility</p:attrName>
                                        </p:attrNameLst>
                                      </p:cBhvr>
                                      <p:to>
                                        <p:strVal val="visible"/>
                                      </p:to>
                                    </p:set>
                                    <p:animEffect transition="in" filter="diamond(in)">
                                      <p:cBhvr>
                                        <p:cTn id="19" dur="3000"/>
                                        <p:tgtEl>
                                          <p:spTgt spid="30840"/>
                                        </p:tgtEl>
                                      </p:cBhvr>
                                    </p:animEffect>
                                  </p:childTnLst>
                                </p:cTn>
                              </p:par>
                            </p:childTnLst>
                          </p:cTn>
                        </p:par>
                        <p:par>
                          <p:cTn id="20" fill="hold" nodeType="afterGroup">
                            <p:stCondLst>
                              <p:cond delay="12000"/>
                            </p:stCondLst>
                            <p:childTnLst>
                              <p:par>
                                <p:cTn id="21" presetID="8" presetClass="entr" presetSubtype="16" fill="hold" grpId="0" nodeType="afterEffect">
                                  <p:stCondLst>
                                    <p:cond delay="0"/>
                                  </p:stCondLst>
                                  <p:childTnLst>
                                    <p:set>
                                      <p:cBhvr>
                                        <p:cTn id="22" dur="1" fill="hold">
                                          <p:stCondLst>
                                            <p:cond delay="0"/>
                                          </p:stCondLst>
                                        </p:cTn>
                                        <p:tgtEl>
                                          <p:spTgt spid="30837"/>
                                        </p:tgtEl>
                                        <p:attrNameLst>
                                          <p:attrName>style.visibility</p:attrName>
                                        </p:attrNameLst>
                                      </p:cBhvr>
                                      <p:to>
                                        <p:strVal val="visible"/>
                                      </p:to>
                                    </p:set>
                                    <p:animEffect transition="in" filter="diamond(in)">
                                      <p:cBhvr>
                                        <p:cTn id="23" dur="3000"/>
                                        <p:tgtEl>
                                          <p:spTgt spid="30837"/>
                                        </p:tgtEl>
                                      </p:cBhvr>
                                    </p:animEffect>
                                  </p:childTnLst>
                                </p:cTn>
                              </p:par>
                            </p:childTnLst>
                          </p:cTn>
                        </p:par>
                        <p:par>
                          <p:cTn id="24" fill="hold" nodeType="afterGroup">
                            <p:stCondLst>
                              <p:cond delay="15000"/>
                            </p:stCondLst>
                            <p:childTnLst>
                              <p:par>
                                <p:cTn id="25" presetID="8" presetClass="entr" presetSubtype="16" fill="hold" grpId="0" nodeType="afterEffect">
                                  <p:stCondLst>
                                    <p:cond delay="0"/>
                                  </p:stCondLst>
                                  <p:childTnLst>
                                    <p:set>
                                      <p:cBhvr>
                                        <p:cTn id="26" dur="1" fill="hold">
                                          <p:stCondLst>
                                            <p:cond delay="0"/>
                                          </p:stCondLst>
                                        </p:cTn>
                                        <p:tgtEl>
                                          <p:spTgt spid="30838"/>
                                        </p:tgtEl>
                                        <p:attrNameLst>
                                          <p:attrName>style.visibility</p:attrName>
                                        </p:attrNameLst>
                                      </p:cBhvr>
                                      <p:to>
                                        <p:strVal val="visible"/>
                                      </p:to>
                                    </p:set>
                                    <p:animEffect transition="in" filter="diamond(in)">
                                      <p:cBhvr>
                                        <p:cTn id="27" dur="3000"/>
                                        <p:tgtEl>
                                          <p:spTgt spid="30838"/>
                                        </p:tgtEl>
                                      </p:cBhvr>
                                    </p:animEffect>
                                  </p:childTnLst>
                                </p:cTn>
                              </p:par>
                            </p:childTnLst>
                          </p:cTn>
                        </p:par>
                        <p:par>
                          <p:cTn id="28" fill="hold" nodeType="afterGroup">
                            <p:stCondLst>
                              <p:cond delay="18000"/>
                            </p:stCondLst>
                            <p:childTnLst>
                              <p:par>
                                <p:cTn id="29" presetID="8" presetClass="entr" presetSubtype="16" fill="hold" nodeType="afterEffect">
                                  <p:stCondLst>
                                    <p:cond delay="0"/>
                                  </p:stCondLst>
                                  <p:childTnLst>
                                    <p:set>
                                      <p:cBhvr>
                                        <p:cTn id="30" dur="1" fill="hold">
                                          <p:stCondLst>
                                            <p:cond delay="0"/>
                                          </p:stCondLst>
                                        </p:cTn>
                                        <p:tgtEl>
                                          <p:spTgt spid="30836"/>
                                        </p:tgtEl>
                                        <p:attrNameLst>
                                          <p:attrName>style.visibility</p:attrName>
                                        </p:attrNameLst>
                                      </p:cBhvr>
                                      <p:to>
                                        <p:strVal val="visible"/>
                                      </p:to>
                                    </p:set>
                                    <p:animEffect transition="in" filter="diamond(in)">
                                      <p:cBhvr>
                                        <p:cTn id="31" dur="3000"/>
                                        <p:tgtEl>
                                          <p:spTgt spid="30836"/>
                                        </p:tgtEl>
                                      </p:cBhvr>
                                    </p:animEffect>
                                  </p:childTnLst>
                                </p:cTn>
                              </p:par>
                            </p:childTnLst>
                          </p:cTn>
                        </p:par>
                        <p:par>
                          <p:cTn id="32" fill="hold" nodeType="afterGroup">
                            <p:stCondLst>
                              <p:cond delay="21000"/>
                            </p:stCondLst>
                            <p:childTnLst>
                              <p:par>
                                <p:cTn id="33" presetID="8" presetClass="entr" presetSubtype="16" fill="hold" grpId="0" nodeType="afterEffect">
                                  <p:stCondLst>
                                    <p:cond delay="0"/>
                                  </p:stCondLst>
                                  <p:childTnLst>
                                    <p:set>
                                      <p:cBhvr>
                                        <p:cTn id="34" dur="1" fill="hold">
                                          <p:stCondLst>
                                            <p:cond delay="0"/>
                                          </p:stCondLst>
                                        </p:cTn>
                                        <p:tgtEl>
                                          <p:spTgt spid="30839"/>
                                        </p:tgtEl>
                                        <p:attrNameLst>
                                          <p:attrName>style.visibility</p:attrName>
                                        </p:attrNameLst>
                                      </p:cBhvr>
                                      <p:to>
                                        <p:strVal val="visible"/>
                                      </p:to>
                                    </p:set>
                                    <p:animEffect transition="in" filter="diamond(in)">
                                      <p:cBhvr>
                                        <p:cTn id="35" dur="3000"/>
                                        <p:tgtEl>
                                          <p:spTgt spid="308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37" grpId="0" animBg="1"/>
      <p:bldP spid="30838" grpId="0" animBg="1"/>
      <p:bldP spid="30839"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908720"/>
            <a:ext cx="9144000" cy="4425439"/>
          </a:xfrm>
          <a:prstGeom prst="rect">
            <a:avLst/>
          </a:prstGeom>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zh-TW" altLang="en-US" sz="5400" i="1" dirty="0">
                <a:solidFill>
                  <a:srgbClr val="FFFFFF"/>
                </a:solidFill>
                <a:effectLst>
                  <a:glow rad="127000">
                    <a:srgbClr val="000000"/>
                  </a:glow>
                </a:effectLst>
                <a:latin typeface="Arial" charset="0"/>
                <a:ea typeface="ＭＳ Ｐゴシック" charset="0"/>
                <a:cs typeface="ＭＳ Ｐゴシック" charset="0"/>
              </a:rPr>
              <a:t>历代志下</a:t>
            </a:r>
            <a:endParaRPr kumimoji="0" lang="en-US" sz="5400" i="1" dirty="0">
              <a:solidFill>
                <a:srgbClr val="FFFFFF"/>
              </a:solidFill>
              <a:effectLst>
                <a:glow rad="127000">
                  <a:srgbClr val="000000"/>
                </a:glow>
              </a:effectLst>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a:extLst/>
        </p:spPr>
        <p:txBody>
          <a:bodyPr/>
          <a:lstStyle/>
          <a:p>
            <a:pPr>
              <a:defRPr/>
            </a:pPr>
            <a:r>
              <a:rPr lang="ko-KR" altLang="en-US" sz="8000" b="1" dirty="0" err="1">
                <a:effectLst>
                  <a:glow rad="127000">
                    <a:schemeClr val="tx1"/>
                  </a:glow>
                </a:effectLst>
                <a:latin typeface="Arial" charset="0"/>
                <a:ea typeface="ＭＳ Ｐゴシック" charset="0"/>
                <a:cs typeface="ＭＳ Ｐゴシック" charset="0"/>
              </a:rPr>
              <a:t>作个安慰的人</a:t>
            </a:r>
            <a:endParaRPr lang="en-US" sz="8000" b="1" dirty="0">
              <a:effectLst>
                <a:glow rad="127000">
                  <a:schemeClr val="tx1"/>
                </a:glow>
              </a:effectLst>
              <a:latin typeface="Arial" charset="0"/>
              <a:ea typeface="ＭＳ Ｐゴシック" charset="0"/>
              <a:cs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a:cs typeface="Arial"/>
              </a:rPr>
              <a:t>Dr. Rick Griffith • Crossroads International Church Singapore</a:t>
            </a:r>
          </a:p>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a:cs typeface="Arial"/>
              </a:rPr>
              <a:t>CICFamily.com • BibleStudyDownloads.org</a:t>
            </a:r>
          </a:p>
        </p:txBody>
      </p:sp>
    </p:spTree>
    <p:extLst>
      <p:ext uri="{BB962C8B-B14F-4D97-AF65-F5344CB8AC3E}">
        <p14:creationId xmlns:p14="http://schemas.microsoft.com/office/powerpoint/2010/main" val="1910719730"/>
      </p:ext>
    </p:extLst>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2" name="Picture 1" descr="Capt Hal Griffith Large.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9198"/>
            <a:ext cx="5114804" cy="6858000"/>
          </a:xfrm>
          <a:prstGeom prst="rect">
            <a:avLst/>
          </a:prstGeom>
        </p:spPr>
      </p:pic>
      <p:sp>
        <p:nvSpPr>
          <p:cNvPr id="8" name="Rectangle 2"/>
          <p:cNvSpPr txBox="1">
            <a:spLocks noChangeArrowheads="1"/>
          </p:cNvSpPr>
          <p:nvPr/>
        </p:nvSpPr>
        <p:spPr bwMode="auto">
          <a:xfrm>
            <a:off x="5114804" y="3680971"/>
            <a:ext cx="3658766" cy="191054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lnSpc>
                <a:spcPct val="100000"/>
              </a:lnSpc>
              <a:buFontTx/>
              <a:buNone/>
              <a:defRPr/>
            </a:pPr>
            <a:r>
              <a:rPr kumimoji="0" lang="en-US" i="1" dirty="0">
                <a:solidFill>
                  <a:srgbClr val="FFFFFF"/>
                </a:solidFill>
                <a:effectLst>
                  <a:glow rad="127000">
                    <a:srgbClr val="000000"/>
                  </a:glow>
                </a:effectLst>
                <a:latin typeface="Arial" charset="0"/>
                <a:ea typeface="ＭＳ Ｐゴシック" charset="0"/>
                <a:cs typeface="ＭＳ Ｐゴシック" charset="0"/>
              </a:rPr>
              <a:t>27 Dec 1925 -29 Jan 2018</a:t>
            </a:r>
          </a:p>
        </p:txBody>
      </p:sp>
      <p:sp>
        <p:nvSpPr>
          <p:cNvPr id="900098" name="Rectangle 2"/>
          <p:cNvSpPr>
            <a:spLocks noGrp="1" noChangeArrowheads="1"/>
          </p:cNvSpPr>
          <p:nvPr>
            <p:ph type="ctrTitle"/>
          </p:nvPr>
        </p:nvSpPr>
        <p:spPr>
          <a:xfrm>
            <a:off x="5114803" y="0"/>
            <a:ext cx="4005383" cy="3825006"/>
          </a:xfrm>
          <a:effectLst>
            <a:outerShdw blurRad="63500" dist="35921" dir="2700000" algn="ctr" rotWithShape="0">
              <a:schemeClr val="tx2">
                <a:alpha val="74998"/>
              </a:schemeClr>
            </a:outerShdw>
          </a:effectLst>
          <a:ex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Harold "Hal" Francis Griffith</a:t>
            </a:r>
          </a:p>
        </p:txBody>
      </p:sp>
    </p:spTree>
    <p:extLst>
      <p:ext uri="{BB962C8B-B14F-4D97-AF65-F5344CB8AC3E}">
        <p14:creationId xmlns:p14="http://schemas.microsoft.com/office/powerpoint/2010/main" val="3637798340"/>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a:ex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3" name="Picture 2" descr="2017-05-13 Rick &amp; Da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243397455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a:ex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关键节</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1266511"/>
            <a:ext cx="9144000" cy="450864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ru-RU" sz="3200" dirty="0">
                <a:solidFill>
                  <a:srgbClr val="FFFFFF"/>
                </a:solidFill>
                <a:effectLst>
                  <a:glow rad="127000">
                    <a:srgbClr val="000000"/>
                  </a:glow>
                </a:effectLst>
                <a:latin typeface="Arial" charset="0"/>
                <a:ea typeface="ＭＳ Ｐゴシック" charset="0"/>
                <a:cs typeface="ＭＳ Ｐゴシック" charset="0"/>
              </a:rPr>
              <a:t>“</a:t>
            </a:r>
            <a:r>
              <a:rPr kumimoji="0" lang="zh-CN" altLang="en-US" sz="3200" dirty="0">
                <a:solidFill>
                  <a:srgbClr val="FFFFFF"/>
                </a:solidFill>
                <a:effectLst>
                  <a:glow rad="127000">
                    <a:srgbClr val="000000"/>
                  </a:glow>
                </a:effectLst>
                <a:latin typeface="Arial" charset="0"/>
                <a:ea typeface="ＭＳ Ｐゴシック" charset="0"/>
                <a:cs typeface="ＭＳ Ｐゴシック" charset="0"/>
              </a:rPr>
              <a:t>至于你，你若是在我面前行事为人像你的父亲大卫所行的那样，遵行我吩咐你的一切话，谨守我的律例和典章， </a:t>
            </a:r>
            <a:r>
              <a:rPr kumimoji="0" lang="en-US" altLang="zh-CN" sz="3200" dirty="0">
                <a:solidFill>
                  <a:srgbClr val="FFFFFF"/>
                </a:solidFill>
                <a:effectLst>
                  <a:glow rad="127000">
                    <a:srgbClr val="000000"/>
                  </a:glow>
                </a:effectLst>
                <a:latin typeface="Arial" charset="0"/>
                <a:ea typeface="ＭＳ Ｐゴシック" charset="0"/>
                <a:cs typeface="ＭＳ Ｐゴシック" charset="0"/>
              </a:rPr>
              <a:t>18 </a:t>
            </a:r>
            <a:r>
              <a:rPr kumimoji="0" lang="zh-CN" altLang="en-US" sz="3200" dirty="0">
                <a:solidFill>
                  <a:srgbClr val="FFFFFF"/>
                </a:solidFill>
                <a:effectLst>
                  <a:glow rad="127000">
                    <a:srgbClr val="000000"/>
                  </a:glow>
                </a:effectLst>
                <a:latin typeface="Arial" charset="0"/>
                <a:ea typeface="ＭＳ Ｐゴシック" charset="0"/>
                <a:cs typeface="ＭＳ Ｐゴシック" charset="0"/>
              </a:rPr>
              <a:t>我就必巩固你的国位，好象我和你父亲大卫所立的约说：‘你的子孙必不会断人作君王统治以色列。</a:t>
            </a:r>
            <a:r>
              <a:rPr kumimoji="0" lang="ru-RU" sz="3200" dirty="0">
                <a:solidFill>
                  <a:srgbClr val="FFFFFF"/>
                </a:solidFill>
                <a:effectLst>
                  <a:glow rad="127000">
                    <a:srgbClr val="000000"/>
                  </a:glow>
                </a:effectLst>
                <a:latin typeface="Arial" charset="0"/>
                <a:ea typeface="ＭＳ Ｐゴシック" charset="0"/>
                <a:cs typeface="ＭＳ Ｐゴシック" charset="0"/>
              </a:rPr>
              <a:t>”</a:t>
            </a:r>
            <a:r>
              <a:rPr kumimoji="0" lang="en-US" sz="3200" dirty="0">
                <a:solidFill>
                  <a:srgbClr val="FFFFFF"/>
                </a:solidFill>
                <a:effectLst>
                  <a:glow rad="127000">
                    <a:srgbClr val="000000"/>
                  </a:glow>
                </a:effectLst>
                <a:latin typeface="Arial" charset="0"/>
                <a:ea typeface="ＭＳ Ｐゴシック" charset="0"/>
                <a:cs typeface="ＭＳ Ｐゴシック" charset="0"/>
              </a:rPr>
              <a:t>  (</a:t>
            </a:r>
            <a:r>
              <a:rPr kumimoji="0" lang="zh-CN" altLang="en-US" sz="3200" dirty="0">
                <a:solidFill>
                  <a:srgbClr val="FFFFFF"/>
                </a:solidFill>
                <a:effectLst>
                  <a:glow rad="127000">
                    <a:srgbClr val="000000"/>
                  </a:glow>
                </a:effectLst>
                <a:latin typeface="Arial" charset="0"/>
                <a:ea typeface="ＭＳ Ｐゴシック" charset="0"/>
                <a:cs typeface="ＭＳ Ｐゴシック" charset="0"/>
              </a:rPr>
              <a:t>历代志下 </a:t>
            </a:r>
            <a:r>
              <a:rPr kumimoji="0" lang="en-US" sz="3200" dirty="0">
                <a:solidFill>
                  <a:srgbClr val="FFFFFF"/>
                </a:solidFill>
                <a:effectLst>
                  <a:glow rad="127000">
                    <a:srgbClr val="000000"/>
                  </a:glow>
                </a:effectLst>
                <a:latin typeface="Arial" charset="0"/>
                <a:ea typeface="ＭＳ Ｐゴシック" charset="0"/>
                <a:cs typeface="ＭＳ Ｐゴシック" charset="0"/>
              </a:rPr>
              <a:t>7:17-18). </a:t>
            </a:r>
            <a:endParaRPr kumimoji="0" lang="en-US" sz="40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zh-CN" altLang="en-US" sz="4800" dirty="0">
                <a:solidFill>
                  <a:srgbClr val="FFFFFF"/>
                </a:solidFill>
                <a:effectLst>
                  <a:glow rad="127000">
                    <a:srgbClr val="000000"/>
                  </a:glow>
                </a:effectLst>
                <a:latin typeface="Arial" charset="0"/>
                <a:ea typeface="ＭＳ Ｐゴシック" charset="0"/>
                <a:cs typeface="ＭＳ Ｐゴシック" charset="0"/>
              </a:rPr>
              <a:t>历代志下</a:t>
            </a:r>
            <a:endParaRPr kumimoji="0" lang="en-US" sz="48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34902"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457200" eaLnBrk="1" fontAlgn="auto" hangingPunct="1">
              <a:lnSpc>
                <a:spcPct val="100000"/>
              </a:lnSpc>
              <a:spcBef>
                <a:spcPts val="0"/>
              </a:spcBef>
              <a:spcAft>
                <a:spcPts val="0"/>
              </a:spcAft>
              <a:buFontTx/>
              <a:buNone/>
            </a:pPr>
            <a:r>
              <a:rPr kumimoji="0" lang="en-US" altLang="zh-CN" dirty="0" err="1">
                <a:solidFill>
                  <a:prstClr val="white"/>
                </a:solidFill>
                <a:effectLst>
                  <a:outerShdw blurRad="50800" dist="38100" dir="2700000" algn="tl" rotWithShape="0">
                    <a:srgbClr val="000000">
                      <a:alpha val="96000"/>
                    </a:srgbClr>
                  </a:outerShdw>
                </a:effectLst>
                <a:latin typeface="Arial"/>
                <a:cs typeface="Arial"/>
              </a:rPr>
              <a:t>271</a:t>
            </a:r>
            <a:endParaRPr kumimoji="0" lang="en-US" altLang="zh-CN" dirty="0">
              <a:solidFill>
                <a:prstClr val="white"/>
              </a:solidFill>
              <a:effectLst>
                <a:outerShdw blurRad="50800" dist="381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2214595944"/>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a:ex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My First Letter</a:t>
            </a:r>
          </a:p>
        </p:txBody>
      </p:sp>
      <p:pic>
        <p:nvPicPr>
          <p:cNvPr id="3" name="Picture 2" descr="Letter to Dad When I was 6 Years Ol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424551477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89240"/>
            <a:ext cx="9144000" cy="1048638"/>
          </a:xfrm>
          <a:solidFill>
            <a:schemeClr val="tx1"/>
          </a:solidFill>
          <a:effectLst>
            <a:outerShdw blurRad="63500" dist="35921" dir="2700000" algn="ctr" rotWithShape="0">
              <a:schemeClr val="tx2">
                <a:alpha val="74998"/>
              </a:schemeClr>
            </a:outerShdw>
          </a:effectLst>
          <a:extLst/>
        </p:spPr>
        <p:txBody>
          <a:bodyPr/>
          <a:lstStyle/>
          <a:p>
            <a:pPr>
              <a:defRPr/>
            </a:pPr>
            <a:r>
              <a:rPr lang="ja-JP" altLang="en-US" sz="5400" b="1" dirty="0">
                <a:effectLst>
                  <a:glow rad="127000">
                    <a:schemeClr val="tx1"/>
                  </a:glow>
                </a:effectLst>
                <a:latin typeface="Arial" charset="0"/>
                <a:ea typeface="ＭＳ Ｐゴシック" charset="0"/>
                <a:cs typeface="ＭＳ Ｐゴシック" charset="0"/>
              </a:rPr>
              <a:t>爸爸妈妈</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descr="2017-10 Mom &amp; Da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356721"/>
            <a:ext cx="9144000" cy="5143500"/>
          </a:xfrm>
          <a:prstGeom prst="rect">
            <a:avLst/>
          </a:prstGeom>
        </p:spPr>
      </p:pic>
    </p:spTree>
    <p:extLst>
      <p:ext uri="{BB962C8B-B14F-4D97-AF65-F5344CB8AC3E}">
        <p14:creationId xmlns:p14="http://schemas.microsoft.com/office/powerpoint/2010/main" val="107680906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descr="2018-01-27 Rick &amp; Carolynn.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5809362"/>
            <a:ext cx="9144000" cy="1048638"/>
          </a:xfrm>
          <a:noFill/>
          <a:effectLst>
            <a:outerShdw blurRad="63500" dist="35921" dir="2700000" algn="ctr" rotWithShape="0">
              <a:schemeClr val="tx2">
                <a:alpha val="74998"/>
              </a:schemeClr>
            </a:outerShdw>
          </a:effectLst>
          <a:ex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Taking Care of Carolynn</a:t>
            </a:r>
          </a:p>
        </p:txBody>
      </p:sp>
    </p:spTree>
    <p:extLst>
      <p:ext uri="{BB962C8B-B14F-4D97-AF65-F5344CB8AC3E}">
        <p14:creationId xmlns:p14="http://schemas.microsoft.com/office/powerpoint/2010/main" val="57490578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cs typeface="ＭＳ Ｐゴシック" charset="0"/>
            </a:endParaRPr>
          </a:p>
        </p:txBody>
      </p:sp>
      <p:sp>
        <p:nvSpPr>
          <p:cNvPr id="900098" name="Rectangle 2"/>
          <p:cNvSpPr>
            <a:spLocks noGrp="1" noChangeArrowheads="1"/>
          </p:cNvSpPr>
          <p:nvPr>
            <p:ph type="ctrTitle"/>
          </p:nvPr>
        </p:nvSpPr>
        <p:spPr>
          <a:xfrm>
            <a:off x="0" y="29469"/>
            <a:ext cx="9144000" cy="6036822"/>
          </a:xfrm>
          <a:effectLst>
            <a:outerShdw blurRad="63500" dist="35921" dir="2700000" algn="ctr" rotWithShape="0">
              <a:schemeClr val="tx2">
                <a:alpha val="74998"/>
              </a:schemeClr>
            </a:outerShdw>
          </a:effectLst>
          <a:extLst/>
        </p:spPr>
        <p:txBody>
          <a:bodyPr anchor="ctr"/>
          <a:lstStyle/>
          <a:p>
            <a:pPr>
              <a:defRPr/>
            </a:pPr>
            <a:r>
              <a:rPr lang="en-US" sz="9600" b="1" dirty="0">
                <a:effectLst>
                  <a:glow rad="127000">
                    <a:schemeClr val="tx1"/>
                  </a:glow>
                </a:effectLst>
                <a:latin typeface="Arial" charset="0"/>
                <a:ea typeface="ＭＳ Ｐゴシック" charset="0"/>
                <a:cs typeface="ＭＳ Ｐゴシック" charset="0"/>
              </a:rPr>
              <a:t>Early Years</a:t>
            </a:r>
          </a:p>
        </p:txBody>
      </p:sp>
    </p:spTree>
    <p:extLst>
      <p:ext uri="{BB962C8B-B14F-4D97-AF65-F5344CB8AC3E}">
        <p14:creationId xmlns:p14="http://schemas.microsoft.com/office/powerpoint/2010/main" val="3677794581"/>
      </p:ext>
    </p:extLst>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a:ex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3" name="Picture 2" descr="Dad birth cert.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9773" y="0"/>
            <a:ext cx="8612987" cy="6943976"/>
          </a:xfrm>
          <a:prstGeom prst="rect">
            <a:avLst/>
          </a:prstGeom>
        </p:spPr>
      </p:pic>
    </p:spTree>
    <p:extLst>
      <p:ext uri="{BB962C8B-B14F-4D97-AF65-F5344CB8AC3E}">
        <p14:creationId xmlns:p14="http://schemas.microsoft.com/office/powerpoint/2010/main" val="242394681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a:ex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Digital Touchup 5.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95295" y="0"/>
            <a:ext cx="5089778" cy="6858000"/>
          </a:xfrm>
          <a:prstGeom prst="rect">
            <a:avLst/>
          </a:prstGeom>
        </p:spPr>
      </p:pic>
    </p:spTree>
    <p:extLst>
      <p:ext uri="{BB962C8B-B14F-4D97-AF65-F5344CB8AC3E}">
        <p14:creationId xmlns:p14="http://schemas.microsoft.com/office/powerpoint/2010/main" val="8181291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a:ex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00-birth dancing gaylords.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500856" y="0"/>
            <a:ext cx="4927952" cy="6858000"/>
          </a:xfrm>
          <a:prstGeom prst="rect">
            <a:avLst/>
          </a:prstGeom>
        </p:spPr>
      </p:pic>
    </p:spTree>
    <p:extLst>
      <p:ext uri="{BB962C8B-B14F-4D97-AF65-F5344CB8AC3E}">
        <p14:creationId xmlns:p14="http://schemas.microsoft.com/office/powerpoint/2010/main" val="335414394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a:ex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3" name="Picture 2" descr="Dad birth cert.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9773" y="0"/>
            <a:ext cx="8612987" cy="6943976"/>
          </a:xfrm>
          <a:prstGeom prst="rect">
            <a:avLst/>
          </a:prstGeom>
        </p:spPr>
      </p:pic>
    </p:spTree>
    <p:extLst>
      <p:ext uri="{BB962C8B-B14F-4D97-AF65-F5344CB8AC3E}">
        <p14:creationId xmlns:p14="http://schemas.microsoft.com/office/powerpoint/2010/main" val="275931666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a:ex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145-01a1.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7230364"/>
          </a:xfrm>
          <a:prstGeom prst="rect">
            <a:avLst/>
          </a:prstGeom>
        </p:spPr>
      </p:pic>
    </p:spTree>
    <p:extLst>
      <p:ext uri="{BB962C8B-B14F-4D97-AF65-F5344CB8AC3E}">
        <p14:creationId xmlns:p14="http://schemas.microsoft.com/office/powerpoint/2010/main" val="256184885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a:ex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22-3-06i0007.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163" y="-208359"/>
            <a:ext cx="9144000" cy="7284972"/>
          </a:xfrm>
          <a:prstGeom prst="rect">
            <a:avLst/>
          </a:prstGeom>
        </p:spPr>
      </p:pic>
    </p:spTree>
    <p:extLst>
      <p:ext uri="{BB962C8B-B14F-4D97-AF65-F5344CB8AC3E}">
        <p14:creationId xmlns:p14="http://schemas.microsoft.com/office/powerpoint/2010/main" val="242173280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show="0">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TW" altLang="en-US" b="1" dirty="0">
                <a:solidFill>
                  <a:schemeClr val="bg1"/>
                </a:solidFill>
                <a:effectLst>
                  <a:glow rad="101600">
                    <a:schemeClr val="tx1">
                      <a:alpha val="99000"/>
                    </a:schemeClr>
                  </a:glow>
                </a:effectLst>
              </a:rPr>
              <a:t>历代志下</a:t>
            </a:r>
            <a:r>
              <a:rPr lang="en-US" b="1" dirty="0">
                <a:solidFill>
                  <a:schemeClr val="bg1"/>
                </a:solidFill>
                <a:effectLst>
                  <a:glow rad="101600">
                    <a:schemeClr val="tx1">
                      <a:alpha val="99000"/>
                    </a:schemeClr>
                  </a:glow>
                </a:effectLst>
              </a:rPr>
              <a:t> Kingdom Statement</a:t>
            </a: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lnSpc>
                <a:spcPct val="100000"/>
              </a:lnSpc>
              <a:buFontTx/>
              <a:buNone/>
            </a:pPr>
            <a:r>
              <a:rPr kumimoji="0" lang="en-US" dirty="0">
                <a:solidFill>
                  <a:prstClr val="white"/>
                </a:solidFill>
                <a:effectLst>
                  <a:glow rad="101600">
                    <a:prstClr val="black">
                      <a:alpha val="99000"/>
                    </a:prstClr>
                  </a:glow>
                </a:effectLst>
              </a:rPr>
              <a:t>Rejecting to rule under God ended the rule of Solomon (1–9) and Judah</a:t>
            </a:r>
            <a:r>
              <a:rPr kumimoji="0" lang="uk-UA" dirty="0">
                <a:solidFill>
                  <a:prstClr val="white"/>
                </a:solidFill>
                <a:effectLst>
                  <a:glow rad="101600">
                    <a:prstClr val="black">
                      <a:alpha val="99000"/>
                    </a:prstClr>
                  </a:glow>
                </a:effectLst>
              </a:rPr>
              <a:t>'</a:t>
            </a:r>
            <a:r>
              <a:rPr kumimoji="0" lang="en-US" dirty="0">
                <a:solidFill>
                  <a:prstClr val="white"/>
                </a:solidFill>
                <a:effectLst>
                  <a:glow rad="101600">
                    <a:prstClr val="black">
                      <a:alpha val="99000"/>
                    </a:prstClr>
                  </a:glow>
                </a:effectLst>
              </a:rPr>
              <a:t>s kings (10–36) yet God </a:t>
            </a:r>
            <a:r>
              <a:rPr kumimoji="0" lang="en-US" dirty="0">
                <a:solidFill>
                  <a:srgbClr val="FFFF00"/>
                </a:solidFill>
                <a:effectLst>
                  <a:glow rad="101600">
                    <a:prstClr val="black">
                      <a:alpha val="99000"/>
                    </a:prstClr>
                  </a:glow>
                </a:effectLst>
              </a:rPr>
              <a:t>preserved</a:t>
            </a:r>
            <a:r>
              <a:rPr kumimoji="0" lang="en-US" dirty="0">
                <a:solidFill>
                  <a:prstClr val="white"/>
                </a:solidFill>
                <a:effectLst>
                  <a:glow rad="101600">
                    <a:prstClr val="black">
                      <a:alpha val="99000"/>
                    </a:prstClr>
                  </a:glow>
                </a:effectLst>
              </a:rPr>
              <a:t> David</a:t>
            </a:r>
            <a:r>
              <a:rPr kumimoji="0" lang="uk-UA" dirty="0">
                <a:solidFill>
                  <a:prstClr val="white"/>
                </a:solidFill>
                <a:effectLst>
                  <a:glow rad="101600">
                    <a:prstClr val="black">
                      <a:alpha val="99000"/>
                    </a:prstClr>
                  </a:glow>
                </a:effectLst>
              </a:rPr>
              <a:t>'</a:t>
            </a:r>
            <a:r>
              <a:rPr kumimoji="0" lang="en-US" dirty="0">
                <a:solidFill>
                  <a:prstClr val="white"/>
                </a:solidFill>
                <a:effectLst>
                  <a:glow rad="101600">
                    <a:prstClr val="black">
                      <a:alpha val="99000"/>
                    </a:prstClr>
                  </a:glow>
                </a:effectLst>
              </a:rPr>
              <a:t>s line to exhort Israel to proper temple worship.</a:t>
            </a: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lnSpc>
                <a:spcPct val="100000"/>
              </a:lnSpc>
              <a:spcBef>
                <a:spcPts val="0"/>
              </a:spcBef>
              <a:spcAft>
                <a:spcPts val="0"/>
              </a:spcAft>
              <a:buFontTx/>
              <a:buNone/>
            </a:pPr>
            <a:r>
              <a:rPr kumimoji="0" lang="en-US" altLang="zh-CN"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3678784151"/>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a:ex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Almost Kille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
            <a:ext cx="9144000" cy="6839785"/>
          </a:xfrm>
          <a:prstGeom prst="rect">
            <a:avLst/>
          </a:prstGeom>
        </p:spPr>
      </p:pic>
    </p:spTree>
    <p:extLst>
      <p:ext uri="{BB962C8B-B14F-4D97-AF65-F5344CB8AC3E}">
        <p14:creationId xmlns:p14="http://schemas.microsoft.com/office/powerpoint/2010/main" val="305439724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a:ex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IMG_1029.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20320"/>
            <a:ext cx="9144000" cy="6837680"/>
          </a:xfrm>
          <a:prstGeom prst="rect">
            <a:avLst/>
          </a:prstGeom>
        </p:spPr>
      </p:pic>
    </p:spTree>
    <p:extLst>
      <p:ext uri="{BB962C8B-B14F-4D97-AF65-F5344CB8AC3E}">
        <p14:creationId xmlns:p14="http://schemas.microsoft.com/office/powerpoint/2010/main" val="402808111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descr="12-4-06b0003.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995499" y="120128"/>
            <a:ext cx="7260276" cy="6737872"/>
          </a:xfrm>
          <a:prstGeom prst="rect">
            <a:avLst/>
          </a:prstGeom>
        </p:spPr>
      </p:pic>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a:extLst/>
        </p:spPr>
        <p:txBody>
          <a:bodyPr/>
          <a:lstStyle/>
          <a:p>
            <a:pPr>
              <a:defRPr/>
            </a:pPr>
            <a:r>
              <a:rPr lang="en-US" sz="5400" b="1" dirty="0">
                <a:effectLst>
                  <a:glow rad="127000">
                    <a:schemeClr val="tx1"/>
                  </a:glow>
                </a:effectLst>
                <a:latin typeface="Arial" charset="0"/>
                <a:ea typeface="ＭＳ Ｐゴシック" charset="0"/>
                <a:cs typeface="ＭＳ Ｐゴシック" charset="0"/>
              </a:rPr>
              <a:t>Captain (1968)</a:t>
            </a:r>
          </a:p>
        </p:txBody>
      </p:sp>
    </p:spTree>
    <p:extLst>
      <p:ext uri="{BB962C8B-B14F-4D97-AF65-F5344CB8AC3E}">
        <p14:creationId xmlns:p14="http://schemas.microsoft.com/office/powerpoint/2010/main" val="281530301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a:ex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2012-06-06 Dad on Nalu.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67835693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a:ex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Title</a:t>
            </a:r>
          </a:p>
        </p:txBody>
      </p:sp>
      <p:pic>
        <p:nvPicPr>
          <p:cNvPr id="2" name="Picture 1" descr="Final Illness.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170124398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a:ex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Marie</a:t>
            </a:r>
          </a:p>
        </p:txBody>
      </p:sp>
      <p:pic>
        <p:nvPicPr>
          <p:cNvPr id="3" name="Picture 2" descr="Marie &amp; Rick.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4226553141"/>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iblings at Casket.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a:extLst/>
        </p:spPr>
        <p:txBody>
          <a:bodyPr/>
          <a:lstStyle/>
          <a:p>
            <a:pPr>
              <a:defRPr/>
            </a:pPr>
            <a:r>
              <a:rPr lang="ja-JP" altLang="en-US" sz="5400" b="1" dirty="0">
                <a:effectLst>
                  <a:glow rad="127000">
                    <a:schemeClr val="tx1"/>
                  </a:glow>
                </a:effectLst>
                <a:latin typeface="Arial" charset="0"/>
                <a:ea typeface="ＭＳ Ｐゴシック" charset="0"/>
                <a:cs typeface="ＭＳ Ｐゴシック" charset="0"/>
              </a:rPr>
              <a:t>兄弟姐妹</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89264994"/>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a:ex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Military Funeral Honors</a:t>
            </a:r>
          </a:p>
        </p:txBody>
      </p:sp>
      <p:pic>
        <p:nvPicPr>
          <p:cNvPr id="3" name="Picture 2" descr="Military Funeral Honors Team 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0120" y="1340768"/>
            <a:ext cx="6804248" cy="5103186"/>
          </a:xfrm>
          <a:prstGeom prst="rect">
            <a:avLst/>
          </a:prstGeom>
        </p:spPr>
      </p:pic>
    </p:spTree>
    <p:extLst>
      <p:ext uri="{BB962C8B-B14F-4D97-AF65-F5344CB8AC3E}">
        <p14:creationId xmlns:p14="http://schemas.microsoft.com/office/powerpoint/2010/main" val="4891317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descr="Flag_background2.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 y="26076"/>
            <a:ext cx="9241099" cy="6831924"/>
          </a:xfrm>
          <a:prstGeom prst="rect">
            <a:avLst/>
          </a:prstGeom>
        </p:spPr>
      </p:pic>
      <p:sp>
        <p:nvSpPr>
          <p:cNvPr id="900098" name="Rectangle 2"/>
          <p:cNvSpPr>
            <a:spLocks noGrp="1" noChangeArrowheads="1"/>
          </p:cNvSpPr>
          <p:nvPr>
            <p:ph type="ctrTitle"/>
          </p:nvPr>
        </p:nvSpPr>
        <p:spPr>
          <a:xfrm>
            <a:off x="14221" y="77559"/>
            <a:ext cx="9144000" cy="769349"/>
          </a:xfrm>
          <a:effectLst>
            <a:outerShdw blurRad="63500" dist="35921" dir="2700000" algn="ctr" rotWithShape="0">
              <a:schemeClr val="tx2">
                <a:alpha val="74998"/>
              </a:schemeClr>
            </a:outerShdw>
          </a:effectLst>
          <a:extLst/>
        </p:spPr>
        <p:txBody>
          <a:bodyPr/>
          <a:lstStyle/>
          <a:p>
            <a:pPr>
              <a:defRPr/>
            </a:pPr>
            <a:r>
              <a:rPr lang="en-US" sz="6600" b="1" dirty="0">
                <a:effectLst>
                  <a:glow rad="127000">
                    <a:schemeClr val="tx1"/>
                  </a:glow>
                </a:effectLst>
                <a:latin typeface="Arial" charset="0"/>
                <a:ea typeface="ＭＳ Ｐゴシック" charset="0"/>
                <a:cs typeface="ＭＳ Ｐゴシック" charset="0"/>
              </a:rPr>
              <a:t>Tuesday, March 6 </a:t>
            </a:r>
          </a:p>
        </p:txBody>
      </p:sp>
      <p:sp>
        <p:nvSpPr>
          <p:cNvPr id="4" name="Rectangle 2"/>
          <p:cNvSpPr txBox="1">
            <a:spLocks noChangeArrowheads="1"/>
          </p:cNvSpPr>
          <p:nvPr/>
        </p:nvSpPr>
        <p:spPr bwMode="auto">
          <a:xfrm>
            <a:off x="14221" y="967175"/>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en-US" sz="6600" dirty="0">
                <a:solidFill>
                  <a:srgbClr val="FFFFFF"/>
                </a:solidFill>
                <a:effectLst>
                  <a:glow rad="127000">
                    <a:srgbClr val="000000"/>
                  </a:glow>
                </a:effectLst>
                <a:latin typeface="Arial" charset="0"/>
                <a:ea typeface="ＭＳ Ｐゴシック" charset="0"/>
                <a:cs typeface="ＭＳ Ｐゴシック" charset="0"/>
              </a:rPr>
              <a:t>11 AM</a:t>
            </a:r>
          </a:p>
        </p:txBody>
      </p:sp>
      <p:sp>
        <p:nvSpPr>
          <p:cNvPr id="5" name="Rectangle 2"/>
          <p:cNvSpPr txBox="1">
            <a:spLocks noChangeArrowheads="1"/>
          </p:cNvSpPr>
          <p:nvPr/>
        </p:nvSpPr>
        <p:spPr bwMode="auto">
          <a:xfrm>
            <a:off x="-1" y="5114006"/>
            <a:ext cx="9144000" cy="16238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en-US" sz="5400" dirty="0">
                <a:solidFill>
                  <a:srgbClr val="FFFFFF"/>
                </a:solidFill>
                <a:effectLst>
                  <a:glow rad="127000">
                    <a:srgbClr val="000000"/>
                  </a:glow>
                </a:effectLst>
                <a:latin typeface="Arial" charset="0"/>
                <a:ea typeface="ＭＳ Ｐゴシック" charset="0"/>
                <a:cs typeface="ＭＳ Ｐゴシック" charset="0"/>
              </a:rPr>
              <a:t>Hawaii State Veterans Cemetery, Kaneohe </a:t>
            </a:r>
          </a:p>
        </p:txBody>
      </p:sp>
    </p:spTree>
    <p:extLst>
      <p:ext uri="{BB962C8B-B14F-4D97-AF65-F5344CB8AC3E}">
        <p14:creationId xmlns:p14="http://schemas.microsoft.com/office/powerpoint/2010/main" val="2567435376"/>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71400"/>
            <a:ext cx="9144000" cy="2179049"/>
          </a:xfrm>
          <a:effectLst>
            <a:outerShdw blurRad="63500" dist="35921" dir="2700000" algn="ctr" rotWithShape="0">
              <a:schemeClr val="tx2">
                <a:alpha val="74998"/>
              </a:schemeClr>
            </a:outerShdw>
          </a:effectLst>
          <a:extLst/>
        </p:spPr>
        <p:txBody>
          <a:bodyPr/>
          <a:lstStyle/>
          <a:p>
            <a:r>
              <a:rPr lang="en-US" sz="7200"/>
              <a:t>security</a:t>
            </a:r>
            <a:br>
              <a:rPr lang="en-US" sz="4800"/>
            </a:br>
            <a:r>
              <a:rPr lang="en-US" sz="4800"/>
              <a:t>sɪˈkjʊərɪti,sɪˈkjɔːrɪti/</a:t>
            </a:r>
          </a:p>
        </p:txBody>
      </p:sp>
      <p:sp>
        <p:nvSpPr>
          <p:cNvPr id="3" name="Rectangle 2"/>
          <p:cNvSpPr txBox="1">
            <a:spLocks noChangeArrowheads="1"/>
          </p:cNvSpPr>
          <p:nvPr/>
        </p:nvSpPr>
        <p:spPr bwMode="auto">
          <a:xfrm>
            <a:off x="467544" y="2223672"/>
            <a:ext cx="8685144" cy="430167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a:buFontTx/>
              <a:buNone/>
            </a:pPr>
            <a:r>
              <a:rPr lang="en-US" sz="2800" i="1">
                <a:solidFill>
                  <a:srgbClr val="FFFFFF"/>
                </a:solidFill>
              </a:rPr>
              <a:t>Noun</a:t>
            </a:r>
          </a:p>
          <a:p>
            <a:pPr algn="l">
              <a:buFontTx/>
              <a:buNone/>
            </a:pPr>
            <a:endParaRPr lang="en-US" sz="2800">
              <a:solidFill>
                <a:srgbClr val="FFFFFF"/>
              </a:solidFill>
            </a:endParaRPr>
          </a:p>
          <a:p>
            <a:pPr algn="l">
              <a:buFontTx/>
              <a:buNone/>
            </a:pPr>
            <a:r>
              <a:rPr lang="en-US" sz="2800">
                <a:solidFill>
                  <a:srgbClr val="FFFFFF"/>
                </a:solidFill>
              </a:rPr>
              <a:t>1. the state of being free from danger or threat.</a:t>
            </a:r>
          </a:p>
          <a:p>
            <a:pPr algn="l">
              <a:buFontTx/>
              <a:buNone/>
            </a:pPr>
            <a:r>
              <a:rPr lang="en-US" sz="2800">
                <a:solidFill>
                  <a:srgbClr val="FFFFFF"/>
                </a:solidFill>
              </a:rPr>
              <a:t>"the system is designed to provide maximum security against toxic spills"</a:t>
            </a:r>
          </a:p>
          <a:p>
            <a:pPr algn="l">
              <a:buFontTx/>
              <a:buNone/>
            </a:pPr>
            <a:endParaRPr lang="en-US" sz="2800">
              <a:solidFill>
                <a:srgbClr val="FFFFFF"/>
              </a:solidFill>
            </a:endParaRPr>
          </a:p>
          <a:p>
            <a:pPr algn="l">
              <a:buFontTx/>
              <a:buNone/>
            </a:pPr>
            <a:r>
              <a:rPr lang="en-US" sz="2800">
                <a:solidFill>
                  <a:srgbClr val="FFFFFF"/>
                </a:solidFill>
              </a:rPr>
              <a:t>synonyms: certainty, safe future, assured future, safety, reliability, dependability, solidness, soundness "employees have an interest in the security of their jobs"</a:t>
            </a:r>
          </a:p>
        </p:txBody>
      </p:sp>
    </p:spTree>
    <p:extLst>
      <p:ext uri="{BB962C8B-B14F-4D97-AF65-F5344CB8AC3E}">
        <p14:creationId xmlns:p14="http://schemas.microsoft.com/office/powerpoint/2010/main" val="39486437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zh-CN" altLang="en-US" sz="3200" kern="0">
                <a:solidFill>
                  <a:srgbClr val="FFFFFF"/>
                </a:solidFill>
                <a:effectLst>
                  <a:glow rad="127000">
                    <a:srgbClr val="000000"/>
                  </a:glow>
                </a:effectLst>
                <a:latin typeface="Arial" charset="0"/>
                <a:ea typeface="ＭＳ Ｐゴシック" charset="0"/>
                <a:cs typeface="ＭＳ Ｐゴシック" charset="0"/>
              </a:rPr>
              <a:t>从属灵角度看，尽管犹大国灭亡被流放，大卫的后代还是被保留，是要告诫剩余的犹大人正确的进行圣殿敬拜，而不是以往的偶像崇拜 。</a:t>
            </a:r>
            <a:endParaRPr kumimoji="0" lang="zh-CN" altLang="en-US" sz="3200"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zh-CN" altLang="en-US" sz="3600" b="1" dirty="0">
                <a:solidFill>
                  <a:srgbClr val="FFFFFF"/>
                </a:solidFill>
                <a:latin typeface="Arial"/>
                <a:cs typeface="Arial"/>
              </a:rPr>
              <a:t>历代志下</a:t>
            </a:r>
            <a:br>
              <a:rPr lang="en-US" altLang="zh-CN" sz="3600" b="1" dirty="0">
                <a:solidFill>
                  <a:srgbClr val="FFFFFF"/>
                </a:solidFill>
                <a:latin typeface="Arial"/>
                <a:cs typeface="Arial"/>
              </a:rPr>
            </a:br>
            <a:r>
              <a:rPr lang="zh-CN" altLang="en-US" sz="3600" b="1" dirty="0">
                <a:solidFill>
                  <a:srgbClr val="FFFFFF"/>
                </a:solidFill>
                <a:latin typeface="Arial"/>
                <a:cs typeface="Arial"/>
              </a:rPr>
              <a:t>信息声明</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100000"/>
              </a:lnSpc>
              <a:spcBef>
                <a:spcPct val="0"/>
              </a:spcBef>
              <a:buFontTx/>
              <a:buNone/>
              <a:defRPr/>
            </a:pPr>
            <a:r>
              <a:rPr kumimoji="0" lang="en-US" altLang="zh-CN" kern="0" dirty="0" err="1">
                <a:solidFill>
                  <a:srgbClr val="000000"/>
                </a:solidFill>
                <a:cs typeface="MS PGothic" charset="0"/>
              </a:rPr>
              <a:t>271</a:t>
            </a:r>
            <a:endParaRPr kumimoji="0" lang="en-US" altLang="zh-CN" kern="0" dirty="0">
              <a:solidFill>
                <a:srgbClr val="000000"/>
              </a:solidFill>
              <a:cs typeface="MS PGothic" charset="0"/>
            </a:endParaRPr>
          </a:p>
          <a:p>
            <a:pPr algn="ctr" eaLnBrk="1" hangingPunct="1">
              <a:lnSpc>
                <a:spcPct val="100000"/>
              </a:lnSpc>
              <a:spcBef>
                <a:spcPct val="0"/>
              </a:spcBef>
              <a:buFontTx/>
              <a:buNone/>
              <a:defRPr/>
            </a:pPr>
            <a:r>
              <a:rPr kumimoji="0" lang="en-US" altLang="zh-CN" kern="0" dirty="0">
                <a:solidFill>
                  <a:srgbClr val="000000"/>
                </a:solidFill>
                <a:cs typeface="MS PGothic" charset="0"/>
              </a:rPr>
              <a:t>41</a:t>
            </a:r>
          </a:p>
        </p:txBody>
      </p:sp>
    </p:spTree>
    <p:extLst>
      <p:ext uri="{BB962C8B-B14F-4D97-AF65-F5344CB8AC3E}">
        <p14:creationId xmlns:p14="http://schemas.microsoft.com/office/powerpoint/2010/main" val="1692903859"/>
      </p:ext>
    </p:extLst>
  </p:cSld>
  <p:clrMapOvr>
    <a:masterClrMapping/>
  </p:clrMapOvr>
  <p:transition spd="med">
    <p:fade/>
  </p:transition>
</p:sld>
</file>

<file path=ppt/slides/slide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908720"/>
            <a:ext cx="9144000" cy="2980968"/>
          </a:xfrm>
          <a:effectLst>
            <a:outerShdw blurRad="63500" dist="35921" dir="2700000" algn="ctr" rotWithShape="0">
              <a:schemeClr val="tx2">
                <a:alpha val="74998"/>
              </a:schemeClr>
            </a:outerShdw>
          </a:effectLst>
          <a:extLst/>
        </p:spPr>
        <p:txBody>
          <a:bodyPr/>
          <a:lstStyle/>
          <a:p>
            <a:pPr>
              <a:defRPr/>
            </a:pPr>
            <a:r>
              <a:rPr lang="en-US" sz="4800" b="1" dirty="0">
                <a:effectLst>
                  <a:glow rad="127000">
                    <a:schemeClr val="tx1"/>
                  </a:glow>
                </a:effectLst>
                <a:latin typeface="Times New Roman"/>
                <a:ea typeface="ＭＳ Ｐゴシック" charset="0"/>
                <a:cs typeface="Times New Roman"/>
              </a:rPr>
              <a:t>God made us to feel secure in our walk with him.</a:t>
            </a:r>
          </a:p>
        </p:txBody>
      </p:sp>
      <p:sp>
        <p:nvSpPr>
          <p:cNvPr id="3" name="Rectangle 2"/>
          <p:cNvSpPr txBox="1">
            <a:spLocks noChangeArrowheads="1"/>
          </p:cNvSpPr>
          <p:nvPr/>
        </p:nvSpPr>
        <p:spPr bwMode="auto">
          <a:xfrm>
            <a:off x="8688" y="3573016"/>
            <a:ext cx="9144000" cy="29809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en-US" sz="4800" dirty="0">
                <a:solidFill>
                  <a:srgbClr val="FFFFFF"/>
                </a:solidFill>
                <a:effectLst>
                  <a:glow rad="127000">
                    <a:srgbClr val="000000"/>
                  </a:glow>
                </a:effectLst>
                <a:latin typeface="Times New Roman"/>
                <a:ea typeface="ＭＳ Ｐゴシック" charset="0"/>
                <a:cs typeface="Times New Roman"/>
              </a:rPr>
              <a:t>Yet too often we are anything but secure.</a:t>
            </a:r>
          </a:p>
        </p:txBody>
      </p:sp>
    </p:spTree>
    <p:extLst>
      <p:ext uri="{BB962C8B-B14F-4D97-AF65-F5344CB8AC3E}">
        <p14:creationId xmlns:p14="http://schemas.microsoft.com/office/powerpoint/2010/main" val="8964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a:ex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help us be </a:t>
            </a:r>
            <a:r>
              <a:rPr lang="en-US" sz="5400" b="1" dirty="0">
                <a:solidFill>
                  <a:srgbClr val="FFFF00"/>
                </a:solidFill>
                <a:effectLst>
                  <a:glow rad="127000">
                    <a:schemeClr val="tx1"/>
                  </a:glow>
                </a:effectLst>
                <a:latin typeface="Arial" charset="0"/>
                <a:ea typeface="ＭＳ Ｐゴシック" charset="0"/>
                <a:cs typeface="ＭＳ Ｐゴシック" charset="0"/>
              </a:rPr>
              <a:t>secure</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843844478"/>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4427538" y="0"/>
            <a:ext cx="4716462" cy="6858000"/>
          </a:xfrm>
          <a:prstGeom prst="rect">
            <a:avLst/>
          </a:prstGeom>
          <a:solidFill>
            <a:schemeClr val="tx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pPr eaLnBrk="1" hangingPunct="1">
              <a:lnSpc>
                <a:spcPct val="100000"/>
              </a:lnSpc>
              <a:spcBef>
                <a:spcPct val="0"/>
              </a:spcBef>
              <a:buFontTx/>
              <a:buNone/>
            </a:pPr>
            <a:endParaRPr kumimoji="0" lang="en-US" b="0">
              <a:solidFill>
                <a:srgbClr val="000000"/>
              </a:solidFill>
              <a:latin typeface="Times New Roman" charset="0"/>
              <a:ea typeface="MS PGothic" charset="0"/>
              <a:cs typeface="ＭＳ Ｐゴシック" charset="0"/>
            </a:endParaRPr>
          </a:p>
        </p:txBody>
      </p:sp>
      <p:sp>
        <p:nvSpPr>
          <p:cNvPr id="379906" name="Title 1"/>
          <p:cNvSpPr>
            <a:spLocks noGrp="1"/>
          </p:cNvSpPr>
          <p:nvPr>
            <p:ph type="title"/>
          </p:nvPr>
        </p:nvSpPr>
        <p:spPr>
          <a:xfrm>
            <a:off x="973138" y="115888"/>
            <a:ext cx="8135937" cy="792162"/>
          </a:xfrm>
        </p:spPr>
        <p:txBody>
          <a:bodyPr/>
          <a:lstStyle/>
          <a:p>
            <a:r>
              <a:rPr lang="zh-CN" altLang="en-US" sz="4000" b="1">
                <a:solidFill>
                  <a:srgbClr val="000090"/>
                </a:solidFill>
                <a:latin typeface="Arial" charset="0"/>
                <a:ea typeface="MS PGothic" charset="0"/>
              </a:rPr>
              <a:t>祝福</a:t>
            </a:r>
            <a:r>
              <a:rPr lang="en-US" altLang="zh-CN" sz="4000" b="1">
                <a:solidFill>
                  <a:srgbClr val="000090"/>
                </a:solidFill>
                <a:latin typeface="Arial" charset="0"/>
                <a:ea typeface="MS PGothic" charset="0"/>
              </a:rPr>
              <a:t>	</a:t>
            </a:r>
            <a:r>
              <a:rPr lang="zh-CN" altLang="en-US" sz="4000" b="1">
                <a:solidFill>
                  <a:schemeClr val="tx1"/>
                </a:solidFill>
                <a:latin typeface="Arial" charset="0"/>
                <a:ea typeface="MS PGothic" charset="0"/>
              </a:rPr>
              <a:t>与 </a:t>
            </a:r>
            <a:r>
              <a:rPr lang="zh-CN" altLang="en-US" sz="4000" b="1">
                <a:solidFill>
                  <a:schemeClr val="bg1"/>
                </a:solidFill>
                <a:latin typeface="Arial" charset="0"/>
                <a:ea typeface="MS PGothic" charset="0"/>
              </a:rPr>
              <a:t>     咒诅</a:t>
            </a:r>
            <a:r>
              <a:rPr lang="en-US" altLang="ja-JP" sz="4000" b="1">
                <a:solidFill>
                  <a:srgbClr val="FFFFFF"/>
                </a:solidFill>
                <a:latin typeface="Arial" charset="0"/>
                <a:ea typeface="MS PGothic" charset="0"/>
              </a:rPr>
              <a:t> (</a:t>
            </a:r>
            <a:r>
              <a:rPr lang="zh-CN" altLang="en-US" sz="4000" b="1">
                <a:solidFill>
                  <a:srgbClr val="FFFFFF"/>
                </a:solidFill>
                <a:latin typeface="Arial" charset="0"/>
                <a:ea typeface="MS PGothic" charset="0"/>
              </a:rPr>
              <a:t>申</a:t>
            </a:r>
            <a:r>
              <a:rPr lang="en-US" altLang="ja-JP" sz="4000" b="1">
                <a:solidFill>
                  <a:srgbClr val="FFFFFF"/>
                </a:solidFill>
                <a:latin typeface="Arial" charset="0"/>
                <a:ea typeface="MS PGothic" charset="0"/>
              </a:rPr>
              <a:t> 28)</a:t>
            </a:r>
            <a:endParaRPr lang="en-US" sz="4000" b="1">
              <a:solidFill>
                <a:srgbClr val="FFFFFF"/>
              </a:solidFill>
              <a:latin typeface="Arial" charset="0"/>
              <a:ea typeface="MS PGothic" charset="0"/>
            </a:endParaRPr>
          </a:p>
        </p:txBody>
      </p:sp>
      <p:sp>
        <p:nvSpPr>
          <p:cNvPr id="4" name="Title 1"/>
          <p:cNvSpPr txBox="1">
            <a:spLocks/>
          </p:cNvSpPr>
          <p:nvPr/>
        </p:nvSpPr>
        <p:spPr bwMode="auto">
          <a:xfrm>
            <a:off x="34925"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CN" altLang="en-US" sz="2000">
                <a:solidFill>
                  <a:srgbClr val="000090"/>
                </a:solidFill>
                <a:latin typeface="Arial" charset="0"/>
              </a:rPr>
              <a:t>你的城里和田间必蒙福 </a:t>
            </a:r>
            <a:r>
              <a:rPr kumimoji="0" lang="en-US" sz="2000">
                <a:solidFill>
                  <a:srgbClr val="000090"/>
                </a:solidFill>
                <a:latin typeface="Arial" charset="0"/>
              </a:rPr>
              <a:t>(3)</a:t>
            </a:r>
          </a:p>
        </p:txBody>
      </p:sp>
      <p:sp>
        <p:nvSpPr>
          <p:cNvPr id="5" name="Title 1"/>
          <p:cNvSpPr txBox="1">
            <a:spLocks/>
          </p:cNvSpPr>
          <p:nvPr/>
        </p:nvSpPr>
        <p:spPr bwMode="auto">
          <a:xfrm>
            <a:off x="34925"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CN" altLang="en-US" sz="2000">
                <a:solidFill>
                  <a:srgbClr val="000090"/>
                </a:solidFill>
                <a:latin typeface="Arial" charset="0"/>
              </a:rPr>
              <a:t>你的孩子和地所产的必蒙福</a:t>
            </a:r>
            <a:r>
              <a:rPr kumimoji="0" lang="en-US" altLang="ja-JP" sz="2000">
                <a:solidFill>
                  <a:srgbClr val="000090"/>
                </a:solidFill>
                <a:latin typeface="Arial" charset="0"/>
              </a:rPr>
              <a:t> (4)</a:t>
            </a:r>
            <a:endParaRPr kumimoji="0" lang="en-US" sz="2000">
              <a:solidFill>
                <a:srgbClr val="000090"/>
              </a:solidFill>
              <a:latin typeface="Arial" charset="0"/>
            </a:endParaRPr>
          </a:p>
        </p:txBody>
      </p:sp>
      <p:sp>
        <p:nvSpPr>
          <p:cNvPr id="6" name="Title 1"/>
          <p:cNvSpPr txBox="1">
            <a:spLocks/>
          </p:cNvSpPr>
          <p:nvPr/>
        </p:nvSpPr>
        <p:spPr bwMode="auto">
          <a:xfrm>
            <a:off x="34925"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CN" altLang="en-US" sz="2000">
                <a:solidFill>
                  <a:srgbClr val="000090"/>
                </a:solidFill>
                <a:latin typeface="Arial" charset="0"/>
              </a:rPr>
              <a:t>你的筐子和你的摶麵盆必蒙福</a:t>
            </a:r>
            <a:r>
              <a:rPr kumimoji="0" lang="en-US" altLang="ja-JP" sz="2000">
                <a:solidFill>
                  <a:srgbClr val="000090"/>
                </a:solidFill>
                <a:latin typeface="Arial" charset="0"/>
              </a:rPr>
              <a:t> (5)</a:t>
            </a:r>
            <a:endParaRPr kumimoji="0" lang="en-US" sz="2000">
              <a:solidFill>
                <a:srgbClr val="000090"/>
              </a:solidFill>
              <a:latin typeface="Arial" charset="0"/>
            </a:endParaRPr>
          </a:p>
        </p:txBody>
      </p:sp>
      <p:sp>
        <p:nvSpPr>
          <p:cNvPr id="7" name="Title 1"/>
          <p:cNvSpPr txBox="1">
            <a:spLocks/>
          </p:cNvSpPr>
          <p:nvPr/>
        </p:nvSpPr>
        <p:spPr bwMode="auto">
          <a:xfrm>
            <a:off x="34925"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CN" altLang="en-US" sz="2000">
                <a:solidFill>
                  <a:srgbClr val="000090"/>
                </a:solidFill>
                <a:latin typeface="Arial" charset="0"/>
              </a:rPr>
              <a:t>你出你如必蒙福</a:t>
            </a:r>
            <a:r>
              <a:rPr kumimoji="0" lang="en-US" altLang="ja-JP" sz="2000">
                <a:solidFill>
                  <a:srgbClr val="000090"/>
                </a:solidFill>
                <a:latin typeface="Arial" charset="0"/>
              </a:rPr>
              <a:t> (6)</a:t>
            </a:r>
            <a:endParaRPr kumimoji="0" lang="en-US" sz="2000">
              <a:solidFill>
                <a:srgbClr val="000090"/>
              </a:solidFill>
              <a:latin typeface="Arial" charset="0"/>
            </a:endParaRPr>
          </a:p>
        </p:txBody>
      </p:sp>
      <p:sp>
        <p:nvSpPr>
          <p:cNvPr id="8" name="Title 1"/>
          <p:cNvSpPr txBox="1">
            <a:spLocks/>
          </p:cNvSpPr>
          <p:nvPr/>
        </p:nvSpPr>
        <p:spPr bwMode="auto">
          <a:xfrm>
            <a:off x="34925"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CN" altLang="en-US" sz="2000">
                <a:solidFill>
                  <a:srgbClr val="000090"/>
                </a:solidFill>
                <a:latin typeface="Arial" charset="0"/>
              </a:rPr>
              <a:t>你的仇敌从一条路来攻击你， 必从七条路逃跑！</a:t>
            </a:r>
            <a:r>
              <a:rPr kumimoji="0" lang="en-US" altLang="ja-JP" sz="2000">
                <a:solidFill>
                  <a:srgbClr val="000090"/>
                </a:solidFill>
                <a:latin typeface="Arial" charset="0"/>
              </a:rPr>
              <a:t>(7)</a:t>
            </a:r>
            <a:endParaRPr kumimoji="0" lang="en-US" sz="2000">
              <a:solidFill>
                <a:srgbClr val="000090"/>
              </a:solidFill>
              <a:latin typeface="Arial" charset="0"/>
            </a:endParaRPr>
          </a:p>
        </p:txBody>
      </p:sp>
      <p:sp>
        <p:nvSpPr>
          <p:cNvPr id="9" name="Title 1"/>
          <p:cNvSpPr txBox="1">
            <a:spLocks/>
          </p:cNvSpPr>
          <p:nvPr/>
        </p:nvSpPr>
        <p:spPr bwMode="auto">
          <a:xfrm>
            <a:off x="34925" y="5805488"/>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TW" altLang="en-US" sz="2000">
                <a:solidFill>
                  <a:srgbClr val="000090"/>
                </a:solidFill>
                <a:latin typeface="Arial" charset="0"/>
              </a:rPr>
              <a:t>．你必借給許多國民、卻不至向他們借貸 </a:t>
            </a:r>
            <a:r>
              <a:rPr kumimoji="0" lang="en-US" sz="2000">
                <a:solidFill>
                  <a:srgbClr val="000090"/>
                </a:solidFill>
                <a:latin typeface="Arial" charset="0"/>
              </a:rPr>
              <a:t>(12)</a:t>
            </a:r>
          </a:p>
        </p:txBody>
      </p:sp>
      <p:sp>
        <p:nvSpPr>
          <p:cNvPr id="10" name="Title 1"/>
          <p:cNvSpPr txBox="1">
            <a:spLocks/>
          </p:cNvSpPr>
          <p:nvPr/>
        </p:nvSpPr>
        <p:spPr bwMode="auto">
          <a:xfrm>
            <a:off x="4572000"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CN" altLang="en-US" sz="2000">
                <a:solidFill>
                  <a:srgbClr val="FFFFFF"/>
                </a:solidFill>
                <a:latin typeface="Arial" charset="0"/>
              </a:rPr>
              <a:t>你在城里在田间必受咒诅</a:t>
            </a:r>
            <a:r>
              <a:rPr kumimoji="0" lang="en-US" altLang="ja-JP" sz="2000">
                <a:solidFill>
                  <a:srgbClr val="FFFFFF"/>
                </a:solidFill>
                <a:latin typeface="Arial" charset="0"/>
              </a:rPr>
              <a:t> (16)</a:t>
            </a:r>
            <a:endParaRPr kumimoji="0" lang="en-US" sz="2000">
              <a:solidFill>
                <a:srgbClr val="FFFFFF"/>
              </a:solidFill>
              <a:latin typeface="Arial" charset="0"/>
            </a:endParaRPr>
          </a:p>
        </p:txBody>
      </p:sp>
      <p:sp>
        <p:nvSpPr>
          <p:cNvPr id="11" name="Title 1"/>
          <p:cNvSpPr txBox="1">
            <a:spLocks/>
          </p:cNvSpPr>
          <p:nvPr/>
        </p:nvSpPr>
        <p:spPr bwMode="auto">
          <a:xfrm>
            <a:off x="4572000"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CN" altLang="en-US" sz="2000">
                <a:solidFill>
                  <a:srgbClr val="FFFFFF"/>
                </a:solidFill>
                <a:latin typeface="Arial" charset="0"/>
              </a:rPr>
              <a:t> 你的孩子和地所产的必受咒诅 </a:t>
            </a:r>
            <a:r>
              <a:rPr kumimoji="0" lang="en-US" sz="2000">
                <a:solidFill>
                  <a:srgbClr val="FFFFFF"/>
                </a:solidFill>
                <a:latin typeface="Arial" charset="0"/>
              </a:rPr>
              <a:t>(17)</a:t>
            </a:r>
          </a:p>
        </p:txBody>
      </p:sp>
      <p:sp>
        <p:nvSpPr>
          <p:cNvPr id="12" name="Title 1"/>
          <p:cNvSpPr txBox="1">
            <a:spLocks/>
          </p:cNvSpPr>
          <p:nvPr/>
        </p:nvSpPr>
        <p:spPr bwMode="auto">
          <a:xfrm>
            <a:off x="4572000"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TW" altLang="en-US" sz="2000">
                <a:solidFill>
                  <a:srgbClr val="FFFFFF"/>
                </a:solidFill>
                <a:latin typeface="Arial" charset="0"/>
              </a:rPr>
              <a:t>你的筐子和你的摶麵盆必</a:t>
            </a:r>
            <a:r>
              <a:rPr kumimoji="0" lang="zh-CN" altLang="en-US" sz="2000">
                <a:solidFill>
                  <a:srgbClr val="FFFFFF"/>
                </a:solidFill>
                <a:latin typeface="Arial" charset="0"/>
              </a:rPr>
              <a:t>受咒诅 </a:t>
            </a:r>
            <a:r>
              <a:rPr kumimoji="0" lang="en-US" altLang="ja-JP" sz="2000">
                <a:solidFill>
                  <a:srgbClr val="FFFFFF"/>
                </a:solidFill>
                <a:latin typeface="Arial" charset="0"/>
              </a:rPr>
              <a:t>(18)</a:t>
            </a:r>
            <a:endParaRPr kumimoji="0" lang="en-US" sz="2000">
              <a:solidFill>
                <a:srgbClr val="FFFFFF"/>
              </a:solidFill>
              <a:latin typeface="Arial" charset="0"/>
            </a:endParaRPr>
          </a:p>
        </p:txBody>
      </p:sp>
      <p:sp>
        <p:nvSpPr>
          <p:cNvPr id="13" name="Title 1"/>
          <p:cNvSpPr txBox="1">
            <a:spLocks/>
          </p:cNvSpPr>
          <p:nvPr/>
        </p:nvSpPr>
        <p:spPr bwMode="auto">
          <a:xfrm>
            <a:off x="4572000"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CN" altLang="en-US" sz="2000">
                <a:solidFill>
                  <a:srgbClr val="FFFFFF"/>
                </a:solidFill>
                <a:latin typeface="Arial" charset="0"/>
              </a:rPr>
              <a:t>你出你如必受咒诅 </a:t>
            </a:r>
            <a:r>
              <a:rPr kumimoji="0" lang="en-US" sz="2000">
                <a:solidFill>
                  <a:srgbClr val="FFFFFF"/>
                </a:solidFill>
                <a:latin typeface="Arial" charset="0"/>
              </a:rPr>
              <a:t>(19)</a:t>
            </a:r>
          </a:p>
        </p:txBody>
      </p:sp>
      <p:sp>
        <p:nvSpPr>
          <p:cNvPr id="14" name="Title 1"/>
          <p:cNvSpPr txBox="1">
            <a:spLocks/>
          </p:cNvSpPr>
          <p:nvPr/>
        </p:nvSpPr>
        <p:spPr bwMode="auto">
          <a:xfrm>
            <a:off x="4572000"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TW" altLang="en-US" sz="2000">
                <a:solidFill>
                  <a:srgbClr val="FFFFFF"/>
                </a:solidFill>
                <a:latin typeface="Arial" charset="0"/>
              </a:rPr>
              <a:t>你從一條路去攻擊他們、必從七條路逃跑</a:t>
            </a:r>
            <a:r>
              <a:rPr kumimoji="0" lang="zh-CN" altLang="en-US" sz="2000">
                <a:solidFill>
                  <a:srgbClr val="FFFFFF"/>
                </a:solidFill>
                <a:latin typeface="Arial" charset="0"/>
              </a:rPr>
              <a:t>！</a:t>
            </a:r>
            <a:r>
              <a:rPr kumimoji="0" lang="en-US" altLang="ja-JP" sz="2000">
                <a:solidFill>
                  <a:srgbClr val="FFFFFF"/>
                </a:solidFill>
                <a:latin typeface="Arial" charset="0"/>
              </a:rPr>
              <a:t>(25)</a:t>
            </a:r>
            <a:endParaRPr kumimoji="0" lang="en-US" sz="2000">
              <a:solidFill>
                <a:srgbClr val="FFFFFF"/>
              </a:solidFill>
              <a:latin typeface="Arial" charset="0"/>
            </a:endParaRPr>
          </a:p>
        </p:txBody>
      </p:sp>
      <p:sp>
        <p:nvSpPr>
          <p:cNvPr id="15" name="Title 1"/>
          <p:cNvSpPr txBox="1">
            <a:spLocks/>
          </p:cNvSpPr>
          <p:nvPr/>
        </p:nvSpPr>
        <p:spPr bwMode="auto">
          <a:xfrm>
            <a:off x="4427538" y="5805488"/>
            <a:ext cx="4537075"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algn="ctr">
              <a:lnSpc>
                <a:spcPct val="100000"/>
              </a:lnSpc>
              <a:spcBef>
                <a:spcPct val="0"/>
              </a:spcBef>
              <a:buFontTx/>
              <a:buNone/>
            </a:pPr>
            <a:r>
              <a:rPr kumimoji="0" lang="zh-CN" altLang="en-US" sz="2000">
                <a:solidFill>
                  <a:srgbClr val="FFFFFF"/>
                </a:solidFill>
                <a:latin typeface="Arial" charset="0"/>
              </a:rPr>
              <a:t>他必借給你、你卻不能借給他 </a:t>
            </a:r>
            <a:r>
              <a:rPr kumimoji="0" lang="en-US" sz="2000">
                <a:solidFill>
                  <a:srgbClr val="FFFFFF"/>
                </a:solidFill>
                <a:latin typeface="Arial" charset="0"/>
              </a:rPr>
              <a:t>(44)</a:t>
            </a:r>
          </a:p>
        </p:txBody>
      </p:sp>
      <p:sp>
        <p:nvSpPr>
          <p:cNvPr id="379919" name="Rectangle 15"/>
          <p:cNvSpPr>
            <a:spLocks noChangeArrowheads="1"/>
          </p:cNvSpPr>
          <p:nvPr/>
        </p:nvSpPr>
        <p:spPr bwMode="auto">
          <a:xfrm>
            <a:off x="-252413" y="908050"/>
            <a:ext cx="9577388" cy="217488"/>
          </a:xfrm>
          <a:prstGeom prst="rect">
            <a:avLst/>
          </a:prstGeom>
          <a:solidFill>
            <a:srgbClr val="FF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pPr eaLnBrk="1" hangingPunct="1">
              <a:lnSpc>
                <a:spcPct val="100000"/>
              </a:lnSpc>
              <a:spcBef>
                <a:spcPct val="0"/>
              </a:spcBef>
              <a:buFontTx/>
              <a:buNone/>
            </a:pPr>
            <a:endParaRPr kumimoji="0" lang="en-US" b="0">
              <a:solidFill>
                <a:srgbClr val="000000"/>
              </a:solidFill>
              <a:latin typeface="Times New Roman" charset="0"/>
              <a:ea typeface="MS PGothic" charset="0"/>
              <a:cs typeface="ＭＳ Ｐゴシック" charset="0"/>
            </a:endParaRPr>
          </a:p>
        </p:txBody>
      </p:sp>
    </p:spTree>
    <p:extLst>
      <p:ext uri="{BB962C8B-B14F-4D97-AF65-F5344CB8AC3E}">
        <p14:creationId xmlns:p14="http://schemas.microsoft.com/office/powerpoint/2010/main" val="1121905472"/>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10" grpId="0"/>
      <p:bldP spid="11" grpId="0"/>
      <p:bldP spid="12" grpId="0"/>
      <p:bldP spid="13" grpId="0"/>
      <p:bldP spid="14" grpId="0"/>
      <p:bldP spid="15"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380930"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v"/>
              <a:tabLst/>
              <a:defRPr/>
            </a:pPr>
            <a:endParaRPr kumimoji="0" lang="en-US" altLang="zh-CN" sz="3100" b="1" i="0" u="none" strike="noStrike" kern="1200" cap="none" spc="0" normalizeH="0" baseline="0" noProof="0">
              <a:ln>
                <a:noFill/>
              </a:ln>
              <a:solidFill>
                <a:srgbClr val="FFFF00"/>
              </a:solidFill>
              <a:effectLst/>
              <a:uLnTx/>
              <a:uFillTx/>
              <a:latin typeface="Times" charset="0"/>
              <a:ea typeface="SimSun" charset="0"/>
              <a:cs typeface="SimSun" charset="0"/>
            </a:endParaRPr>
          </a:p>
        </p:txBody>
      </p:sp>
      <p:sp>
        <p:nvSpPr>
          <p:cNvPr id="380931" name="Text Box 4"/>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charset="0"/>
                <a:ea typeface="MS PGothic" charset="0"/>
              </a:rPr>
              <a:t>220</a:t>
            </a:r>
            <a:endParaRPr kumimoji="0" lang="en-US" sz="24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380932"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ja-JP" altLang="en-US" sz="4800" b="1">
                <a:solidFill>
                  <a:schemeClr val="bg1"/>
                </a:solidFill>
                <a:latin typeface="Arial Black" charset="0"/>
                <a:ea typeface="MS PGothic" charset="0"/>
              </a:rPr>
              <a:t>场合</a:t>
            </a:r>
            <a:endParaRPr lang="en-US" sz="4800" b="1">
              <a:solidFill>
                <a:schemeClr val="bg1"/>
              </a:solidFill>
              <a:latin typeface="Arial Black" charset="0"/>
              <a:ea typeface="MS PGothic" charset="0"/>
            </a:endParaRPr>
          </a:p>
        </p:txBody>
      </p:sp>
      <p:pic>
        <p:nvPicPr>
          <p:cNvPr id="380933" name="Picture 6" descr="BS00606_"/>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2139950" cy="173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292" name="AutoShape 12"/>
          <p:cNvSpPr>
            <a:spLocks noChangeArrowheads="1"/>
          </p:cNvSpPr>
          <p:nvPr/>
        </p:nvSpPr>
        <p:spPr bwMode="auto">
          <a:xfrm>
            <a:off x="6407150" y="1371600"/>
            <a:ext cx="2508250" cy="749300"/>
          </a:xfrm>
          <a:prstGeom prst="cloudCallout">
            <a:avLst>
              <a:gd name="adj1" fmla="val -42847"/>
              <a:gd name="adj2" fmla="val 205722"/>
            </a:avLst>
          </a:prstGeom>
          <a:solidFill>
            <a:schemeClr val="hlink"/>
          </a:solidFill>
          <a:ln>
            <a:noFill/>
          </a:ln>
          <a:extLst>
            <a:ext uri="{91240B29-F687-4f45-9708-019B960494DF}">
              <a14:hiddenLine xmlns="" xmlns:a14="http://schemas.microsoft.com/office/drawing/2010/main" w="12700" cap="sq">
                <a:solidFill>
                  <a:srgbClr val="000000"/>
                </a:solidFill>
                <a:round/>
                <a:headEnd/>
                <a:tailEnd/>
              </a14:hiddenLine>
            </a:ext>
          </a:extLst>
        </p:spPr>
        <p:txBody>
          <a:bodyPr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97293" name="Text Box 13"/>
          <p:cNvSpPr txBox="1">
            <a:spLocks noChangeArrowheads="1"/>
          </p:cNvSpPr>
          <p:nvPr/>
        </p:nvSpPr>
        <p:spPr bwMode="auto">
          <a:xfrm>
            <a:off x="7010400" y="1462088"/>
            <a:ext cx="175260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a:ln>
                  <a:noFill/>
                </a:ln>
                <a:solidFill>
                  <a:srgbClr val="000000"/>
                </a:solidFill>
                <a:effectLst/>
                <a:uLnTx/>
                <a:uFillTx/>
                <a:latin typeface="Times New Roman" charset="0"/>
                <a:ea typeface="MS PGothic" charset="0"/>
                <a:cs typeface="Times New Roman" charset="0"/>
              </a:rPr>
              <a:t>为什么</a:t>
            </a:r>
            <a:r>
              <a:rPr kumimoji="0" lang="en-US" altLang="ja-JP" sz="2800" b="0" i="0" u="none" strike="noStrike" kern="1200" cap="none" spc="0" normalizeH="0" baseline="0" noProof="0">
                <a:ln>
                  <a:noFill/>
                </a:ln>
                <a:solidFill>
                  <a:srgbClr val="000000"/>
                </a:solidFill>
                <a:effectLst/>
                <a:uLnTx/>
                <a:uFillTx/>
                <a:latin typeface="Times New Roman" charset="0"/>
                <a:ea typeface="MS PGothic" charset="0"/>
                <a:cs typeface="Times New Roman" charset="0"/>
              </a:rPr>
              <a:t> </a:t>
            </a:r>
            <a:r>
              <a:rPr kumimoji="0" lang="en-US" altLang="ja-JP" sz="2800" b="1" i="0" u="none" strike="noStrike" kern="1200" cap="none" spc="0" normalizeH="0" baseline="0" noProof="0">
                <a:ln>
                  <a:noFill/>
                </a:ln>
                <a:solidFill>
                  <a:srgbClr val="000000"/>
                </a:solidFill>
                <a:effectLst/>
                <a:uLnTx/>
                <a:uFillTx/>
                <a:latin typeface="Times New Roman" charset="0"/>
                <a:ea typeface="MS PGothic" charset="0"/>
                <a:cs typeface="Times New Roman" charset="0"/>
              </a:rPr>
              <a:t>?</a:t>
            </a:r>
            <a:endParaRPr kumimoji="0" lang="en-US" sz="2800" b="1" i="0" u="none" strike="noStrike" kern="1200" cap="none" spc="0" normalizeH="0" baseline="0" noProof="0">
              <a:ln>
                <a:noFill/>
              </a:ln>
              <a:solidFill>
                <a:srgbClr val="000000"/>
              </a:solidFill>
              <a:effectLst/>
              <a:uLnTx/>
              <a:uFillTx/>
              <a:latin typeface="Times New Roman" charset="0"/>
              <a:ea typeface="MS PGothic" charset="0"/>
              <a:cs typeface="Times New Roman" charset="0"/>
            </a:endParaRPr>
          </a:p>
        </p:txBody>
      </p:sp>
      <p:sp>
        <p:nvSpPr>
          <p:cNvPr id="97294" name="AutoShape 14"/>
          <p:cNvSpPr>
            <a:spLocks noChangeArrowheads="1"/>
          </p:cNvSpPr>
          <p:nvPr/>
        </p:nvSpPr>
        <p:spPr bwMode="auto">
          <a:xfrm>
            <a:off x="4397375" y="3554413"/>
            <a:ext cx="2152650" cy="1987550"/>
          </a:xfrm>
          <a:prstGeom prst="irregularSeal1">
            <a:avLst/>
          </a:prstGeom>
          <a:solidFill>
            <a:srgbClr val="99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a:ln>
                  <a:noFill/>
                </a:ln>
                <a:solidFill>
                  <a:srgbClr val="FFFFFF"/>
                </a:solidFill>
                <a:effectLst/>
                <a:uLnTx/>
                <a:uFillTx/>
                <a:latin typeface="Times New Roman" charset="0"/>
                <a:ea typeface="MS PGothic" charset="0"/>
              </a:rPr>
              <a:t>被掳</a:t>
            </a:r>
            <a:endParaRPr kumimoji="0" lang="en-US" sz="4000" b="1"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97296" name="AutoShape 16"/>
          <p:cNvSpPr>
            <a:spLocks noChangeArrowheads="1"/>
          </p:cNvSpPr>
          <p:nvPr/>
        </p:nvSpPr>
        <p:spPr bwMode="auto">
          <a:xfrm>
            <a:off x="457200" y="4184650"/>
            <a:ext cx="2438400" cy="782638"/>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200" b="1" i="0" u="none" strike="noStrike" kern="1200" cap="none" spc="0" normalizeH="0" baseline="0" noProof="0">
                <a:ln>
                  <a:noFill/>
                </a:ln>
                <a:solidFill>
                  <a:srgbClr val="000000"/>
                </a:solidFill>
                <a:effectLst/>
                <a:uLnTx/>
                <a:uFillTx/>
                <a:latin typeface="Times New Roman" charset="0"/>
                <a:ea typeface="MS PGothic" charset="0"/>
              </a:rPr>
              <a:t>申命记</a:t>
            </a:r>
            <a:r>
              <a:rPr kumimoji="0" lang="en-US" altLang="ja-JP" sz="3200" b="1" i="0" u="none" strike="noStrike" kern="1200" cap="none" spc="0" normalizeH="0" baseline="0" noProof="0">
                <a:ln>
                  <a:noFill/>
                </a:ln>
                <a:solidFill>
                  <a:srgbClr val="000000"/>
                </a:solidFill>
                <a:effectLst/>
                <a:uLnTx/>
                <a:uFillTx/>
                <a:latin typeface="Times New Roman" charset="0"/>
                <a:ea typeface="MS PGothic" charset="0"/>
              </a:rPr>
              <a:t> 28</a:t>
            </a:r>
            <a:r>
              <a:rPr kumimoji="0" lang="ja-JP" altLang="en-US" sz="2800" b="1" i="0" u="none" strike="noStrike" kern="1200" cap="none" spc="0" normalizeH="0" baseline="0" noProof="0">
                <a:ln>
                  <a:noFill/>
                </a:ln>
                <a:solidFill>
                  <a:srgbClr val="000000"/>
                </a:solidFill>
                <a:effectLst/>
                <a:uLnTx/>
                <a:uFillTx/>
                <a:latin typeface="Times New Roman" charset="0"/>
                <a:ea typeface="MS PGothic" charset="0"/>
              </a:rPr>
              <a:t>章</a:t>
            </a:r>
            <a:endParaRPr kumimoji="0" lang="en-US" sz="2800" b="1"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97298" name="AutoShape 18"/>
          <p:cNvSpPr>
            <a:spLocks noChangeArrowheads="1"/>
          </p:cNvSpPr>
          <p:nvPr/>
        </p:nvSpPr>
        <p:spPr bwMode="auto">
          <a:xfrm>
            <a:off x="979488" y="1282700"/>
            <a:ext cx="6019800" cy="2743200"/>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Tree>
    <p:extLst>
      <p:ext uri="{BB962C8B-B14F-4D97-AF65-F5344CB8AC3E}">
        <p14:creationId xmlns:p14="http://schemas.microsoft.com/office/powerpoint/2010/main" val="13250181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729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729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97298"/>
                                        </p:tgtEl>
                                        <p:attrNameLst>
                                          <p:attrName>style.visibility</p:attrName>
                                        </p:attrNameLst>
                                      </p:cBhvr>
                                      <p:to>
                                        <p:strVal val="visible"/>
                                      </p:to>
                                    </p:set>
                                    <p:animEffect transition="in" filter="wipe(left)">
                                      <p:cBhvr>
                                        <p:cTn id="23"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6" grpId="0" animBg="1"/>
      <p:bldP spid="97298"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a:ex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关键节</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1266511"/>
            <a:ext cx="9144000" cy="450864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ru-RU" sz="3200" dirty="0">
                <a:solidFill>
                  <a:srgbClr val="FFFFFF"/>
                </a:solidFill>
                <a:effectLst>
                  <a:glow rad="127000">
                    <a:srgbClr val="000000"/>
                  </a:glow>
                </a:effectLst>
                <a:latin typeface="Arial" charset="0"/>
                <a:ea typeface="ＭＳ Ｐゴシック" charset="0"/>
                <a:cs typeface="ＭＳ Ｐゴシック" charset="0"/>
              </a:rPr>
              <a:t>“</a:t>
            </a:r>
            <a:r>
              <a:rPr kumimoji="0" lang="zh-CN" altLang="en-US" sz="3200" dirty="0">
                <a:solidFill>
                  <a:srgbClr val="FFFFFF"/>
                </a:solidFill>
                <a:effectLst>
                  <a:glow rad="127000">
                    <a:srgbClr val="000000"/>
                  </a:glow>
                </a:effectLst>
                <a:latin typeface="Arial" charset="0"/>
                <a:ea typeface="ＭＳ Ｐゴシック" charset="0"/>
                <a:cs typeface="ＭＳ Ｐゴシック" charset="0"/>
              </a:rPr>
              <a:t>至于你，你若是在我面前行事为人像你的父亲大卫所行的那样，遵行我吩咐你的一切话，谨守我的律例和典章， </a:t>
            </a:r>
            <a:r>
              <a:rPr kumimoji="0" lang="en-US" altLang="zh-CN" sz="3200" dirty="0">
                <a:solidFill>
                  <a:srgbClr val="FFFFFF"/>
                </a:solidFill>
                <a:effectLst>
                  <a:glow rad="127000">
                    <a:srgbClr val="000000"/>
                  </a:glow>
                </a:effectLst>
                <a:latin typeface="Arial" charset="0"/>
                <a:ea typeface="ＭＳ Ｐゴシック" charset="0"/>
                <a:cs typeface="ＭＳ Ｐゴシック" charset="0"/>
              </a:rPr>
              <a:t>18 </a:t>
            </a:r>
            <a:r>
              <a:rPr kumimoji="0" lang="zh-CN" altLang="en-US" sz="3200" dirty="0">
                <a:solidFill>
                  <a:srgbClr val="FFFFFF"/>
                </a:solidFill>
                <a:effectLst>
                  <a:glow rad="127000">
                    <a:srgbClr val="000000"/>
                  </a:glow>
                </a:effectLst>
                <a:latin typeface="Arial" charset="0"/>
                <a:ea typeface="ＭＳ Ｐゴシック" charset="0"/>
                <a:cs typeface="ＭＳ Ｐゴシック" charset="0"/>
              </a:rPr>
              <a:t>我就必巩固你的国位，好象我和你父亲大卫所立的约说：‘你的子孙必不会断人作君王统治以色列。</a:t>
            </a:r>
            <a:r>
              <a:rPr kumimoji="0" lang="ru-RU" sz="3200" dirty="0">
                <a:solidFill>
                  <a:srgbClr val="FFFFFF"/>
                </a:solidFill>
                <a:effectLst>
                  <a:glow rad="127000">
                    <a:srgbClr val="000000"/>
                  </a:glow>
                </a:effectLst>
                <a:latin typeface="Arial" charset="0"/>
                <a:ea typeface="ＭＳ Ｐゴシック" charset="0"/>
                <a:cs typeface="ＭＳ Ｐゴシック" charset="0"/>
              </a:rPr>
              <a:t>”</a:t>
            </a:r>
            <a:r>
              <a:rPr kumimoji="0" lang="en-US" sz="3200" dirty="0">
                <a:solidFill>
                  <a:srgbClr val="FFFFFF"/>
                </a:solidFill>
                <a:effectLst>
                  <a:glow rad="127000">
                    <a:srgbClr val="000000"/>
                  </a:glow>
                </a:effectLst>
                <a:latin typeface="Arial" charset="0"/>
                <a:ea typeface="ＭＳ Ｐゴシック" charset="0"/>
                <a:cs typeface="ＭＳ Ｐゴシック" charset="0"/>
              </a:rPr>
              <a:t>  (</a:t>
            </a:r>
            <a:r>
              <a:rPr kumimoji="0" lang="zh-CN" altLang="en-US" sz="3200" dirty="0">
                <a:solidFill>
                  <a:srgbClr val="FFFFFF"/>
                </a:solidFill>
                <a:effectLst>
                  <a:glow rad="127000">
                    <a:srgbClr val="000000"/>
                  </a:glow>
                </a:effectLst>
                <a:latin typeface="Arial" charset="0"/>
                <a:ea typeface="ＭＳ Ｐゴシック" charset="0"/>
                <a:cs typeface="ＭＳ Ｐゴシック" charset="0"/>
              </a:rPr>
              <a:t>历代志下 </a:t>
            </a:r>
            <a:r>
              <a:rPr kumimoji="0" lang="en-US" sz="3200" dirty="0">
                <a:solidFill>
                  <a:srgbClr val="FFFFFF"/>
                </a:solidFill>
                <a:effectLst>
                  <a:glow rad="127000">
                    <a:srgbClr val="000000"/>
                  </a:glow>
                </a:effectLst>
                <a:latin typeface="Arial" charset="0"/>
                <a:ea typeface="ＭＳ Ｐゴシック" charset="0"/>
                <a:cs typeface="ＭＳ Ｐゴシック" charset="0"/>
              </a:rPr>
              <a:t>7:17-18). </a:t>
            </a:r>
            <a:endParaRPr kumimoji="0" lang="en-US" sz="40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zh-CN" altLang="en-US" sz="4800" dirty="0">
                <a:solidFill>
                  <a:srgbClr val="FFFFFF"/>
                </a:solidFill>
                <a:effectLst>
                  <a:glow rad="127000">
                    <a:srgbClr val="000000"/>
                  </a:glow>
                </a:effectLst>
                <a:latin typeface="Arial" charset="0"/>
                <a:ea typeface="ＭＳ Ｐゴシック" charset="0"/>
                <a:cs typeface="ＭＳ Ｐゴシック" charset="0"/>
              </a:rPr>
              <a:t>历代志下</a:t>
            </a:r>
            <a:endParaRPr kumimoji="0" lang="en-US" sz="48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34902"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457200" eaLnBrk="1" fontAlgn="auto" hangingPunct="1">
              <a:lnSpc>
                <a:spcPct val="100000"/>
              </a:lnSpc>
              <a:spcBef>
                <a:spcPts val="0"/>
              </a:spcBef>
              <a:spcAft>
                <a:spcPts val="0"/>
              </a:spcAft>
              <a:buFontTx/>
              <a:buNone/>
            </a:pPr>
            <a:r>
              <a:rPr kumimoji="0" lang="en-US" altLang="zh-CN" dirty="0" err="1">
                <a:solidFill>
                  <a:prstClr val="white"/>
                </a:solidFill>
                <a:effectLst>
                  <a:outerShdw blurRad="50800" dist="38100" dir="2700000" algn="tl" rotWithShape="0">
                    <a:srgbClr val="000000">
                      <a:alpha val="96000"/>
                    </a:srgbClr>
                  </a:outerShdw>
                </a:effectLst>
                <a:latin typeface="Arial"/>
                <a:cs typeface="Arial"/>
              </a:rPr>
              <a:t>271</a:t>
            </a:r>
            <a:endParaRPr kumimoji="0" lang="en-US" altLang="zh-CN" dirty="0">
              <a:solidFill>
                <a:prstClr val="white"/>
              </a:solidFill>
              <a:effectLst>
                <a:outerShdw blurRad="50800" dist="381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2568735350"/>
      </p:ext>
    </p:extLst>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98306" name="Picture 68"/>
          <p:cNvPicPr>
            <a:picLocks noChangeAspect="1" noChangeArrowheads="1"/>
          </p:cNvPicPr>
          <p:nvPr/>
        </p:nvPicPr>
        <p:blipFill>
          <a:blip r:embed="rId3">
            <a:lum bright="-24000" contrast="24000"/>
            <a:extLst>
              <a:ext uri="{28A0092B-C50C-407E-A947-70E740481C1C}">
                <a14:useLocalDpi xmlns:a14="http://schemas.microsoft.com/office/drawing/2010/main" val="0"/>
              </a:ext>
            </a:extLst>
          </a:blip>
          <a:srcRect/>
          <a:stretch>
            <a:fillRect/>
          </a:stretch>
        </p:blipFill>
        <p:spPr bwMode="auto">
          <a:xfrm>
            <a:off x="0" y="0"/>
            <a:ext cx="95011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8307" name="Text Box 2"/>
          <p:cNvSpPr txBox="1">
            <a:spLocks noChangeArrowheads="1"/>
          </p:cNvSpPr>
          <p:nvPr/>
        </p:nvSpPr>
        <p:spPr bwMode="auto">
          <a:xfrm>
            <a:off x="8763000" y="0"/>
            <a:ext cx="7620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eaLnBrk="1" hangingPunct="1">
              <a:lnSpc>
                <a:spcPct val="100000"/>
              </a:lnSpc>
              <a:spcBef>
                <a:spcPct val="50000"/>
              </a:spcBef>
              <a:buFontTx/>
              <a:buNone/>
            </a:pPr>
            <a:r>
              <a:rPr kumimoji="0" lang="en-US">
                <a:solidFill>
                  <a:srgbClr val="FFFFFF"/>
                </a:solidFill>
                <a:latin typeface="Times New Roman" charset="0"/>
              </a:rPr>
              <a:t>262</a:t>
            </a:r>
          </a:p>
        </p:txBody>
      </p:sp>
      <p:grpSp>
        <p:nvGrpSpPr>
          <p:cNvPr id="98308" name="Group 4"/>
          <p:cNvGrpSpPr>
            <a:grpSpLocks/>
          </p:cNvGrpSpPr>
          <p:nvPr/>
        </p:nvGrpSpPr>
        <p:grpSpPr bwMode="auto">
          <a:xfrm>
            <a:off x="214313" y="500063"/>
            <a:ext cx="9215437" cy="787400"/>
            <a:chOff x="0" y="0"/>
            <a:chExt cx="4360" cy="671"/>
          </a:xfrm>
        </p:grpSpPr>
        <p:sp>
          <p:nvSpPr>
            <p:cNvPr id="47109" name="Rectangle 5"/>
            <p:cNvSpPr>
              <a:spLocks noChangeArrowheads="1"/>
            </p:cNvSpPr>
            <p:nvPr/>
          </p:nvSpPr>
          <p:spPr bwMode="auto">
            <a:xfrm>
              <a:off x="32" y="0"/>
              <a:ext cx="4328" cy="670"/>
            </a:xfrm>
            <a:prstGeom prst="rect">
              <a:avLst/>
            </a:prstGeom>
            <a:gradFill rotWithShape="1">
              <a:gsLst>
                <a:gs pos="0">
                  <a:schemeClr val="hlink">
                    <a:gamma/>
                    <a:shade val="46275"/>
                    <a:invGamma/>
                  </a:schemeClr>
                </a:gs>
                <a:gs pos="100000">
                  <a:schemeClr val="hlink"/>
                </a:gs>
              </a:gsLst>
              <a:path path="shape">
                <a:fillToRect l="50000" t="50000" r="50000" b="50000"/>
              </a:path>
            </a:gra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pPr>
              <a:r>
                <a:rPr kumimoji="0" lang="en-US" altLang="zh-CN" sz="3600">
                  <a:solidFill>
                    <a:schemeClr val="bg1"/>
                  </a:solidFill>
                  <a:ea typeface="SimSun" charset="0"/>
                  <a:cs typeface="SimSun" charset="0"/>
                </a:rPr>
                <a:t> </a:t>
              </a:r>
              <a:r>
                <a:rPr kumimoji="0" lang="zh-CN" altLang="en-US" sz="3600">
                  <a:solidFill>
                    <a:schemeClr val="bg1"/>
                  </a:solidFill>
                  <a:ea typeface="SimSun" charset="0"/>
                  <a:cs typeface="SimSun" charset="0"/>
                </a:rPr>
                <a:t>大伟的后裔被确定</a:t>
              </a:r>
              <a:endParaRPr kumimoji="0" lang="en-US" altLang="zh-CN" sz="3600">
                <a:solidFill>
                  <a:schemeClr val="bg1"/>
                </a:solidFill>
                <a:ea typeface="SimSun" charset="0"/>
                <a:cs typeface="SimSun" charset="0"/>
              </a:endParaRPr>
            </a:p>
          </p:txBody>
        </p:sp>
        <p:sp>
          <p:nvSpPr>
            <p:cNvPr id="98370" name="Rectangle 6"/>
            <p:cNvSpPr>
              <a:spLocks noChangeArrowheads="1"/>
            </p:cNvSpPr>
            <p:nvPr/>
          </p:nvSpPr>
          <p:spPr bwMode="auto">
            <a:xfrm>
              <a:off x="0" y="0"/>
              <a:ext cx="43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09" name="Group 7"/>
          <p:cNvGrpSpPr>
            <a:grpSpLocks/>
          </p:cNvGrpSpPr>
          <p:nvPr/>
        </p:nvGrpSpPr>
        <p:grpSpPr bwMode="auto">
          <a:xfrm>
            <a:off x="214313" y="1397000"/>
            <a:ext cx="4391025" cy="744538"/>
            <a:chOff x="0" y="671"/>
            <a:chExt cx="2196" cy="633"/>
          </a:xfrm>
        </p:grpSpPr>
        <p:sp>
          <p:nvSpPr>
            <p:cNvPr id="98367" name="Rectangle 8"/>
            <p:cNvSpPr>
              <a:spLocks noChangeArrowheads="1"/>
            </p:cNvSpPr>
            <p:nvPr/>
          </p:nvSpPr>
          <p:spPr bwMode="auto">
            <a:xfrm>
              <a:off x="32" y="671"/>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chemeClr val="bg1"/>
                  </a:solidFill>
                  <a:ea typeface="SimSun" charset="0"/>
                  <a:cs typeface="SimSun" charset="0"/>
                </a:rPr>
                <a:t> </a:t>
              </a:r>
              <a:r>
                <a:rPr kumimoji="0" lang="zh-CN" altLang="en-US" sz="2800">
                  <a:solidFill>
                    <a:schemeClr val="bg1"/>
                  </a:solidFill>
                  <a:ea typeface="SimSun" charset="0"/>
                  <a:cs typeface="SimSun" charset="0"/>
                </a:rPr>
                <a:t>大伟的后裔</a:t>
              </a:r>
              <a:endParaRPr kumimoji="0" lang="en-US" altLang="zh-CN" sz="2800">
                <a:solidFill>
                  <a:schemeClr val="bg1"/>
                </a:solidFill>
                <a:ea typeface="SimSun" charset="0"/>
                <a:cs typeface="SimSun" charset="0"/>
              </a:endParaRPr>
            </a:p>
          </p:txBody>
        </p:sp>
        <p:sp>
          <p:nvSpPr>
            <p:cNvPr id="98368" name="Rectangle 9"/>
            <p:cNvSpPr>
              <a:spLocks noChangeArrowheads="1"/>
            </p:cNvSpPr>
            <p:nvPr/>
          </p:nvSpPr>
          <p:spPr bwMode="auto">
            <a:xfrm>
              <a:off x="0" y="671"/>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10" name="Group 10"/>
          <p:cNvGrpSpPr>
            <a:grpSpLocks/>
          </p:cNvGrpSpPr>
          <p:nvPr/>
        </p:nvGrpSpPr>
        <p:grpSpPr bwMode="auto">
          <a:xfrm>
            <a:off x="4605338" y="1397000"/>
            <a:ext cx="4824412" cy="744538"/>
            <a:chOff x="2196" y="671"/>
            <a:chExt cx="2164" cy="633"/>
          </a:xfrm>
        </p:grpSpPr>
        <p:sp>
          <p:nvSpPr>
            <p:cNvPr id="98365" name="Rectangle 11"/>
            <p:cNvSpPr>
              <a:spLocks noChangeArrowheads="1"/>
            </p:cNvSpPr>
            <p:nvPr/>
          </p:nvSpPr>
          <p:spPr bwMode="auto">
            <a:xfrm>
              <a:off x="2228" y="671"/>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buFontTx/>
                <a:buNone/>
              </a:pPr>
              <a:r>
                <a:rPr lang="zh-CN" altLang="en-US" sz="2800">
                  <a:solidFill>
                    <a:schemeClr val="bg1"/>
                  </a:solidFill>
                  <a:ea typeface="SimSun" charset="0"/>
                  <a:cs typeface="SimSun" charset="0"/>
                </a:rPr>
                <a:t>大卫的关注（圣殿</a:t>
              </a:r>
              <a:r>
                <a:rPr lang="en-US" altLang="zh-CN" sz="2800">
                  <a:solidFill>
                    <a:schemeClr val="bg1"/>
                  </a:solidFill>
                  <a:ea typeface="SimSun" charset="0"/>
                  <a:cs typeface="SimSun" charset="0"/>
                </a:rPr>
                <a:t>/</a:t>
              </a:r>
              <a:r>
                <a:rPr lang="zh-CN" altLang="en-US" sz="2800">
                  <a:solidFill>
                    <a:schemeClr val="bg1"/>
                  </a:solidFill>
                  <a:ea typeface="SimSun" charset="0"/>
                  <a:cs typeface="SimSun" charset="0"/>
                </a:rPr>
                <a:t>约柜）</a:t>
              </a:r>
            </a:p>
          </p:txBody>
        </p:sp>
        <p:sp>
          <p:nvSpPr>
            <p:cNvPr id="98366" name="Rectangle 12"/>
            <p:cNvSpPr>
              <a:spLocks noChangeArrowheads="1"/>
            </p:cNvSpPr>
            <p:nvPr/>
          </p:nvSpPr>
          <p:spPr bwMode="auto">
            <a:xfrm>
              <a:off x="2196" y="671"/>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11" name="Group 13"/>
          <p:cNvGrpSpPr>
            <a:grpSpLocks/>
          </p:cNvGrpSpPr>
          <p:nvPr/>
        </p:nvGrpSpPr>
        <p:grpSpPr bwMode="auto">
          <a:xfrm>
            <a:off x="214313" y="2141538"/>
            <a:ext cx="4391025" cy="742950"/>
            <a:chOff x="0" y="1304"/>
            <a:chExt cx="2196" cy="633"/>
          </a:xfrm>
        </p:grpSpPr>
        <p:sp>
          <p:nvSpPr>
            <p:cNvPr id="98363" name="Rectangle 14"/>
            <p:cNvSpPr>
              <a:spLocks noChangeArrowheads="1"/>
            </p:cNvSpPr>
            <p:nvPr/>
          </p:nvSpPr>
          <p:spPr bwMode="auto">
            <a:xfrm>
              <a:off x="32" y="1304"/>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chemeClr val="bg1"/>
                  </a:solidFill>
                  <a:ea typeface="SimSun" charset="0"/>
                  <a:cs typeface="SimSun" charset="0"/>
                </a:rPr>
                <a:t> 1—9 </a:t>
              </a:r>
              <a:r>
                <a:rPr kumimoji="0" lang="zh-CN" altLang="en-US" sz="2800">
                  <a:solidFill>
                    <a:schemeClr val="bg1"/>
                  </a:solidFill>
                  <a:ea typeface="SimSun" charset="0"/>
                  <a:cs typeface="SimSun" charset="0"/>
                </a:rPr>
                <a:t>章</a:t>
              </a:r>
              <a:endParaRPr kumimoji="0" lang="en-US" altLang="zh-CN" sz="2800">
                <a:solidFill>
                  <a:schemeClr val="bg1"/>
                </a:solidFill>
                <a:ea typeface="SimSun" charset="0"/>
                <a:cs typeface="SimSun" charset="0"/>
              </a:endParaRPr>
            </a:p>
          </p:txBody>
        </p:sp>
        <p:sp>
          <p:nvSpPr>
            <p:cNvPr id="98364" name="Rectangle 15"/>
            <p:cNvSpPr>
              <a:spLocks noChangeArrowheads="1"/>
            </p:cNvSpPr>
            <p:nvPr/>
          </p:nvSpPr>
          <p:spPr bwMode="auto">
            <a:xfrm>
              <a:off x="0" y="1304"/>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12" name="Group 16"/>
          <p:cNvGrpSpPr>
            <a:grpSpLocks/>
          </p:cNvGrpSpPr>
          <p:nvPr/>
        </p:nvGrpSpPr>
        <p:grpSpPr bwMode="auto">
          <a:xfrm>
            <a:off x="4572000" y="2143125"/>
            <a:ext cx="4857750" cy="742950"/>
            <a:chOff x="2196" y="1304"/>
            <a:chExt cx="2164" cy="633"/>
          </a:xfrm>
        </p:grpSpPr>
        <p:sp>
          <p:nvSpPr>
            <p:cNvPr id="98361" name="Rectangle 17"/>
            <p:cNvSpPr>
              <a:spLocks noChangeArrowheads="1"/>
            </p:cNvSpPr>
            <p:nvPr/>
          </p:nvSpPr>
          <p:spPr bwMode="auto">
            <a:xfrm>
              <a:off x="2228" y="1304"/>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chemeClr val="bg1"/>
                  </a:solidFill>
                  <a:ea typeface="SimSun" charset="0"/>
                  <a:cs typeface="SimSun" charset="0"/>
                </a:rPr>
                <a:t>  10—29 </a:t>
              </a:r>
              <a:r>
                <a:rPr kumimoji="0" lang="zh-CN" altLang="en-US" sz="2800">
                  <a:solidFill>
                    <a:schemeClr val="bg1"/>
                  </a:solidFill>
                  <a:ea typeface="SimSun" charset="0"/>
                  <a:cs typeface="SimSun" charset="0"/>
                </a:rPr>
                <a:t>章</a:t>
              </a:r>
              <a:endParaRPr kumimoji="0" lang="en-US" altLang="zh-CN" sz="2800">
                <a:solidFill>
                  <a:schemeClr val="bg1"/>
                </a:solidFill>
                <a:ea typeface="SimSun" charset="0"/>
                <a:cs typeface="SimSun" charset="0"/>
              </a:endParaRPr>
            </a:p>
          </p:txBody>
        </p:sp>
        <p:sp>
          <p:nvSpPr>
            <p:cNvPr id="98362" name="Rectangle 18"/>
            <p:cNvSpPr>
              <a:spLocks noChangeArrowheads="1"/>
            </p:cNvSpPr>
            <p:nvPr/>
          </p:nvSpPr>
          <p:spPr bwMode="auto">
            <a:xfrm>
              <a:off x="2196" y="1304"/>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13" name="Group 19"/>
          <p:cNvGrpSpPr>
            <a:grpSpLocks/>
          </p:cNvGrpSpPr>
          <p:nvPr/>
        </p:nvGrpSpPr>
        <p:grpSpPr bwMode="auto">
          <a:xfrm>
            <a:off x="214313" y="2884488"/>
            <a:ext cx="4357687" cy="742950"/>
            <a:chOff x="0" y="1937"/>
            <a:chExt cx="2196" cy="633"/>
          </a:xfrm>
        </p:grpSpPr>
        <p:sp>
          <p:nvSpPr>
            <p:cNvPr id="98359" name="Rectangle 20"/>
            <p:cNvSpPr>
              <a:spLocks noChangeArrowheads="1"/>
            </p:cNvSpPr>
            <p:nvPr/>
          </p:nvSpPr>
          <p:spPr bwMode="auto">
            <a:xfrm>
              <a:off x="32" y="1937"/>
              <a:ext cx="2093"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chemeClr val="bg1"/>
                  </a:solidFill>
                  <a:ea typeface="SimSun" charset="0"/>
                  <a:cs typeface="SimSun" charset="0"/>
                </a:rPr>
                <a:t>   </a:t>
              </a:r>
              <a:r>
                <a:rPr lang="zh-CN" altLang="en-US" sz="2800">
                  <a:solidFill>
                    <a:schemeClr val="bg1"/>
                  </a:solidFill>
                  <a:ea typeface="SimSun" charset="0"/>
                  <a:cs typeface="SimSun" charset="0"/>
                </a:rPr>
                <a:t>谱系</a:t>
              </a:r>
              <a:r>
                <a:rPr kumimoji="0" lang="en-US" altLang="zh-CN" sz="2800">
                  <a:solidFill>
                    <a:schemeClr val="bg1"/>
                  </a:solidFill>
                  <a:ea typeface="SimSun" charset="0"/>
                  <a:cs typeface="SimSun" charset="0"/>
                </a:rPr>
                <a:t> </a:t>
              </a:r>
            </a:p>
          </p:txBody>
        </p:sp>
        <p:sp>
          <p:nvSpPr>
            <p:cNvPr id="98360" name="Rectangle 21"/>
            <p:cNvSpPr>
              <a:spLocks noChangeArrowheads="1"/>
            </p:cNvSpPr>
            <p:nvPr/>
          </p:nvSpPr>
          <p:spPr bwMode="auto">
            <a:xfrm>
              <a:off x="0" y="1937"/>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14" name="Group 22"/>
          <p:cNvGrpSpPr>
            <a:grpSpLocks/>
          </p:cNvGrpSpPr>
          <p:nvPr/>
        </p:nvGrpSpPr>
        <p:grpSpPr bwMode="auto">
          <a:xfrm>
            <a:off x="4572000" y="2857500"/>
            <a:ext cx="4857750" cy="742950"/>
            <a:chOff x="2196" y="1937"/>
            <a:chExt cx="2164" cy="633"/>
          </a:xfrm>
        </p:grpSpPr>
        <p:sp>
          <p:nvSpPr>
            <p:cNvPr id="98357" name="Rectangle 23"/>
            <p:cNvSpPr>
              <a:spLocks noChangeArrowheads="1"/>
            </p:cNvSpPr>
            <p:nvPr/>
          </p:nvSpPr>
          <p:spPr bwMode="auto">
            <a:xfrm>
              <a:off x="2228" y="1937"/>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chemeClr val="bg1"/>
                  </a:solidFill>
                  <a:ea typeface="SimSun" charset="0"/>
                  <a:cs typeface="SimSun" charset="0"/>
                </a:rPr>
                <a:t> </a:t>
              </a:r>
              <a:r>
                <a:rPr kumimoji="0" lang="zh-CN" altLang="en-US" sz="2800">
                  <a:solidFill>
                    <a:schemeClr val="bg1"/>
                  </a:solidFill>
                  <a:ea typeface="SimSun" charset="0"/>
                  <a:cs typeface="SimSun" charset="0"/>
                </a:rPr>
                <a:t>历史</a:t>
              </a:r>
              <a:endParaRPr kumimoji="0" lang="en-US" altLang="zh-CN" sz="2800">
                <a:solidFill>
                  <a:schemeClr val="bg1"/>
                </a:solidFill>
                <a:ea typeface="SimSun" charset="0"/>
                <a:cs typeface="SimSun" charset="0"/>
              </a:endParaRPr>
            </a:p>
          </p:txBody>
        </p:sp>
        <p:sp>
          <p:nvSpPr>
            <p:cNvPr id="98358" name="Rectangle 24"/>
            <p:cNvSpPr>
              <a:spLocks noChangeArrowheads="1"/>
            </p:cNvSpPr>
            <p:nvPr/>
          </p:nvSpPr>
          <p:spPr bwMode="auto">
            <a:xfrm>
              <a:off x="2196" y="1937"/>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15" name="Group 25"/>
          <p:cNvGrpSpPr>
            <a:grpSpLocks/>
          </p:cNvGrpSpPr>
          <p:nvPr/>
        </p:nvGrpSpPr>
        <p:grpSpPr bwMode="auto">
          <a:xfrm>
            <a:off x="214313" y="3627438"/>
            <a:ext cx="4391025" cy="742950"/>
            <a:chOff x="0" y="2570"/>
            <a:chExt cx="2196" cy="633"/>
          </a:xfrm>
        </p:grpSpPr>
        <p:sp>
          <p:nvSpPr>
            <p:cNvPr id="98355" name="Rectangle 26"/>
            <p:cNvSpPr>
              <a:spLocks noChangeArrowheads="1"/>
            </p:cNvSpPr>
            <p:nvPr/>
          </p:nvSpPr>
          <p:spPr bwMode="auto">
            <a:xfrm>
              <a:off x="102" y="2570"/>
              <a:ext cx="206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800">
                  <a:solidFill>
                    <a:schemeClr val="bg1"/>
                  </a:solidFill>
                  <a:ea typeface="SimSun" charset="0"/>
                  <a:cs typeface="SimSun" charset="0"/>
                </a:rPr>
                <a:t>族</a:t>
              </a:r>
              <a:r>
                <a:rPr lang="zh-CN" altLang="en-US" sz="2800">
                  <a:solidFill>
                    <a:schemeClr val="bg1"/>
                  </a:solidFill>
                  <a:ea typeface="SimSun" charset="0"/>
                  <a:cs typeface="SimSun" charset="0"/>
                </a:rPr>
                <a:t>谱</a:t>
              </a:r>
              <a:endParaRPr kumimoji="0" lang="en-US" altLang="zh-CN" sz="2800">
                <a:solidFill>
                  <a:schemeClr val="bg1"/>
                </a:solidFill>
                <a:ea typeface="SimSun" charset="0"/>
                <a:cs typeface="SimSun" charset="0"/>
              </a:endParaRPr>
            </a:p>
          </p:txBody>
        </p:sp>
        <p:sp>
          <p:nvSpPr>
            <p:cNvPr id="98356" name="Rectangle 27"/>
            <p:cNvSpPr>
              <a:spLocks noChangeArrowheads="1"/>
            </p:cNvSpPr>
            <p:nvPr/>
          </p:nvSpPr>
          <p:spPr bwMode="auto">
            <a:xfrm>
              <a:off x="0" y="2570"/>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16" name="Group 28"/>
          <p:cNvGrpSpPr>
            <a:grpSpLocks/>
          </p:cNvGrpSpPr>
          <p:nvPr/>
        </p:nvGrpSpPr>
        <p:grpSpPr bwMode="auto">
          <a:xfrm>
            <a:off x="4605338" y="3627438"/>
            <a:ext cx="4824412" cy="742950"/>
            <a:chOff x="2196" y="2570"/>
            <a:chExt cx="2164" cy="633"/>
          </a:xfrm>
        </p:grpSpPr>
        <p:sp>
          <p:nvSpPr>
            <p:cNvPr id="98353" name="Rectangle 29"/>
            <p:cNvSpPr>
              <a:spLocks noChangeArrowheads="1"/>
            </p:cNvSpPr>
            <p:nvPr/>
          </p:nvSpPr>
          <p:spPr bwMode="auto">
            <a:xfrm>
              <a:off x="2228" y="2570"/>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chemeClr val="bg1"/>
                  </a:solidFill>
                  <a:ea typeface="SimSun" charset="0"/>
                  <a:cs typeface="SimSun" charset="0"/>
                </a:rPr>
                <a:t> </a:t>
              </a:r>
              <a:r>
                <a:rPr kumimoji="0" lang="zh-CN" altLang="en-US" sz="2800">
                  <a:solidFill>
                    <a:schemeClr val="bg1"/>
                  </a:solidFill>
                  <a:ea typeface="SimSun" charset="0"/>
                  <a:cs typeface="SimSun" charset="0"/>
                </a:rPr>
                <a:t>行动</a:t>
              </a:r>
              <a:endParaRPr kumimoji="0" lang="en-US" altLang="zh-CN" sz="2800">
                <a:solidFill>
                  <a:schemeClr val="bg1"/>
                </a:solidFill>
                <a:ea typeface="SimSun" charset="0"/>
                <a:cs typeface="SimSun" charset="0"/>
              </a:endParaRPr>
            </a:p>
          </p:txBody>
        </p:sp>
        <p:sp>
          <p:nvSpPr>
            <p:cNvPr id="98354" name="Rectangle 30"/>
            <p:cNvSpPr>
              <a:spLocks noChangeArrowheads="1"/>
            </p:cNvSpPr>
            <p:nvPr/>
          </p:nvSpPr>
          <p:spPr bwMode="auto">
            <a:xfrm>
              <a:off x="2196" y="2570"/>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17" name="Group 31"/>
          <p:cNvGrpSpPr>
            <a:grpSpLocks/>
          </p:cNvGrpSpPr>
          <p:nvPr/>
        </p:nvGrpSpPr>
        <p:grpSpPr bwMode="auto">
          <a:xfrm>
            <a:off x="214313" y="4370388"/>
            <a:ext cx="4391025" cy="744537"/>
            <a:chOff x="0" y="3203"/>
            <a:chExt cx="2196" cy="633"/>
          </a:xfrm>
        </p:grpSpPr>
        <p:sp>
          <p:nvSpPr>
            <p:cNvPr id="98351" name="Rectangle 32"/>
            <p:cNvSpPr>
              <a:spLocks noChangeArrowheads="1"/>
            </p:cNvSpPr>
            <p:nvPr/>
          </p:nvSpPr>
          <p:spPr bwMode="auto">
            <a:xfrm>
              <a:off x="102" y="3203"/>
              <a:ext cx="206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800">
                  <a:solidFill>
                    <a:schemeClr val="bg1"/>
                  </a:solidFill>
                  <a:ea typeface="SimSun" charset="0"/>
                  <a:cs typeface="SimSun" charset="0"/>
                </a:rPr>
                <a:t>大伟续扫罗做王</a:t>
              </a:r>
              <a:endParaRPr kumimoji="0" lang="en-US" altLang="zh-CN" sz="2800">
                <a:solidFill>
                  <a:schemeClr val="bg1"/>
                </a:solidFill>
                <a:ea typeface="SimSun" charset="0"/>
                <a:cs typeface="SimSun" charset="0"/>
              </a:endParaRPr>
            </a:p>
          </p:txBody>
        </p:sp>
        <p:sp>
          <p:nvSpPr>
            <p:cNvPr id="98352" name="Rectangle 33"/>
            <p:cNvSpPr>
              <a:spLocks noChangeArrowheads="1"/>
            </p:cNvSpPr>
            <p:nvPr/>
          </p:nvSpPr>
          <p:spPr bwMode="auto">
            <a:xfrm>
              <a:off x="0" y="3203"/>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18" name="Group 34"/>
          <p:cNvGrpSpPr>
            <a:grpSpLocks/>
          </p:cNvGrpSpPr>
          <p:nvPr/>
        </p:nvGrpSpPr>
        <p:grpSpPr bwMode="auto">
          <a:xfrm>
            <a:off x="4605338" y="4370388"/>
            <a:ext cx="4824412" cy="744537"/>
            <a:chOff x="2196" y="3203"/>
            <a:chExt cx="2164" cy="633"/>
          </a:xfrm>
        </p:grpSpPr>
        <p:sp>
          <p:nvSpPr>
            <p:cNvPr id="98349" name="Rectangle 35"/>
            <p:cNvSpPr>
              <a:spLocks noChangeArrowheads="1"/>
            </p:cNvSpPr>
            <p:nvPr/>
          </p:nvSpPr>
          <p:spPr bwMode="auto">
            <a:xfrm>
              <a:off x="2228" y="3203"/>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solidFill>
                    <a:schemeClr val="bg1"/>
                  </a:solidFill>
                  <a:ea typeface="SimSun" charset="0"/>
                  <a:cs typeface="SimSun" charset="0"/>
                </a:rPr>
                <a:t> </a:t>
              </a:r>
              <a:r>
                <a:rPr kumimoji="0" lang="zh-CN" altLang="en-US" sz="2800">
                  <a:solidFill>
                    <a:schemeClr val="bg1"/>
                  </a:solidFill>
                  <a:ea typeface="SimSun" charset="0"/>
                  <a:cs typeface="SimSun" charset="0"/>
                </a:rPr>
                <a:t>所罗门续大伟做王</a:t>
              </a:r>
              <a:endParaRPr kumimoji="0" lang="en-US" altLang="zh-CN" sz="2800">
                <a:solidFill>
                  <a:schemeClr val="bg1"/>
                </a:solidFill>
                <a:ea typeface="SimSun" charset="0"/>
                <a:cs typeface="SimSun" charset="0"/>
              </a:endParaRPr>
            </a:p>
          </p:txBody>
        </p:sp>
        <p:sp>
          <p:nvSpPr>
            <p:cNvPr id="98350" name="Rectangle 36"/>
            <p:cNvSpPr>
              <a:spLocks noChangeArrowheads="1"/>
            </p:cNvSpPr>
            <p:nvPr/>
          </p:nvSpPr>
          <p:spPr bwMode="auto">
            <a:xfrm>
              <a:off x="2196" y="3203"/>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19" name="Group 37"/>
          <p:cNvGrpSpPr>
            <a:grpSpLocks/>
          </p:cNvGrpSpPr>
          <p:nvPr/>
        </p:nvGrpSpPr>
        <p:grpSpPr bwMode="auto">
          <a:xfrm>
            <a:off x="214313" y="5114925"/>
            <a:ext cx="4391025" cy="742950"/>
            <a:chOff x="0" y="3836"/>
            <a:chExt cx="2196" cy="633"/>
          </a:xfrm>
        </p:grpSpPr>
        <p:sp>
          <p:nvSpPr>
            <p:cNvPr id="98347" name="Rectangle 38"/>
            <p:cNvSpPr>
              <a:spLocks noChangeArrowheads="1"/>
            </p:cNvSpPr>
            <p:nvPr/>
          </p:nvSpPr>
          <p:spPr bwMode="auto">
            <a:xfrm>
              <a:off x="32" y="3836"/>
              <a:ext cx="2132"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800">
                  <a:solidFill>
                    <a:schemeClr val="bg1"/>
                  </a:solidFill>
                  <a:ea typeface="SimSun" charset="0"/>
                  <a:cs typeface="SimSun" charset="0"/>
                </a:rPr>
                <a:t>公元</a:t>
              </a:r>
              <a:r>
                <a:rPr kumimoji="0" lang="en-US" altLang="zh-CN" sz="2800">
                  <a:solidFill>
                    <a:schemeClr val="bg1"/>
                  </a:solidFill>
                  <a:ea typeface="SimSun" charset="0"/>
                  <a:cs typeface="SimSun" charset="0"/>
                </a:rPr>
                <a:t> 4143-1011  (3132 </a:t>
              </a:r>
              <a:r>
                <a:rPr kumimoji="0" lang="zh-CN" altLang="en-US" sz="2800">
                  <a:solidFill>
                    <a:schemeClr val="bg1"/>
                  </a:solidFill>
                  <a:ea typeface="SimSun" charset="0"/>
                  <a:cs typeface="SimSun" charset="0"/>
                </a:rPr>
                <a:t>年</a:t>
              </a:r>
              <a:r>
                <a:rPr kumimoji="0" lang="en-US" altLang="zh-CN" sz="2800">
                  <a:solidFill>
                    <a:schemeClr val="bg1"/>
                  </a:solidFill>
                  <a:ea typeface="SimSun" charset="0"/>
                  <a:cs typeface="SimSun" charset="0"/>
                </a:rPr>
                <a:t>)</a:t>
              </a:r>
            </a:p>
          </p:txBody>
        </p:sp>
        <p:sp>
          <p:nvSpPr>
            <p:cNvPr id="98348" name="Rectangle 39"/>
            <p:cNvSpPr>
              <a:spLocks noChangeArrowheads="1"/>
            </p:cNvSpPr>
            <p:nvPr/>
          </p:nvSpPr>
          <p:spPr bwMode="auto">
            <a:xfrm>
              <a:off x="0" y="3836"/>
              <a:ext cx="2196"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20" name="Group 40"/>
          <p:cNvGrpSpPr>
            <a:grpSpLocks/>
          </p:cNvGrpSpPr>
          <p:nvPr/>
        </p:nvGrpSpPr>
        <p:grpSpPr bwMode="auto">
          <a:xfrm>
            <a:off x="4605338" y="5114925"/>
            <a:ext cx="4824412" cy="742950"/>
            <a:chOff x="2196" y="3836"/>
            <a:chExt cx="2164" cy="633"/>
          </a:xfrm>
        </p:grpSpPr>
        <p:sp>
          <p:nvSpPr>
            <p:cNvPr id="98345" name="Rectangle 41"/>
            <p:cNvSpPr>
              <a:spLocks noChangeArrowheads="1"/>
            </p:cNvSpPr>
            <p:nvPr/>
          </p:nvSpPr>
          <p:spPr bwMode="auto">
            <a:xfrm>
              <a:off x="2228" y="3836"/>
              <a:ext cx="210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800">
                  <a:solidFill>
                    <a:schemeClr val="bg1"/>
                  </a:solidFill>
                  <a:ea typeface="SimSun" charset="0"/>
                  <a:cs typeface="SimSun" charset="0"/>
                </a:rPr>
                <a:t>公元</a:t>
              </a:r>
              <a:r>
                <a:rPr kumimoji="0" lang="en-US" altLang="zh-CN" sz="2800">
                  <a:solidFill>
                    <a:schemeClr val="bg1"/>
                  </a:solidFill>
                  <a:ea typeface="SimSun" charset="0"/>
                  <a:cs typeface="SimSun" charset="0"/>
                </a:rPr>
                <a:t>1011-971 BC (40 </a:t>
              </a:r>
              <a:r>
                <a:rPr kumimoji="0" lang="zh-CN" altLang="en-US" sz="2800">
                  <a:solidFill>
                    <a:schemeClr val="bg1"/>
                  </a:solidFill>
                  <a:ea typeface="SimSun" charset="0"/>
                  <a:cs typeface="SimSun" charset="0"/>
                </a:rPr>
                <a:t>年</a:t>
              </a:r>
              <a:r>
                <a:rPr kumimoji="0" lang="en-US" altLang="zh-CN" sz="2800">
                  <a:solidFill>
                    <a:schemeClr val="bg1"/>
                  </a:solidFill>
                  <a:ea typeface="SimSun" charset="0"/>
                  <a:cs typeface="SimSun" charset="0"/>
                </a:rPr>
                <a:t>)</a:t>
              </a:r>
            </a:p>
          </p:txBody>
        </p:sp>
        <p:sp>
          <p:nvSpPr>
            <p:cNvPr id="98346" name="Rectangle 42"/>
            <p:cNvSpPr>
              <a:spLocks noChangeArrowheads="1"/>
            </p:cNvSpPr>
            <p:nvPr/>
          </p:nvSpPr>
          <p:spPr bwMode="auto">
            <a:xfrm>
              <a:off x="2196" y="3836"/>
              <a:ext cx="2164"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21" name="Group 43"/>
          <p:cNvGrpSpPr>
            <a:grpSpLocks/>
          </p:cNvGrpSpPr>
          <p:nvPr/>
        </p:nvGrpSpPr>
        <p:grpSpPr bwMode="auto">
          <a:xfrm>
            <a:off x="214313" y="5857875"/>
            <a:ext cx="858837" cy="923925"/>
            <a:chOff x="0" y="4469"/>
            <a:chExt cx="512" cy="787"/>
          </a:xfrm>
        </p:grpSpPr>
        <p:sp>
          <p:nvSpPr>
            <p:cNvPr id="98343" name="Rectangle 44"/>
            <p:cNvSpPr>
              <a:spLocks noChangeArrowheads="1"/>
            </p:cNvSpPr>
            <p:nvPr/>
          </p:nvSpPr>
          <p:spPr bwMode="auto">
            <a:xfrm>
              <a:off x="32" y="4469"/>
              <a:ext cx="448"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1800">
                  <a:solidFill>
                    <a:schemeClr val="bg1"/>
                  </a:solidFill>
                  <a:ea typeface="SimSun" charset="0"/>
                  <a:cs typeface="SimSun" charset="0"/>
                </a:rPr>
                <a:t>大伟的后裔</a:t>
              </a:r>
              <a:endParaRPr kumimoji="0" lang="en-US" altLang="zh-CN" sz="1800">
                <a:solidFill>
                  <a:schemeClr val="bg1"/>
                </a:solidFill>
                <a:ea typeface="SimSun" charset="0"/>
                <a:cs typeface="SimSun" charset="0"/>
              </a:endParaRPr>
            </a:p>
            <a:p>
              <a:pPr algn="ctr">
                <a:lnSpc>
                  <a:spcPct val="100000"/>
                </a:lnSpc>
                <a:spcBef>
                  <a:spcPct val="0"/>
                </a:spcBef>
                <a:buFontTx/>
                <a:buNone/>
              </a:pPr>
              <a:r>
                <a:rPr kumimoji="0" lang="en-US" altLang="zh-CN" sz="2000">
                  <a:solidFill>
                    <a:schemeClr val="bg1"/>
                  </a:solidFill>
                  <a:ea typeface="SimSun" charset="0"/>
                  <a:cs typeface="SimSun" charset="0"/>
                </a:rPr>
                <a:t>1—3</a:t>
              </a:r>
            </a:p>
          </p:txBody>
        </p:sp>
        <p:sp>
          <p:nvSpPr>
            <p:cNvPr id="98344" name="Rectangle 45"/>
            <p:cNvSpPr>
              <a:spLocks noChangeArrowheads="1"/>
            </p:cNvSpPr>
            <p:nvPr/>
          </p:nvSpPr>
          <p:spPr bwMode="auto">
            <a:xfrm>
              <a:off x="0" y="4469"/>
              <a:ext cx="512"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22" name="Group 46"/>
          <p:cNvGrpSpPr>
            <a:grpSpLocks/>
          </p:cNvGrpSpPr>
          <p:nvPr/>
        </p:nvGrpSpPr>
        <p:grpSpPr bwMode="auto">
          <a:xfrm>
            <a:off x="1073150" y="5857875"/>
            <a:ext cx="1090613" cy="923925"/>
            <a:chOff x="512" y="4469"/>
            <a:chExt cx="520" cy="787"/>
          </a:xfrm>
        </p:grpSpPr>
        <p:sp>
          <p:nvSpPr>
            <p:cNvPr id="98341" name="Rectangle 47"/>
            <p:cNvSpPr>
              <a:spLocks noChangeArrowheads="1"/>
            </p:cNvSpPr>
            <p:nvPr/>
          </p:nvSpPr>
          <p:spPr bwMode="auto">
            <a:xfrm>
              <a:off x="544" y="4469"/>
              <a:ext cx="456"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000">
                  <a:solidFill>
                    <a:schemeClr val="bg1"/>
                  </a:solidFill>
                  <a:ea typeface="SimSun" charset="0"/>
                  <a:cs typeface="SimSun" charset="0"/>
                </a:rPr>
                <a:t>帮族的后裔</a:t>
              </a:r>
              <a:endParaRPr kumimoji="0" lang="en-US" altLang="zh-CN" sz="2000">
                <a:solidFill>
                  <a:schemeClr val="bg1"/>
                </a:solidFill>
                <a:ea typeface="SimSun" charset="0"/>
                <a:cs typeface="SimSun" charset="0"/>
              </a:endParaRPr>
            </a:p>
            <a:p>
              <a:pPr algn="ctr">
                <a:lnSpc>
                  <a:spcPct val="100000"/>
                </a:lnSpc>
                <a:spcBef>
                  <a:spcPct val="0"/>
                </a:spcBef>
                <a:buFontTx/>
                <a:buNone/>
              </a:pPr>
              <a:r>
                <a:rPr kumimoji="0" lang="en-US" altLang="zh-CN" sz="2000">
                  <a:solidFill>
                    <a:schemeClr val="bg1"/>
                  </a:solidFill>
                  <a:ea typeface="SimSun" charset="0"/>
                  <a:cs typeface="SimSun" charset="0"/>
                </a:rPr>
                <a:t>4—8</a:t>
              </a:r>
            </a:p>
          </p:txBody>
        </p:sp>
        <p:sp>
          <p:nvSpPr>
            <p:cNvPr id="98342" name="Rectangle 48"/>
            <p:cNvSpPr>
              <a:spLocks noChangeArrowheads="1"/>
            </p:cNvSpPr>
            <p:nvPr/>
          </p:nvSpPr>
          <p:spPr bwMode="auto">
            <a:xfrm>
              <a:off x="512" y="4469"/>
              <a:ext cx="520"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23" name="Group 49"/>
          <p:cNvGrpSpPr>
            <a:grpSpLocks/>
          </p:cNvGrpSpPr>
          <p:nvPr/>
        </p:nvGrpSpPr>
        <p:grpSpPr bwMode="auto">
          <a:xfrm>
            <a:off x="2163763" y="5857875"/>
            <a:ext cx="1250950" cy="923925"/>
            <a:chOff x="1032" y="4469"/>
            <a:chExt cx="596" cy="787"/>
          </a:xfrm>
        </p:grpSpPr>
        <p:sp>
          <p:nvSpPr>
            <p:cNvPr id="98339" name="Rectangle 50"/>
            <p:cNvSpPr>
              <a:spLocks noChangeArrowheads="1"/>
            </p:cNvSpPr>
            <p:nvPr/>
          </p:nvSpPr>
          <p:spPr bwMode="auto">
            <a:xfrm>
              <a:off x="1064" y="4469"/>
              <a:ext cx="532"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000">
                  <a:solidFill>
                    <a:schemeClr val="bg1"/>
                  </a:solidFill>
                  <a:ea typeface="SimSun" charset="0"/>
                  <a:cs typeface="SimSun" charset="0"/>
                </a:rPr>
                <a:t>祭司</a:t>
              </a:r>
              <a:r>
                <a:rPr kumimoji="0" lang="en-US" altLang="zh-CN" sz="2000">
                  <a:solidFill>
                    <a:schemeClr val="bg1"/>
                  </a:solidFill>
                  <a:ea typeface="SimSun" charset="0"/>
                  <a:cs typeface="SimSun" charset="0"/>
                </a:rPr>
                <a:t> /</a:t>
              </a:r>
            </a:p>
            <a:p>
              <a:pPr algn="ctr">
                <a:lnSpc>
                  <a:spcPct val="100000"/>
                </a:lnSpc>
                <a:spcBef>
                  <a:spcPct val="0"/>
                </a:spcBef>
                <a:buFontTx/>
                <a:buNone/>
              </a:pPr>
              <a:r>
                <a:rPr kumimoji="0" lang="zh-CN" altLang="en-US" sz="2000">
                  <a:solidFill>
                    <a:schemeClr val="bg1"/>
                  </a:solidFill>
                  <a:ea typeface="SimSun" charset="0"/>
                  <a:cs typeface="SimSun" charset="0"/>
                </a:rPr>
                <a:t>利末人</a:t>
              </a:r>
              <a:endParaRPr kumimoji="0" lang="en-US" altLang="zh-CN" sz="2000">
                <a:solidFill>
                  <a:schemeClr val="bg1"/>
                </a:solidFill>
                <a:ea typeface="SimSun" charset="0"/>
                <a:cs typeface="SimSun" charset="0"/>
              </a:endParaRPr>
            </a:p>
            <a:p>
              <a:pPr algn="ctr">
                <a:lnSpc>
                  <a:spcPct val="100000"/>
                </a:lnSpc>
                <a:spcBef>
                  <a:spcPct val="0"/>
                </a:spcBef>
                <a:buFontTx/>
                <a:buNone/>
              </a:pPr>
              <a:r>
                <a:rPr kumimoji="0" lang="en-US" altLang="zh-CN" sz="2000">
                  <a:solidFill>
                    <a:schemeClr val="bg1"/>
                  </a:solidFill>
                  <a:ea typeface="SimSun" charset="0"/>
                  <a:cs typeface="SimSun" charset="0"/>
                </a:rPr>
                <a:t>9:1-34</a:t>
              </a:r>
            </a:p>
          </p:txBody>
        </p:sp>
        <p:sp>
          <p:nvSpPr>
            <p:cNvPr id="98340" name="Rectangle 51"/>
            <p:cNvSpPr>
              <a:spLocks noChangeArrowheads="1"/>
            </p:cNvSpPr>
            <p:nvPr/>
          </p:nvSpPr>
          <p:spPr bwMode="auto">
            <a:xfrm>
              <a:off x="1032" y="4469"/>
              <a:ext cx="596"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24" name="Group 52"/>
          <p:cNvGrpSpPr>
            <a:grpSpLocks/>
          </p:cNvGrpSpPr>
          <p:nvPr/>
        </p:nvGrpSpPr>
        <p:grpSpPr bwMode="auto">
          <a:xfrm>
            <a:off x="3414713" y="5857875"/>
            <a:ext cx="1190625" cy="923925"/>
            <a:chOff x="1628" y="4469"/>
            <a:chExt cx="568" cy="787"/>
          </a:xfrm>
        </p:grpSpPr>
        <p:sp>
          <p:nvSpPr>
            <p:cNvPr id="98337" name="Rectangle 53"/>
            <p:cNvSpPr>
              <a:spLocks noChangeArrowheads="1"/>
            </p:cNvSpPr>
            <p:nvPr/>
          </p:nvSpPr>
          <p:spPr bwMode="auto">
            <a:xfrm>
              <a:off x="1660" y="4469"/>
              <a:ext cx="504"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000">
                  <a:solidFill>
                    <a:schemeClr val="bg1"/>
                  </a:solidFill>
                  <a:ea typeface="SimSun" charset="0"/>
                  <a:cs typeface="SimSun" charset="0"/>
                </a:rPr>
                <a:t>扫罗的</a:t>
              </a:r>
              <a:endParaRPr kumimoji="0" lang="en-US" altLang="zh-CN" sz="2000">
                <a:solidFill>
                  <a:schemeClr val="bg1"/>
                </a:solidFill>
                <a:ea typeface="SimSun" charset="0"/>
                <a:cs typeface="SimSun" charset="0"/>
              </a:endParaRPr>
            </a:p>
            <a:p>
              <a:pPr algn="ctr" eaLnBrk="1" hangingPunct="1">
                <a:lnSpc>
                  <a:spcPct val="100000"/>
                </a:lnSpc>
                <a:spcBef>
                  <a:spcPct val="0"/>
                </a:spcBef>
                <a:buFontTx/>
                <a:buNone/>
              </a:pPr>
              <a:r>
                <a:rPr kumimoji="0" lang="zh-CN" altLang="en-US" sz="2000">
                  <a:solidFill>
                    <a:schemeClr val="bg1"/>
                  </a:solidFill>
                  <a:ea typeface="SimSun" charset="0"/>
                  <a:cs typeface="SimSun" charset="0"/>
                </a:rPr>
                <a:t>后裔</a:t>
              </a:r>
              <a:endParaRPr kumimoji="0" lang="en-US" altLang="zh-CN" sz="2000">
                <a:solidFill>
                  <a:schemeClr val="bg1"/>
                </a:solidFill>
                <a:ea typeface="SimSun" charset="0"/>
                <a:cs typeface="SimSun" charset="0"/>
              </a:endParaRPr>
            </a:p>
            <a:p>
              <a:pPr algn="ctr">
                <a:lnSpc>
                  <a:spcPct val="100000"/>
                </a:lnSpc>
                <a:spcBef>
                  <a:spcPct val="0"/>
                </a:spcBef>
                <a:buFontTx/>
                <a:buNone/>
              </a:pPr>
              <a:r>
                <a:rPr kumimoji="0" lang="en-US" altLang="zh-CN" sz="2000">
                  <a:solidFill>
                    <a:schemeClr val="bg1"/>
                  </a:solidFill>
                  <a:ea typeface="SimSun" charset="0"/>
                  <a:cs typeface="SimSun" charset="0"/>
                </a:rPr>
                <a:t>9:35-44</a:t>
              </a:r>
            </a:p>
          </p:txBody>
        </p:sp>
        <p:sp>
          <p:nvSpPr>
            <p:cNvPr id="98338" name="Rectangle 54"/>
            <p:cNvSpPr>
              <a:spLocks noChangeArrowheads="1"/>
            </p:cNvSpPr>
            <p:nvPr/>
          </p:nvSpPr>
          <p:spPr bwMode="auto">
            <a:xfrm>
              <a:off x="1628" y="4469"/>
              <a:ext cx="568"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25" name="Group 55"/>
          <p:cNvGrpSpPr>
            <a:grpSpLocks/>
          </p:cNvGrpSpPr>
          <p:nvPr/>
        </p:nvGrpSpPr>
        <p:grpSpPr bwMode="auto">
          <a:xfrm>
            <a:off x="4605338" y="5857875"/>
            <a:ext cx="1192212" cy="923925"/>
            <a:chOff x="2196" y="4469"/>
            <a:chExt cx="568" cy="787"/>
          </a:xfrm>
        </p:grpSpPr>
        <p:sp>
          <p:nvSpPr>
            <p:cNvPr id="98335" name="Rectangle 56"/>
            <p:cNvSpPr>
              <a:spLocks noChangeArrowheads="1"/>
            </p:cNvSpPr>
            <p:nvPr/>
          </p:nvSpPr>
          <p:spPr bwMode="auto">
            <a:xfrm>
              <a:off x="2228" y="4469"/>
              <a:ext cx="504"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000">
                  <a:solidFill>
                    <a:schemeClr val="bg1"/>
                  </a:solidFill>
                  <a:ea typeface="SimSun" charset="0"/>
                  <a:cs typeface="SimSun" charset="0"/>
                </a:rPr>
                <a:t>登基王位</a:t>
              </a:r>
              <a:endParaRPr kumimoji="0" lang="en-US" altLang="zh-CN" sz="2000">
                <a:solidFill>
                  <a:schemeClr val="bg1"/>
                </a:solidFill>
                <a:ea typeface="SimSun" charset="0"/>
                <a:cs typeface="SimSun" charset="0"/>
              </a:endParaRPr>
            </a:p>
            <a:p>
              <a:pPr algn="ctr">
                <a:lnSpc>
                  <a:spcPct val="100000"/>
                </a:lnSpc>
                <a:spcBef>
                  <a:spcPct val="0"/>
                </a:spcBef>
                <a:buFontTx/>
                <a:buNone/>
              </a:pPr>
              <a:r>
                <a:rPr kumimoji="0" lang="en-US" altLang="zh-CN" sz="2000">
                  <a:solidFill>
                    <a:schemeClr val="bg1"/>
                  </a:solidFill>
                  <a:ea typeface="SimSun" charset="0"/>
                  <a:cs typeface="SimSun" charset="0"/>
                </a:rPr>
                <a:t>10—12</a:t>
              </a:r>
            </a:p>
          </p:txBody>
        </p:sp>
        <p:sp>
          <p:nvSpPr>
            <p:cNvPr id="98336" name="Rectangle 57"/>
            <p:cNvSpPr>
              <a:spLocks noChangeArrowheads="1"/>
            </p:cNvSpPr>
            <p:nvPr/>
          </p:nvSpPr>
          <p:spPr bwMode="auto">
            <a:xfrm>
              <a:off x="2196" y="4469"/>
              <a:ext cx="568"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sp>
        <p:nvSpPr>
          <p:cNvPr id="98326" name="Rectangle 59"/>
          <p:cNvSpPr>
            <a:spLocks noChangeArrowheads="1"/>
          </p:cNvSpPr>
          <p:nvPr/>
        </p:nvSpPr>
        <p:spPr bwMode="auto">
          <a:xfrm>
            <a:off x="5791200" y="5857875"/>
            <a:ext cx="990600" cy="923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000">
                <a:solidFill>
                  <a:schemeClr val="bg1"/>
                </a:solidFill>
                <a:ea typeface="SimSun" charset="0"/>
                <a:cs typeface="SimSun" charset="0"/>
              </a:rPr>
              <a:t>尊重</a:t>
            </a:r>
            <a:endParaRPr kumimoji="0" lang="en-US" altLang="zh-CN" sz="2000">
              <a:solidFill>
                <a:schemeClr val="bg1"/>
              </a:solidFill>
              <a:ea typeface="SimSun" charset="0"/>
              <a:cs typeface="SimSun" charset="0"/>
            </a:endParaRPr>
          </a:p>
          <a:p>
            <a:pPr algn="ctr" eaLnBrk="1" hangingPunct="1">
              <a:lnSpc>
                <a:spcPct val="100000"/>
              </a:lnSpc>
              <a:spcBef>
                <a:spcPct val="0"/>
              </a:spcBef>
              <a:buFontTx/>
              <a:buNone/>
            </a:pPr>
            <a:r>
              <a:rPr kumimoji="0" lang="en-US" altLang="zh-CN" sz="2000">
                <a:solidFill>
                  <a:schemeClr val="bg1"/>
                </a:solidFill>
                <a:ea typeface="SimSun" charset="0"/>
                <a:cs typeface="SimSun" charset="0"/>
              </a:rPr>
              <a:t> </a:t>
            </a:r>
            <a:r>
              <a:rPr kumimoji="0" lang="zh-CN" altLang="en-US" sz="2000">
                <a:solidFill>
                  <a:schemeClr val="bg1"/>
                </a:solidFill>
                <a:ea typeface="SimSun" charset="0"/>
                <a:cs typeface="SimSun" charset="0"/>
              </a:rPr>
              <a:t>圣柜</a:t>
            </a:r>
            <a:endParaRPr kumimoji="0" lang="en-US" altLang="zh-CN" sz="2000">
              <a:solidFill>
                <a:schemeClr val="bg1"/>
              </a:solidFill>
              <a:ea typeface="SimSun" charset="0"/>
              <a:cs typeface="SimSun" charset="0"/>
            </a:endParaRPr>
          </a:p>
          <a:p>
            <a:pPr algn="ctr">
              <a:lnSpc>
                <a:spcPct val="100000"/>
              </a:lnSpc>
              <a:spcBef>
                <a:spcPct val="0"/>
              </a:spcBef>
              <a:buFontTx/>
              <a:buNone/>
            </a:pPr>
            <a:r>
              <a:rPr kumimoji="0" lang="en-US" altLang="zh-CN" sz="2000">
                <a:solidFill>
                  <a:schemeClr val="bg1"/>
                </a:solidFill>
                <a:ea typeface="SimSun" charset="0"/>
                <a:cs typeface="SimSun" charset="0"/>
              </a:rPr>
              <a:t>13—17</a:t>
            </a:r>
          </a:p>
        </p:txBody>
      </p:sp>
      <p:sp>
        <p:nvSpPr>
          <p:cNvPr id="98327" name="Rectangle 60"/>
          <p:cNvSpPr>
            <a:spLocks noChangeArrowheads="1"/>
          </p:cNvSpPr>
          <p:nvPr/>
        </p:nvSpPr>
        <p:spPr bwMode="auto">
          <a:xfrm>
            <a:off x="5797550" y="5857875"/>
            <a:ext cx="1039813" cy="92392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nvGrpSpPr>
          <p:cNvPr id="98328" name="Group 61"/>
          <p:cNvGrpSpPr>
            <a:grpSpLocks/>
          </p:cNvGrpSpPr>
          <p:nvPr/>
        </p:nvGrpSpPr>
        <p:grpSpPr bwMode="auto">
          <a:xfrm>
            <a:off x="6837363" y="5857875"/>
            <a:ext cx="1116012" cy="923925"/>
            <a:chOff x="3260" y="4469"/>
            <a:chExt cx="532" cy="787"/>
          </a:xfrm>
        </p:grpSpPr>
        <p:sp>
          <p:nvSpPr>
            <p:cNvPr id="98333" name="Rectangle 62"/>
            <p:cNvSpPr>
              <a:spLocks noChangeArrowheads="1"/>
            </p:cNvSpPr>
            <p:nvPr/>
          </p:nvSpPr>
          <p:spPr bwMode="auto">
            <a:xfrm>
              <a:off x="3292" y="4469"/>
              <a:ext cx="468"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solidFill>
                    <a:schemeClr val="bg1"/>
                  </a:solidFill>
                  <a:ea typeface="SimSun" charset="0"/>
                  <a:cs typeface="SimSun" charset="0"/>
                </a:rPr>
                <a:t> </a:t>
              </a:r>
              <a:r>
                <a:rPr kumimoji="0" lang="zh-CN" altLang="en-US" sz="2000">
                  <a:solidFill>
                    <a:schemeClr val="bg1"/>
                  </a:solidFill>
                  <a:ea typeface="SimSun" charset="0"/>
                  <a:cs typeface="SimSun" charset="0"/>
                </a:rPr>
                <a:t>军事</a:t>
              </a:r>
              <a:endParaRPr kumimoji="0" lang="en-US" altLang="zh-CN" sz="2000">
                <a:solidFill>
                  <a:schemeClr val="bg1"/>
                </a:solidFill>
                <a:ea typeface="SimSun" charset="0"/>
                <a:cs typeface="SimSun" charset="0"/>
              </a:endParaRPr>
            </a:p>
            <a:p>
              <a:pPr algn="ctr" eaLnBrk="1" hangingPunct="1">
                <a:lnSpc>
                  <a:spcPct val="100000"/>
                </a:lnSpc>
                <a:spcBef>
                  <a:spcPct val="0"/>
                </a:spcBef>
                <a:buFontTx/>
                <a:buNone/>
              </a:pPr>
              <a:r>
                <a:rPr kumimoji="0" lang="zh-CN" altLang="en-US" sz="2000">
                  <a:solidFill>
                    <a:schemeClr val="bg1"/>
                  </a:solidFill>
                  <a:ea typeface="SimSun" charset="0"/>
                  <a:cs typeface="SimSun" charset="0"/>
                </a:rPr>
                <a:t>胜利</a:t>
              </a:r>
              <a:endParaRPr kumimoji="0" lang="en-US" altLang="zh-CN" sz="2000">
                <a:solidFill>
                  <a:schemeClr val="bg1"/>
                </a:solidFill>
                <a:ea typeface="SimSun" charset="0"/>
                <a:cs typeface="SimSun" charset="0"/>
              </a:endParaRPr>
            </a:p>
            <a:p>
              <a:pPr algn="ctr">
                <a:lnSpc>
                  <a:spcPct val="100000"/>
                </a:lnSpc>
                <a:spcBef>
                  <a:spcPct val="0"/>
                </a:spcBef>
                <a:buFontTx/>
                <a:buNone/>
              </a:pPr>
              <a:r>
                <a:rPr kumimoji="0" lang="en-US" altLang="zh-CN" sz="2000">
                  <a:solidFill>
                    <a:schemeClr val="bg1"/>
                  </a:solidFill>
                  <a:ea typeface="SimSun" charset="0"/>
                  <a:cs typeface="SimSun" charset="0"/>
                </a:rPr>
                <a:t>18—20</a:t>
              </a:r>
            </a:p>
          </p:txBody>
        </p:sp>
        <p:sp>
          <p:nvSpPr>
            <p:cNvPr id="98334" name="Rectangle 63"/>
            <p:cNvSpPr>
              <a:spLocks noChangeArrowheads="1"/>
            </p:cNvSpPr>
            <p:nvPr/>
          </p:nvSpPr>
          <p:spPr bwMode="auto">
            <a:xfrm>
              <a:off x="3260" y="4469"/>
              <a:ext cx="532"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98329" name="Group 64"/>
          <p:cNvGrpSpPr>
            <a:grpSpLocks/>
          </p:cNvGrpSpPr>
          <p:nvPr/>
        </p:nvGrpSpPr>
        <p:grpSpPr bwMode="auto">
          <a:xfrm>
            <a:off x="7953375" y="5857875"/>
            <a:ext cx="1476375" cy="923925"/>
            <a:chOff x="3792" y="4469"/>
            <a:chExt cx="568" cy="787"/>
          </a:xfrm>
        </p:grpSpPr>
        <p:sp>
          <p:nvSpPr>
            <p:cNvPr id="98331" name="Rectangle 65"/>
            <p:cNvSpPr>
              <a:spLocks noChangeArrowheads="1"/>
            </p:cNvSpPr>
            <p:nvPr/>
          </p:nvSpPr>
          <p:spPr bwMode="auto">
            <a:xfrm>
              <a:off x="3824" y="4469"/>
              <a:ext cx="504" cy="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000">
                  <a:solidFill>
                    <a:schemeClr val="bg1"/>
                  </a:solidFill>
                  <a:ea typeface="SimSun" charset="0"/>
                  <a:cs typeface="SimSun" charset="0"/>
                </a:rPr>
                <a:t>圣殿</a:t>
              </a:r>
              <a:endParaRPr kumimoji="0" lang="en-US" altLang="zh-CN" sz="2000">
                <a:solidFill>
                  <a:schemeClr val="bg1"/>
                </a:solidFill>
                <a:ea typeface="SimSun" charset="0"/>
                <a:cs typeface="SimSun" charset="0"/>
              </a:endParaRPr>
            </a:p>
            <a:p>
              <a:pPr algn="ctr" eaLnBrk="1" hangingPunct="1">
                <a:lnSpc>
                  <a:spcPct val="100000"/>
                </a:lnSpc>
                <a:spcBef>
                  <a:spcPct val="0"/>
                </a:spcBef>
                <a:buFontTx/>
                <a:buNone/>
              </a:pPr>
              <a:r>
                <a:rPr kumimoji="0" lang="zh-CN" altLang="en-US" sz="2000">
                  <a:solidFill>
                    <a:schemeClr val="bg1"/>
                  </a:solidFill>
                  <a:ea typeface="SimSun" charset="0"/>
                  <a:cs typeface="SimSun" charset="0"/>
                </a:rPr>
                <a:t>的准备</a:t>
              </a:r>
              <a:endParaRPr kumimoji="0" lang="en-US" altLang="zh-CN" sz="2000">
                <a:solidFill>
                  <a:schemeClr val="bg1"/>
                </a:solidFill>
                <a:ea typeface="SimSun" charset="0"/>
                <a:cs typeface="SimSun" charset="0"/>
              </a:endParaRPr>
            </a:p>
            <a:p>
              <a:pPr algn="ctr">
                <a:lnSpc>
                  <a:spcPct val="100000"/>
                </a:lnSpc>
                <a:spcBef>
                  <a:spcPct val="0"/>
                </a:spcBef>
                <a:buFontTx/>
                <a:buNone/>
              </a:pPr>
              <a:r>
                <a:rPr kumimoji="0" lang="en-US" altLang="zh-CN" sz="2000">
                  <a:solidFill>
                    <a:schemeClr val="bg1"/>
                  </a:solidFill>
                  <a:ea typeface="SimSun" charset="0"/>
                  <a:cs typeface="SimSun" charset="0"/>
                </a:rPr>
                <a:t>21—29</a:t>
              </a:r>
            </a:p>
          </p:txBody>
        </p:sp>
        <p:sp>
          <p:nvSpPr>
            <p:cNvPr id="98332" name="Rectangle 66"/>
            <p:cNvSpPr>
              <a:spLocks noChangeArrowheads="1"/>
            </p:cNvSpPr>
            <p:nvPr/>
          </p:nvSpPr>
          <p:spPr bwMode="auto">
            <a:xfrm>
              <a:off x="3792" y="4469"/>
              <a:ext cx="568" cy="787"/>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sp>
        <p:nvSpPr>
          <p:cNvPr id="98330" name="WordArt 67"/>
          <p:cNvSpPr>
            <a:spLocks noChangeArrowheads="1" noChangeShapeType="1" noTextEdit="1"/>
          </p:cNvSpPr>
          <p:nvPr/>
        </p:nvSpPr>
        <p:spPr bwMode="auto">
          <a:xfrm>
            <a:off x="152400" y="0"/>
            <a:ext cx="3284538" cy="838200"/>
          </a:xfrm>
          <a:prstGeom prst="rect">
            <a:avLst/>
          </a:prstGeom>
        </p:spPr>
        <p:txBody>
          <a:bodyPr wrap="none" fromWordArt="1">
            <a:prstTxWarp prst="textPlain">
              <a:avLst>
                <a:gd name="adj" fmla="val 50000"/>
              </a:avLst>
            </a:prstTxWarp>
          </a:bodyPr>
          <a:lstStyle/>
          <a:p>
            <a:pPr algn="ctr">
              <a:buFontTx/>
              <a:buNone/>
            </a:pPr>
            <a:r>
              <a:rPr lang="zh-TW" altLang="en-US" sz="3600" kern="1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mn-ea"/>
                <a:ea typeface="+mn-ea"/>
                <a:cs typeface="+mn-ea"/>
              </a:rPr>
              <a:t>历代志上</a:t>
            </a:r>
            <a:endParaRPr lang="en-US" sz="3600" kern="1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9999"/>
                  </a:srgbClr>
                </a:outerShdw>
              </a:effectLst>
              <a:latin typeface="+mn-ea"/>
              <a:ea typeface="+mn-ea"/>
              <a:cs typeface="+mn-ea"/>
            </a:endParaRP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8418" name="Rectangle 2"/>
          <p:cNvSpPr>
            <a:spLocks noChangeArrowheads="1"/>
          </p:cNvSpPr>
          <p:nvPr/>
        </p:nvSpPr>
        <p:spPr bwMode="auto">
          <a:xfrm>
            <a:off x="3130550" y="1377950"/>
            <a:ext cx="3035300" cy="4419600"/>
          </a:xfrm>
          <a:prstGeom prst="rect">
            <a:avLst/>
          </a:prstGeom>
          <a:solidFill>
            <a:srgbClr val="003399"/>
          </a:solidFill>
          <a:ln w="12700">
            <a:solidFill>
              <a:srgbClr val="003399"/>
            </a:solidFill>
            <a:miter lim="800000"/>
            <a:headEnd/>
            <a:tailEnd/>
          </a:ln>
          <a:effectLst>
            <a:outerShdw blurRad="63500" dist="107763"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19" name="AutoShape 3"/>
          <p:cNvSpPr>
            <a:spLocks noChangeArrowheads="1"/>
          </p:cNvSpPr>
          <p:nvPr/>
        </p:nvSpPr>
        <p:spPr bwMode="auto">
          <a:xfrm>
            <a:off x="3130550" y="996950"/>
            <a:ext cx="1663700" cy="1054100"/>
          </a:xfrm>
          <a:prstGeom prst="roundRect">
            <a:avLst>
              <a:gd name="adj" fmla="val 12495"/>
            </a:avLst>
          </a:prstGeom>
          <a:solidFill>
            <a:srgbClr val="003399"/>
          </a:solidFill>
          <a:ln w="12700">
            <a:solidFill>
              <a:srgbClr val="003399"/>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20" name="Rectangle 4"/>
          <p:cNvSpPr>
            <a:spLocks noChangeArrowheads="1"/>
          </p:cNvSpPr>
          <p:nvPr/>
        </p:nvSpPr>
        <p:spPr bwMode="auto">
          <a:xfrm>
            <a:off x="3273425" y="1812925"/>
            <a:ext cx="2606675"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21" name="Rectangle 5"/>
          <p:cNvSpPr>
            <a:spLocks noChangeArrowheads="1"/>
          </p:cNvSpPr>
          <p:nvPr/>
        </p:nvSpPr>
        <p:spPr bwMode="auto">
          <a:xfrm>
            <a:off x="3276600" y="1600200"/>
            <a:ext cx="152400" cy="4191000"/>
          </a:xfrm>
          <a:prstGeom prst="rect">
            <a:avLst/>
          </a:prstGeom>
          <a:solidFill>
            <a:srgbClr val="003399"/>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grpSp>
        <p:nvGrpSpPr>
          <p:cNvPr id="81925" name="Group 6"/>
          <p:cNvGrpSpPr>
            <a:grpSpLocks/>
          </p:cNvGrpSpPr>
          <p:nvPr/>
        </p:nvGrpSpPr>
        <p:grpSpPr bwMode="auto">
          <a:xfrm>
            <a:off x="692150" y="2603500"/>
            <a:ext cx="2601913" cy="2032000"/>
            <a:chOff x="436" y="1640"/>
            <a:chExt cx="1639" cy="1280"/>
          </a:xfrm>
        </p:grpSpPr>
        <p:grpSp>
          <p:nvGrpSpPr>
            <p:cNvPr id="82018" name="Group 7"/>
            <p:cNvGrpSpPr>
              <a:grpSpLocks/>
            </p:cNvGrpSpPr>
            <p:nvPr/>
          </p:nvGrpSpPr>
          <p:grpSpPr bwMode="auto">
            <a:xfrm>
              <a:off x="436" y="1640"/>
              <a:ext cx="1476" cy="1280"/>
              <a:chOff x="436" y="1640"/>
              <a:chExt cx="1476" cy="1280"/>
            </a:xfrm>
          </p:grpSpPr>
          <p:sp>
            <p:nvSpPr>
              <p:cNvPr id="828424" name="Oval 8"/>
              <p:cNvSpPr>
                <a:spLocks noChangeArrowheads="1"/>
              </p:cNvSpPr>
              <p:nvPr/>
            </p:nvSpPr>
            <p:spPr bwMode="auto">
              <a:xfrm>
                <a:off x="436" y="1755"/>
                <a:ext cx="1210" cy="1165"/>
              </a:xfrm>
              <a:prstGeom prst="ellipse">
                <a:avLst/>
              </a:prstGeom>
              <a:noFill/>
              <a:ln w="50800">
                <a:solidFill>
                  <a:srgbClr val="003399"/>
                </a:solidFill>
                <a:round/>
                <a:headEnd/>
                <a:tailEnd/>
              </a:ln>
              <a:effectLst>
                <a:outerShdw blurRad="63500" dist="107763" dir="2700000" algn="ctr" rotWithShape="0">
                  <a:srgbClr val="1A0004">
                    <a:alpha val="74998"/>
                  </a:srgbClr>
                </a:outerShdw>
              </a:effectLst>
              <a:extLst>
                <a:ext uri="{909E8E84-426E-40dd-AFC4-6F175D3DCCD1}">
                  <a14:hiddenFill xmlns="" xmlns:a14="http://schemas.microsoft.com/office/drawing/2010/main">
                    <a:solidFill>
                      <a:schemeClr val="accent1"/>
                    </a:solidFill>
                  </a14:hiddenFill>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25" name="Freeform 9"/>
              <p:cNvSpPr>
                <a:spLocks/>
              </p:cNvSpPr>
              <p:nvPr/>
            </p:nvSpPr>
            <p:spPr bwMode="auto">
              <a:xfrm>
                <a:off x="975" y="1708"/>
                <a:ext cx="800" cy="657"/>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cmpd="sng">
                <a:solidFill>
                  <a:schemeClr val="accent1"/>
                </a:solidFill>
                <a:prstDash val="solid"/>
                <a:round/>
                <a:headEnd type="none" w="med" len="med"/>
                <a:tailEnd type="none" w="med" len="med"/>
              </a:ln>
              <a:effectLst>
                <a:outerShdw blurRad="63500" dist="38099" dir="2700000" algn="ctr" rotWithShape="0">
                  <a:srgbClr val="1A0004">
                    <a:alpha val="74998"/>
                  </a:srgbClr>
                </a:outerShdw>
              </a:effec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26" name="Freeform 10"/>
              <p:cNvSpPr>
                <a:spLocks/>
              </p:cNvSpPr>
              <p:nvPr/>
            </p:nvSpPr>
            <p:spPr bwMode="auto">
              <a:xfrm>
                <a:off x="975" y="1640"/>
                <a:ext cx="937" cy="756"/>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ffectLst>
                <a:outerShdw blurRad="63500" dist="38099" dir="2700000" algn="ctr" rotWithShape="0">
                  <a:srgbClr val="1A0004">
                    <a:alpha val="74998"/>
                  </a:srgbClr>
                </a:outerShdw>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Lst>
            </p:spPr>
            <p:txBody>
              <a:bodyP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grpSp>
        <p:sp>
          <p:nvSpPr>
            <p:cNvPr id="828427" name="Rectangle 11"/>
            <p:cNvSpPr>
              <a:spLocks noChangeArrowheads="1"/>
            </p:cNvSpPr>
            <p:nvPr/>
          </p:nvSpPr>
          <p:spPr bwMode="auto">
            <a:xfrm>
              <a:off x="702" y="1757"/>
              <a:ext cx="1373" cy="574"/>
            </a:xfrm>
            <a:prstGeom prst="rect">
              <a:avLst/>
            </a:prstGeom>
            <a:noFill/>
            <a:ln>
              <a:noFill/>
            </a:ln>
            <a:effectLst>
              <a:outerShdw blurRad="63500" dist="107763" dir="2700000" algn="ctr" rotWithShape="0">
                <a:srgbClr val="1A0004">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a:lnSpc>
                  <a:spcPct val="100000"/>
                </a:lnSpc>
                <a:spcBef>
                  <a:spcPct val="0"/>
                </a:spcBef>
                <a:buFontTx/>
                <a:buNone/>
                <a:defRPr/>
              </a:pPr>
              <a:r>
                <a:rPr kumimoji="0" lang="en-US" altLang="zh-CN" sz="3000" b="0">
                  <a:solidFill>
                    <a:srgbClr val="114FFB"/>
                  </a:solidFill>
                  <a:latin typeface="Times" charset="0"/>
                  <a:ea typeface="宋体" charset="0"/>
                  <a:cs typeface="宋体" charset="0"/>
                </a:rPr>
                <a:t>无</a:t>
              </a:r>
              <a:r>
                <a:rPr kumimoji="0" lang="en-US" altLang="zh-CN" sz="5400" b="0">
                  <a:solidFill>
                    <a:srgbClr val="114FFB"/>
                  </a:solidFill>
                  <a:latin typeface="Times" charset="0"/>
                  <a:ea typeface="宋体" charset="0"/>
                  <a:cs typeface="宋体" charset="0"/>
                </a:rPr>
                <a:t>王</a:t>
              </a:r>
              <a:r>
                <a:rPr kumimoji="0" lang="en-US" altLang="zh-CN" sz="3000" b="0">
                  <a:solidFill>
                    <a:srgbClr val="114FFB"/>
                  </a:solidFill>
                  <a:latin typeface="Times" charset="0"/>
                  <a:ea typeface="宋体" charset="0"/>
                  <a:cs typeface="宋体" charset="0"/>
                </a:rPr>
                <a:t>掳</a:t>
              </a:r>
              <a:endParaRPr kumimoji="0" lang="zh-CN" altLang="en-US" sz="3000" b="0">
                <a:solidFill>
                  <a:srgbClr val="114FFB"/>
                </a:solidFill>
                <a:latin typeface="Times" charset="0"/>
                <a:ea typeface="宋体" charset="0"/>
                <a:cs typeface="宋体" charset="0"/>
              </a:endParaRPr>
            </a:p>
          </p:txBody>
        </p:sp>
      </p:grpSp>
      <p:sp>
        <p:nvSpPr>
          <p:cNvPr id="828428" name="Line 12"/>
          <p:cNvSpPr>
            <a:spLocks noChangeShapeType="1"/>
          </p:cNvSpPr>
          <p:nvPr/>
        </p:nvSpPr>
        <p:spPr bwMode="auto">
          <a:xfrm>
            <a:off x="3289300" y="2246313"/>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29" name="Line 13"/>
          <p:cNvSpPr>
            <a:spLocks noChangeShapeType="1"/>
          </p:cNvSpPr>
          <p:nvPr/>
        </p:nvSpPr>
        <p:spPr bwMode="auto">
          <a:xfrm>
            <a:off x="3284538" y="32004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30" name="Line 14"/>
          <p:cNvSpPr>
            <a:spLocks noChangeShapeType="1"/>
          </p:cNvSpPr>
          <p:nvPr/>
        </p:nvSpPr>
        <p:spPr bwMode="auto">
          <a:xfrm>
            <a:off x="3290888" y="36576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31" name="Line 15"/>
          <p:cNvSpPr>
            <a:spLocks noChangeShapeType="1"/>
          </p:cNvSpPr>
          <p:nvPr/>
        </p:nvSpPr>
        <p:spPr bwMode="auto">
          <a:xfrm>
            <a:off x="3297238" y="54356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32" name="Line 16"/>
          <p:cNvSpPr>
            <a:spLocks noChangeShapeType="1"/>
          </p:cNvSpPr>
          <p:nvPr/>
        </p:nvSpPr>
        <p:spPr bwMode="auto">
          <a:xfrm>
            <a:off x="3262313" y="26924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33" name="Line 17"/>
          <p:cNvSpPr>
            <a:spLocks noChangeShapeType="1"/>
          </p:cNvSpPr>
          <p:nvPr/>
        </p:nvSpPr>
        <p:spPr bwMode="auto">
          <a:xfrm>
            <a:off x="3290888" y="1824038"/>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34" name="Rectangle 18"/>
          <p:cNvSpPr>
            <a:spLocks noChangeArrowheads="1"/>
          </p:cNvSpPr>
          <p:nvPr/>
        </p:nvSpPr>
        <p:spPr bwMode="auto">
          <a:xfrm>
            <a:off x="3824288" y="1812925"/>
            <a:ext cx="1428750"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35" name="Rectangle 19"/>
          <p:cNvSpPr>
            <a:spLocks noChangeArrowheads="1"/>
          </p:cNvSpPr>
          <p:nvPr/>
        </p:nvSpPr>
        <p:spPr bwMode="auto">
          <a:xfrm>
            <a:off x="4538663" y="2555875"/>
            <a:ext cx="160337" cy="1160463"/>
          </a:xfrm>
          <a:prstGeom prst="rect">
            <a:avLst/>
          </a:prstGeom>
          <a:solidFill>
            <a:srgbClr val="003399"/>
          </a:solidFill>
          <a:ln w="12700">
            <a:solidFill>
              <a:srgbClr val="003399"/>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36" name="Rectangle 20"/>
          <p:cNvSpPr>
            <a:spLocks noChangeArrowheads="1"/>
          </p:cNvSpPr>
          <p:nvPr/>
        </p:nvSpPr>
        <p:spPr bwMode="auto">
          <a:xfrm>
            <a:off x="620713" y="160338"/>
            <a:ext cx="739775" cy="143033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a:lnSpc>
                <a:spcPct val="100000"/>
              </a:lnSpc>
              <a:spcBef>
                <a:spcPct val="50000"/>
              </a:spcBef>
              <a:buFontTx/>
              <a:buNone/>
              <a:defRPr/>
            </a:pPr>
            <a:r>
              <a:rPr kumimoji="0" lang="en-US" altLang="zh-CN" sz="8800" b="0">
                <a:solidFill>
                  <a:srgbClr val="FFD34A"/>
                </a:solidFill>
                <a:latin typeface="Times" charset="0"/>
                <a:ea typeface="宋体" charset="0"/>
                <a:cs typeface="宋体" charset="0"/>
              </a:rPr>
              <a:t>7</a:t>
            </a:r>
          </a:p>
        </p:txBody>
      </p:sp>
      <p:sp>
        <p:nvSpPr>
          <p:cNvPr id="828437" name="Line 21"/>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38" name="Rectangle 22"/>
          <p:cNvSpPr>
            <a:spLocks noChangeArrowheads="1"/>
          </p:cNvSpPr>
          <p:nvPr/>
        </p:nvSpPr>
        <p:spPr bwMode="auto">
          <a:xfrm>
            <a:off x="4786313" y="979488"/>
            <a:ext cx="2038350" cy="363537"/>
          </a:xfrm>
          <a:prstGeom prst="rect">
            <a:avLst/>
          </a:prstGeom>
          <a:noFill/>
          <a:ln>
            <a:noFill/>
          </a:ln>
          <a:effectLst>
            <a:outerShdw blurRad="63500" dist="38099" dir="2700000" algn="ctr" rotWithShape="0">
              <a:srgbClr val="1A0004">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a:lnSpc>
                <a:spcPct val="100000"/>
              </a:lnSpc>
              <a:spcBef>
                <a:spcPct val="50000"/>
              </a:spcBef>
              <a:buFontTx/>
              <a:buNone/>
              <a:defRPr/>
            </a:pPr>
            <a:r>
              <a:rPr kumimoji="0" lang="ja-JP" altLang="en-US" sz="1800">
                <a:solidFill>
                  <a:srgbClr val="1039BD"/>
                </a:solidFill>
                <a:latin typeface="宋体" charset="0"/>
                <a:ea typeface="宋体" charset="0"/>
                <a:cs typeface="宋体" charset="0"/>
              </a:rPr>
              <a:t>约</a:t>
            </a:r>
            <a:r>
              <a:rPr kumimoji="0" lang="en-US" altLang="zh-CN" sz="1800">
                <a:solidFill>
                  <a:srgbClr val="1039BD"/>
                </a:solidFill>
                <a:latin typeface="宋体" charset="0"/>
                <a:ea typeface="宋体" charset="0"/>
                <a:cs typeface="宋体" charset="0"/>
              </a:rPr>
              <a:t>主前1000年</a:t>
            </a:r>
            <a:endParaRPr kumimoji="0" lang="zh-CN" altLang="en-US" sz="1800">
              <a:solidFill>
                <a:srgbClr val="1039BD"/>
              </a:solidFill>
              <a:latin typeface="宋体" charset="0"/>
              <a:ea typeface="宋体" charset="0"/>
              <a:cs typeface="宋体" charset="0"/>
            </a:endParaRPr>
          </a:p>
        </p:txBody>
      </p:sp>
      <p:sp>
        <p:nvSpPr>
          <p:cNvPr id="828439" name="Text Box 23"/>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zh-CN" altLang="en-US" sz="2000" b="0">
                <a:solidFill>
                  <a:srgbClr val="FFA27C"/>
                </a:solidFill>
                <a:latin typeface="B VAG Rounded Bold" charset="0"/>
                <a:ea typeface="宋体" charset="0"/>
                <a:cs typeface="宋体" charset="0"/>
              </a:rPr>
              <a:t> </a:t>
            </a:r>
          </a:p>
        </p:txBody>
      </p:sp>
      <p:sp>
        <p:nvSpPr>
          <p:cNvPr id="828440" name="Rectangle 24"/>
          <p:cNvSpPr>
            <a:spLocks noChangeArrowheads="1"/>
          </p:cNvSpPr>
          <p:nvPr/>
        </p:nvSpPr>
        <p:spPr bwMode="auto">
          <a:xfrm>
            <a:off x="8081963" y="6540500"/>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0"/>
              </a:spcBef>
              <a:buFontTx/>
              <a:buNone/>
              <a:defRPr/>
            </a:pPr>
            <a:r>
              <a:rPr kumimoji="0" lang="en-US" altLang="zh-CN" sz="1000">
                <a:solidFill>
                  <a:srgbClr val="FFFFFF"/>
                </a:solidFill>
                <a:effectLst>
                  <a:outerShdw blurRad="38100" dist="38100" dir="2700000" algn="tl">
                    <a:srgbClr val="000000"/>
                  </a:outerShdw>
                </a:effectLst>
                <a:latin typeface="Comic Sans MS" charset="0"/>
                <a:ea typeface="宋体" charset="0"/>
                <a:cs typeface="宋体" charset="0"/>
              </a:rPr>
              <a:t>38</a:t>
            </a:r>
          </a:p>
        </p:txBody>
      </p:sp>
      <p:grpSp>
        <p:nvGrpSpPr>
          <p:cNvPr id="81939" name="Group 25"/>
          <p:cNvGrpSpPr>
            <a:grpSpLocks/>
          </p:cNvGrpSpPr>
          <p:nvPr/>
        </p:nvGrpSpPr>
        <p:grpSpPr bwMode="auto">
          <a:xfrm>
            <a:off x="6083300" y="1136650"/>
            <a:ext cx="1289050" cy="1435100"/>
            <a:chOff x="1084" y="711"/>
            <a:chExt cx="2950" cy="2769"/>
          </a:xfrm>
        </p:grpSpPr>
        <p:grpSp>
          <p:nvGrpSpPr>
            <p:cNvPr id="82008" name="Group 26"/>
            <p:cNvGrpSpPr>
              <a:grpSpLocks/>
            </p:cNvGrpSpPr>
            <p:nvPr/>
          </p:nvGrpSpPr>
          <p:grpSpPr bwMode="auto">
            <a:xfrm>
              <a:off x="1084" y="711"/>
              <a:ext cx="2950" cy="2769"/>
              <a:chOff x="2707" y="548"/>
              <a:chExt cx="2950" cy="2769"/>
            </a:xfrm>
          </p:grpSpPr>
          <p:grpSp>
            <p:nvGrpSpPr>
              <p:cNvPr id="82014" name="Group 27"/>
              <p:cNvGrpSpPr>
                <a:grpSpLocks/>
              </p:cNvGrpSpPr>
              <p:nvPr/>
            </p:nvGrpSpPr>
            <p:grpSpPr bwMode="auto">
              <a:xfrm>
                <a:off x="3180" y="1046"/>
                <a:ext cx="2105" cy="1421"/>
                <a:chOff x="578" y="2316"/>
                <a:chExt cx="2105" cy="1421"/>
              </a:xfrm>
            </p:grpSpPr>
            <p:sp>
              <p:nvSpPr>
                <p:cNvPr id="828444" name="Freeform 28" descr="Cork"/>
                <p:cNvSpPr>
                  <a:spLocks/>
                </p:cNvSpPr>
                <p:nvPr/>
              </p:nvSpPr>
              <p:spPr bwMode="auto">
                <a:xfrm>
                  <a:off x="632" y="2317"/>
                  <a:ext cx="2056" cy="254"/>
                </a:xfrm>
                <a:custGeom>
                  <a:avLst/>
                  <a:gdLst>
                    <a:gd name="T0" fmla="*/ 8 w 592"/>
                    <a:gd name="T1" fmla="*/ 90 h 90"/>
                    <a:gd name="T2" fmla="*/ 22 w 592"/>
                    <a:gd name="T3" fmla="*/ 44 h 90"/>
                    <a:gd name="T4" fmla="*/ 34 w 592"/>
                    <a:gd name="T5" fmla="*/ 36 h 90"/>
                    <a:gd name="T6" fmla="*/ 46 w 592"/>
                    <a:gd name="T7" fmla="*/ 32 h 90"/>
                    <a:gd name="T8" fmla="*/ 112 w 592"/>
                    <a:gd name="T9" fmla="*/ 34 h 90"/>
                    <a:gd name="T10" fmla="*/ 152 w 592"/>
                    <a:gd name="T11" fmla="*/ 40 h 90"/>
                    <a:gd name="T12" fmla="*/ 170 w 592"/>
                    <a:gd name="T13" fmla="*/ 46 h 90"/>
                    <a:gd name="T14" fmla="*/ 238 w 592"/>
                    <a:gd name="T15" fmla="*/ 52 h 90"/>
                    <a:gd name="T16" fmla="*/ 338 w 592"/>
                    <a:gd name="T17" fmla="*/ 44 h 90"/>
                    <a:gd name="T18" fmla="*/ 472 w 592"/>
                    <a:gd name="T19" fmla="*/ 16 h 90"/>
                    <a:gd name="T20" fmla="*/ 520 w 592"/>
                    <a:gd name="T21" fmla="*/ 0 h 90"/>
                    <a:gd name="T22" fmla="*/ 572 w 592"/>
                    <a:gd name="T23" fmla="*/ 2 h 90"/>
                    <a:gd name="T24" fmla="*/ 590 w 592"/>
                    <a:gd name="T25" fmla="*/ 30 h 90"/>
                    <a:gd name="T26" fmla="*/ 592 w 592"/>
                    <a:gd name="T27" fmla="*/ 36 h 90"/>
                    <a:gd name="T28" fmla="*/ 582 w 592"/>
                    <a:gd name="T29" fmla="*/ 60 h 90"/>
                    <a:gd name="T30" fmla="*/ 584 w 592"/>
                    <a:gd name="T31" fmla="*/ 6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45" name="Freeform 29" descr="Cork"/>
                <p:cNvSpPr>
                  <a:spLocks/>
                </p:cNvSpPr>
                <p:nvPr/>
              </p:nvSpPr>
              <p:spPr bwMode="auto">
                <a:xfrm>
                  <a:off x="577" y="2507"/>
                  <a:ext cx="2074" cy="1222"/>
                </a:xfrm>
                <a:custGeom>
                  <a:avLst/>
                  <a:gdLst>
                    <a:gd name="T0" fmla="*/ 599 w 599"/>
                    <a:gd name="T1" fmla="*/ 0 h 432"/>
                    <a:gd name="T2" fmla="*/ 595 w 599"/>
                    <a:gd name="T3" fmla="*/ 6 h 432"/>
                    <a:gd name="T4" fmla="*/ 589 w 599"/>
                    <a:gd name="T5" fmla="*/ 10 h 432"/>
                    <a:gd name="T6" fmla="*/ 585 w 599"/>
                    <a:gd name="T7" fmla="*/ 24 h 432"/>
                    <a:gd name="T8" fmla="*/ 557 w 599"/>
                    <a:gd name="T9" fmla="*/ 92 h 432"/>
                    <a:gd name="T10" fmla="*/ 525 w 599"/>
                    <a:gd name="T11" fmla="*/ 208 h 432"/>
                    <a:gd name="T12" fmla="*/ 515 w 599"/>
                    <a:gd name="T13" fmla="*/ 266 h 432"/>
                    <a:gd name="T14" fmla="*/ 505 w 599"/>
                    <a:gd name="T15" fmla="*/ 350 h 432"/>
                    <a:gd name="T16" fmla="*/ 495 w 599"/>
                    <a:gd name="T17" fmla="*/ 402 h 432"/>
                    <a:gd name="T18" fmla="*/ 461 w 599"/>
                    <a:gd name="T19" fmla="*/ 422 h 432"/>
                    <a:gd name="T20" fmla="*/ 433 w 599"/>
                    <a:gd name="T21" fmla="*/ 414 h 432"/>
                    <a:gd name="T22" fmla="*/ 421 w 599"/>
                    <a:gd name="T23" fmla="*/ 410 h 432"/>
                    <a:gd name="T24" fmla="*/ 425 w 599"/>
                    <a:gd name="T25" fmla="*/ 352 h 432"/>
                    <a:gd name="T26" fmla="*/ 431 w 599"/>
                    <a:gd name="T27" fmla="*/ 338 h 432"/>
                    <a:gd name="T28" fmla="*/ 405 w 599"/>
                    <a:gd name="T29" fmla="*/ 328 h 432"/>
                    <a:gd name="T30" fmla="*/ 347 w 599"/>
                    <a:gd name="T31" fmla="*/ 316 h 432"/>
                    <a:gd name="T32" fmla="*/ 113 w 599"/>
                    <a:gd name="T33" fmla="*/ 360 h 432"/>
                    <a:gd name="T34" fmla="*/ 103 w 599"/>
                    <a:gd name="T35" fmla="*/ 368 h 432"/>
                    <a:gd name="T36" fmla="*/ 87 w 599"/>
                    <a:gd name="T37" fmla="*/ 392 h 432"/>
                    <a:gd name="T38" fmla="*/ 53 w 599"/>
                    <a:gd name="T39" fmla="*/ 432 h 432"/>
                    <a:gd name="T40" fmla="*/ 29 w 599"/>
                    <a:gd name="T41" fmla="*/ 422 h 432"/>
                    <a:gd name="T42" fmla="*/ 17 w 599"/>
                    <a:gd name="T43" fmla="*/ 414 h 432"/>
                    <a:gd name="T44" fmla="*/ 7 w 599"/>
                    <a:gd name="T45" fmla="*/ 398 h 432"/>
                    <a:gd name="T46" fmla="*/ 11 w 599"/>
                    <a:gd name="T47" fmla="*/ 372 h 432"/>
                    <a:gd name="T48" fmla="*/ 17 w 599"/>
                    <a:gd name="T49" fmla="*/ 334 h 432"/>
                    <a:gd name="T50" fmla="*/ 27 w 599"/>
                    <a:gd name="T51" fmla="*/ 262 h 432"/>
                    <a:gd name="T52" fmla="*/ 29 w 599"/>
                    <a:gd name="T53" fmla="*/ 188 h 432"/>
                    <a:gd name="T54" fmla="*/ 31 w 599"/>
                    <a:gd name="T55" fmla="*/ 126 h 432"/>
                    <a:gd name="T56" fmla="*/ 29 w 599"/>
                    <a:gd name="T57" fmla="*/ 82 h 432"/>
                    <a:gd name="T58" fmla="*/ 21 w 599"/>
                    <a:gd name="T59" fmla="*/ 30 h 432"/>
                    <a:gd name="T60" fmla="*/ 19 w 599"/>
                    <a:gd name="T61" fmla="*/ 14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grpSp>
          <p:pic>
            <p:nvPicPr>
              <p:cNvPr id="828446" name="Picture 30"/>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ffectLst/>
              <a:extLst>
                <a:ext uri="{909E8E84-426E-40dd-AFC4-6F175D3DCCD1}">
                  <a14:hiddenFill xmlns="" xmlns:a14="http://schemas.microsoft.com/office/drawing/2010/main">
                    <a:solidFill>
                      <a:srgbClr val="BE844A"/>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828447" name="Freeform 31"/>
            <p:cNvSpPr>
              <a:spLocks/>
            </p:cNvSpPr>
            <p:nvPr/>
          </p:nvSpPr>
          <p:spPr bwMode="auto">
            <a:xfrm>
              <a:off x="1614" y="2650"/>
              <a:ext cx="91" cy="276"/>
            </a:xfrm>
            <a:custGeom>
              <a:avLst/>
              <a:gdLst>
                <a:gd name="T0" fmla="*/ 72 w 85"/>
                <a:gd name="T1" fmla="*/ 153 h 318"/>
                <a:gd name="T2" fmla="*/ 64 w 85"/>
                <a:gd name="T3" fmla="*/ 69 h 318"/>
                <a:gd name="T4" fmla="*/ 47 w 85"/>
                <a:gd name="T5" fmla="*/ 43 h 318"/>
                <a:gd name="T6" fmla="*/ 55 w 85"/>
                <a:gd name="T7" fmla="*/ 69 h 318"/>
                <a:gd name="T8" fmla="*/ 64 w 85"/>
                <a:gd name="T9" fmla="*/ 27 h 318"/>
                <a:gd name="T10" fmla="*/ 38 w 85"/>
                <a:gd name="T11" fmla="*/ 10 h 318"/>
                <a:gd name="T12" fmla="*/ 38 w 85"/>
                <a:gd name="T13" fmla="*/ 43 h 318"/>
                <a:gd name="T14" fmla="*/ 47 w 85"/>
                <a:gd name="T15" fmla="*/ 187 h 318"/>
                <a:gd name="T16" fmla="*/ 30 w 85"/>
                <a:gd name="T17" fmla="*/ 161 h 318"/>
                <a:gd name="T18" fmla="*/ 38 w 85"/>
                <a:gd name="T19" fmla="*/ 128 h 318"/>
                <a:gd name="T20" fmla="*/ 47 w 85"/>
                <a:gd name="T21" fmla="*/ 161 h 318"/>
                <a:gd name="T22" fmla="*/ 38 w 85"/>
                <a:gd name="T23" fmla="*/ 102 h 318"/>
                <a:gd name="T24" fmla="*/ 47 w 85"/>
                <a:gd name="T25" fmla="*/ 153 h 318"/>
                <a:gd name="T26" fmla="*/ 38 w 85"/>
                <a:gd name="T27" fmla="*/ 119 h 318"/>
                <a:gd name="T28" fmla="*/ 47 w 85"/>
                <a:gd name="T29" fmla="*/ 144 h 318"/>
                <a:gd name="T30" fmla="*/ 55 w 85"/>
                <a:gd name="T31" fmla="*/ 170 h 318"/>
                <a:gd name="T32" fmla="*/ 72 w 85"/>
                <a:gd name="T33" fmla="*/ 203 h 318"/>
                <a:gd name="T34" fmla="*/ 80 w 85"/>
                <a:gd name="T35" fmla="*/ 229 h 318"/>
                <a:gd name="T36" fmla="*/ 72 w 85"/>
                <a:gd name="T37" fmla="*/ 279 h 318"/>
                <a:gd name="T38" fmla="*/ 64 w 85"/>
                <a:gd name="T39" fmla="*/ 271 h 318"/>
                <a:gd name="T40" fmla="*/ 55 w 85"/>
                <a:gd name="T41" fmla="*/ 313 h 318"/>
                <a:gd name="T42" fmla="*/ 38 w 85"/>
                <a:gd name="T43" fmla="*/ 288 h 318"/>
                <a:gd name="T44" fmla="*/ 30 w 85"/>
                <a:gd name="T45" fmla="*/ 203 h 318"/>
                <a:gd name="T46" fmla="*/ 22 w 85"/>
                <a:gd name="T47" fmla="*/ 246 h 318"/>
                <a:gd name="T48" fmla="*/ 5 w 85"/>
                <a:gd name="T49" fmla="*/ 212 h 318"/>
                <a:gd name="T50" fmla="*/ 38 w 85"/>
                <a:gd name="T51" fmla="*/ 144 h 318"/>
                <a:gd name="T52" fmla="*/ 64 w 85"/>
                <a:gd name="T53" fmla="*/ 170 h 318"/>
                <a:gd name="T54" fmla="*/ 72 w 85"/>
                <a:gd name="T55" fmla="*/ 220 h 318"/>
                <a:gd name="T56" fmla="*/ 64 w 85"/>
                <a:gd name="T57" fmla="*/ 187 h 318"/>
                <a:gd name="T58" fmla="*/ 64 w 85"/>
                <a:gd name="T59" fmla="*/ 10 h 318"/>
                <a:gd name="T60" fmla="*/ 47 w 85"/>
                <a:gd name="T61" fmla="*/ 35 h 318"/>
                <a:gd name="T62" fmla="*/ 22 w 85"/>
                <a:gd name="T63" fmla="*/ 43 h 318"/>
                <a:gd name="T64" fmla="*/ 38 w 85"/>
                <a:gd name="T65" fmla="*/ 94 h 318"/>
                <a:gd name="T66" fmla="*/ 55 w 85"/>
                <a:gd name="T67" fmla="*/ 136 h 318"/>
                <a:gd name="T68" fmla="*/ 72 w 85"/>
                <a:gd name="T69" fmla="*/ 15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48" name="Freeform 32"/>
            <p:cNvSpPr>
              <a:spLocks/>
            </p:cNvSpPr>
            <p:nvPr/>
          </p:nvSpPr>
          <p:spPr bwMode="auto">
            <a:xfrm>
              <a:off x="1636" y="2647"/>
              <a:ext cx="109" cy="309"/>
            </a:xfrm>
            <a:custGeom>
              <a:avLst/>
              <a:gdLst>
                <a:gd name="T0" fmla="*/ 1 w 105"/>
                <a:gd name="T1" fmla="*/ 0 h 354"/>
                <a:gd name="T2" fmla="*/ 92 w 105"/>
                <a:gd name="T3" fmla="*/ 5 h 354"/>
                <a:gd name="T4" fmla="*/ 73 w 105"/>
                <a:gd name="T5" fmla="*/ 29 h 354"/>
                <a:gd name="T6" fmla="*/ 84 w 105"/>
                <a:gd name="T7" fmla="*/ 61 h 354"/>
                <a:gd name="T8" fmla="*/ 84 w 105"/>
                <a:gd name="T9" fmla="*/ 146 h 354"/>
                <a:gd name="T10" fmla="*/ 97 w 105"/>
                <a:gd name="T11" fmla="*/ 168 h 354"/>
                <a:gd name="T12" fmla="*/ 97 w 105"/>
                <a:gd name="T13" fmla="*/ 240 h 354"/>
                <a:gd name="T14" fmla="*/ 84 w 105"/>
                <a:gd name="T15" fmla="*/ 336 h 354"/>
                <a:gd name="T16" fmla="*/ 68 w 105"/>
                <a:gd name="T17" fmla="*/ 354 h 354"/>
                <a:gd name="T18" fmla="*/ 14 w 105"/>
                <a:gd name="T19" fmla="*/ 320 h 354"/>
                <a:gd name="T20" fmla="*/ 12 w 105"/>
                <a:gd name="T21" fmla="*/ 282 h 354"/>
                <a:gd name="T22" fmla="*/ 14 w 105"/>
                <a:gd name="T23" fmla="*/ 245 h 354"/>
                <a:gd name="T24" fmla="*/ 9 w 105"/>
                <a:gd name="T25" fmla="*/ 98 h 354"/>
                <a:gd name="T26" fmla="*/ 20 w 105"/>
                <a:gd name="T27" fmla="*/ 45 h 354"/>
                <a:gd name="T28" fmla="*/ 6 w 105"/>
                <a:gd name="T29" fmla="*/ 13 h 354"/>
                <a:gd name="T30" fmla="*/ 1 w 105"/>
                <a:gd name="T31"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49" name="Freeform 33"/>
            <p:cNvSpPr>
              <a:spLocks/>
            </p:cNvSpPr>
            <p:nvPr/>
          </p:nvSpPr>
          <p:spPr bwMode="auto">
            <a:xfrm>
              <a:off x="3009" y="2583"/>
              <a:ext cx="153" cy="328"/>
            </a:xfrm>
            <a:custGeom>
              <a:avLst/>
              <a:gdLst>
                <a:gd name="T0" fmla="*/ 141 w 149"/>
                <a:gd name="T1" fmla="*/ 20 h 376"/>
                <a:gd name="T2" fmla="*/ 133 w 149"/>
                <a:gd name="T3" fmla="*/ 103 h 376"/>
                <a:gd name="T4" fmla="*/ 125 w 149"/>
                <a:gd name="T5" fmla="*/ 130 h 376"/>
                <a:gd name="T6" fmla="*/ 122 w 149"/>
                <a:gd name="T7" fmla="*/ 140 h 376"/>
                <a:gd name="T8" fmla="*/ 104 w 149"/>
                <a:gd name="T9" fmla="*/ 244 h 376"/>
                <a:gd name="T10" fmla="*/ 82 w 149"/>
                <a:gd name="T11" fmla="*/ 314 h 376"/>
                <a:gd name="T12" fmla="*/ 66 w 149"/>
                <a:gd name="T13" fmla="*/ 362 h 376"/>
                <a:gd name="T14" fmla="*/ 56 w 149"/>
                <a:gd name="T15" fmla="*/ 364 h 376"/>
                <a:gd name="T16" fmla="*/ 18 w 149"/>
                <a:gd name="T17" fmla="*/ 370 h 376"/>
                <a:gd name="T18" fmla="*/ 2 w 149"/>
                <a:gd name="T19" fmla="*/ 351 h 376"/>
                <a:gd name="T20" fmla="*/ 5 w 149"/>
                <a:gd name="T21" fmla="*/ 316 h 376"/>
                <a:gd name="T22" fmla="*/ 8 w 149"/>
                <a:gd name="T23" fmla="*/ 220 h 376"/>
                <a:gd name="T24" fmla="*/ 21 w 149"/>
                <a:gd name="T25" fmla="*/ 199 h 376"/>
                <a:gd name="T26" fmla="*/ 34 w 149"/>
                <a:gd name="T27" fmla="*/ 106 h 376"/>
                <a:gd name="T28" fmla="*/ 42 w 149"/>
                <a:gd name="T29" fmla="*/ 74 h 376"/>
                <a:gd name="T30" fmla="*/ 80 w 149"/>
                <a:gd name="T31" fmla="*/ 18 h 376"/>
                <a:gd name="T32" fmla="*/ 122 w 149"/>
                <a:gd name="T33" fmla="*/ 18 h 376"/>
                <a:gd name="T34" fmla="*/ 141 w 149"/>
                <a:gd name="T35"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50" name="Freeform 34"/>
            <p:cNvSpPr>
              <a:spLocks/>
            </p:cNvSpPr>
            <p:nvPr/>
          </p:nvSpPr>
          <p:spPr bwMode="auto">
            <a:xfrm>
              <a:off x="1713" y="1020"/>
              <a:ext cx="102" cy="441"/>
            </a:xfrm>
            <a:custGeom>
              <a:avLst/>
              <a:gdLst>
                <a:gd name="T0" fmla="*/ 26 w 96"/>
                <a:gd name="T1" fmla="*/ 486 h 504"/>
                <a:gd name="T2" fmla="*/ 61 w 96"/>
                <a:gd name="T3" fmla="*/ 494 h 504"/>
                <a:gd name="T4" fmla="*/ 72 w 96"/>
                <a:gd name="T5" fmla="*/ 451 h 504"/>
                <a:gd name="T6" fmla="*/ 72 w 96"/>
                <a:gd name="T7" fmla="*/ 323 h 504"/>
                <a:gd name="T8" fmla="*/ 88 w 96"/>
                <a:gd name="T9" fmla="*/ 214 h 504"/>
                <a:gd name="T10" fmla="*/ 96 w 96"/>
                <a:gd name="T11" fmla="*/ 174 h 504"/>
                <a:gd name="T12" fmla="*/ 88 w 96"/>
                <a:gd name="T13" fmla="*/ 51 h 504"/>
                <a:gd name="T14" fmla="*/ 77 w 96"/>
                <a:gd name="T15" fmla="*/ 6 h 504"/>
                <a:gd name="T16" fmla="*/ 29 w 96"/>
                <a:gd name="T17" fmla="*/ 25 h 504"/>
                <a:gd name="T18" fmla="*/ 26 w 96"/>
                <a:gd name="T19" fmla="*/ 121 h 504"/>
                <a:gd name="T20" fmla="*/ 32 w 96"/>
                <a:gd name="T21" fmla="*/ 363 h 504"/>
                <a:gd name="T22" fmla="*/ 40 w 96"/>
                <a:gd name="T23" fmla="*/ 406 h 504"/>
                <a:gd name="T24" fmla="*/ 24 w 96"/>
                <a:gd name="T25" fmla="*/ 473 h 504"/>
                <a:gd name="T26" fmla="*/ 26 w 96"/>
                <a:gd name="T27" fmla="*/ 48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51" name="Freeform 35"/>
            <p:cNvSpPr>
              <a:spLocks/>
            </p:cNvSpPr>
            <p:nvPr/>
          </p:nvSpPr>
          <p:spPr bwMode="auto">
            <a:xfrm>
              <a:off x="3431" y="1008"/>
              <a:ext cx="156" cy="358"/>
            </a:xfrm>
            <a:custGeom>
              <a:avLst/>
              <a:gdLst>
                <a:gd name="T0" fmla="*/ 5 w 150"/>
                <a:gd name="T1" fmla="*/ 381 h 410"/>
                <a:gd name="T2" fmla="*/ 40 w 150"/>
                <a:gd name="T3" fmla="*/ 410 h 410"/>
                <a:gd name="T4" fmla="*/ 80 w 150"/>
                <a:gd name="T5" fmla="*/ 402 h 410"/>
                <a:gd name="T6" fmla="*/ 93 w 150"/>
                <a:gd name="T7" fmla="*/ 362 h 410"/>
                <a:gd name="T8" fmla="*/ 114 w 150"/>
                <a:gd name="T9" fmla="*/ 280 h 410"/>
                <a:gd name="T10" fmla="*/ 128 w 150"/>
                <a:gd name="T11" fmla="*/ 216 h 410"/>
                <a:gd name="T12" fmla="*/ 136 w 150"/>
                <a:gd name="T13" fmla="*/ 192 h 410"/>
                <a:gd name="T14" fmla="*/ 138 w 150"/>
                <a:gd name="T15" fmla="*/ 117 h 410"/>
                <a:gd name="T16" fmla="*/ 144 w 150"/>
                <a:gd name="T17" fmla="*/ 101 h 410"/>
                <a:gd name="T18" fmla="*/ 146 w 150"/>
                <a:gd name="T19" fmla="*/ 48 h 410"/>
                <a:gd name="T20" fmla="*/ 130 w 150"/>
                <a:gd name="T21" fmla="*/ 0 h 410"/>
                <a:gd name="T22" fmla="*/ 93 w 150"/>
                <a:gd name="T23" fmla="*/ 13 h 410"/>
                <a:gd name="T24" fmla="*/ 77 w 150"/>
                <a:gd name="T25" fmla="*/ 53 h 410"/>
                <a:gd name="T26" fmla="*/ 66 w 150"/>
                <a:gd name="T27" fmla="*/ 138 h 410"/>
                <a:gd name="T28" fmla="*/ 58 w 150"/>
                <a:gd name="T29" fmla="*/ 162 h 410"/>
                <a:gd name="T30" fmla="*/ 42 w 150"/>
                <a:gd name="T31" fmla="*/ 216 h 410"/>
                <a:gd name="T32" fmla="*/ 40 w 150"/>
                <a:gd name="T33" fmla="*/ 226 h 410"/>
                <a:gd name="T34" fmla="*/ 34 w 150"/>
                <a:gd name="T35" fmla="*/ 232 h 410"/>
                <a:gd name="T36" fmla="*/ 32 w 150"/>
                <a:gd name="T37" fmla="*/ 250 h 410"/>
                <a:gd name="T38" fmla="*/ 29 w 150"/>
                <a:gd name="T39" fmla="*/ 258 h 410"/>
                <a:gd name="T40" fmla="*/ 16 w 150"/>
                <a:gd name="T41" fmla="*/ 349 h 410"/>
                <a:gd name="T42" fmla="*/ 10 w 150"/>
                <a:gd name="T43" fmla="*/ 381 h 410"/>
                <a:gd name="T44" fmla="*/ 2 w 150"/>
                <a:gd name="T45" fmla="*/ 386 h 410"/>
                <a:gd name="T46" fmla="*/ 5 w 150"/>
                <a:gd name="T47" fmla="*/ 38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grpSp>
      <p:grpSp>
        <p:nvGrpSpPr>
          <p:cNvPr id="81940" name="Group 36"/>
          <p:cNvGrpSpPr>
            <a:grpSpLocks/>
          </p:cNvGrpSpPr>
          <p:nvPr/>
        </p:nvGrpSpPr>
        <p:grpSpPr bwMode="auto">
          <a:xfrm>
            <a:off x="6076950" y="3251200"/>
            <a:ext cx="1289050" cy="1435100"/>
            <a:chOff x="1084" y="711"/>
            <a:chExt cx="2950" cy="2769"/>
          </a:xfrm>
        </p:grpSpPr>
        <p:grpSp>
          <p:nvGrpSpPr>
            <p:cNvPr id="81998" name="Group 37"/>
            <p:cNvGrpSpPr>
              <a:grpSpLocks/>
            </p:cNvGrpSpPr>
            <p:nvPr/>
          </p:nvGrpSpPr>
          <p:grpSpPr bwMode="auto">
            <a:xfrm>
              <a:off x="1084" y="711"/>
              <a:ext cx="2950" cy="2769"/>
              <a:chOff x="2707" y="548"/>
              <a:chExt cx="2950" cy="2769"/>
            </a:xfrm>
          </p:grpSpPr>
          <p:grpSp>
            <p:nvGrpSpPr>
              <p:cNvPr id="82004" name="Group 38"/>
              <p:cNvGrpSpPr>
                <a:grpSpLocks/>
              </p:cNvGrpSpPr>
              <p:nvPr/>
            </p:nvGrpSpPr>
            <p:grpSpPr bwMode="auto">
              <a:xfrm>
                <a:off x="3180" y="1046"/>
                <a:ext cx="2105" cy="1421"/>
                <a:chOff x="578" y="2316"/>
                <a:chExt cx="2105" cy="1421"/>
              </a:xfrm>
            </p:grpSpPr>
            <p:sp>
              <p:nvSpPr>
                <p:cNvPr id="828455" name="Freeform 39" descr="Cork"/>
                <p:cNvSpPr>
                  <a:spLocks/>
                </p:cNvSpPr>
                <p:nvPr/>
              </p:nvSpPr>
              <p:spPr bwMode="auto">
                <a:xfrm>
                  <a:off x="632" y="2317"/>
                  <a:ext cx="2056" cy="254"/>
                </a:xfrm>
                <a:custGeom>
                  <a:avLst/>
                  <a:gdLst>
                    <a:gd name="T0" fmla="*/ 8 w 592"/>
                    <a:gd name="T1" fmla="*/ 90 h 90"/>
                    <a:gd name="T2" fmla="*/ 22 w 592"/>
                    <a:gd name="T3" fmla="*/ 44 h 90"/>
                    <a:gd name="T4" fmla="*/ 34 w 592"/>
                    <a:gd name="T5" fmla="*/ 36 h 90"/>
                    <a:gd name="T6" fmla="*/ 46 w 592"/>
                    <a:gd name="T7" fmla="*/ 32 h 90"/>
                    <a:gd name="T8" fmla="*/ 112 w 592"/>
                    <a:gd name="T9" fmla="*/ 34 h 90"/>
                    <a:gd name="T10" fmla="*/ 152 w 592"/>
                    <a:gd name="T11" fmla="*/ 40 h 90"/>
                    <a:gd name="T12" fmla="*/ 170 w 592"/>
                    <a:gd name="T13" fmla="*/ 46 h 90"/>
                    <a:gd name="T14" fmla="*/ 238 w 592"/>
                    <a:gd name="T15" fmla="*/ 52 h 90"/>
                    <a:gd name="T16" fmla="*/ 338 w 592"/>
                    <a:gd name="T17" fmla="*/ 44 h 90"/>
                    <a:gd name="T18" fmla="*/ 472 w 592"/>
                    <a:gd name="T19" fmla="*/ 16 h 90"/>
                    <a:gd name="T20" fmla="*/ 520 w 592"/>
                    <a:gd name="T21" fmla="*/ 0 h 90"/>
                    <a:gd name="T22" fmla="*/ 572 w 592"/>
                    <a:gd name="T23" fmla="*/ 2 h 90"/>
                    <a:gd name="T24" fmla="*/ 590 w 592"/>
                    <a:gd name="T25" fmla="*/ 30 h 90"/>
                    <a:gd name="T26" fmla="*/ 592 w 592"/>
                    <a:gd name="T27" fmla="*/ 36 h 90"/>
                    <a:gd name="T28" fmla="*/ 582 w 592"/>
                    <a:gd name="T29" fmla="*/ 60 h 90"/>
                    <a:gd name="T30" fmla="*/ 584 w 592"/>
                    <a:gd name="T31" fmla="*/ 6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56" name="Freeform 40" descr="Cork"/>
                <p:cNvSpPr>
                  <a:spLocks/>
                </p:cNvSpPr>
                <p:nvPr/>
              </p:nvSpPr>
              <p:spPr bwMode="auto">
                <a:xfrm>
                  <a:off x="577" y="2507"/>
                  <a:ext cx="2074" cy="1222"/>
                </a:xfrm>
                <a:custGeom>
                  <a:avLst/>
                  <a:gdLst>
                    <a:gd name="T0" fmla="*/ 599 w 599"/>
                    <a:gd name="T1" fmla="*/ 0 h 432"/>
                    <a:gd name="T2" fmla="*/ 595 w 599"/>
                    <a:gd name="T3" fmla="*/ 6 h 432"/>
                    <a:gd name="T4" fmla="*/ 589 w 599"/>
                    <a:gd name="T5" fmla="*/ 10 h 432"/>
                    <a:gd name="T6" fmla="*/ 585 w 599"/>
                    <a:gd name="T7" fmla="*/ 24 h 432"/>
                    <a:gd name="T8" fmla="*/ 557 w 599"/>
                    <a:gd name="T9" fmla="*/ 92 h 432"/>
                    <a:gd name="T10" fmla="*/ 525 w 599"/>
                    <a:gd name="T11" fmla="*/ 208 h 432"/>
                    <a:gd name="T12" fmla="*/ 515 w 599"/>
                    <a:gd name="T13" fmla="*/ 266 h 432"/>
                    <a:gd name="T14" fmla="*/ 505 w 599"/>
                    <a:gd name="T15" fmla="*/ 350 h 432"/>
                    <a:gd name="T16" fmla="*/ 495 w 599"/>
                    <a:gd name="T17" fmla="*/ 402 h 432"/>
                    <a:gd name="T18" fmla="*/ 461 w 599"/>
                    <a:gd name="T19" fmla="*/ 422 h 432"/>
                    <a:gd name="T20" fmla="*/ 433 w 599"/>
                    <a:gd name="T21" fmla="*/ 414 h 432"/>
                    <a:gd name="T22" fmla="*/ 421 w 599"/>
                    <a:gd name="T23" fmla="*/ 410 h 432"/>
                    <a:gd name="T24" fmla="*/ 425 w 599"/>
                    <a:gd name="T25" fmla="*/ 352 h 432"/>
                    <a:gd name="T26" fmla="*/ 431 w 599"/>
                    <a:gd name="T27" fmla="*/ 338 h 432"/>
                    <a:gd name="T28" fmla="*/ 405 w 599"/>
                    <a:gd name="T29" fmla="*/ 328 h 432"/>
                    <a:gd name="T30" fmla="*/ 347 w 599"/>
                    <a:gd name="T31" fmla="*/ 316 h 432"/>
                    <a:gd name="T32" fmla="*/ 113 w 599"/>
                    <a:gd name="T33" fmla="*/ 360 h 432"/>
                    <a:gd name="T34" fmla="*/ 103 w 599"/>
                    <a:gd name="T35" fmla="*/ 368 h 432"/>
                    <a:gd name="T36" fmla="*/ 87 w 599"/>
                    <a:gd name="T37" fmla="*/ 392 h 432"/>
                    <a:gd name="T38" fmla="*/ 53 w 599"/>
                    <a:gd name="T39" fmla="*/ 432 h 432"/>
                    <a:gd name="T40" fmla="*/ 29 w 599"/>
                    <a:gd name="T41" fmla="*/ 422 h 432"/>
                    <a:gd name="T42" fmla="*/ 17 w 599"/>
                    <a:gd name="T43" fmla="*/ 414 h 432"/>
                    <a:gd name="T44" fmla="*/ 7 w 599"/>
                    <a:gd name="T45" fmla="*/ 398 h 432"/>
                    <a:gd name="T46" fmla="*/ 11 w 599"/>
                    <a:gd name="T47" fmla="*/ 372 h 432"/>
                    <a:gd name="T48" fmla="*/ 17 w 599"/>
                    <a:gd name="T49" fmla="*/ 334 h 432"/>
                    <a:gd name="T50" fmla="*/ 27 w 599"/>
                    <a:gd name="T51" fmla="*/ 262 h 432"/>
                    <a:gd name="T52" fmla="*/ 29 w 599"/>
                    <a:gd name="T53" fmla="*/ 188 h 432"/>
                    <a:gd name="T54" fmla="*/ 31 w 599"/>
                    <a:gd name="T55" fmla="*/ 126 h 432"/>
                    <a:gd name="T56" fmla="*/ 29 w 599"/>
                    <a:gd name="T57" fmla="*/ 82 h 432"/>
                    <a:gd name="T58" fmla="*/ 21 w 599"/>
                    <a:gd name="T59" fmla="*/ 30 h 432"/>
                    <a:gd name="T60" fmla="*/ 19 w 599"/>
                    <a:gd name="T61" fmla="*/ 14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38100"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grpSp>
          <p:pic>
            <p:nvPicPr>
              <p:cNvPr id="828457" name="Picture 41"/>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ffectLst/>
              <a:extLst>
                <a:ext uri="{909E8E84-426E-40dd-AFC4-6F175D3DCCD1}">
                  <a14:hiddenFill xmlns="" xmlns:a14="http://schemas.microsoft.com/office/drawing/2010/main">
                    <a:solidFill>
                      <a:srgbClr val="BE844A"/>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828458" name="Freeform 42"/>
            <p:cNvSpPr>
              <a:spLocks/>
            </p:cNvSpPr>
            <p:nvPr/>
          </p:nvSpPr>
          <p:spPr bwMode="auto">
            <a:xfrm>
              <a:off x="1614" y="2650"/>
              <a:ext cx="91" cy="276"/>
            </a:xfrm>
            <a:custGeom>
              <a:avLst/>
              <a:gdLst>
                <a:gd name="T0" fmla="*/ 72 w 85"/>
                <a:gd name="T1" fmla="*/ 153 h 318"/>
                <a:gd name="T2" fmla="*/ 64 w 85"/>
                <a:gd name="T3" fmla="*/ 69 h 318"/>
                <a:gd name="T4" fmla="*/ 47 w 85"/>
                <a:gd name="T5" fmla="*/ 43 h 318"/>
                <a:gd name="T6" fmla="*/ 55 w 85"/>
                <a:gd name="T7" fmla="*/ 69 h 318"/>
                <a:gd name="T8" fmla="*/ 64 w 85"/>
                <a:gd name="T9" fmla="*/ 27 h 318"/>
                <a:gd name="T10" fmla="*/ 38 w 85"/>
                <a:gd name="T11" fmla="*/ 10 h 318"/>
                <a:gd name="T12" fmla="*/ 38 w 85"/>
                <a:gd name="T13" fmla="*/ 43 h 318"/>
                <a:gd name="T14" fmla="*/ 47 w 85"/>
                <a:gd name="T15" fmla="*/ 187 h 318"/>
                <a:gd name="T16" fmla="*/ 30 w 85"/>
                <a:gd name="T17" fmla="*/ 161 h 318"/>
                <a:gd name="T18" fmla="*/ 38 w 85"/>
                <a:gd name="T19" fmla="*/ 128 h 318"/>
                <a:gd name="T20" fmla="*/ 47 w 85"/>
                <a:gd name="T21" fmla="*/ 161 h 318"/>
                <a:gd name="T22" fmla="*/ 38 w 85"/>
                <a:gd name="T23" fmla="*/ 102 h 318"/>
                <a:gd name="T24" fmla="*/ 47 w 85"/>
                <a:gd name="T25" fmla="*/ 153 h 318"/>
                <a:gd name="T26" fmla="*/ 38 w 85"/>
                <a:gd name="T27" fmla="*/ 119 h 318"/>
                <a:gd name="T28" fmla="*/ 47 w 85"/>
                <a:gd name="T29" fmla="*/ 144 h 318"/>
                <a:gd name="T30" fmla="*/ 55 w 85"/>
                <a:gd name="T31" fmla="*/ 170 h 318"/>
                <a:gd name="T32" fmla="*/ 72 w 85"/>
                <a:gd name="T33" fmla="*/ 203 h 318"/>
                <a:gd name="T34" fmla="*/ 80 w 85"/>
                <a:gd name="T35" fmla="*/ 229 h 318"/>
                <a:gd name="T36" fmla="*/ 72 w 85"/>
                <a:gd name="T37" fmla="*/ 279 h 318"/>
                <a:gd name="T38" fmla="*/ 64 w 85"/>
                <a:gd name="T39" fmla="*/ 271 h 318"/>
                <a:gd name="T40" fmla="*/ 55 w 85"/>
                <a:gd name="T41" fmla="*/ 313 h 318"/>
                <a:gd name="T42" fmla="*/ 38 w 85"/>
                <a:gd name="T43" fmla="*/ 288 h 318"/>
                <a:gd name="T44" fmla="*/ 30 w 85"/>
                <a:gd name="T45" fmla="*/ 203 h 318"/>
                <a:gd name="T46" fmla="*/ 22 w 85"/>
                <a:gd name="T47" fmla="*/ 246 h 318"/>
                <a:gd name="T48" fmla="*/ 5 w 85"/>
                <a:gd name="T49" fmla="*/ 212 h 318"/>
                <a:gd name="T50" fmla="*/ 38 w 85"/>
                <a:gd name="T51" fmla="*/ 144 h 318"/>
                <a:gd name="T52" fmla="*/ 64 w 85"/>
                <a:gd name="T53" fmla="*/ 170 h 318"/>
                <a:gd name="T54" fmla="*/ 72 w 85"/>
                <a:gd name="T55" fmla="*/ 220 h 318"/>
                <a:gd name="T56" fmla="*/ 64 w 85"/>
                <a:gd name="T57" fmla="*/ 187 h 318"/>
                <a:gd name="T58" fmla="*/ 64 w 85"/>
                <a:gd name="T59" fmla="*/ 10 h 318"/>
                <a:gd name="T60" fmla="*/ 47 w 85"/>
                <a:gd name="T61" fmla="*/ 35 h 318"/>
                <a:gd name="T62" fmla="*/ 22 w 85"/>
                <a:gd name="T63" fmla="*/ 43 h 318"/>
                <a:gd name="T64" fmla="*/ 38 w 85"/>
                <a:gd name="T65" fmla="*/ 94 h 318"/>
                <a:gd name="T66" fmla="*/ 55 w 85"/>
                <a:gd name="T67" fmla="*/ 136 h 318"/>
                <a:gd name="T68" fmla="*/ 72 w 85"/>
                <a:gd name="T69" fmla="*/ 15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59" name="Freeform 43"/>
            <p:cNvSpPr>
              <a:spLocks/>
            </p:cNvSpPr>
            <p:nvPr/>
          </p:nvSpPr>
          <p:spPr bwMode="auto">
            <a:xfrm>
              <a:off x="1636" y="2647"/>
              <a:ext cx="109" cy="309"/>
            </a:xfrm>
            <a:custGeom>
              <a:avLst/>
              <a:gdLst>
                <a:gd name="T0" fmla="*/ 1 w 105"/>
                <a:gd name="T1" fmla="*/ 0 h 354"/>
                <a:gd name="T2" fmla="*/ 92 w 105"/>
                <a:gd name="T3" fmla="*/ 5 h 354"/>
                <a:gd name="T4" fmla="*/ 73 w 105"/>
                <a:gd name="T5" fmla="*/ 29 h 354"/>
                <a:gd name="T6" fmla="*/ 84 w 105"/>
                <a:gd name="T7" fmla="*/ 61 h 354"/>
                <a:gd name="T8" fmla="*/ 84 w 105"/>
                <a:gd name="T9" fmla="*/ 146 h 354"/>
                <a:gd name="T10" fmla="*/ 97 w 105"/>
                <a:gd name="T11" fmla="*/ 168 h 354"/>
                <a:gd name="T12" fmla="*/ 97 w 105"/>
                <a:gd name="T13" fmla="*/ 240 h 354"/>
                <a:gd name="T14" fmla="*/ 84 w 105"/>
                <a:gd name="T15" fmla="*/ 336 h 354"/>
                <a:gd name="T16" fmla="*/ 68 w 105"/>
                <a:gd name="T17" fmla="*/ 354 h 354"/>
                <a:gd name="T18" fmla="*/ 14 w 105"/>
                <a:gd name="T19" fmla="*/ 320 h 354"/>
                <a:gd name="T20" fmla="*/ 12 w 105"/>
                <a:gd name="T21" fmla="*/ 282 h 354"/>
                <a:gd name="T22" fmla="*/ 14 w 105"/>
                <a:gd name="T23" fmla="*/ 245 h 354"/>
                <a:gd name="T24" fmla="*/ 9 w 105"/>
                <a:gd name="T25" fmla="*/ 98 h 354"/>
                <a:gd name="T26" fmla="*/ 20 w 105"/>
                <a:gd name="T27" fmla="*/ 45 h 354"/>
                <a:gd name="T28" fmla="*/ 6 w 105"/>
                <a:gd name="T29" fmla="*/ 13 h 354"/>
                <a:gd name="T30" fmla="*/ 1 w 105"/>
                <a:gd name="T31"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60" name="Freeform 44"/>
            <p:cNvSpPr>
              <a:spLocks/>
            </p:cNvSpPr>
            <p:nvPr/>
          </p:nvSpPr>
          <p:spPr bwMode="auto">
            <a:xfrm>
              <a:off x="3009" y="2583"/>
              <a:ext cx="153" cy="328"/>
            </a:xfrm>
            <a:custGeom>
              <a:avLst/>
              <a:gdLst>
                <a:gd name="T0" fmla="*/ 141 w 149"/>
                <a:gd name="T1" fmla="*/ 20 h 376"/>
                <a:gd name="T2" fmla="*/ 133 w 149"/>
                <a:gd name="T3" fmla="*/ 103 h 376"/>
                <a:gd name="T4" fmla="*/ 125 w 149"/>
                <a:gd name="T5" fmla="*/ 130 h 376"/>
                <a:gd name="T6" fmla="*/ 122 w 149"/>
                <a:gd name="T7" fmla="*/ 140 h 376"/>
                <a:gd name="T8" fmla="*/ 104 w 149"/>
                <a:gd name="T9" fmla="*/ 244 h 376"/>
                <a:gd name="T10" fmla="*/ 82 w 149"/>
                <a:gd name="T11" fmla="*/ 314 h 376"/>
                <a:gd name="T12" fmla="*/ 66 w 149"/>
                <a:gd name="T13" fmla="*/ 362 h 376"/>
                <a:gd name="T14" fmla="*/ 56 w 149"/>
                <a:gd name="T15" fmla="*/ 364 h 376"/>
                <a:gd name="T16" fmla="*/ 18 w 149"/>
                <a:gd name="T17" fmla="*/ 370 h 376"/>
                <a:gd name="T18" fmla="*/ 2 w 149"/>
                <a:gd name="T19" fmla="*/ 351 h 376"/>
                <a:gd name="T20" fmla="*/ 5 w 149"/>
                <a:gd name="T21" fmla="*/ 316 h 376"/>
                <a:gd name="T22" fmla="*/ 8 w 149"/>
                <a:gd name="T23" fmla="*/ 220 h 376"/>
                <a:gd name="T24" fmla="*/ 21 w 149"/>
                <a:gd name="T25" fmla="*/ 199 h 376"/>
                <a:gd name="T26" fmla="*/ 34 w 149"/>
                <a:gd name="T27" fmla="*/ 106 h 376"/>
                <a:gd name="T28" fmla="*/ 42 w 149"/>
                <a:gd name="T29" fmla="*/ 74 h 376"/>
                <a:gd name="T30" fmla="*/ 80 w 149"/>
                <a:gd name="T31" fmla="*/ 18 h 376"/>
                <a:gd name="T32" fmla="*/ 122 w 149"/>
                <a:gd name="T33" fmla="*/ 18 h 376"/>
                <a:gd name="T34" fmla="*/ 141 w 149"/>
                <a:gd name="T35" fmla="*/ 2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61" name="Freeform 45"/>
            <p:cNvSpPr>
              <a:spLocks/>
            </p:cNvSpPr>
            <p:nvPr/>
          </p:nvSpPr>
          <p:spPr bwMode="auto">
            <a:xfrm>
              <a:off x="1713" y="1020"/>
              <a:ext cx="102" cy="441"/>
            </a:xfrm>
            <a:custGeom>
              <a:avLst/>
              <a:gdLst>
                <a:gd name="T0" fmla="*/ 26 w 96"/>
                <a:gd name="T1" fmla="*/ 486 h 504"/>
                <a:gd name="T2" fmla="*/ 61 w 96"/>
                <a:gd name="T3" fmla="*/ 494 h 504"/>
                <a:gd name="T4" fmla="*/ 72 w 96"/>
                <a:gd name="T5" fmla="*/ 451 h 504"/>
                <a:gd name="T6" fmla="*/ 72 w 96"/>
                <a:gd name="T7" fmla="*/ 323 h 504"/>
                <a:gd name="T8" fmla="*/ 88 w 96"/>
                <a:gd name="T9" fmla="*/ 214 h 504"/>
                <a:gd name="T10" fmla="*/ 96 w 96"/>
                <a:gd name="T11" fmla="*/ 174 h 504"/>
                <a:gd name="T12" fmla="*/ 88 w 96"/>
                <a:gd name="T13" fmla="*/ 51 h 504"/>
                <a:gd name="T14" fmla="*/ 77 w 96"/>
                <a:gd name="T15" fmla="*/ 6 h 504"/>
                <a:gd name="T16" fmla="*/ 29 w 96"/>
                <a:gd name="T17" fmla="*/ 25 h 504"/>
                <a:gd name="T18" fmla="*/ 26 w 96"/>
                <a:gd name="T19" fmla="*/ 121 h 504"/>
                <a:gd name="T20" fmla="*/ 32 w 96"/>
                <a:gd name="T21" fmla="*/ 363 h 504"/>
                <a:gd name="T22" fmla="*/ 40 w 96"/>
                <a:gd name="T23" fmla="*/ 406 h 504"/>
                <a:gd name="T24" fmla="*/ 24 w 96"/>
                <a:gd name="T25" fmla="*/ 473 h 504"/>
                <a:gd name="T26" fmla="*/ 26 w 96"/>
                <a:gd name="T27" fmla="*/ 48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62" name="Freeform 46"/>
            <p:cNvSpPr>
              <a:spLocks/>
            </p:cNvSpPr>
            <p:nvPr/>
          </p:nvSpPr>
          <p:spPr bwMode="auto">
            <a:xfrm>
              <a:off x="3431" y="1008"/>
              <a:ext cx="156" cy="358"/>
            </a:xfrm>
            <a:custGeom>
              <a:avLst/>
              <a:gdLst>
                <a:gd name="T0" fmla="*/ 5 w 150"/>
                <a:gd name="T1" fmla="*/ 381 h 410"/>
                <a:gd name="T2" fmla="*/ 40 w 150"/>
                <a:gd name="T3" fmla="*/ 410 h 410"/>
                <a:gd name="T4" fmla="*/ 80 w 150"/>
                <a:gd name="T5" fmla="*/ 402 h 410"/>
                <a:gd name="T6" fmla="*/ 93 w 150"/>
                <a:gd name="T7" fmla="*/ 362 h 410"/>
                <a:gd name="T8" fmla="*/ 114 w 150"/>
                <a:gd name="T9" fmla="*/ 280 h 410"/>
                <a:gd name="T10" fmla="*/ 128 w 150"/>
                <a:gd name="T11" fmla="*/ 216 h 410"/>
                <a:gd name="T12" fmla="*/ 136 w 150"/>
                <a:gd name="T13" fmla="*/ 192 h 410"/>
                <a:gd name="T14" fmla="*/ 138 w 150"/>
                <a:gd name="T15" fmla="*/ 117 h 410"/>
                <a:gd name="T16" fmla="*/ 144 w 150"/>
                <a:gd name="T17" fmla="*/ 101 h 410"/>
                <a:gd name="T18" fmla="*/ 146 w 150"/>
                <a:gd name="T19" fmla="*/ 48 h 410"/>
                <a:gd name="T20" fmla="*/ 130 w 150"/>
                <a:gd name="T21" fmla="*/ 0 h 410"/>
                <a:gd name="T22" fmla="*/ 93 w 150"/>
                <a:gd name="T23" fmla="*/ 13 h 410"/>
                <a:gd name="T24" fmla="*/ 77 w 150"/>
                <a:gd name="T25" fmla="*/ 53 h 410"/>
                <a:gd name="T26" fmla="*/ 66 w 150"/>
                <a:gd name="T27" fmla="*/ 138 h 410"/>
                <a:gd name="T28" fmla="*/ 58 w 150"/>
                <a:gd name="T29" fmla="*/ 162 h 410"/>
                <a:gd name="T30" fmla="*/ 42 w 150"/>
                <a:gd name="T31" fmla="*/ 216 h 410"/>
                <a:gd name="T32" fmla="*/ 40 w 150"/>
                <a:gd name="T33" fmla="*/ 226 h 410"/>
                <a:gd name="T34" fmla="*/ 34 w 150"/>
                <a:gd name="T35" fmla="*/ 232 h 410"/>
                <a:gd name="T36" fmla="*/ 32 w 150"/>
                <a:gd name="T37" fmla="*/ 250 h 410"/>
                <a:gd name="T38" fmla="*/ 29 w 150"/>
                <a:gd name="T39" fmla="*/ 258 h 410"/>
                <a:gd name="T40" fmla="*/ 16 w 150"/>
                <a:gd name="T41" fmla="*/ 349 h 410"/>
                <a:gd name="T42" fmla="*/ 10 w 150"/>
                <a:gd name="T43" fmla="*/ 381 h 410"/>
                <a:gd name="T44" fmla="*/ 2 w 150"/>
                <a:gd name="T45" fmla="*/ 386 h 410"/>
                <a:gd name="T46" fmla="*/ 5 w 150"/>
                <a:gd name="T47" fmla="*/ 38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ffectLst/>
            <a:extLst>
              <a:ext uri="{91240B29-F687-4f45-9708-019B960494DF}">
                <a14:hiddenLine xmlns="" xmlns:a14="http://schemas.microsoft.com/office/drawing/2010/main" w="12700" cap="flat" cmpd="sng">
                  <a:solidFill>
                    <a:schemeClr val="tx1"/>
                  </a:solidFill>
                  <a:prstDash val="solid"/>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grpSp>
      <p:sp>
        <p:nvSpPr>
          <p:cNvPr id="828463" name="Line 47"/>
          <p:cNvSpPr>
            <a:spLocks noChangeShapeType="1"/>
          </p:cNvSpPr>
          <p:nvPr/>
        </p:nvSpPr>
        <p:spPr bwMode="auto">
          <a:xfrm>
            <a:off x="3300413" y="41148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64" name="Line 48"/>
          <p:cNvSpPr>
            <a:spLocks noChangeShapeType="1"/>
          </p:cNvSpPr>
          <p:nvPr/>
        </p:nvSpPr>
        <p:spPr bwMode="auto">
          <a:xfrm>
            <a:off x="3295650" y="45593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65" name="Line 49"/>
          <p:cNvSpPr>
            <a:spLocks noChangeShapeType="1"/>
          </p:cNvSpPr>
          <p:nvPr/>
        </p:nvSpPr>
        <p:spPr bwMode="auto">
          <a:xfrm>
            <a:off x="3297238" y="5003800"/>
            <a:ext cx="2679700" cy="0"/>
          </a:xfrm>
          <a:prstGeom prst="line">
            <a:avLst/>
          </a:prstGeom>
          <a:noFill/>
          <a:ln w="508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66" name="Rectangle 50"/>
          <p:cNvSpPr>
            <a:spLocks noChangeArrowheads="1"/>
          </p:cNvSpPr>
          <p:nvPr/>
        </p:nvSpPr>
        <p:spPr bwMode="auto">
          <a:xfrm>
            <a:off x="5429250" y="2909888"/>
            <a:ext cx="1428750" cy="5191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67" name="Rectangle 51"/>
          <p:cNvSpPr>
            <a:spLocks noChangeArrowheads="1"/>
          </p:cNvSpPr>
          <p:nvPr/>
        </p:nvSpPr>
        <p:spPr bwMode="auto">
          <a:xfrm>
            <a:off x="5992813" y="3470275"/>
            <a:ext cx="176212" cy="1347788"/>
          </a:xfrm>
          <a:prstGeom prst="rect">
            <a:avLst/>
          </a:prstGeom>
          <a:solidFill>
            <a:srgbClr val="003399"/>
          </a:solidFill>
          <a:ln w="12700">
            <a:solidFill>
              <a:srgbClr val="003399"/>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68" name="Line 52"/>
          <p:cNvSpPr>
            <a:spLocks noChangeShapeType="1"/>
          </p:cNvSpPr>
          <p:nvPr/>
        </p:nvSpPr>
        <p:spPr bwMode="auto">
          <a:xfrm>
            <a:off x="6092825" y="2921000"/>
            <a:ext cx="0" cy="368300"/>
          </a:xfrm>
          <a:prstGeom prst="line">
            <a:avLst/>
          </a:prstGeom>
          <a:noFill/>
          <a:ln w="50800">
            <a:solidFill>
              <a:srgbClr val="0033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69" name="Rectangle 53"/>
          <p:cNvSpPr>
            <a:spLocks noChangeArrowheads="1"/>
          </p:cNvSpPr>
          <p:nvPr/>
        </p:nvSpPr>
        <p:spPr bwMode="auto">
          <a:xfrm>
            <a:off x="2765425" y="3538538"/>
            <a:ext cx="1847850" cy="10064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470" name="Rectangle 54"/>
          <p:cNvSpPr>
            <a:spLocks noChangeArrowheads="1"/>
          </p:cNvSpPr>
          <p:nvPr/>
        </p:nvSpPr>
        <p:spPr bwMode="auto">
          <a:xfrm>
            <a:off x="3717925" y="1389063"/>
            <a:ext cx="2019300" cy="5159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r>
              <a:rPr kumimoji="0" lang="en-US" altLang="zh-CN" sz="2800">
                <a:solidFill>
                  <a:srgbClr val="114FFB"/>
                </a:solidFill>
                <a:latin typeface="Comic Sans MS" charset="0"/>
                <a:ea typeface="宋体" charset="0"/>
                <a:cs typeface="宋体" charset="0"/>
              </a:rPr>
              <a:t>扫</a:t>
            </a:r>
            <a:r>
              <a:rPr kumimoji="0" lang="zh-CN" altLang="en-US" sz="2800">
                <a:solidFill>
                  <a:srgbClr val="114FFB"/>
                </a:solidFill>
                <a:latin typeface="Times" charset="0"/>
                <a:ea typeface="宋体" charset="0"/>
                <a:cs typeface="宋体" charset="0"/>
              </a:rPr>
              <a:t> </a:t>
            </a:r>
            <a:r>
              <a:rPr kumimoji="0" lang="en-US" altLang="zh-CN" sz="2800">
                <a:solidFill>
                  <a:srgbClr val="114FFB"/>
                </a:solidFill>
                <a:latin typeface="Comic Sans MS" charset="0"/>
                <a:ea typeface="宋体" charset="0"/>
                <a:cs typeface="宋体" charset="0"/>
              </a:rPr>
              <a:t>-</a:t>
            </a:r>
            <a:r>
              <a:rPr kumimoji="0" lang="zh-CN" altLang="en-US" sz="2800">
                <a:solidFill>
                  <a:srgbClr val="114FFB"/>
                </a:solidFill>
                <a:latin typeface="Comic Sans MS" charset="0"/>
                <a:ea typeface="宋体" charset="0"/>
                <a:cs typeface="宋体" charset="0"/>
              </a:rPr>
              <a:t>卫 </a:t>
            </a:r>
            <a:r>
              <a:rPr kumimoji="0" lang="en-US" altLang="zh-CN" sz="2800">
                <a:solidFill>
                  <a:srgbClr val="114FFB"/>
                </a:solidFill>
                <a:latin typeface="Comic Sans MS" charset="0"/>
                <a:ea typeface="宋体" charset="0"/>
                <a:cs typeface="宋体" charset="0"/>
              </a:rPr>
              <a:t>-</a:t>
            </a:r>
            <a:r>
              <a:rPr kumimoji="0" lang="en-US" altLang="zh-CN" sz="2800">
                <a:solidFill>
                  <a:srgbClr val="114FFB"/>
                </a:solidFill>
                <a:latin typeface="Times" charset="0"/>
                <a:ea typeface="宋体" charset="0"/>
                <a:cs typeface="宋体" charset="0"/>
              </a:rPr>
              <a:t> </a:t>
            </a:r>
            <a:r>
              <a:rPr kumimoji="0" lang="zh-CN" altLang="en-US" sz="2800">
                <a:solidFill>
                  <a:srgbClr val="114FFB"/>
                </a:solidFill>
                <a:latin typeface="Comic Sans MS" charset="0"/>
                <a:ea typeface="宋体" charset="0"/>
                <a:cs typeface="宋体" charset="0"/>
              </a:rPr>
              <a:t>罗</a:t>
            </a:r>
            <a:endParaRPr kumimoji="0" lang="zh-CN" altLang="en-US" sz="2800">
              <a:solidFill>
                <a:srgbClr val="114FFB"/>
              </a:solidFill>
              <a:latin typeface="Times" charset="0"/>
              <a:ea typeface="宋体" charset="0"/>
              <a:cs typeface="宋体" charset="0"/>
            </a:endParaRPr>
          </a:p>
        </p:txBody>
      </p:sp>
      <p:sp>
        <p:nvSpPr>
          <p:cNvPr id="828472" name="Rectangle 56"/>
          <p:cNvSpPr>
            <a:spLocks noChangeArrowheads="1"/>
          </p:cNvSpPr>
          <p:nvPr/>
        </p:nvSpPr>
        <p:spPr bwMode="auto">
          <a:xfrm>
            <a:off x="3595688" y="947738"/>
            <a:ext cx="895350" cy="5159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r>
              <a:rPr kumimoji="0" lang="en-US" altLang="zh-CN" sz="2800">
                <a:solidFill>
                  <a:srgbClr val="114FFB"/>
                </a:solidFill>
                <a:latin typeface="Times" charset="0"/>
                <a:ea typeface="宋体" charset="0"/>
                <a:cs typeface="宋体" charset="0"/>
              </a:rPr>
              <a:t>王</a:t>
            </a:r>
            <a:r>
              <a:rPr kumimoji="0" lang="zh-CN" altLang="en-US" sz="2800">
                <a:solidFill>
                  <a:srgbClr val="114FFB"/>
                </a:solidFill>
                <a:latin typeface="Times" charset="0"/>
                <a:ea typeface="宋体" charset="0"/>
                <a:cs typeface="宋体" charset="0"/>
              </a:rPr>
              <a:t>朝</a:t>
            </a:r>
            <a:endParaRPr kumimoji="0" lang="zh-CN" altLang="en-US" sz="3600">
              <a:solidFill>
                <a:srgbClr val="114FFB"/>
              </a:solidFill>
              <a:latin typeface="Times" charset="0"/>
              <a:ea typeface="宋体" charset="0"/>
              <a:cs typeface="宋体" charset="0"/>
            </a:endParaRPr>
          </a:p>
        </p:txBody>
      </p:sp>
      <p:sp>
        <p:nvSpPr>
          <p:cNvPr id="828473" name="Rectangle 57"/>
          <p:cNvSpPr>
            <a:spLocks noChangeArrowheads="1"/>
          </p:cNvSpPr>
          <p:nvPr/>
        </p:nvSpPr>
        <p:spPr bwMode="auto">
          <a:xfrm>
            <a:off x="7986713" y="3967163"/>
            <a:ext cx="180975" cy="2413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endParaRPr kumimoji="0" lang="zh-CN" altLang="en-US" sz="1000">
              <a:solidFill>
                <a:srgbClr val="000000"/>
              </a:solidFill>
              <a:latin typeface="Helvetica" charset="0"/>
              <a:ea typeface="宋体" charset="0"/>
              <a:cs typeface="宋体" charset="0"/>
            </a:endParaRPr>
          </a:p>
        </p:txBody>
      </p:sp>
      <p:sp>
        <p:nvSpPr>
          <p:cNvPr id="828503" name="Text Box 87"/>
          <p:cNvSpPr txBox="1">
            <a:spLocks noChangeArrowheads="1"/>
          </p:cNvSpPr>
          <p:nvPr/>
        </p:nvSpPr>
        <p:spPr bwMode="auto">
          <a:xfrm>
            <a:off x="6118225" y="1312863"/>
            <a:ext cx="1155700" cy="701675"/>
          </a:xfrm>
          <a:prstGeom prst="rect">
            <a:avLst/>
          </a:prstGeom>
          <a:noFill/>
          <a:ln>
            <a:noFill/>
          </a:ln>
          <a:effectLst>
            <a:outerShdw blurRad="63500" dist="38099" dir="2700000" algn="ctr" rotWithShape="0">
              <a:srgbClr val="1A0004">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nSpc>
                <a:spcPct val="100000"/>
              </a:lnSpc>
              <a:spcBef>
                <a:spcPct val="50000"/>
              </a:spcBef>
              <a:buFontTx/>
              <a:buNone/>
              <a:defRPr/>
            </a:pPr>
            <a:r>
              <a:rPr kumimoji="0" lang="en-US" altLang="ja-JP" sz="2800">
                <a:solidFill>
                  <a:srgbClr val="114FFB"/>
                </a:solidFill>
                <a:latin typeface="Comic Sans MS" charset="0"/>
                <a:ea typeface="MS PGothic" charset="0"/>
                <a:cs typeface="MS PGothic" charset="0"/>
              </a:rPr>
              <a:t> </a:t>
            </a:r>
            <a:r>
              <a:rPr kumimoji="0" lang="zh-CN" altLang="en-US" sz="2800">
                <a:solidFill>
                  <a:srgbClr val="114FFB"/>
                </a:solidFill>
                <a:latin typeface="Comic Sans MS" charset="0"/>
                <a:ea typeface="宋体" charset="0"/>
                <a:cs typeface="宋体" charset="0"/>
              </a:rPr>
              <a:t>卫约</a:t>
            </a:r>
            <a:r>
              <a:rPr kumimoji="0" lang="zh-CN" altLang="en-US" sz="4000" b="0" i="1">
                <a:solidFill>
                  <a:srgbClr val="114FFB"/>
                </a:solidFill>
                <a:latin typeface="Kosher-Normal" charset="0"/>
                <a:ea typeface="宋体" charset="0"/>
                <a:cs typeface="宋体" charset="0"/>
              </a:rPr>
              <a:t> </a:t>
            </a:r>
          </a:p>
        </p:txBody>
      </p:sp>
      <p:sp>
        <p:nvSpPr>
          <p:cNvPr id="828504" name="Rectangle 88"/>
          <p:cNvSpPr>
            <a:spLocks noChangeArrowheads="1"/>
          </p:cNvSpPr>
          <p:nvPr/>
        </p:nvSpPr>
        <p:spPr bwMode="auto">
          <a:xfrm>
            <a:off x="6110288" y="2166938"/>
            <a:ext cx="1720850" cy="698500"/>
          </a:xfrm>
          <a:prstGeom prst="rect">
            <a:avLst/>
          </a:prstGeom>
          <a:noFill/>
          <a:ln>
            <a:noFill/>
          </a:ln>
          <a:effectLst>
            <a:outerShdw blurRad="63500" dist="38099" dir="2700000" algn="ctr" rotWithShape="0">
              <a:srgbClr val="1A0004">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a:lnSpc>
                <a:spcPct val="100000"/>
              </a:lnSpc>
              <a:spcBef>
                <a:spcPct val="0"/>
              </a:spcBef>
              <a:buFontTx/>
              <a:buNone/>
              <a:defRPr/>
            </a:pPr>
            <a:r>
              <a:rPr kumimoji="0" lang="ja-JP" altLang="en-US" sz="2000" i="1">
                <a:solidFill>
                  <a:srgbClr val="114FFB"/>
                </a:solidFill>
                <a:latin typeface="宋体" charset="0"/>
                <a:ea typeface="宋体" charset="0"/>
                <a:cs typeface="宋体" charset="0"/>
              </a:rPr>
              <a:t>撒</a:t>
            </a:r>
            <a:r>
              <a:rPr kumimoji="0" lang="zh-CN" altLang="en-US" sz="2000" i="1">
                <a:solidFill>
                  <a:srgbClr val="114FFB"/>
                </a:solidFill>
                <a:latin typeface="宋体" charset="0"/>
                <a:ea typeface="宋体" charset="0"/>
                <a:cs typeface="宋体" charset="0"/>
              </a:rPr>
              <a:t>下 </a:t>
            </a:r>
            <a:r>
              <a:rPr kumimoji="0" lang="en-US" altLang="zh-CN" sz="2000" i="1">
                <a:solidFill>
                  <a:srgbClr val="114FFB"/>
                </a:solidFill>
                <a:latin typeface="宋体" charset="0"/>
                <a:ea typeface="宋体" charset="0"/>
                <a:cs typeface="宋体" charset="0"/>
              </a:rPr>
              <a:t>7: 4-16</a:t>
            </a:r>
          </a:p>
          <a:p>
            <a:pPr>
              <a:lnSpc>
                <a:spcPct val="100000"/>
              </a:lnSpc>
              <a:spcBef>
                <a:spcPct val="0"/>
              </a:spcBef>
              <a:buFontTx/>
              <a:buNone/>
              <a:defRPr/>
            </a:pPr>
            <a:r>
              <a:rPr kumimoji="0" lang="zh-CN" altLang="en-US" sz="2000" i="1">
                <a:solidFill>
                  <a:srgbClr val="114FFB"/>
                </a:solidFill>
                <a:latin typeface="宋体" charset="0"/>
                <a:ea typeface="宋体" charset="0"/>
                <a:cs typeface="宋体" charset="0"/>
              </a:rPr>
              <a:t>代</a:t>
            </a:r>
            <a:r>
              <a:rPr kumimoji="0" lang="ja-JP" altLang="en-US" sz="2000" i="1">
                <a:solidFill>
                  <a:srgbClr val="114FFB"/>
                </a:solidFill>
                <a:latin typeface="宋体" charset="0"/>
                <a:ea typeface="宋体" charset="0"/>
                <a:cs typeface="宋体" charset="0"/>
              </a:rPr>
              <a:t>上</a:t>
            </a:r>
            <a:r>
              <a:rPr kumimoji="0" lang="zh-CN" altLang="en-US" sz="2000" i="1">
                <a:solidFill>
                  <a:srgbClr val="114FFB"/>
                </a:solidFill>
                <a:latin typeface="宋体" charset="0"/>
                <a:ea typeface="宋体" charset="0"/>
                <a:cs typeface="宋体" charset="0"/>
              </a:rPr>
              <a:t> </a:t>
            </a:r>
            <a:r>
              <a:rPr kumimoji="0" lang="en-US" altLang="zh-CN" sz="2000" i="1">
                <a:solidFill>
                  <a:srgbClr val="114FFB"/>
                </a:solidFill>
                <a:latin typeface="宋体" charset="0"/>
                <a:ea typeface="宋体" charset="0"/>
                <a:cs typeface="宋体" charset="0"/>
              </a:rPr>
              <a:t>17:3-15</a:t>
            </a:r>
          </a:p>
        </p:txBody>
      </p:sp>
      <p:sp>
        <p:nvSpPr>
          <p:cNvPr id="828506" name="Text Box 90"/>
          <p:cNvSpPr txBox="1">
            <a:spLocks noChangeArrowheads="1"/>
          </p:cNvSpPr>
          <p:nvPr/>
        </p:nvSpPr>
        <p:spPr bwMode="auto">
          <a:xfrm>
            <a:off x="1757363" y="-22225"/>
            <a:ext cx="4813300" cy="304800"/>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nSpc>
                <a:spcPct val="100000"/>
              </a:lnSpc>
              <a:spcBef>
                <a:spcPct val="50000"/>
              </a:spcBef>
              <a:buFontTx/>
              <a:buNone/>
              <a:defRPr/>
            </a:pPr>
            <a:r>
              <a:rPr kumimoji="0" lang="ja-JP" altLang="en-US" sz="1400">
                <a:solidFill>
                  <a:srgbClr val="FFFFFF"/>
                </a:solidFill>
                <a:latin typeface="宋体" charset="0"/>
                <a:ea typeface="宋体" charset="0"/>
                <a:cs typeface="宋体" charset="0"/>
              </a:rPr>
              <a:t>王上</a:t>
            </a:r>
            <a:r>
              <a:rPr kumimoji="0" lang="zh-CN" altLang="en-US" sz="1400">
                <a:solidFill>
                  <a:srgbClr val="FFFFFF"/>
                </a:solidFill>
                <a:latin typeface="宋体" charset="0"/>
                <a:ea typeface="宋体" charset="0"/>
                <a:cs typeface="宋体" charset="0"/>
              </a:rPr>
              <a:t> </a:t>
            </a:r>
            <a:r>
              <a:rPr kumimoji="0" lang="en-US" altLang="zh-CN" sz="1400">
                <a:solidFill>
                  <a:srgbClr val="FFFFFF"/>
                </a:solidFill>
                <a:latin typeface="宋体" charset="0"/>
                <a:ea typeface="宋体" charset="0"/>
                <a:cs typeface="宋体" charset="0"/>
              </a:rPr>
              <a:t>11:4-8</a:t>
            </a:r>
            <a:endParaRPr kumimoji="0" lang="zh-CN" altLang="en-US" sz="1400">
              <a:solidFill>
                <a:srgbClr val="FFFFFF"/>
              </a:solidFill>
              <a:latin typeface="宋体" charset="0"/>
              <a:ea typeface="宋体" charset="0"/>
              <a:cs typeface="宋体" charset="0"/>
            </a:endParaRPr>
          </a:p>
        </p:txBody>
      </p:sp>
      <p:sp>
        <p:nvSpPr>
          <p:cNvPr id="828507" name="Text Box 91"/>
          <p:cNvSpPr txBox="1">
            <a:spLocks noChangeArrowheads="1"/>
          </p:cNvSpPr>
          <p:nvPr/>
        </p:nvSpPr>
        <p:spPr bwMode="auto">
          <a:xfrm>
            <a:off x="8594725" y="6424613"/>
            <a:ext cx="3238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en-US" altLang="zh-CN" sz="1800">
                <a:solidFill>
                  <a:srgbClr val="FFFFFF"/>
                </a:solidFill>
                <a:latin typeface="Comic Sans MS" charset="0"/>
                <a:ea typeface="宋体" charset="0"/>
                <a:cs typeface="宋体" charset="0"/>
              </a:rPr>
              <a:t>4</a:t>
            </a:r>
            <a:endParaRPr kumimoji="0" lang="en-US" altLang="zh-CN" sz="2000" b="0">
              <a:solidFill>
                <a:srgbClr val="FFA27C"/>
              </a:solidFill>
              <a:latin typeface="B VAG Rounded Bold" charset="0"/>
              <a:ea typeface="宋体" charset="0"/>
              <a:cs typeface="宋体" charset="0"/>
            </a:endParaRPr>
          </a:p>
        </p:txBody>
      </p:sp>
      <p:sp>
        <p:nvSpPr>
          <p:cNvPr id="828508" name="Text Box 92"/>
          <p:cNvSpPr txBox="1">
            <a:spLocks noChangeArrowheads="1"/>
          </p:cNvSpPr>
          <p:nvPr/>
        </p:nvSpPr>
        <p:spPr bwMode="auto">
          <a:xfrm>
            <a:off x="1566863" y="5270500"/>
            <a:ext cx="5740400" cy="1189038"/>
          </a:xfrm>
          <a:prstGeom prst="rect">
            <a:avLst/>
          </a:prstGeom>
          <a:noFill/>
          <a:ln>
            <a:noFill/>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gn="ctr">
              <a:lnSpc>
                <a:spcPct val="100000"/>
              </a:lnSpc>
              <a:spcBef>
                <a:spcPct val="50000"/>
              </a:spcBef>
              <a:buFontTx/>
              <a:buNone/>
              <a:defRPr/>
            </a:pPr>
            <a:r>
              <a:rPr kumimoji="0" lang="ja-JP" altLang="en-US" sz="7200" i="1">
                <a:solidFill>
                  <a:srgbClr val="FFEA18"/>
                </a:solidFill>
                <a:latin typeface="宋体" charset="0"/>
                <a:ea typeface="宋体" charset="0"/>
                <a:cs typeface="宋体" charset="0"/>
              </a:rPr>
              <a:t>偶像崇拜</a:t>
            </a:r>
            <a:r>
              <a:rPr kumimoji="0" lang="en-US" altLang="ja-JP" sz="7200" i="1">
                <a:solidFill>
                  <a:srgbClr val="FFEA18"/>
                </a:solidFill>
                <a:latin typeface="宋体" charset="0"/>
                <a:ea typeface="宋体" charset="0"/>
                <a:cs typeface="宋体" charset="0"/>
              </a:rPr>
              <a:t>!</a:t>
            </a:r>
            <a:endParaRPr kumimoji="0" lang="en-US" altLang="zh-CN" sz="7200" i="1">
              <a:solidFill>
                <a:srgbClr val="FFEA18"/>
              </a:solidFill>
              <a:latin typeface="宋体" charset="0"/>
              <a:ea typeface="宋体" charset="0"/>
              <a:cs typeface="宋体" charset="0"/>
            </a:endParaRPr>
          </a:p>
        </p:txBody>
      </p:sp>
      <p:pic>
        <p:nvPicPr>
          <p:cNvPr id="828509" name="Picture 9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8825" y="808038"/>
            <a:ext cx="7470775" cy="45529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grpSp>
        <p:nvGrpSpPr>
          <p:cNvPr id="828510" name="Group 94"/>
          <p:cNvGrpSpPr>
            <a:grpSpLocks/>
          </p:cNvGrpSpPr>
          <p:nvPr/>
        </p:nvGrpSpPr>
        <p:grpSpPr bwMode="auto">
          <a:xfrm>
            <a:off x="2373313" y="654050"/>
            <a:ext cx="6208712" cy="1246188"/>
            <a:chOff x="1263" y="516"/>
            <a:chExt cx="3911" cy="785"/>
          </a:xfrm>
        </p:grpSpPr>
        <p:sp>
          <p:nvSpPr>
            <p:cNvPr id="828511" name="AutoShape 95"/>
            <p:cNvSpPr>
              <a:spLocks noChangeArrowheads="1"/>
            </p:cNvSpPr>
            <p:nvPr/>
          </p:nvSpPr>
          <p:spPr bwMode="auto">
            <a:xfrm>
              <a:off x="1263" y="745"/>
              <a:ext cx="2832" cy="556"/>
            </a:xfrm>
            <a:prstGeom prst="roundRect">
              <a:avLst>
                <a:gd name="adj" fmla="val 16667"/>
              </a:avLst>
            </a:prstGeom>
            <a:noFill/>
            <a:ln w="38100">
              <a:solidFill>
                <a:srgbClr val="FFFF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12" name="Text Box 96"/>
            <p:cNvSpPr txBox="1">
              <a:spLocks noChangeArrowheads="1"/>
            </p:cNvSpPr>
            <p:nvPr/>
          </p:nvSpPr>
          <p:spPr bwMode="auto">
            <a:xfrm>
              <a:off x="2647" y="516"/>
              <a:ext cx="2527" cy="442"/>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nSpc>
                  <a:spcPct val="100000"/>
                </a:lnSpc>
                <a:spcBef>
                  <a:spcPct val="50000"/>
                </a:spcBef>
                <a:buFontTx/>
                <a:buNone/>
                <a:defRPr/>
              </a:pPr>
              <a:r>
                <a:rPr kumimoji="0" lang="ja-JP" altLang="en-US" sz="4000">
                  <a:solidFill>
                    <a:srgbClr val="FFFF00"/>
                  </a:solidFill>
                  <a:latin typeface="Comic Sans MS" charset="0"/>
                  <a:ea typeface="宋体" charset="0"/>
                  <a:cs typeface="宋体" charset="0"/>
                </a:rPr>
                <a:t>橄榄山</a:t>
              </a:r>
              <a:endParaRPr kumimoji="0" lang="zh-CN" altLang="en-US" sz="4000">
                <a:solidFill>
                  <a:srgbClr val="FFFF00"/>
                </a:solidFill>
                <a:latin typeface="Comic Sans MS" charset="0"/>
                <a:ea typeface="宋体" charset="0"/>
                <a:cs typeface="宋体" charset="0"/>
              </a:endParaRPr>
            </a:p>
          </p:txBody>
        </p:sp>
      </p:grpSp>
      <p:grpSp>
        <p:nvGrpSpPr>
          <p:cNvPr id="828513" name="Group 97"/>
          <p:cNvGrpSpPr>
            <a:grpSpLocks/>
          </p:cNvGrpSpPr>
          <p:nvPr/>
        </p:nvGrpSpPr>
        <p:grpSpPr bwMode="auto">
          <a:xfrm>
            <a:off x="1481138" y="795338"/>
            <a:ext cx="1911350" cy="1452562"/>
            <a:chOff x="1960" y="1060"/>
            <a:chExt cx="1204" cy="915"/>
          </a:xfrm>
        </p:grpSpPr>
        <p:sp>
          <p:nvSpPr>
            <p:cNvPr id="828514" name="AutoShape 98"/>
            <p:cNvSpPr>
              <a:spLocks noChangeArrowheads="1"/>
            </p:cNvSpPr>
            <p:nvPr/>
          </p:nvSpPr>
          <p:spPr bwMode="auto">
            <a:xfrm rot="16245125">
              <a:off x="2625" y="1089"/>
              <a:ext cx="229" cy="848"/>
            </a:xfrm>
            <a:prstGeom prst="curvedLeftArrow">
              <a:avLst>
                <a:gd name="adj1" fmla="val 74061"/>
                <a:gd name="adj2" fmla="val 148122"/>
                <a:gd name="adj3" fmla="val 33333"/>
              </a:avLst>
            </a:prstGeom>
            <a:solidFill>
              <a:srgbClr val="F8131B"/>
            </a:solidFill>
            <a:ln w="1270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pic>
          <p:nvPicPr>
            <p:cNvPr id="828515" name="Picture 99"/>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960" y="1060"/>
              <a:ext cx="403" cy="915"/>
            </a:xfrm>
            <a:prstGeom prst="rect">
              <a:avLst/>
            </a:prstGeom>
            <a:noFill/>
            <a:ln w="76200">
              <a:solidFill>
                <a:schemeClr val="accent2"/>
              </a:solidFill>
              <a:miter lim="800000"/>
              <a:headEnd/>
              <a:tailEnd/>
            </a:ln>
            <a:effectLst>
              <a:outerShdw blurRad="63500" dist="125724"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grpSp>
      <p:grpSp>
        <p:nvGrpSpPr>
          <p:cNvPr id="81959" name="Group 105"/>
          <p:cNvGrpSpPr>
            <a:grpSpLocks/>
          </p:cNvGrpSpPr>
          <p:nvPr/>
        </p:nvGrpSpPr>
        <p:grpSpPr bwMode="auto">
          <a:xfrm>
            <a:off x="7842250" y="3436938"/>
            <a:ext cx="1200150" cy="2109787"/>
            <a:chOff x="4940" y="2165"/>
            <a:chExt cx="756" cy="1329"/>
          </a:xfrm>
        </p:grpSpPr>
        <p:grpSp>
          <p:nvGrpSpPr>
            <p:cNvPr id="81966" name="Group 106"/>
            <p:cNvGrpSpPr>
              <a:grpSpLocks/>
            </p:cNvGrpSpPr>
            <p:nvPr/>
          </p:nvGrpSpPr>
          <p:grpSpPr bwMode="auto">
            <a:xfrm>
              <a:off x="4940" y="2165"/>
              <a:ext cx="756" cy="1329"/>
              <a:chOff x="4940" y="2165"/>
              <a:chExt cx="756" cy="1329"/>
            </a:xfrm>
          </p:grpSpPr>
          <p:sp>
            <p:nvSpPr>
              <p:cNvPr id="828523" name="AutoShape 107"/>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24" name="Rectangle 108"/>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25" name="Line 109"/>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26" name="Rectangle 110"/>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27" name="Rectangle 111"/>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28" name="Line 112"/>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29" name="Line 113"/>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30" name="Line 114"/>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31" name="Line 115"/>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32" name="Line 116"/>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33" name="Line 117"/>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34" name="Line 118"/>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35" name="Line 119"/>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36" name="Line 120"/>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37" name="Line 121"/>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828538" name="Rectangle 122"/>
              <p:cNvSpPr>
                <a:spLocks noChangeArrowheads="1"/>
              </p:cNvSpPr>
              <p:nvPr/>
            </p:nvSpPr>
            <p:spPr bwMode="auto">
              <a:xfrm>
                <a:off x="5012" y="2165"/>
                <a:ext cx="527" cy="17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r>
                  <a:rPr kumimoji="0" lang="zh-CN" altLang="en-US" sz="1200">
                    <a:solidFill>
                      <a:srgbClr val="1A0004"/>
                    </a:solidFill>
                    <a:latin typeface="Times" charset="0"/>
                    <a:ea typeface="宋体" charset="0"/>
                    <a:cs typeface="宋体" charset="0"/>
                  </a:rPr>
                  <a:t>   </a:t>
                </a:r>
                <a:r>
                  <a:rPr kumimoji="0" lang="zh-CN" altLang="en-US" sz="1000">
                    <a:solidFill>
                      <a:srgbClr val="1A0004"/>
                    </a:solidFill>
                    <a:latin typeface="Times" charset="0"/>
                    <a:ea typeface="宋体" charset="0"/>
                    <a:cs typeface="宋体" charset="0"/>
                  </a:rPr>
                  <a:t>王朝</a:t>
                </a:r>
                <a:endParaRPr kumimoji="0" lang="zh-CN" altLang="en-US" sz="2800" b="0">
                  <a:solidFill>
                    <a:srgbClr val="00DFCA"/>
                  </a:solidFill>
                  <a:latin typeface="Comic Sans MS" charset="0"/>
                  <a:ea typeface="宋体" charset="0"/>
                  <a:cs typeface="宋体" charset="0"/>
                </a:endParaRPr>
              </a:p>
            </p:txBody>
          </p:sp>
          <p:sp>
            <p:nvSpPr>
              <p:cNvPr id="828539" name="Rectangle 123"/>
              <p:cNvSpPr>
                <a:spLocks noChangeArrowheads="1"/>
              </p:cNvSpPr>
              <p:nvPr/>
            </p:nvSpPr>
            <p:spPr bwMode="auto">
              <a:xfrm>
                <a:off x="5071" y="2253"/>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828540" name="Rectangle 124"/>
              <p:cNvSpPr>
                <a:spLocks noChangeArrowheads="1"/>
              </p:cNvSpPr>
              <p:nvPr/>
            </p:nvSpPr>
            <p:spPr bwMode="auto">
              <a:xfrm>
                <a:off x="4940" y="2391"/>
                <a:ext cx="756"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828541" name="Rectangle 125"/>
              <p:cNvSpPr>
                <a:spLocks noChangeArrowheads="1"/>
              </p:cNvSpPr>
              <p:nvPr/>
            </p:nvSpPr>
            <p:spPr bwMode="auto">
              <a:xfrm>
                <a:off x="5031" y="2499"/>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828542" name="Rectangle 126"/>
              <p:cNvSpPr>
                <a:spLocks noChangeArrowheads="1"/>
              </p:cNvSpPr>
              <p:nvPr/>
            </p:nvSpPr>
            <p:spPr bwMode="auto">
              <a:xfrm>
                <a:off x="4969" y="2608"/>
                <a:ext cx="65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828543" name="Text Box 127"/>
              <p:cNvSpPr txBox="1">
                <a:spLocks noChangeArrowheads="1"/>
              </p:cNvSpPr>
              <p:nvPr/>
            </p:nvSpPr>
            <p:spPr bwMode="auto">
              <a:xfrm>
                <a:off x="5031" y="2726"/>
                <a:ext cx="53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828544" name="Text Box 128"/>
              <p:cNvSpPr txBox="1">
                <a:spLocks noChangeArrowheads="1"/>
              </p:cNvSpPr>
              <p:nvPr/>
            </p:nvSpPr>
            <p:spPr bwMode="auto">
              <a:xfrm>
                <a:off x="5027" y="3167"/>
                <a:ext cx="394"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828545" name="Text Box 129"/>
              <p:cNvSpPr txBox="1">
                <a:spLocks noChangeArrowheads="1"/>
              </p:cNvSpPr>
              <p:nvPr/>
            </p:nvSpPr>
            <p:spPr bwMode="auto">
              <a:xfrm>
                <a:off x="5123" y="2820"/>
                <a:ext cx="40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828546" name="Text Box 130"/>
              <p:cNvSpPr txBox="1">
                <a:spLocks noChangeArrowheads="1"/>
              </p:cNvSpPr>
              <p:nvPr/>
            </p:nvSpPr>
            <p:spPr bwMode="auto">
              <a:xfrm>
                <a:off x="5013" y="2932"/>
                <a:ext cx="593"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828547" name="Text Box 131"/>
              <p:cNvSpPr txBox="1">
                <a:spLocks noChangeArrowheads="1"/>
              </p:cNvSpPr>
              <p:nvPr/>
            </p:nvSpPr>
            <p:spPr bwMode="auto">
              <a:xfrm>
                <a:off x="5035" y="3052"/>
                <a:ext cx="527"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828548" name="Text Box 132"/>
              <p:cNvSpPr txBox="1">
                <a:spLocks noChangeArrowheads="1"/>
              </p:cNvSpPr>
              <p:nvPr/>
            </p:nvSpPr>
            <p:spPr bwMode="auto">
              <a:xfrm>
                <a:off x="5235" y="3165"/>
                <a:ext cx="37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grpSp>
        <p:sp>
          <p:nvSpPr>
            <p:cNvPr id="828549" name="Rectangle 133"/>
            <p:cNvSpPr>
              <a:spLocks noChangeArrowheads="1"/>
            </p:cNvSpPr>
            <p:nvPr/>
          </p:nvSpPr>
          <p:spPr bwMode="auto">
            <a:xfrm>
              <a:off x="5044" y="2289"/>
              <a:ext cx="496"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r>
                <a:rPr kumimoji="0" lang="zh-CN" altLang="en-US" sz="1000">
                  <a:solidFill>
                    <a:srgbClr val="1A0004"/>
                  </a:solidFill>
                  <a:latin typeface="Comic Sans MS" charset="0"/>
                  <a:ea typeface="宋体" charset="0"/>
                  <a:cs typeface="宋体" charset="0"/>
                </a:rPr>
                <a:t>扫</a:t>
              </a:r>
              <a:r>
                <a:rPr kumimoji="0" lang="en-US" altLang="zh-CN" sz="1000">
                  <a:solidFill>
                    <a:srgbClr val="1A0004"/>
                  </a:solidFill>
                  <a:latin typeface="Comic Sans MS" charset="0"/>
                  <a:ea typeface="宋体" charset="0"/>
                  <a:cs typeface="宋体" charset="0"/>
                </a:rPr>
                <a:t>—</a:t>
              </a:r>
              <a:r>
                <a:rPr kumimoji="0" lang="zh-CN" altLang="en-US" sz="1000">
                  <a:solidFill>
                    <a:srgbClr val="1A0004"/>
                  </a:solidFill>
                  <a:latin typeface="Comic Sans MS" charset="0"/>
                  <a:ea typeface="宋体" charset="0"/>
                  <a:cs typeface="宋体" charset="0"/>
                </a:rPr>
                <a:t>卫</a:t>
              </a:r>
              <a:r>
                <a:rPr kumimoji="0" lang="en-US" altLang="zh-CN" sz="1000">
                  <a:solidFill>
                    <a:srgbClr val="1A0004"/>
                  </a:solidFill>
                  <a:latin typeface="Comic Sans MS" charset="0"/>
                  <a:ea typeface="宋体" charset="0"/>
                  <a:cs typeface="宋体" charset="0"/>
                </a:rPr>
                <a:t>—</a:t>
              </a:r>
              <a:r>
                <a:rPr kumimoji="0" lang="zh-CN" altLang="en-US" sz="1000">
                  <a:solidFill>
                    <a:srgbClr val="1A0004"/>
                  </a:solidFill>
                  <a:latin typeface="Comic Sans MS" charset="0"/>
                  <a:ea typeface="宋体" charset="0"/>
                  <a:cs typeface="宋体" charset="0"/>
                </a:rPr>
                <a:t>罗</a:t>
              </a:r>
              <a:endParaRPr kumimoji="0" lang="zh-CN" altLang="en-US" sz="2800" b="0">
                <a:solidFill>
                  <a:srgbClr val="00DFCA"/>
                </a:solidFill>
                <a:latin typeface="Comic Sans MS" charset="0"/>
                <a:ea typeface="宋体" charset="0"/>
                <a:cs typeface="宋体" charset="0"/>
              </a:endParaRPr>
            </a:p>
          </p:txBody>
        </p:sp>
      </p:grpSp>
      <p:grpSp>
        <p:nvGrpSpPr>
          <p:cNvPr id="828516" name="Group 100"/>
          <p:cNvGrpSpPr>
            <a:grpSpLocks/>
          </p:cNvGrpSpPr>
          <p:nvPr/>
        </p:nvGrpSpPr>
        <p:grpSpPr bwMode="auto">
          <a:xfrm>
            <a:off x="3560763" y="1878013"/>
            <a:ext cx="4610100" cy="1870075"/>
            <a:chOff x="2187" y="1167"/>
            <a:chExt cx="2904" cy="1178"/>
          </a:xfrm>
        </p:grpSpPr>
        <p:grpSp>
          <p:nvGrpSpPr>
            <p:cNvPr id="81962" name="Group 101"/>
            <p:cNvGrpSpPr>
              <a:grpSpLocks/>
            </p:cNvGrpSpPr>
            <p:nvPr/>
          </p:nvGrpSpPr>
          <p:grpSpPr bwMode="auto">
            <a:xfrm>
              <a:off x="2899" y="1167"/>
              <a:ext cx="2192" cy="1178"/>
              <a:chOff x="471" y="2694"/>
              <a:chExt cx="1518" cy="727"/>
            </a:xfrm>
          </p:grpSpPr>
          <p:sp>
            <p:nvSpPr>
              <p:cNvPr id="828518" name="AutoShape 102"/>
              <p:cNvSpPr>
                <a:spLocks noChangeArrowheads="1"/>
              </p:cNvSpPr>
              <p:nvPr/>
            </p:nvSpPr>
            <p:spPr bwMode="auto">
              <a:xfrm rot="5681612">
                <a:off x="779" y="2792"/>
                <a:ext cx="321" cy="937"/>
              </a:xfrm>
              <a:prstGeom prst="curvedLeftArrow">
                <a:avLst>
                  <a:gd name="adj1" fmla="val 58380"/>
                  <a:gd name="adj2" fmla="val 116760"/>
                  <a:gd name="adj3" fmla="val 33333"/>
                </a:avLst>
              </a:prstGeom>
              <a:solidFill>
                <a:srgbClr val="F8131B"/>
              </a:solidFill>
              <a:ln w="12700">
                <a:solidFill>
                  <a:schemeClr val="tx1"/>
                </a:solidFill>
                <a:miter lim="800000"/>
                <a:headEnd/>
                <a:tailEnd/>
              </a:ln>
              <a:effectLst>
                <a:outerShdw blurRad="63500" dist="99190" dir="2388334" algn="ctr" rotWithShape="0">
                  <a:schemeClr val="bg2">
                    <a:alpha val="74998"/>
                  </a:schemeClr>
                </a:outerShdw>
              </a:effec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pic>
            <p:nvPicPr>
              <p:cNvPr id="828519" name="Picture 103"/>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199" y="2694"/>
                <a:ext cx="790" cy="632"/>
              </a:xfrm>
              <a:prstGeom prst="rect">
                <a:avLst/>
              </a:prstGeom>
              <a:noFill/>
              <a:ln w="76200">
                <a:solidFill>
                  <a:schemeClr val="accent2"/>
                </a:solidFill>
                <a:miter lim="800000"/>
                <a:headEnd/>
                <a:tailEnd/>
              </a:ln>
              <a:effectLst>
                <a:outerShdw blurRad="63500" dist="99190" dir="2388334" algn="ctr" rotWithShape="0">
                  <a:schemeClr val="bg2">
                    <a:alpha val="74998"/>
                  </a:schemeClr>
                </a:outerShdw>
              </a:effectLst>
              <a:extLst>
                <a:ext uri="{909E8E84-426E-40dd-AFC4-6F175D3DCCD1}">
                  <a14:hiddenFill xmlns="" xmlns:a14="http://schemas.microsoft.com/office/drawing/2010/main">
                    <a:solidFill>
                      <a:srgbClr val="FFFFFF"/>
                    </a:solidFill>
                  </a14:hiddenFill>
                </a:ext>
              </a:extLst>
            </p:spPr>
          </p:pic>
        </p:grpSp>
        <p:sp>
          <p:nvSpPr>
            <p:cNvPr id="828520" name="Text Box 104"/>
            <p:cNvSpPr txBox="1">
              <a:spLocks noChangeArrowheads="1"/>
            </p:cNvSpPr>
            <p:nvPr/>
          </p:nvSpPr>
          <p:spPr bwMode="auto">
            <a:xfrm>
              <a:off x="2187" y="1784"/>
              <a:ext cx="2143" cy="519"/>
            </a:xfrm>
            <a:prstGeom prst="rect">
              <a:avLst/>
            </a:prstGeom>
            <a:noFill/>
            <a:ln>
              <a:noFill/>
            </a:ln>
            <a:effectLst>
              <a:outerShdw blurRad="63500" dist="29783" dir="1514402" algn="ctr" rotWithShape="0">
                <a:schemeClr val="accent1">
                  <a:alpha val="50000"/>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nSpc>
                  <a:spcPct val="100000"/>
                </a:lnSpc>
                <a:spcBef>
                  <a:spcPct val="50000"/>
                </a:spcBef>
                <a:buFontTx/>
                <a:buNone/>
                <a:defRPr/>
              </a:pPr>
              <a:r>
                <a:rPr kumimoji="0" lang="zh-CN" altLang="en-US" sz="4800">
                  <a:solidFill>
                    <a:srgbClr val="1A0004"/>
                  </a:solidFill>
                  <a:latin typeface="Comic Sans MS" charset="0"/>
                  <a:ea typeface="宋体" charset="0"/>
                  <a:cs typeface="宋体" charset="0"/>
                </a:rPr>
                <a:t>圣殿山</a:t>
              </a:r>
            </a:p>
          </p:txBody>
        </p:sp>
      </p:grpSp>
      <p:sp>
        <p:nvSpPr>
          <p:cNvPr id="828550" name="Text Box 134"/>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zh-CN" altLang="en-US" sz="1200">
                <a:solidFill>
                  <a:srgbClr val="FFFFFF"/>
                </a:solidFill>
                <a:latin typeface="宋体" charset="0"/>
                <a:ea typeface="宋体" charset="0"/>
                <a:cs typeface="宋体" charset="0"/>
              </a:rPr>
              <a:t>学生</a:t>
            </a:r>
            <a:r>
              <a:rPr kumimoji="0" lang="ja-JP" altLang="en-US" sz="1200">
                <a:solidFill>
                  <a:srgbClr val="FFFFFF"/>
                </a:solidFill>
                <a:latin typeface="宋体" charset="0"/>
                <a:ea typeface="宋体" charset="0"/>
                <a:cs typeface="宋体" charset="0"/>
              </a:rPr>
              <a:t>手册</a:t>
            </a:r>
            <a:r>
              <a:rPr kumimoji="0" lang="zh-CN" altLang="en-US" sz="1200">
                <a:solidFill>
                  <a:srgbClr val="FFFFFF"/>
                </a:solidFill>
                <a:latin typeface="宋体" charset="0"/>
                <a:ea typeface="宋体" charset="0"/>
                <a:cs typeface="宋体" charset="0"/>
              </a:rPr>
              <a:t>第</a:t>
            </a:r>
            <a:r>
              <a:rPr kumimoji="0" lang="en-US" altLang="zh-CN" sz="1200">
                <a:solidFill>
                  <a:srgbClr val="FFFFFF"/>
                </a:solidFill>
                <a:latin typeface="宋体" charset="0"/>
                <a:ea typeface="宋体" charset="0"/>
                <a:cs typeface="宋体" charset="0"/>
              </a:rPr>
              <a:t>32-37</a:t>
            </a:r>
            <a:r>
              <a:rPr kumimoji="0" lang="zh-CN" altLang="en-US" sz="1200">
                <a:solidFill>
                  <a:srgbClr val="FFFFFF"/>
                </a:solidFill>
                <a:latin typeface="宋体" charset="0"/>
                <a:ea typeface="宋体" charset="0"/>
                <a:cs typeface="宋体" charset="0"/>
              </a:rPr>
              <a:t>页</a:t>
            </a:r>
          </a:p>
        </p:txBody>
      </p:sp>
    </p:spTree>
    <p:extLst>
      <p:ext uri="{BB962C8B-B14F-4D97-AF65-F5344CB8AC3E}">
        <p14:creationId xmlns:p14="http://schemas.microsoft.com/office/powerpoint/2010/main" val="414423840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100"/>
                                  </p:stCondLst>
                                  <p:childTnLst>
                                    <p:set>
                                      <p:cBhvr>
                                        <p:cTn id="6" dur="1" fill="hold">
                                          <p:stCondLst>
                                            <p:cond delay="0"/>
                                          </p:stCondLst>
                                        </p:cTn>
                                        <p:tgtEl>
                                          <p:spTgt spid="828509"/>
                                        </p:tgtEl>
                                        <p:attrNameLst>
                                          <p:attrName>style.visibility</p:attrName>
                                        </p:attrNameLst>
                                      </p:cBhvr>
                                      <p:to>
                                        <p:strVal val="visible"/>
                                      </p:to>
                                    </p:set>
                                    <p:animEffect transition="in" filter="fade">
                                      <p:cBhvr>
                                        <p:cTn id="7" dur="1000"/>
                                        <p:tgtEl>
                                          <p:spTgt spid="82850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828516"/>
                                        </p:tgtEl>
                                        <p:attrNameLst>
                                          <p:attrName>style.visibility</p:attrName>
                                        </p:attrNameLst>
                                      </p:cBhvr>
                                      <p:to>
                                        <p:strVal val="visible"/>
                                      </p:to>
                                    </p:set>
                                    <p:animEffect transition="in" filter="fade">
                                      <p:cBhvr>
                                        <p:cTn id="12" dur="1000"/>
                                        <p:tgtEl>
                                          <p:spTgt spid="82851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828508"/>
                                        </p:tgtEl>
                                        <p:attrNameLst>
                                          <p:attrName>style.visibility</p:attrName>
                                        </p:attrNameLst>
                                      </p:cBhvr>
                                      <p:to>
                                        <p:strVal val="visible"/>
                                      </p:to>
                                    </p:set>
                                    <p:anim calcmode="lin" valueType="num">
                                      <p:cBhvr additive="base">
                                        <p:cTn id="17" dur="500" fill="hold"/>
                                        <p:tgtEl>
                                          <p:spTgt spid="828508"/>
                                        </p:tgtEl>
                                        <p:attrNameLst>
                                          <p:attrName>ppt_x</p:attrName>
                                        </p:attrNameLst>
                                      </p:cBhvr>
                                      <p:tavLst>
                                        <p:tav tm="0">
                                          <p:val>
                                            <p:strVal val="0-#ppt_w/2"/>
                                          </p:val>
                                        </p:tav>
                                        <p:tav tm="100000">
                                          <p:val>
                                            <p:strVal val="#ppt_x"/>
                                          </p:val>
                                        </p:tav>
                                      </p:tavLst>
                                    </p:anim>
                                    <p:anim calcmode="lin" valueType="num">
                                      <p:cBhvr additive="base">
                                        <p:cTn id="18" dur="500" fill="hold"/>
                                        <p:tgtEl>
                                          <p:spTgt spid="828508"/>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nodeType="clickEffect">
                                  <p:stCondLst>
                                    <p:cond delay="0"/>
                                  </p:stCondLst>
                                  <p:childTnLst>
                                    <p:set>
                                      <p:cBhvr>
                                        <p:cTn id="22" dur="1" fill="hold">
                                          <p:stCondLst>
                                            <p:cond delay="0"/>
                                          </p:stCondLst>
                                        </p:cTn>
                                        <p:tgtEl>
                                          <p:spTgt spid="828510"/>
                                        </p:tgtEl>
                                        <p:attrNameLst>
                                          <p:attrName>style.visibility</p:attrName>
                                        </p:attrNameLst>
                                      </p:cBhvr>
                                      <p:to>
                                        <p:strVal val="visible"/>
                                      </p:to>
                                    </p:set>
                                    <p:animEffect transition="in" filter="fade">
                                      <p:cBhvr>
                                        <p:cTn id="23" dur="1000"/>
                                        <p:tgtEl>
                                          <p:spTgt spid="828510"/>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8" fill="hold" nodeType="clickEffect">
                                  <p:stCondLst>
                                    <p:cond delay="0"/>
                                  </p:stCondLst>
                                  <p:childTnLst>
                                    <p:set>
                                      <p:cBhvr>
                                        <p:cTn id="27" dur="1" fill="hold">
                                          <p:stCondLst>
                                            <p:cond delay="0"/>
                                          </p:stCondLst>
                                        </p:cTn>
                                        <p:tgtEl>
                                          <p:spTgt spid="828513"/>
                                        </p:tgtEl>
                                        <p:attrNameLst>
                                          <p:attrName>style.visibility</p:attrName>
                                        </p:attrNameLst>
                                      </p:cBhvr>
                                      <p:to>
                                        <p:strVal val="visible"/>
                                      </p:to>
                                    </p:set>
                                    <p:animEffect transition="in" filter="wipe(left)">
                                      <p:cBhvr>
                                        <p:cTn id="28" dur="500"/>
                                        <p:tgtEl>
                                          <p:spTgt spid="8285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8508" grpId="0" autoUpdateAnimBg="0"/>
    </p:bldLst>
  </p:timing>
</p:sld>
</file>

<file path=ppt/slides/slide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664056"/>
            <a:ext cx="9144000" cy="4709160"/>
          </a:xfrm>
          <a:effectLst>
            <a:outerShdw blurRad="63500" dist="35921" dir="2700000" algn="ctr" rotWithShape="0">
              <a:schemeClr val="tx2">
                <a:alpha val="74998"/>
              </a:schemeClr>
            </a:outerShdw>
          </a:effectLst>
          <a:ex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The chief reason they had gone into exile was idolatry. How could they really be cured of false worship? </a:t>
            </a:r>
          </a:p>
        </p:txBody>
      </p:sp>
    </p:spTree>
    <p:extLst>
      <p:ext uri="{BB962C8B-B14F-4D97-AF65-F5344CB8AC3E}">
        <p14:creationId xmlns:p14="http://schemas.microsoft.com/office/powerpoint/2010/main" val="1539942828"/>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93700"/>
            <a:ext cx="9144000" cy="6067313"/>
          </a:xfrm>
          <a:prstGeom prst="rect">
            <a:avLst/>
          </a:prstGeom>
        </p:spPr>
      </p:pic>
      <p:sp>
        <p:nvSpPr>
          <p:cNvPr id="900098" name="Rectangle 2"/>
          <p:cNvSpPr>
            <a:spLocks noGrp="1" noChangeArrowheads="1"/>
          </p:cNvSpPr>
          <p:nvPr>
            <p:ph type="ctrTitle"/>
          </p:nvPr>
        </p:nvSpPr>
        <p:spPr>
          <a:xfrm>
            <a:off x="0" y="232008"/>
            <a:ext cx="4642556" cy="2858325"/>
          </a:xfrm>
          <a:effectLst/>
          <a:extLst/>
        </p:spPr>
        <p:txBody>
          <a:bodyPr/>
          <a:lstStyle/>
          <a:p>
            <a:pPr>
              <a:defRPr/>
            </a:pPr>
            <a:r>
              <a:rPr lang="en-US" sz="5400" b="1" dirty="0">
                <a:solidFill>
                  <a:schemeClr val="tx1"/>
                </a:solidFill>
                <a:effectLst/>
                <a:latin typeface="Arial" charset="0"/>
                <a:ea typeface="ＭＳ Ｐゴシック" charset="0"/>
                <a:cs typeface="ＭＳ Ｐゴシック" charset="0"/>
              </a:rPr>
              <a:t>Let</a:t>
            </a:r>
            <a:r>
              <a:rPr lang="mr-IN" sz="5400" b="1" dirty="0">
                <a:solidFill>
                  <a:schemeClr val="tx1"/>
                </a:solidFill>
                <a:effectLst/>
                <a:latin typeface="Arial" charset="0"/>
                <a:ea typeface="ＭＳ Ｐゴシック" charset="0"/>
                <a:cs typeface="ＭＳ Ｐゴシック" charset="0"/>
              </a:rPr>
              <a:t>'</a:t>
            </a:r>
            <a:r>
              <a:rPr lang="en-US" sz="5400" b="1" dirty="0">
                <a:solidFill>
                  <a:schemeClr val="tx1"/>
                </a:solidFill>
                <a:effectLst/>
                <a:latin typeface="Arial" charset="0"/>
                <a:ea typeface="ＭＳ Ｐゴシック" charset="0"/>
                <a:cs typeface="ＭＳ Ｐゴシック" charset="0"/>
              </a:rPr>
              <a:t>s Study Through Scripture</a:t>
            </a:r>
          </a:p>
        </p:txBody>
      </p:sp>
      <p:sp>
        <p:nvSpPr>
          <p:cNvPr id="5" name="Rectangle 2"/>
          <p:cNvSpPr txBox="1">
            <a:spLocks noChangeArrowheads="1"/>
          </p:cNvSpPr>
          <p:nvPr/>
        </p:nvSpPr>
        <p:spPr bwMode="auto">
          <a:xfrm>
            <a:off x="155222" y="3308231"/>
            <a:ext cx="4953000" cy="28583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The Bible: Book by Book</a:t>
            </a:r>
          </a:p>
        </p:txBody>
      </p:sp>
    </p:spTree>
    <p:extLst>
      <p:ext uri="{BB962C8B-B14F-4D97-AF65-F5344CB8AC3E}">
        <p14:creationId xmlns:p14="http://schemas.microsoft.com/office/powerpoint/2010/main" val="116335034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a:solidFill>
                <a:srgbClr val="FFFFFF"/>
              </a:solidFill>
              <a:latin typeface="Arail"/>
              <a:ea typeface="Times New Roman" pitchFamily="-108" charset="0"/>
              <a:cs typeface="Arail"/>
            </a:endParaRPr>
          </a:p>
        </p:txBody>
      </p:sp>
      <p:sp>
        <p:nvSpPr>
          <p:cNvPr id="293893" name="Rectangle 2"/>
          <p:cNvSpPr>
            <a:spLocks noGrp="1" noChangeArrowheads="1"/>
          </p:cNvSpPr>
          <p:nvPr>
            <p:ph type="title"/>
          </p:nvPr>
        </p:nvSpPr>
        <p:spPr/>
        <p:txBody>
          <a:bodyPr/>
          <a:lstStyle/>
          <a:p>
            <a:r>
              <a:rPr lang="zh-TW" altLang="en-US" b="1">
                <a:latin typeface="Arial Black" charset="0"/>
                <a:ea typeface="ＭＳ Ｐゴシック" charset="0"/>
                <a:cs typeface="ＭＳ Ｐゴシック" charset="0"/>
              </a:rPr>
              <a:t>综合</a:t>
            </a:r>
            <a:endParaRPr lang="en-US" b="1">
              <a:latin typeface="Arial Black" charset="0"/>
              <a:ea typeface="ＭＳ Ｐゴシック" charset="0"/>
              <a:cs typeface="ＭＳ Ｐゴシック" charset="0"/>
            </a:endParaRPr>
          </a:p>
        </p:txBody>
      </p:sp>
      <p:sp>
        <p:nvSpPr>
          <p:cNvPr id="293894"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274</a:t>
            </a:r>
          </a:p>
        </p:txBody>
      </p:sp>
      <p:sp>
        <p:nvSpPr>
          <p:cNvPr id="28678" name="Text Box 6"/>
          <p:cNvSpPr txBox="1">
            <a:spLocks noChangeArrowheads="1"/>
          </p:cNvSpPr>
          <p:nvPr/>
        </p:nvSpPr>
        <p:spPr bwMode="auto">
          <a:xfrm rot="-2006103">
            <a:off x="-838200" y="4823331"/>
            <a:ext cx="5791200" cy="584776"/>
          </a:xfrm>
          <a:prstGeom prst="rect">
            <a:avLst/>
          </a:prstGeom>
          <a:solidFill>
            <a:srgbClr val="000000"/>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None/>
            </a:pPr>
            <a:r>
              <a:rPr kumimoji="0" lang="en-US" altLang="zh-CN" sz="3200">
                <a:solidFill>
                  <a:srgbClr val="FFFFFF"/>
                </a:solidFill>
                <a:latin typeface="Arial Black" charset="0"/>
                <a:ea typeface="SimSun" charset="0"/>
                <a:cs typeface="SimSun" charset="0"/>
              </a:rPr>
              <a:t>1–9	</a:t>
            </a:r>
            <a:r>
              <a:rPr kumimoji="0" lang="zh-TW" altLang="en-US" sz="3200">
                <a:solidFill>
                  <a:srgbClr val="FFFFFF"/>
                </a:solidFill>
                <a:latin typeface="Arial Black" charset="0"/>
                <a:ea typeface="SimSun" charset="0"/>
                <a:cs typeface="SimSun" charset="0"/>
              </a:rPr>
              <a:t>所罗门</a:t>
            </a:r>
            <a:endParaRPr kumimoji="0" lang="en-US" altLang="zh-CN" sz="3200">
              <a:solidFill>
                <a:srgbClr val="FFFFFF"/>
              </a:solidFill>
              <a:latin typeface="Arial Black" charset="0"/>
              <a:ea typeface="SimSun" charset="0"/>
              <a:cs typeface="SimSun" charset="0"/>
            </a:endParaRPr>
          </a:p>
        </p:txBody>
      </p:sp>
      <p:sp>
        <p:nvSpPr>
          <p:cNvPr id="293896" name="Text Box 7"/>
          <p:cNvSpPr txBox="1">
            <a:spLocks noChangeArrowheads="1"/>
          </p:cNvSpPr>
          <p:nvPr/>
        </p:nvSpPr>
        <p:spPr bwMode="auto">
          <a:xfrm>
            <a:off x="762000" y="1916113"/>
            <a:ext cx="7543800" cy="588962"/>
          </a:xfrm>
          <a:prstGeom prst="rect">
            <a:avLst/>
          </a:prstGeom>
          <a:solidFill>
            <a:srgbClr val="FFFFFF"/>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zh-CN" altLang="en-US" sz="3200">
                <a:solidFill>
                  <a:srgbClr val="000000"/>
                </a:solidFill>
                <a:latin typeface="Arial Black" charset="0"/>
                <a:ea typeface="SimSun" charset="0"/>
                <a:cs typeface="SimSun" charset="0"/>
              </a:rPr>
              <a:t>大伟的后裔被保存</a:t>
            </a:r>
            <a:endParaRPr kumimoji="0" lang="en-US" altLang="zh-CN" sz="3200">
              <a:solidFill>
                <a:srgbClr val="000000"/>
              </a:solidFill>
              <a:latin typeface="Arial Black" charset="0"/>
              <a:ea typeface="SimSun" charset="0"/>
              <a:cs typeface="SimSun" charset="0"/>
            </a:endParaRPr>
          </a:p>
        </p:txBody>
      </p:sp>
      <p:sp>
        <p:nvSpPr>
          <p:cNvPr id="28680" name="Text Box 8"/>
          <p:cNvSpPr txBox="1">
            <a:spLocks noChangeArrowheads="1"/>
          </p:cNvSpPr>
          <p:nvPr/>
        </p:nvSpPr>
        <p:spPr bwMode="auto">
          <a:xfrm rot="1841983">
            <a:off x="3733800" y="4724400"/>
            <a:ext cx="5867400" cy="588963"/>
          </a:xfrm>
          <a:prstGeom prst="rect">
            <a:avLst/>
          </a:prstGeom>
          <a:solidFill>
            <a:srgbClr val="000000"/>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en-US" altLang="zh-CN" sz="3200">
                <a:solidFill>
                  <a:srgbClr val="FFFFFF"/>
                </a:solidFill>
                <a:latin typeface="Arial Black" charset="0"/>
                <a:ea typeface="SimSun" charset="0"/>
                <a:cs typeface="SimSun" charset="0"/>
              </a:rPr>
              <a:t>10–36	</a:t>
            </a:r>
            <a:r>
              <a:rPr kumimoji="0" lang="zh-CN" altLang="en-US" sz="3200">
                <a:solidFill>
                  <a:srgbClr val="FFFFFF"/>
                </a:solidFill>
                <a:latin typeface="Arial Black" charset="0"/>
                <a:ea typeface="SimSun" charset="0"/>
                <a:cs typeface="SimSun" charset="0"/>
              </a:rPr>
              <a:t>大伟的 代</a:t>
            </a:r>
            <a:endParaRPr kumimoji="0" lang="en-US" altLang="zh-CN" sz="3200">
              <a:solidFill>
                <a:srgbClr val="FFFFFF"/>
              </a:solidFill>
              <a:latin typeface="Arial Black" charset="0"/>
              <a:ea typeface="SimSun" charset="0"/>
              <a:cs typeface="SimSun" charset="0"/>
            </a:endParaRPr>
          </a:p>
        </p:txBody>
      </p:sp>
      <p:pic>
        <p:nvPicPr>
          <p:cNvPr id="28681" name="Picture 9" descr="j031176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944938" y="2590800"/>
            <a:ext cx="931862" cy="695325"/>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544271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8678"/>
                                        </p:tgtEl>
                                        <p:attrNameLst>
                                          <p:attrName>style.visibility</p:attrName>
                                        </p:attrNameLst>
                                      </p:cBhvr>
                                      <p:to>
                                        <p:strVal val="visible"/>
                                      </p:to>
                                    </p:set>
                                    <p:animEffect transition="in" filter="wipe(down)">
                                      <p:cBhvr>
                                        <p:cTn id="7" dur="500"/>
                                        <p:tgtEl>
                                          <p:spTgt spid="2867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5" presetClass="entr" presetSubtype="0" fill="hold" nodeType="clickEffect">
                                  <p:stCondLst>
                                    <p:cond delay="0"/>
                                  </p:stCondLst>
                                  <p:childTnLst>
                                    <p:set>
                                      <p:cBhvr>
                                        <p:cTn id="11" dur="1" fill="hold">
                                          <p:stCondLst>
                                            <p:cond delay="0"/>
                                          </p:stCondLst>
                                        </p:cTn>
                                        <p:tgtEl>
                                          <p:spTgt spid="28681"/>
                                        </p:tgtEl>
                                        <p:attrNameLst>
                                          <p:attrName>style.visibility</p:attrName>
                                        </p:attrNameLst>
                                      </p:cBhvr>
                                      <p:to>
                                        <p:strVal val="visible"/>
                                      </p:to>
                                    </p:set>
                                    <p:animEffect transition="in" filter="fade">
                                      <p:cBhvr>
                                        <p:cTn id="12" dur="2000"/>
                                        <p:tgtEl>
                                          <p:spTgt spid="28681"/>
                                        </p:tgtEl>
                                      </p:cBhvr>
                                    </p:animEffect>
                                    <p:anim calcmode="lin" valueType="num">
                                      <p:cBhvr>
                                        <p:cTn id="13" dur="2000" fill="hold"/>
                                        <p:tgtEl>
                                          <p:spTgt spid="28681"/>
                                        </p:tgtEl>
                                        <p:attrNameLst>
                                          <p:attrName>style.rotation</p:attrName>
                                        </p:attrNameLst>
                                      </p:cBhvr>
                                      <p:tavLst>
                                        <p:tav tm="0">
                                          <p:val>
                                            <p:fltVal val="720"/>
                                          </p:val>
                                        </p:tav>
                                        <p:tav tm="100000">
                                          <p:val>
                                            <p:fltVal val="0"/>
                                          </p:val>
                                        </p:tav>
                                      </p:tavLst>
                                    </p:anim>
                                    <p:anim calcmode="lin" valueType="num">
                                      <p:cBhvr>
                                        <p:cTn id="14" dur="2000" fill="hold"/>
                                        <p:tgtEl>
                                          <p:spTgt spid="28681"/>
                                        </p:tgtEl>
                                        <p:attrNameLst>
                                          <p:attrName>ppt_h</p:attrName>
                                        </p:attrNameLst>
                                      </p:cBhvr>
                                      <p:tavLst>
                                        <p:tav tm="0">
                                          <p:val>
                                            <p:fltVal val="0"/>
                                          </p:val>
                                        </p:tav>
                                        <p:tav tm="100000">
                                          <p:val>
                                            <p:strVal val="#ppt_h"/>
                                          </p:val>
                                        </p:tav>
                                      </p:tavLst>
                                    </p:anim>
                                    <p:anim calcmode="lin" valueType="num">
                                      <p:cBhvr>
                                        <p:cTn id="15" dur="2000" fill="hold"/>
                                        <p:tgtEl>
                                          <p:spTgt spid="28681"/>
                                        </p:tgtEl>
                                        <p:attrNameLst>
                                          <p:attrName>ppt_w</p:attrName>
                                        </p:attrNameLst>
                                      </p:cBhvr>
                                      <p:tavLst>
                                        <p:tav tm="0">
                                          <p:val>
                                            <p:fltVal val="0"/>
                                          </p:val>
                                        </p:tav>
                                        <p:tav tm="100000">
                                          <p:val>
                                            <p:strVal val="#ppt_w"/>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28680"/>
                                        </p:tgtEl>
                                        <p:attrNameLst>
                                          <p:attrName>style.visibility</p:attrName>
                                        </p:attrNameLst>
                                      </p:cBhvr>
                                      <p:to>
                                        <p:strVal val="visible"/>
                                      </p:to>
                                    </p:set>
                                    <p:animEffect transition="in" filter="wipe(up)">
                                      <p:cBhvr>
                                        <p:cTn id="20" dur="500"/>
                                        <p:tgtEl>
                                          <p:spTgt spid="28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8" grpId="0" animBg="1" autoUpdateAnimBg="0"/>
      <p:bldP spid="28680" grpId="0" animBg="1" autoUpdateAnimBg="0"/>
    </p:bldLst>
  </p:timing>
</p:sld>
</file>

<file path=ppt/slides/slide7.xml><?xml version="1.0" encoding="utf-8"?>
<p:sld xmlns:a="http://schemas.openxmlformats.org/drawingml/2006/main" xmlns:r="http://schemas.openxmlformats.org/officeDocument/2006/relationships" xmlns:p="http://schemas.openxmlformats.org/presentationml/2006/main" show="0">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Though Judah's sin ended the nation in exile, God sustained his covenant with King David (7:17-18) as a model of the people’s need to worship according to the Mosaic covenant.</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42d</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历代志下</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191908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a:ex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help us be </a:t>
            </a:r>
            <a:r>
              <a:rPr lang="en-US" sz="5400" b="1" dirty="0">
                <a:solidFill>
                  <a:srgbClr val="FFFF00"/>
                </a:solidFill>
                <a:effectLst>
                  <a:glow rad="127000">
                    <a:schemeClr val="tx1"/>
                  </a:glow>
                </a:effectLst>
                <a:latin typeface="Arial" charset="0"/>
                <a:ea typeface="ＭＳ Ｐゴシック" charset="0"/>
                <a:cs typeface="ＭＳ Ｐゴシック" charset="0"/>
              </a:rPr>
              <a:t>secure</a:t>
            </a:r>
            <a:r>
              <a:rPr lang="en-US" sz="5400"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a:off x="12515" y="5595359"/>
            <a:ext cx="9144000" cy="124116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en-US" sz="6600" dirty="0">
                <a:solidFill>
                  <a:srgbClr val="FFFFFF"/>
                </a:solidFill>
                <a:effectLst>
                  <a:glow rad="127000">
                    <a:srgbClr val="000000"/>
                  </a:glow>
                </a:effectLst>
                <a:latin typeface="Arial" charset="0"/>
                <a:ea typeface="ＭＳ Ｐゴシック" charset="0"/>
                <a:cs typeface="ＭＳ Ｐゴシック" charset="0"/>
              </a:rPr>
              <a:t>2 ways</a:t>
            </a:r>
          </a:p>
        </p:txBody>
      </p:sp>
    </p:spTree>
    <p:extLst>
      <p:ext uri="{BB962C8B-B14F-4D97-AF65-F5344CB8AC3E}">
        <p14:creationId xmlns:p14="http://schemas.microsoft.com/office/powerpoint/2010/main" val="3874950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b="0">
              <a:solidFill>
                <a:srgbClr val="000000"/>
              </a:solidFill>
              <a:latin typeface="Times New Roman"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a:ex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blesses</a:t>
            </a:r>
            <a:r>
              <a:rPr lang="en-US" sz="4800" b="1" dirty="0">
                <a:effectLst>
                  <a:glow rad="127000">
                    <a:schemeClr val="tx1"/>
                  </a:glow>
                </a:effectLst>
                <a:latin typeface="Arial" charset="0"/>
                <a:ea typeface="ＭＳ Ｐゴシック" charset="0"/>
                <a:cs typeface="ＭＳ Ｐゴシック" charset="0"/>
              </a:rPr>
              <a:t> our worship.</a:t>
            </a: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zh-TW" altLang="en-US" sz="4800" dirty="0">
                <a:solidFill>
                  <a:srgbClr val="FFFFFF"/>
                </a:solidFill>
                <a:effectLst>
                  <a:glow rad="127000">
                    <a:srgbClr val="000000"/>
                  </a:glow>
                </a:effectLst>
                <a:latin typeface="Arial" charset="0"/>
                <a:ea typeface="ＭＳ Ｐゴシック" charset="0"/>
                <a:cs typeface="ＭＳ Ｐゴシック" charset="0"/>
              </a:rPr>
              <a:t>历代志下</a:t>
            </a:r>
            <a:r>
              <a:rPr kumimoji="0" lang="en-US" sz="4800" dirty="0">
                <a:solidFill>
                  <a:srgbClr val="FFFFFF"/>
                </a:solidFill>
                <a:effectLst>
                  <a:glow rad="127000">
                    <a:srgbClr val="000000"/>
                  </a:glow>
                </a:effectLst>
                <a:latin typeface="Arial" charset="0"/>
                <a:ea typeface="ＭＳ Ｐゴシック" charset="0"/>
                <a:cs typeface="ＭＳ Ｐゴシック" charset="0"/>
              </a:rPr>
              <a:t> 1–9</a:t>
            </a:r>
          </a:p>
        </p:txBody>
      </p:sp>
    </p:spTree>
    <p:extLst>
      <p:ext uri="{BB962C8B-B14F-4D97-AF65-F5344CB8AC3E}">
        <p14:creationId xmlns:p14="http://schemas.microsoft.com/office/powerpoint/2010/main" val="392862745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2594" name="Text Box 2"/>
          <p:cNvSpPr txBox="1">
            <a:spLocks noChangeArrowheads="1"/>
          </p:cNvSpPr>
          <p:nvPr/>
        </p:nvSpPr>
        <p:spPr bwMode="auto">
          <a:xfrm>
            <a:off x="1909763" y="-22225"/>
            <a:ext cx="1846262" cy="304800"/>
          </a:xfrm>
          <a:prstGeom prst="rect">
            <a:avLst/>
          </a:prstGeom>
          <a:noFill/>
          <a:ln>
            <a:noFill/>
          </a:ln>
          <a:effectLst>
            <a:outerShdw blurRad="63500" dist="71842"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nSpc>
                <a:spcPct val="100000"/>
              </a:lnSpc>
              <a:spcBef>
                <a:spcPct val="50000"/>
              </a:spcBef>
              <a:buFontTx/>
              <a:buNone/>
              <a:defRPr/>
            </a:pPr>
            <a:r>
              <a:rPr kumimoji="0" lang="zh-CN" altLang="en-US" sz="1400">
                <a:solidFill>
                  <a:srgbClr val="FFFFFF"/>
                </a:solidFill>
                <a:latin typeface="宋体" charset="0"/>
                <a:ea typeface="宋体" charset="0"/>
                <a:cs typeface="宋体" charset="0"/>
              </a:rPr>
              <a:t>王上</a:t>
            </a:r>
            <a:r>
              <a:rPr kumimoji="0" lang="en-US" altLang="zh-CN" sz="1400">
                <a:solidFill>
                  <a:srgbClr val="FFFFFF"/>
                </a:solidFill>
                <a:latin typeface="宋体" charset="0"/>
                <a:ea typeface="宋体" charset="0"/>
                <a:cs typeface="宋体" charset="0"/>
              </a:rPr>
              <a:t> 5:5</a:t>
            </a:r>
          </a:p>
        </p:txBody>
      </p:sp>
      <p:sp>
        <p:nvSpPr>
          <p:cNvPr id="622595" name="Text Box 3"/>
          <p:cNvSpPr txBox="1">
            <a:spLocks noChangeArrowheads="1"/>
          </p:cNvSpPr>
          <p:nvPr/>
        </p:nvSpPr>
        <p:spPr bwMode="auto">
          <a:xfrm>
            <a:off x="8723313" y="90488"/>
            <a:ext cx="25241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zh-CN" altLang="en-US" sz="2000" b="0">
                <a:solidFill>
                  <a:srgbClr val="FFA27C"/>
                </a:solidFill>
                <a:latin typeface="B VAG Rounded Bold" charset="0"/>
                <a:ea typeface="宋体" charset="0"/>
                <a:cs typeface="宋体" charset="0"/>
              </a:rPr>
              <a:t> </a:t>
            </a:r>
          </a:p>
        </p:txBody>
      </p:sp>
      <p:sp>
        <p:nvSpPr>
          <p:cNvPr id="622596" name="Text Box 4"/>
          <p:cNvSpPr txBox="1">
            <a:spLocks noChangeArrowheads="1"/>
          </p:cNvSpPr>
          <p:nvPr/>
        </p:nvSpPr>
        <p:spPr bwMode="auto">
          <a:xfrm>
            <a:off x="8658225" y="6413500"/>
            <a:ext cx="184150"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endParaRPr kumimoji="0" lang="zh-CN" altLang="en-US" sz="2000" b="0">
              <a:solidFill>
                <a:srgbClr val="FFA27C"/>
              </a:solidFill>
              <a:latin typeface="B VAG Rounded Bold" charset="0"/>
              <a:ea typeface="宋体" charset="0"/>
              <a:cs typeface="宋体" charset="0"/>
            </a:endParaRPr>
          </a:p>
        </p:txBody>
      </p:sp>
      <p:pic>
        <p:nvPicPr>
          <p:cNvPr id="622597" name="Picture 5"/>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596900" y="546100"/>
            <a:ext cx="7966075" cy="5757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2618" name="Rectangle 26"/>
          <p:cNvSpPr>
            <a:spLocks noChangeArrowheads="1"/>
          </p:cNvSpPr>
          <p:nvPr/>
        </p:nvSpPr>
        <p:spPr bwMode="auto">
          <a:xfrm>
            <a:off x="8081963" y="6542088"/>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0"/>
              </a:spcBef>
              <a:buFontTx/>
              <a:buNone/>
              <a:defRPr/>
            </a:pPr>
            <a:r>
              <a:rPr kumimoji="0" lang="en-US" altLang="zh-CN" sz="1000">
                <a:solidFill>
                  <a:srgbClr val="FFFFFF"/>
                </a:solidFill>
                <a:effectLst>
                  <a:outerShdw blurRad="38100" dist="38100" dir="2700000" algn="tl">
                    <a:srgbClr val="000000"/>
                  </a:outerShdw>
                </a:effectLst>
                <a:latin typeface="Comic Sans MS" charset="0"/>
                <a:ea typeface="宋体" charset="0"/>
                <a:cs typeface="宋体" charset="0"/>
              </a:rPr>
              <a:t>30</a:t>
            </a:r>
          </a:p>
        </p:txBody>
      </p:sp>
      <p:sp>
        <p:nvSpPr>
          <p:cNvPr id="622619" name="Text Box 27"/>
          <p:cNvSpPr txBox="1">
            <a:spLocks noChangeArrowheads="1"/>
          </p:cNvSpPr>
          <p:nvPr/>
        </p:nvSpPr>
        <p:spPr bwMode="auto">
          <a:xfrm>
            <a:off x="7716838" y="6284913"/>
            <a:ext cx="1841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endParaRPr kumimoji="0" lang="zh-CN" altLang="en-US" sz="1200">
              <a:solidFill>
                <a:srgbClr val="FFFFFF"/>
              </a:solidFill>
              <a:latin typeface="Arial" charset="0"/>
              <a:ea typeface="宋体" charset="0"/>
              <a:cs typeface="宋体" charset="0"/>
            </a:endParaRPr>
          </a:p>
        </p:txBody>
      </p:sp>
      <p:sp>
        <p:nvSpPr>
          <p:cNvPr id="622620" name="Text Box 28"/>
          <p:cNvSpPr txBox="1">
            <a:spLocks noChangeArrowheads="1"/>
          </p:cNvSpPr>
          <p:nvPr/>
        </p:nvSpPr>
        <p:spPr bwMode="auto">
          <a:xfrm>
            <a:off x="728663" y="5233988"/>
            <a:ext cx="7700962" cy="823912"/>
          </a:xfrm>
          <a:prstGeom prst="rect">
            <a:avLst/>
          </a:prstGeom>
          <a:noFill/>
          <a:ln>
            <a:noFill/>
          </a:ln>
          <a:effectLst>
            <a:outerShdw blurRad="63500" dist="5388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gn="ctr">
              <a:lnSpc>
                <a:spcPct val="100000"/>
              </a:lnSpc>
              <a:spcBef>
                <a:spcPct val="50000"/>
              </a:spcBef>
              <a:buFontTx/>
              <a:buNone/>
              <a:defRPr/>
            </a:pPr>
            <a:r>
              <a:rPr kumimoji="0" lang="ja-JP" altLang="en-US" sz="4800">
                <a:solidFill>
                  <a:srgbClr val="FFEA18"/>
                </a:solidFill>
                <a:latin typeface="Comic Sans MS" charset="0"/>
                <a:ea typeface="宋体" charset="0"/>
                <a:cs typeface="宋体" charset="0"/>
              </a:rPr>
              <a:t>以色列</a:t>
            </a:r>
            <a:r>
              <a:rPr kumimoji="0" lang="zh-CN" altLang="en-US" sz="4800">
                <a:solidFill>
                  <a:srgbClr val="FFEA18"/>
                </a:solidFill>
                <a:latin typeface="Comic Sans MS" charset="0"/>
                <a:ea typeface="宋体" charset="0"/>
                <a:cs typeface="宋体" charset="0"/>
              </a:rPr>
              <a:t>的</a:t>
            </a:r>
            <a:r>
              <a:rPr kumimoji="0" lang="en-US" altLang="zh-CN" sz="4800">
                <a:solidFill>
                  <a:srgbClr val="FFEA18"/>
                </a:solidFill>
                <a:latin typeface="宋体"/>
                <a:ea typeface="宋体" charset="0"/>
                <a:cs typeface="宋体" charset="0"/>
              </a:rPr>
              <a:t>”</a:t>
            </a:r>
            <a:r>
              <a:rPr kumimoji="0" lang="zh-CN" altLang="en-US" sz="4800">
                <a:solidFill>
                  <a:srgbClr val="FFEA18"/>
                </a:solidFill>
                <a:latin typeface="Comic Sans MS" charset="0"/>
                <a:ea typeface="宋体" charset="0"/>
                <a:cs typeface="宋体" charset="0"/>
              </a:rPr>
              <a:t>第一座</a:t>
            </a:r>
            <a:r>
              <a:rPr kumimoji="0" lang="en-US" altLang="zh-CN" sz="4800">
                <a:solidFill>
                  <a:srgbClr val="FFEA18"/>
                </a:solidFill>
                <a:latin typeface="宋体"/>
                <a:ea typeface="宋体" charset="0"/>
                <a:cs typeface="宋体" charset="0"/>
              </a:rPr>
              <a:t>”</a:t>
            </a:r>
            <a:r>
              <a:rPr kumimoji="0" lang="zh-CN" altLang="en-US" sz="4800">
                <a:solidFill>
                  <a:srgbClr val="FFEA18"/>
                </a:solidFill>
                <a:latin typeface="Comic Sans MS" charset="0"/>
                <a:ea typeface="宋体" charset="0"/>
                <a:cs typeface="宋体" charset="0"/>
              </a:rPr>
              <a:t>圣殿</a:t>
            </a:r>
          </a:p>
        </p:txBody>
      </p:sp>
      <p:grpSp>
        <p:nvGrpSpPr>
          <p:cNvPr id="63496" name="Group 29"/>
          <p:cNvGrpSpPr>
            <a:grpSpLocks/>
          </p:cNvGrpSpPr>
          <p:nvPr/>
        </p:nvGrpSpPr>
        <p:grpSpPr bwMode="auto">
          <a:xfrm>
            <a:off x="1974850" y="725488"/>
            <a:ext cx="5214938" cy="3875087"/>
            <a:chOff x="1244" y="457"/>
            <a:chExt cx="3285" cy="2441"/>
          </a:xfrm>
        </p:grpSpPr>
        <p:sp>
          <p:nvSpPr>
            <p:cNvPr id="622622" name="Line 30"/>
            <p:cNvSpPr>
              <a:spLocks noChangeShapeType="1"/>
            </p:cNvSpPr>
            <p:nvPr/>
          </p:nvSpPr>
          <p:spPr bwMode="auto">
            <a:xfrm flipV="1">
              <a:off x="1636" y="949"/>
              <a:ext cx="650" cy="223"/>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23" name="Line 31"/>
            <p:cNvSpPr>
              <a:spLocks noChangeShapeType="1"/>
            </p:cNvSpPr>
            <p:nvPr/>
          </p:nvSpPr>
          <p:spPr bwMode="auto">
            <a:xfrm>
              <a:off x="1633" y="1160"/>
              <a:ext cx="6" cy="429"/>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24" name="Line 32"/>
            <p:cNvSpPr>
              <a:spLocks noChangeShapeType="1"/>
            </p:cNvSpPr>
            <p:nvPr/>
          </p:nvSpPr>
          <p:spPr bwMode="auto">
            <a:xfrm flipH="1">
              <a:off x="1355" y="1621"/>
              <a:ext cx="1" cy="721"/>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25" name="Line 33"/>
            <p:cNvSpPr>
              <a:spLocks noChangeShapeType="1"/>
            </p:cNvSpPr>
            <p:nvPr/>
          </p:nvSpPr>
          <p:spPr bwMode="auto">
            <a:xfrm flipV="1">
              <a:off x="1374" y="1566"/>
              <a:ext cx="485" cy="73"/>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26" name="Line 34"/>
            <p:cNvSpPr>
              <a:spLocks noChangeShapeType="1"/>
            </p:cNvSpPr>
            <p:nvPr/>
          </p:nvSpPr>
          <p:spPr bwMode="auto">
            <a:xfrm flipV="1">
              <a:off x="1856" y="1562"/>
              <a:ext cx="335" cy="1"/>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27" name="Line 35"/>
            <p:cNvSpPr>
              <a:spLocks noChangeShapeType="1"/>
            </p:cNvSpPr>
            <p:nvPr/>
          </p:nvSpPr>
          <p:spPr bwMode="auto">
            <a:xfrm>
              <a:off x="2916" y="980"/>
              <a:ext cx="535" cy="50"/>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28" name="Line 36"/>
            <p:cNvSpPr>
              <a:spLocks noChangeShapeType="1"/>
            </p:cNvSpPr>
            <p:nvPr/>
          </p:nvSpPr>
          <p:spPr bwMode="auto">
            <a:xfrm>
              <a:off x="1255" y="2513"/>
              <a:ext cx="1071" cy="384"/>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29" name="Line 37"/>
            <p:cNvSpPr>
              <a:spLocks noChangeShapeType="1"/>
            </p:cNvSpPr>
            <p:nvPr/>
          </p:nvSpPr>
          <p:spPr bwMode="auto">
            <a:xfrm flipV="1">
              <a:off x="2351" y="2693"/>
              <a:ext cx="2178" cy="201"/>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30" name="Line 38"/>
            <p:cNvSpPr>
              <a:spLocks noChangeShapeType="1"/>
            </p:cNvSpPr>
            <p:nvPr/>
          </p:nvSpPr>
          <p:spPr bwMode="auto">
            <a:xfrm>
              <a:off x="1244" y="2316"/>
              <a:ext cx="1099" cy="234"/>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31" name="Line 39"/>
            <p:cNvSpPr>
              <a:spLocks noChangeShapeType="1"/>
            </p:cNvSpPr>
            <p:nvPr/>
          </p:nvSpPr>
          <p:spPr bwMode="auto">
            <a:xfrm flipV="1">
              <a:off x="2319" y="2417"/>
              <a:ext cx="2199" cy="137"/>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32" name="Line 40"/>
            <p:cNvSpPr>
              <a:spLocks noChangeShapeType="1"/>
            </p:cNvSpPr>
            <p:nvPr/>
          </p:nvSpPr>
          <p:spPr bwMode="auto">
            <a:xfrm>
              <a:off x="2912" y="1612"/>
              <a:ext cx="557" cy="6"/>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33" name="Line 41"/>
            <p:cNvSpPr>
              <a:spLocks noChangeShapeType="1"/>
            </p:cNvSpPr>
            <p:nvPr/>
          </p:nvSpPr>
          <p:spPr bwMode="auto">
            <a:xfrm>
              <a:off x="3901" y="2323"/>
              <a:ext cx="593" cy="84"/>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34" name="Line 42"/>
            <p:cNvSpPr>
              <a:spLocks noChangeShapeType="1"/>
            </p:cNvSpPr>
            <p:nvPr/>
          </p:nvSpPr>
          <p:spPr bwMode="auto">
            <a:xfrm flipV="1">
              <a:off x="1861" y="2382"/>
              <a:ext cx="335" cy="36"/>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35" name="Line 43"/>
            <p:cNvSpPr>
              <a:spLocks noChangeShapeType="1"/>
            </p:cNvSpPr>
            <p:nvPr/>
          </p:nvSpPr>
          <p:spPr bwMode="auto">
            <a:xfrm>
              <a:off x="2457" y="457"/>
              <a:ext cx="7" cy="1999"/>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36" name="Line 44"/>
            <p:cNvSpPr>
              <a:spLocks noChangeShapeType="1"/>
            </p:cNvSpPr>
            <p:nvPr/>
          </p:nvSpPr>
          <p:spPr bwMode="auto">
            <a:xfrm flipH="1" flipV="1">
              <a:off x="2261" y="523"/>
              <a:ext cx="25" cy="1880"/>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37" name="Line 45"/>
            <p:cNvSpPr>
              <a:spLocks noChangeShapeType="1"/>
            </p:cNvSpPr>
            <p:nvPr/>
          </p:nvSpPr>
          <p:spPr bwMode="auto">
            <a:xfrm>
              <a:off x="3878" y="656"/>
              <a:ext cx="0" cy="206"/>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38" name="Line 46"/>
            <p:cNvSpPr>
              <a:spLocks noChangeShapeType="1"/>
            </p:cNvSpPr>
            <p:nvPr/>
          </p:nvSpPr>
          <p:spPr bwMode="auto">
            <a:xfrm flipH="1">
              <a:off x="1858" y="1552"/>
              <a:ext cx="1" cy="879"/>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39" name="Line 47"/>
            <p:cNvSpPr>
              <a:spLocks noChangeShapeType="1"/>
            </p:cNvSpPr>
            <p:nvPr/>
          </p:nvSpPr>
          <p:spPr bwMode="auto">
            <a:xfrm flipH="1">
              <a:off x="2190" y="1563"/>
              <a:ext cx="1" cy="814"/>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40" name="Line 48"/>
            <p:cNvSpPr>
              <a:spLocks noChangeShapeType="1"/>
            </p:cNvSpPr>
            <p:nvPr/>
          </p:nvSpPr>
          <p:spPr bwMode="auto">
            <a:xfrm flipH="1" flipV="1">
              <a:off x="2185" y="2392"/>
              <a:ext cx="294" cy="65"/>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41" name="Line 49"/>
            <p:cNvSpPr>
              <a:spLocks noChangeShapeType="1"/>
            </p:cNvSpPr>
            <p:nvPr/>
          </p:nvSpPr>
          <p:spPr bwMode="auto">
            <a:xfrm flipV="1">
              <a:off x="3672" y="2385"/>
              <a:ext cx="199" cy="9"/>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42" name="Line 50"/>
            <p:cNvSpPr>
              <a:spLocks noChangeShapeType="1"/>
            </p:cNvSpPr>
            <p:nvPr/>
          </p:nvSpPr>
          <p:spPr bwMode="auto">
            <a:xfrm flipH="1">
              <a:off x="1264" y="2338"/>
              <a:ext cx="1" cy="178"/>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43" name="Line 51"/>
            <p:cNvSpPr>
              <a:spLocks noChangeShapeType="1"/>
            </p:cNvSpPr>
            <p:nvPr/>
          </p:nvSpPr>
          <p:spPr bwMode="auto">
            <a:xfrm flipH="1">
              <a:off x="2347" y="2561"/>
              <a:ext cx="8" cy="337"/>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44" name="Line 52"/>
            <p:cNvSpPr>
              <a:spLocks noChangeShapeType="1"/>
            </p:cNvSpPr>
            <p:nvPr/>
          </p:nvSpPr>
          <p:spPr bwMode="auto">
            <a:xfrm flipH="1">
              <a:off x="4514" y="2400"/>
              <a:ext cx="1" cy="315"/>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45" name="Line 53"/>
            <p:cNvSpPr>
              <a:spLocks noChangeShapeType="1"/>
            </p:cNvSpPr>
            <p:nvPr/>
          </p:nvSpPr>
          <p:spPr bwMode="auto">
            <a:xfrm>
              <a:off x="2451" y="458"/>
              <a:ext cx="449" cy="66"/>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46" name="Line 54"/>
            <p:cNvSpPr>
              <a:spLocks noChangeShapeType="1"/>
            </p:cNvSpPr>
            <p:nvPr/>
          </p:nvSpPr>
          <p:spPr bwMode="auto">
            <a:xfrm>
              <a:off x="3533" y="610"/>
              <a:ext cx="356" cy="51"/>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47" name="Line 55"/>
            <p:cNvSpPr>
              <a:spLocks noChangeShapeType="1"/>
            </p:cNvSpPr>
            <p:nvPr/>
          </p:nvSpPr>
          <p:spPr bwMode="auto">
            <a:xfrm flipH="1">
              <a:off x="2282" y="461"/>
              <a:ext cx="172" cy="72"/>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48" name="Line 56"/>
            <p:cNvSpPr>
              <a:spLocks noChangeShapeType="1"/>
            </p:cNvSpPr>
            <p:nvPr/>
          </p:nvSpPr>
          <p:spPr bwMode="auto">
            <a:xfrm flipH="1">
              <a:off x="3320" y="656"/>
              <a:ext cx="1" cy="342"/>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49" name="Line 57"/>
            <p:cNvSpPr>
              <a:spLocks noChangeShapeType="1"/>
            </p:cNvSpPr>
            <p:nvPr/>
          </p:nvSpPr>
          <p:spPr bwMode="auto">
            <a:xfrm flipV="1">
              <a:off x="3318" y="622"/>
              <a:ext cx="164" cy="30"/>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50" name="Line 58"/>
            <p:cNvSpPr>
              <a:spLocks noChangeShapeType="1"/>
            </p:cNvSpPr>
            <p:nvPr/>
          </p:nvSpPr>
          <p:spPr bwMode="auto">
            <a:xfrm flipV="1">
              <a:off x="2917" y="1728"/>
              <a:ext cx="307" cy="1"/>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51" name="Line 59"/>
            <p:cNvSpPr>
              <a:spLocks noChangeShapeType="1"/>
            </p:cNvSpPr>
            <p:nvPr/>
          </p:nvSpPr>
          <p:spPr bwMode="auto">
            <a:xfrm flipV="1">
              <a:off x="3235" y="1624"/>
              <a:ext cx="0" cy="715"/>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52" name="Line 60"/>
            <p:cNvSpPr>
              <a:spLocks noChangeShapeType="1"/>
            </p:cNvSpPr>
            <p:nvPr/>
          </p:nvSpPr>
          <p:spPr bwMode="auto">
            <a:xfrm flipH="1" flipV="1">
              <a:off x="3210" y="2359"/>
              <a:ext cx="294" cy="30"/>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53" name="Line 61"/>
            <p:cNvSpPr>
              <a:spLocks noChangeShapeType="1"/>
            </p:cNvSpPr>
            <p:nvPr/>
          </p:nvSpPr>
          <p:spPr bwMode="auto">
            <a:xfrm flipV="1">
              <a:off x="2912" y="2381"/>
              <a:ext cx="307" cy="1"/>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54" name="AutoShape 62"/>
            <p:cNvSpPr>
              <a:spLocks noChangeArrowheads="1"/>
            </p:cNvSpPr>
            <p:nvPr/>
          </p:nvSpPr>
          <p:spPr bwMode="auto">
            <a:xfrm rot="10769242">
              <a:off x="2685" y="711"/>
              <a:ext cx="235" cy="1749"/>
            </a:xfrm>
            <a:prstGeom prst="can">
              <a:avLst>
                <a:gd name="adj" fmla="val 10475"/>
              </a:avLst>
            </a:prstGeom>
            <a:noFill/>
            <a:ln w="28575">
              <a:solidFill>
                <a:schemeClr val="tx1"/>
              </a:solidFill>
              <a:prstDash val="sysDot"/>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55" name="AutoShape 63"/>
            <p:cNvSpPr>
              <a:spLocks noChangeArrowheads="1"/>
            </p:cNvSpPr>
            <p:nvPr/>
          </p:nvSpPr>
          <p:spPr bwMode="auto">
            <a:xfrm rot="10789709">
              <a:off x="3725" y="844"/>
              <a:ext cx="200" cy="1550"/>
            </a:xfrm>
            <a:prstGeom prst="can">
              <a:avLst>
                <a:gd name="adj" fmla="val 10907"/>
              </a:avLst>
            </a:prstGeom>
            <a:noFill/>
            <a:ln w="28575">
              <a:solidFill>
                <a:schemeClr val="tx1"/>
              </a:solidFill>
              <a:prstDash val="sysDot"/>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56" name="Line 64"/>
            <p:cNvSpPr>
              <a:spLocks noChangeShapeType="1"/>
            </p:cNvSpPr>
            <p:nvPr/>
          </p:nvSpPr>
          <p:spPr bwMode="auto">
            <a:xfrm flipV="1">
              <a:off x="2432" y="2430"/>
              <a:ext cx="242" cy="30"/>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57" name="Line 65"/>
            <p:cNvSpPr>
              <a:spLocks noChangeShapeType="1"/>
            </p:cNvSpPr>
            <p:nvPr/>
          </p:nvSpPr>
          <p:spPr bwMode="auto">
            <a:xfrm flipH="1">
              <a:off x="3443" y="1002"/>
              <a:ext cx="1" cy="614"/>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58" name="Line 66"/>
            <p:cNvSpPr>
              <a:spLocks noChangeShapeType="1"/>
            </p:cNvSpPr>
            <p:nvPr/>
          </p:nvSpPr>
          <p:spPr bwMode="auto">
            <a:xfrm flipH="1">
              <a:off x="3508" y="583"/>
              <a:ext cx="3" cy="1800"/>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59" name="Line 67"/>
            <p:cNvSpPr>
              <a:spLocks noChangeShapeType="1"/>
            </p:cNvSpPr>
            <p:nvPr/>
          </p:nvSpPr>
          <p:spPr bwMode="auto">
            <a:xfrm flipH="1">
              <a:off x="2894" y="523"/>
              <a:ext cx="8" cy="156"/>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60" name="Line 68"/>
            <p:cNvSpPr>
              <a:spLocks noChangeShapeType="1"/>
            </p:cNvSpPr>
            <p:nvPr/>
          </p:nvSpPr>
          <p:spPr bwMode="auto">
            <a:xfrm flipV="1">
              <a:off x="1639" y="1082"/>
              <a:ext cx="628" cy="201"/>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661" name="Line 69"/>
            <p:cNvSpPr>
              <a:spLocks noChangeShapeType="1"/>
            </p:cNvSpPr>
            <p:nvPr/>
          </p:nvSpPr>
          <p:spPr bwMode="auto">
            <a:xfrm>
              <a:off x="2907" y="1076"/>
              <a:ext cx="535" cy="50"/>
            </a:xfrm>
            <a:prstGeom prst="line">
              <a:avLst/>
            </a:prstGeom>
            <a:noFill/>
            <a:ln w="28575">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grpSp>
      <p:sp>
        <p:nvSpPr>
          <p:cNvPr id="622738" name="Rectangle 146"/>
          <p:cNvSpPr>
            <a:spLocks noChangeArrowheads="1"/>
          </p:cNvSpPr>
          <p:nvPr/>
        </p:nvSpPr>
        <p:spPr bwMode="auto">
          <a:xfrm>
            <a:off x="9221788" y="4508500"/>
            <a:ext cx="184150"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grpSp>
        <p:nvGrpSpPr>
          <p:cNvPr id="63498" name="Group 177"/>
          <p:cNvGrpSpPr>
            <a:grpSpLocks/>
          </p:cNvGrpSpPr>
          <p:nvPr/>
        </p:nvGrpSpPr>
        <p:grpSpPr bwMode="auto">
          <a:xfrm>
            <a:off x="7842250" y="3436938"/>
            <a:ext cx="1200150" cy="2109787"/>
            <a:chOff x="4940" y="2165"/>
            <a:chExt cx="756" cy="1329"/>
          </a:xfrm>
        </p:grpSpPr>
        <p:grpSp>
          <p:nvGrpSpPr>
            <p:cNvPr id="63500" name="Group 178"/>
            <p:cNvGrpSpPr>
              <a:grpSpLocks/>
            </p:cNvGrpSpPr>
            <p:nvPr/>
          </p:nvGrpSpPr>
          <p:grpSpPr bwMode="auto">
            <a:xfrm>
              <a:off x="4940" y="2165"/>
              <a:ext cx="756" cy="1329"/>
              <a:chOff x="4940" y="2165"/>
              <a:chExt cx="756" cy="1329"/>
            </a:xfrm>
          </p:grpSpPr>
          <p:sp>
            <p:nvSpPr>
              <p:cNvPr id="622771" name="AutoShape 179"/>
              <p:cNvSpPr>
                <a:spLocks noChangeArrowheads="1"/>
              </p:cNvSpPr>
              <p:nvPr/>
            </p:nvSpPr>
            <p:spPr bwMode="auto">
              <a:xfrm>
                <a:off x="4992" y="2198"/>
                <a:ext cx="469" cy="178"/>
              </a:xfrm>
              <a:prstGeom prst="roundRect">
                <a:avLst>
                  <a:gd name="adj" fmla="val 16667"/>
                </a:avLst>
              </a:prstGeom>
              <a:solidFill>
                <a:srgbClr val="FFFF00"/>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772" name="Rectangle 180"/>
              <p:cNvSpPr>
                <a:spLocks noChangeArrowheads="1"/>
              </p:cNvSpPr>
              <p:nvPr/>
            </p:nvSpPr>
            <p:spPr bwMode="auto">
              <a:xfrm>
                <a:off x="4990" y="2299"/>
                <a:ext cx="612" cy="1053"/>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773" name="Line 181"/>
              <p:cNvSpPr>
                <a:spLocks noChangeShapeType="1"/>
              </p:cNvSpPr>
              <p:nvPr/>
            </p:nvSpPr>
            <p:spPr bwMode="auto">
              <a:xfrm>
                <a:off x="5030" y="239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774" name="Rectangle 182"/>
              <p:cNvSpPr>
                <a:spLocks noChangeArrowheads="1"/>
              </p:cNvSpPr>
              <p:nvPr/>
            </p:nvSpPr>
            <p:spPr bwMode="auto">
              <a:xfrm>
                <a:off x="5224" y="2266"/>
                <a:ext cx="224" cy="72"/>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775" name="Rectangle 183"/>
              <p:cNvSpPr>
                <a:spLocks noChangeArrowheads="1"/>
              </p:cNvSpPr>
              <p:nvPr/>
            </p:nvSpPr>
            <p:spPr bwMode="auto">
              <a:xfrm>
                <a:off x="5004" y="2252"/>
                <a:ext cx="232" cy="80"/>
              </a:xfrm>
              <a:prstGeom prst="rect">
                <a:avLst/>
              </a:prstGeom>
              <a:solidFill>
                <a:srgbClr val="FFFF00"/>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776" name="Line 184"/>
              <p:cNvSpPr>
                <a:spLocks noChangeShapeType="1"/>
              </p:cNvSpPr>
              <p:nvPr/>
            </p:nvSpPr>
            <p:spPr bwMode="auto">
              <a:xfrm>
                <a:off x="5030" y="251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777" name="Line 185"/>
              <p:cNvSpPr>
                <a:spLocks noChangeShapeType="1"/>
              </p:cNvSpPr>
              <p:nvPr/>
            </p:nvSpPr>
            <p:spPr bwMode="auto">
              <a:xfrm>
                <a:off x="5030" y="262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778" name="Line 186"/>
              <p:cNvSpPr>
                <a:spLocks noChangeShapeType="1"/>
              </p:cNvSpPr>
              <p:nvPr/>
            </p:nvSpPr>
            <p:spPr bwMode="auto">
              <a:xfrm>
                <a:off x="5030" y="273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779" name="Line 187"/>
              <p:cNvSpPr>
                <a:spLocks noChangeShapeType="1"/>
              </p:cNvSpPr>
              <p:nvPr/>
            </p:nvSpPr>
            <p:spPr bwMode="auto">
              <a:xfrm>
                <a:off x="5031" y="3066"/>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780" name="Line 188"/>
              <p:cNvSpPr>
                <a:spLocks noChangeShapeType="1"/>
              </p:cNvSpPr>
              <p:nvPr/>
            </p:nvSpPr>
            <p:spPr bwMode="auto">
              <a:xfrm>
                <a:off x="5030" y="2842"/>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781" name="Line 189"/>
              <p:cNvSpPr>
                <a:spLocks noChangeShapeType="1"/>
              </p:cNvSpPr>
              <p:nvPr/>
            </p:nvSpPr>
            <p:spPr bwMode="auto">
              <a:xfrm>
                <a:off x="5030" y="3178"/>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782" name="Line 190"/>
              <p:cNvSpPr>
                <a:spLocks noChangeShapeType="1"/>
              </p:cNvSpPr>
              <p:nvPr/>
            </p:nvSpPr>
            <p:spPr bwMode="auto">
              <a:xfrm>
                <a:off x="5030" y="3290"/>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783" name="Line 191"/>
              <p:cNvSpPr>
                <a:spLocks noChangeShapeType="1"/>
              </p:cNvSpPr>
              <p:nvPr/>
            </p:nvSpPr>
            <p:spPr bwMode="auto">
              <a:xfrm>
                <a:off x="5030" y="2954"/>
                <a:ext cx="517"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784" name="Line 192"/>
              <p:cNvSpPr>
                <a:spLocks noChangeShapeType="1"/>
              </p:cNvSpPr>
              <p:nvPr/>
            </p:nvSpPr>
            <p:spPr bwMode="auto">
              <a:xfrm>
                <a:off x="5295" y="2566"/>
                <a:ext cx="0" cy="744"/>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785" name="Line 193"/>
              <p:cNvSpPr>
                <a:spLocks noChangeShapeType="1"/>
              </p:cNvSpPr>
              <p:nvPr/>
            </p:nvSpPr>
            <p:spPr bwMode="auto">
              <a:xfrm>
                <a:off x="5287" y="2522"/>
                <a:ext cx="12" cy="328"/>
              </a:xfrm>
              <a:prstGeom prst="line">
                <a:avLst/>
              </a:prstGeom>
              <a:noFill/>
              <a:ln w="50800">
                <a:solidFill>
                  <a:srgbClr val="FFFF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buFontTx/>
                  <a:buNone/>
                  <a:defRPr/>
                </a:pPr>
                <a:endParaRPr kumimoji="0" lang="en-US" sz="2800">
                  <a:solidFill>
                    <a:srgbClr val="00DFCA"/>
                  </a:solidFill>
                  <a:latin typeface="Comic Sans MS" charset="0"/>
                  <a:cs typeface="ＭＳ Ｐゴシック" charset="0"/>
                </a:endParaRPr>
              </a:p>
            </p:txBody>
          </p:sp>
          <p:sp>
            <p:nvSpPr>
              <p:cNvPr id="622786" name="Rectangle 194"/>
              <p:cNvSpPr>
                <a:spLocks noChangeArrowheads="1"/>
              </p:cNvSpPr>
              <p:nvPr/>
            </p:nvSpPr>
            <p:spPr bwMode="auto">
              <a:xfrm>
                <a:off x="5012" y="2165"/>
                <a:ext cx="527" cy="17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r>
                  <a:rPr kumimoji="0" lang="zh-CN" altLang="en-US" sz="1200">
                    <a:solidFill>
                      <a:srgbClr val="1A0004"/>
                    </a:solidFill>
                    <a:latin typeface="Times" charset="0"/>
                    <a:ea typeface="宋体" charset="0"/>
                    <a:cs typeface="宋体" charset="0"/>
                  </a:rPr>
                  <a:t>   </a:t>
                </a:r>
                <a:r>
                  <a:rPr kumimoji="0" lang="zh-CN" altLang="en-US" sz="1000">
                    <a:solidFill>
                      <a:srgbClr val="1A0004"/>
                    </a:solidFill>
                    <a:latin typeface="Times" charset="0"/>
                    <a:ea typeface="宋体" charset="0"/>
                    <a:cs typeface="宋体" charset="0"/>
                  </a:rPr>
                  <a:t>王朝</a:t>
                </a:r>
                <a:endParaRPr kumimoji="0" lang="zh-CN" altLang="en-US" sz="2800" b="0">
                  <a:solidFill>
                    <a:srgbClr val="00DFCA"/>
                  </a:solidFill>
                  <a:latin typeface="Comic Sans MS" charset="0"/>
                  <a:ea typeface="宋体" charset="0"/>
                  <a:cs typeface="宋体" charset="0"/>
                </a:endParaRPr>
              </a:p>
            </p:txBody>
          </p:sp>
          <p:sp>
            <p:nvSpPr>
              <p:cNvPr id="622787" name="Rectangle 195"/>
              <p:cNvSpPr>
                <a:spLocks noChangeArrowheads="1"/>
              </p:cNvSpPr>
              <p:nvPr/>
            </p:nvSpPr>
            <p:spPr bwMode="auto">
              <a:xfrm>
                <a:off x="5071" y="2253"/>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2788" name="Rectangle 196"/>
              <p:cNvSpPr>
                <a:spLocks noChangeArrowheads="1"/>
              </p:cNvSpPr>
              <p:nvPr/>
            </p:nvSpPr>
            <p:spPr bwMode="auto">
              <a:xfrm>
                <a:off x="4940" y="2391"/>
                <a:ext cx="756"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FF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2789" name="Rectangle 197"/>
              <p:cNvSpPr>
                <a:spLocks noChangeArrowheads="1"/>
              </p:cNvSpPr>
              <p:nvPr/>
            </p:nvSpPr>
            <p:spPr bwMode="auto">
              <a:xfrm>
                <a:off x="5031" y="2499"/>
                <a:ext cx="11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2790" name="Rectangle 198"/>
              <p:cNvSpPr>
                <a:spLocks noChangeArrowheads="1"/>
              </p:cNvSpPr>
              <p:nvPr/>
            </p:nvSpPr>
            <p:spPr bwMode="auto">
              <a:xfrm>
                <a:off x="4969" y="2608"/>
                <a:ext cx="654" cy="3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0487" tIns="44450" rIns="90487" bIns="44450">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2791" name="Text Box 199"/>
              <p:cNvSpPr txBox="1">
                <a:spLocks noChangeArrowheads="1"/>
              </p:cNvSpPr>
              <p:nvPr/>
            </p:nvSpPr>
            <p:spPr bwMode="auto">
              <a:xfrm>
                <a:off x="5031" y="2726"/>
                <a:ext cx="53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2792" name="Text Box 200"/>
              <p:cNvSpPr txBox="1">
                <a:spLocks noChangeArrowheads="1"/>
              </p:cNvSpPr>
              <p:nvPr/>
            </p:nvSpPr>
            <p:spPr bwMode="auto">
              <a:xfrm>
                <a:off x="5027" y="3167"/>
                <a:ext cx="394"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2793" name="Text Box 201"/>
              <p:cNvSpPr txBox="1">
                <a:spLocks noChangeArrowheads="1"/>
              </p:cNvSpPr>
              <p:nvPr/>
            </p:nvSpPr>
            <p:spPr bwMode="auto">
              <a:xfrm>
                <a:off x="5123" y="2820"/>
                <a:ext cx="40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2794" name="Text Box 202"/>
              <p:cNvSpPr txBox="1">
                <a:spLocks noChangeArrowheads="1"/>
              </p:cNvSpPr>
              <p:nvPr/>
            </p:nvSpPr>
            <p:spPr bwMode="auto">
              <a:xfrm>
                <a:off x="5013" y="2932"/>
                <a:ext cx="593"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2795" name="Text Box 203"/>
              <p:cNvSpPr txBox="1">
                <a:spLocks noChangeArrowheads="1"/>
              </p:cNvSpPr>
              <p:nvPr/>
            </p:nvSpPr>
            <p:spPr bwMode="auto">
              <a:xfrm>
                <a:off x="5035" y="3052"/>
                <a:ext cx="527"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sp>
            <p:nvSpPr>
              <p:cNvPr id="622796" name="Text Box 204"/>
              <p:cNvSpPr txBox="1">
                <a:spLocks noChangeArrowheads="1"/>
              </p:cNvSpPr>
              <p:nvPr/>
            </p:nvSpPr>
            <p:spPr bwMode="auto">
              <a:xfrm>
                <a:off x="5235" y="3165"/>
                <a:ext cx="376" cy="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0"/>
                  </a:spcBef>
                  <a:buFontTx/>
                  <a:buNone/>
                  <a:defRPr/>
                </a:pPr>
                <a:endParaRPr kumimoji="0" lang="zh-CN" altLang="en-US" sz="2800" b="0">
                  <a:solidFill>
                    <a:srgbClr val="00DFCA"/>
                  </a:solidFill>
                  <a:latin typeface="Comic Sans MS" charset="0"/>
                  <a:ea typeface="宋体" charset="0"/>
                  <a:cs typeface="宋体" charset="0"/>
                </a:endParaRPr>
              </a:p>
            </p:txBody>
          </p:sp>
        </p:grpSp>
        <p:sp>
          <p:nvSpPr>
            <p:cNvPr id="622797" name="Rectangle 205"/>
            <p:cNvSpPr>
              <a:spLocks noChangeArrowheads="1"/>
            </p:cNvSpPr>
            <p:nvPr/>
          </p:nvSpPr>
          <p:spPr bwMode="auto">
            <a:xfrm>
              <a:off x="5044" y="2289"/>
              <a:ext cx="496" cy="1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nSpc>
                  <a:spcPct val="100000"/>
                </a:lnSpc>
                <a:spcBef>
                  <a:spcPct val="0"/>
                </a:spcBef>
                <a:buFontTx/>
                <a:buNone/>
                <a:defRPr/>
              </a:pPr>
              <a:r>
                <a:rPr kumimoji="0" lang="zh-CN" altLang="en-US" sz="1000">
                  <a:solidFill>
                    <a:srgbClr val="1A0004"/>
                  </a:solidFill>
                  <a:latin typeface="Comic Sans MS" charset="0"/>
                  <a:ea typeface="宋体" charset="0"/>
                  <a:cs typeface="宋体" charset="0"/>
                </a:rPr>
                <a:t>扫</a:t>
              </a:r>
              <a:r>
                <a:rPr kumimoji="0" lang="en-US" altLang="zh-CN" sz="1000">
                  <a:solidFill>
                    <a:srgbClr val="1A0004"/>
                  </a:solidFill>
                  <a:latin typeface="Comic Sans MS" charset="0"/>
                  <a:ea typeface="宋体" charset="0"/>
                  <a:cs typeface="宋体" charset="0"/>
                </a:rPr>
                <a:t>—</a:t>
              </a:r>
              <a:r>
                <a:rPr kumimoji="0" lang="zh-CN" altLang="en-US" sz="1000">
                  <a:solidFill>
                    <a:srgbClr val="1A0004"/>
                  </a:solidFill>
                  <a:latin typeface="Comic Sans MS" charset="0"/>
                  <a:ea typeface="宋体" charset="0"/>
                  <a:cs typeface="宋体" charset="0"/>
                </a:rPr>
                <a:t>卫</a:t>
              </a:r>
              <a:r>
                <a:rPr kumimoji="0" lang="en-US" altLang="zh-CN" sz="1000">
                  <a:solidFill>
                    <a:srgbClr val="1A0004"/>
                  </a:solidFill>
                  <a:latin typeface="Comic Sans MS" charset="0"/>
                  <a:ea typeface="宋体" charset="0"/>
                  <a:cs typeface="宋体" charset="0"/>
                </a:rPr>
                <a:t>—</a:t>
              </a:r>
              <a:r>
                <a:rPr kumimoji="0" lang="zh-CN" altLang="en-US" sz="1000">
                  <a:solidFill>
                    <a:srgbClr val="1A0004"/>
                  </a:solidFill>
                  <a:latin typeface="Comic Sans MS" charset="0"/>
                  <a:ea typeface="宋体" charset="0"/>
                  <a:cs typeface="宋体" charset="0"/>
                </a:rPr>
                <a:t>罗</a:t>
              </a:r>
              <a:endParaRPr kumimoji="0" lang="zh-CN" altLang="en-US" sz="2800" b="0">
                <a:solidFill>
                  <a:srgbClr val="00DFCA"/>
                </a:solidFill>
                <a:latin typeface="Comic Sans MS" charset="0"/>
                <a:ea typeface="宋体" charset="0"/>
                <a:cs typeface="宋体" charset="0"/>
              </a:endParaRPr>
            </a:p>
          </p:txBody>
        </p:sp>
      </p:grpSp>
      <p:sp>
        <p:nvSpPr>
          <p:cNvPr id="622798" name="Text Box 206"/>
          <p:cNvSpPr txBox="1">
            <a:spLocks noChangeArrowheads="1"/>
          </p:cNvSpPr>
          <p:nvPr/>
        </p:nvSpPr>
        <p:spPr bwMode="auto">
          <a:xfrm>
            <a:off x="7073900" y="6284913"/>
            <a:ext cx="14795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lnSpc>
                <a:spcPct val="100000"/>
              </a:lnSpc>
              <a:spcBef>
                <a:spcPct val="50000"/>
              </a:spcBef>
              <a:buFontTx/>
              <a:buNone/>
              <a:defRPr/>
            </a:pPr>
            <a:r>
              <a:rPr kumimoji="0" lang="zh-CN" altLang="en-US" sz="1200">
                <a:solidFill>
                  <a:srgbClr val="FFFFFF"/>
                </a:solidFill>
                <a:latin typeface="宋体" charset="0"/>
                <a:ea typeface="宋体" charset="0"/>
                <a:cs typeface="宋体" charset="0"/>
              </a:rPr>
              <a:t>学生</a:t>
            </a:r>
            <a:r>
              <a:rPr kumimoji="0" lang="ja-JP" altLang="en-US" sz="1200">
                <a:solidFill>
                  <a:srgbClr val="FFFFFF"/>
                </a:solidFill>
                <a:latin typeface="宋体" charset="0"/>
                <a:ea typeface="宋体" charset="0"/>
                <a:cs typeface="宋体" charset="0"/>
              </a:rPr>
              <a:t>手册</a:t>
            </a:r>
            <a:r>
              <a:rPr kumimoji="0" lang="zh-CN" altLang="en-US" sz="1200">
                <a:solidFill>
                  <a:srgbClr val="FFFFFF"/>
                </a:solidFill>
                <a:latin typeface="宋体" charset="0"/>
                <a:ea typeface="宋体" charset="0"/>
                <a:cs typeface="宋体" charset="0"/>
              </a:rPr>
              <a:t>第</a:t>
            </a:r>
            <a:r>
              <a:rPr kumimoji="0" lang="en-US" altLang="zh-CN" sz="1200">
                <a:solidFill>
                  <a:srgbClr val="FFFFFF"/>
                </a:solidFill>
                <a:latin typeface="宋体" charset="0"/>
                <a:ea typeface="宋体" charset="0"/>
                <a:cs typeface="宋体" charset="0"/>
              </a:rPr>
              <a:t>32-37</a:t>
            </a:r>
            <a:r>
              <a:rPr kumimoji="0" lang="zh-CN" altLang="en-US" sz="1200">
                <a:solidFill>
                  <a:srgbClr val="FFFFFF"/>
                </a:solidFill>
                <a:latin typeface="宋体" charset="0"/>
                <a:ea typeface="宋体" charset="0"/>
                <a:cs typeface="宋体" charset="0"/>
              </a:rPr>
              <a:t>页</a:t>
            </a:r>
          </a:p>
        </p:txBody>
      </p:sp>
      <p:sp>
        <p:nvSpPr>
          <p:cNvPr id="81" name="Rectangle 2"/>
          <p:cNvSpPr txBox="1">
            <a:spLocks noChangeArrowheads="1"/>
          </p:cNvSpPr>
          <p:nvPr/>
        </p:nvSpPr>
        <p:spPr bwMode="auto">
          <a:xfrm>
            <a:off x="-13551" y="548680"/>
            <a:ext cx="9144000" cy="237626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en-US" sz="4800" kern="0" dirty="0">
                <a:solidFill>
                  <a:srgbClr val="FFFFFF"/>
                </a:solidFill>
                <a:effectLst>
                  <a:glow rad="127000">
                    <a:srgbClr val="000000"/>
                  </a:glow>
                </a:effectLst>
                <a:latin typeface="Arial" charset="0"/>
                <a:ea typeface="ＭＳ Ｐゴシック" charset="0"/>
                <a:cs typeface="ＭＳ Ｐゴシック" charset="0"/>
              </a:rPr>
              <a:t>God blessed Solomon for building the temple </a:t>
            </a:r>
            <a:br>
              <a:rPr kumimoji="0" lang="en-US" sz="4800" kern="0" dirty="0">
                <a:solidFill>
                  <a:srgbClr val="FFFFFF"/>
                </a:solidFill>
                <a:effectLst>
                  <a:glow rad="127000">
                    <a:srgbClr val="000000"/>
                  </a:glow>
                </a:effectLst>
                <a:latin typeface="Arial" charset="0"/>
                <a:ea typeface="ＭＳ Ｐゴシック" charset="0"/>
                <a:cs typeface="ＭＳ Ｐゴシック" charset="0"/>
              </a:rPr>
            </a:br>
            <a:r>
              <a:rPr kumimoji="0" lang="en-US" sz="4800" kern="0" dirty="0">
                <a:solidFill>
                  <a:srgbClr val="FFFFFF"/>
                </a:solidFill>
                <a:effectLst>
                  <a:glow rad="127000">
                    <a:srgbClr val="000000"/>
                  </a:glow>
                </a:effectLst>
                <a:latin typeface="Arial" charset="0"/>
                <a:ea typeface="ＭＳ Ｐゴシック" charset="0"/>
                <a:cs typeface="ＭＳ Ｐゴシック" charset="0"/>
              </a:rPr>
              <a:t>(2 Chron 1–9).</a:t>
            </a:r>
          </a:p>
        </p:txBody>
      </p:sp>
    </p:spTree>
    <p:extLst>
      <p:ext uri="{BB962C8B-B14F-4D97-AF65-F5344CB8AC3E}">
        <p14:creationId xmlns:p14="http://schemas.microsoft.com/office/powerpoint/2010/main" val="8992089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afterEffect">
                                  <p:stCondLst>
                                    <p:cond delay="0"/>
                                  </p:stCondLst>
                                  <p:childTnLst>
                                    <p:set>
                                      <p:cBhvr>
                                        <p:cTn id="6" dur="1" fill="hold">
                                          <p:stCondLst>
                                            <p:cond delay="0"/>
                                          </p:stCondLst>
                                        </p:cTn>
                                        <p:tgtEl>
                                          <p:spTgt spid="622597"/>
                                        </p:tgtEl>
                                        <p:attrNameLst>
                                          <p:attrName>style.visibility</p:attrName>
                                        </p:attrNameLst>
                                      </p:cBhvr>
                                      <p:to>
                                        <p:strVal val="visible"/>
                                      </p:to>
                                    </p:set>
                                    <p:anim calcmode="lin" valueType="num">
                                      <p:cBhvr additive="base">
                                        <p:cTn id="7" dur="5000" fill="hold"/>
                                        <p:tgtEl>
                                          <p:spTgt spid="622597"/>
                                        </p:tgtEl>
                                        <p:attrNameLst>
                                          <p:attrName>ppt_x</p:attrName>
                                        </p:attrNameLst>
                                      </p:cBhvr>
                                      <p:tavLst>
                                        <p:tav tm="0">
                                          <p:val>
                                            <p:strVal val="0-#ppt_w/2"/>
                                          </p:val>
                                        </p:tav>
                                        <p:tav tm="100000">
                                          <p:val>
                                            <p:strVal val="#ppt_x"/>
                                          </p:val>
                                        </p:tav>
                                      </p:tavLst>
                                    </p:anim>
                                    <p:anim calcmode="lin" valueType="num">
                                      <p:cBhvr additive="base">
                                        <p:cTn id="8" dur="5000" fill="hold"/>
                                        <p:tgtEl>
                                          <p:spTgt spid="62259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0"/>
                            </p:stCondLst>
                            <p:childTnLst>
                              <p:par>
                                <p:cTn id="10" presetID="10" presetClass="entr" presetSubtype="0" fill="hold" grpId="0" nodeType="afterEffect">
                                  <p:stCondLst>
                                    <p:cond delay="0"/>
                                  </p:stCondLst>
                                  <p:childTnLst>
                                    <p:set>
                                      <p:cBhvr>
                                        <p:cTn id="11" dur="1" fill="hold">
                                          <p:stCondLst>
                                            <p:cond delay="0"/>
                                          </p:stCondLst>
                                        </p:cTn>
                                        <p:tgtEl>
                                          <p:spTgt spid="622620"/>
                                        </p:tgtEl>
                                        <p:attrNameLst>
                                          <p:attrName>style.visibility</p:attrName>
                                        </p:attrNameLst>
                                      </p:cBhvr>
                                      <p:to>
                                        <p:strVal val="visible"/>
                                      </p:to>
                                    </p:set>
                                    <p:animEffect transition="in" filter="fade">
                                      <p:cBhvr>
                                        <p:cTn id="12" dur="1000"/>
                                        <p:tgtEl>
                                          <p:spTgt spid="6226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2620" grpId="0"/>
    </p:bldLst>
  </p:timing>
</p:sld>
</file>

<file path=ppt/slides/slide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00354" name="Picture 73"/>
          <p:cNvPicPr>
            <a:picLocks noChangeAspect="1" noChangeArrowheads="1"/>
          </p:cNvPicPr>
          <p:nvPr/>
        </p:nvPicPr>
        <p:blipFill>
          <a:blip r:embed="rId3">
            <a:lum bright="-24000" contrast="24000"/>
            <a:extLst>
              <a:ext uri="{28A0092B-C50C-407E-A947-70E740481C1C}">
                <a14:useLocalDpi xmlns:a14="http://schemas.microsoft.com/office/drawing/2010/main" val="0"/>
              </a:ext>
            </a:extLst>
          </a:blip>
          <a:srcRect/>
          <a:stretch>
            <a:fillRect/>
          </a:stretch>
        </p:blipFill>
        <p:spPr bwMode="auto">
          <a:xfrm>
            <a:off x="0" y="-80963"/>
            <a:ext cx="9601200" cy="6938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355" name="Text Box 3"/>
          <p:cNvSpPr txBox="1">
            <a:spLocks noChangeArrowheads="1"/>
          </p:cNvSpPr>
          <p:nvPr/>
        </p:nvSpPr>
        <p:spPr bwMode="auto">
          <a:xfrm>
            <a:off x="8229600" y="152400"/>
            <a:ext cx="73183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b="0">
                <a:latin typeface="Times New Roman" charset="0"/>
              </a:rPr>
              <a:t>271</a:t>
            </a:r>
          </a:p>
        </p:txBody>
      </p:sp>
      <p:grpSp>
        <p:nvGrpSpPr>
          <p:cNvPr id="100356" name="Group 70"/>
          <p:cNvGrpSpPr>
            <a:grpSpLocks/>
          </p:cNvGrpSpPr>
          <p:nvPr/>
        </p:nvGrpSpPr>
        <p:grpSpPr bwMode="auto">
          <a:xfrm>
            <a:off x="0" y="571500"/>
            <a:ext cx="9501188" cy="6286500"/>
            <a:chOff x="0" y="0"/>
            <a:chExt cx="4966" cy="5850"/>
          </a:xfrm>
        </p:grpSpPr>
        <p:grpSp>
          <p:nvGrpSpPr>
            <p:cNvPr id="100358" name="Group 27"/>
            <p:cNvGrpSpPr>
              <a:grpSpLocks/>
            </p:cNvGrpSpPr>
            <p:nvPr/>
          </p:nvGrpSpPr>
          <p:grpSpPr bwMode="auto">
            <a:xfrm>
              <a:off x="0" y="0"/>
              <a:ext cx="4966" cy="671"/>
              <a:chOff x="0" y="0"/>
              <a:chExt cx="4966" cy="671"/>
            </a:xfrm>
          </p:grpSpPr>
          <p:sp>
            <p:nvSpPr>
              <p:cNvPr id="10244" name="Rectangle 4"/>
              <p:cNvSpPr>
                <a:spLocks noChangeArrowheads="1"/>
              </p:cNvSpPr>
              <p:nvPr/>
            </p:nvSpPr>
            <p:spPr bwMode="auto">
              <a:xfrm>
                <a:off x="32" y="0"/>
                <a:ext cx="4900" cy="671"/>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algn="ctr" eaLnBrk="1" hangingPunct="1">
                  <a:lnSpc>
                    <a:spcPct val="100000"/>
                  </a:lnSpc>
                  <a:spcBef>
                    <a:spcPct val="0"/>
                  </a:spcBef>
                  <a:buFontTx/>
                  <a:buNone/>
                </a:pPr>
                <a:r>
                  <a:rPr kumimoji="0" lang="en-US" altLang="zh-CN" sz="3600">
                    <a:ea typeface="SimSun" charset="0"/>
                    <a:cs typeface="SimSun" charset="0"/>
                  </a:rPr>
                  <a:t> </a:t>
                </a:r>
                <a:r>
                  <a:rPr kumimoji="0" lang="zh-CN" altLang="en-US" sz="3600">
                    <a:ea typeface="SimSun" charset="0"/>
                    <a:cs typeface="SimSun" charset="0"/>
                  </a:rPr>
                  <a:t>大伟的后裔被保留</a:t>
                </a:r>
                <a:endParaRPr kumimoji="0" lang="en-US" altLang="zh-CN" sz="3600">
                  <a:ea typeface="SimSun" charset="0"/>
                  <a:cs typeface="SimSun" charset="0"/>
                </a:endParaRPr>
              </a:p>
            </p:txBody>
          </p:sp>
          <p:sp>
            <p:nvSpPr>
              <p:cNvPr id="100423" name="Rectangle 26"/>
              <p:cNvSpPr>
                <a:spLocks noChangeArrowheads="1"/>
              </p:cNvSpPr>
              <p:nvPr/>
            </p:nvSpPr>
            <p:spPr bwMode="auto">
              <a:xfrm>
                <a:off x="0" y="0"/>
                <a:ext cx="4966"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100359" name="Group 29"/>
            <p:cNvGrpSpPr>
              <a:grpSpLocks/>
            </p:cNvGrpSpPr>
            <p:nvPr/>
          </p:nvGrpSpPr>
          <p:grpSpPr bwMode="auto">
            <a:xfrm>
              <a:off x="0" y="671"/>
              <a:ext cx="2241" cy="633"/>
              <a:chOff x="0" y="671"/>
              <a:chExt cx="2241" cy="633"/>
            </a:xfrm>
          </p:grpSpPr>
          <p:sp>
            <p:nvSpPr>
              <p:cNvPr id="100420" name="Rectangle 5"/>
              <p:cNvSpPr>
                <a:spLocks noChangeArrowheads="1"/>
              </p:cNvSpPr>
              <p:nvPr/>
            </p:nvSpPr>
            <p:spPr bwMode="auto">
              <a:xfrm>
                <a:off x="32" y="671"/>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800">
                    <a:ea typeface="SimSun" charset="0"/>
                    <a:cs typeface="SimSun" charset="0"/>
                  </a:rPr>
                  <a:t>所罗门</a:t>
                </a:r>
                <a:endParaRPr kumimoji="0" lang="en-US" altLang="zh-CN" sz="2800">
                  <a:ea typeface="SimSun" charset="0"/>
                  <a:cs typeface="SimSun" charset="0"/>
                </a:endParaRPr>
              </a:p>
            </p:txBody>
          </p:sp>
          <p:sp>
            <p:nvSpPr>
              <p:cNvPr id="100421" name="Rectangle 28"/>
              <p:cNvSpPr>
                <a:spLocks noChangeArrowheads="1"/>
              </p:cNvSpPr>
              <p:nvPr/>
            </p:nvSpPr>
            <p:spPr bwMode="auto">
              <a:xfrm>
                <a:off x="0" y="671"/>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100360" name="Group 31"/>
            <p:cNvGrpSpPr>
              <a:grpSpLocks/>
            </p:cNvGrpSpPr>
            <p:nvPr/>
          </p:nvGrpSpPr>
          <p:grpSpPr bwMode="auto">
            <a:xfrm>
              <a:off x="2241" y="671"/>
              <a:ext cx="2725" cy="633"/>
              <a:chOff x="2241" y="671"/>
              <a:chExt cx="2725" cy="633"/>
            </a:xfrm>
          </p:grpSpPr>
          <p:sp>
            <p:nvSpPr>
              <p:cNvPr id="100418" name="Rectangle 6"/>
              <p:cNvSpPr>
                <a:spLocks noChangeArrowheads="1"/>
              </p:cNvSpPr>
              <p:nvPr/>
            </p:nvSpPr>
            <p:spPr bwMode="auto">
              <a:xfrm>
                <a:off x="2273" y="671"/>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ea typeface="SimSun" charset="0"/>
                    <a:cs typeface="SimSun" charset="0"/>
                  </a:rPr>
                  <a:t> </a:t>
                </a:r>
                <a:r>
                  <a:rPr kumimoji="0" lang="zh-CN" altLang="en-US" sz="2800">
                    <a:ea typeface="SimSun" charset="0"/>
                    <a:cs typeface="SimSun" charset="0"/>
                  </a:rPr>
                  <a:t>大伟的王朝</a:t>
                </a:r>
                <a:endParaRPr kumimoji="0" lang="en-US" altLang="zh-CN" sz="2800" b="0">
                  <a:ea typeface="SimSun" charset="0"/>
                  <a:cs typeface="SimSun" charset="0"/>
                </a:endParaRPr>
              </a:p>
            </p:txBody>
          </p:sp>
          <p:sp>
            <p:nvSpPr>
              <p:cNvPr id="100419" name="Rectangle 30"/>
              <p:cNvSpPr>
                <a:spLocks noChangeArrowheads="1"/>
              </p:cNvSpPr>
              <p:nvPr/>
            </p:nvSpPr>
            <p:spPr bwMode="auto">
              <a:xfrm>
                <a:off x="2241" y="671"/>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100361" name="Group 33"/>
            <p:cNvGrpSpPr>
              <a:grpSpLocks/>
            </p:cNvGrpSpPr>
            <p:nvPr/>
          </p:nvGrpSpPr>
          <p:grpSpPr bwMode="auto">
            <a:xfrm>
              <a:off x="0" y="1304"/>
              <a:ext cx="2241" cy="633"/>
              <a:chOff x="0" y="1304"/>
              <a:chExt cx="2241" cy="633"/>
            </a:xfrm>
          </p:grpSpPr>
          <p:sp>
            <p:nvSpPr>
              <p:cNvPr id="100416" name="Rectangle 7"/>
              <p:cNvSpPr>
                <a:spLocks noChangeArrowheads="1"/>
              </p:cNvSpPr>
              <p:nvPr/>
            </p:nvSpPr>
            <p:spPr bwMode="auto">
              <a:xfrm>
                <a:off x="32" y="1304"/>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ea typeface="SimSun" charset="0"/>
                    <a:cs typeface="SimSun" charset="0"/>
                  </a:rPr>
                  <a:t>  1—9 </a:t>
                </a:r>
                <a:r>
                  <a:rPr kumimoji="0" lang="zh-CN" altLang="en-US" sz="2800">
                    <a:ea typeface="SimSun" charset="0"/>
                    <a:cs typeface="SimSun" charset="0"/>
                  </a:rPr>
                  <a:t>章</a:t>
                </a:r>
                <a:endParaRPr kumimoji="0" lang="en-US" altLang="zh-CN" sz="2800" b="0">
                  <a:ea typeface="SimSun" charset="0"/>
                  <a:cs typeface="SimSun" charset="0"/>
                </a:endParaRPr>
              </a:p>
            </p:txBody>
          </p:sp>
          <p:sp>
            <p:nvSpPr>
              <p:cNvPr id="100417" name="Rectangle 32"/>
              <p:cNvSpPr>
                <a:spLocks noChangeArrowheads="1"/>
              </p:cNvSpPr>
              <p:nvPr/>
            </p:nvSpPr>
            <p:spPr bwMode="auto">
              <a:xfrm>
                <a:off x="0" y="1304"/>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100362" name="Group 35"/>
            <p:cNvGrpSpPr>
              <a:grpSpLocks/>
            </p:cNvGrpSpPr>
            <p:nvPr/>
          </p:nvGrpSpPr>
          <p:grpSpPr bwMode="auto">
            <a:xfrm>
              <a:off x="2241" y="1304"/>
              <a:ext cx="2725" cy="633"/>
              <a:chOff x="2241" y="1304"/>
              <a:chExt cx="2725" cy="633"/>
            </a:xfrm>
          </p:grpSpPr>
          <p:sp>
            <p:nvSpPr>
              <p:cNvPr id="100414" name="Rectangle 8"/>
              <p:cNvSpPr>
                <a:spLocks noChangeArrowheads="1"/>
              </p:cNvSpPr>
              <p:nvPr/>
            </p:nvSpPr>
            <p:spPr bwMode="auto">
              <a:xfrm>
                <a:off x="2273" y="1304"/>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ea typeface="SimSun" charset="0"/>
                    <a:cs typeface="SimSun" charset="0"/>
                  </a:rPr>
                  <a:t> 10—36 </a:t>
                </a:r>
                <a:r>
                  <a:rPr kumimoji="0" lang="zh-CN" altLang="en-US" sz="2800">
                    <a:ea typeface="SimSun" charset="0"/>
                    <a:cs typeface="SimSun" charset="0"/>
                  </a:rPr>
                  <a:t>章</a:t>
                </a:r>
                <a:endParaRPr kumimoji="0" lang="en-US" altLang="zh-CN" sz="2800" b="0">
                  <a:ea typeface="SimSun" charset="0"/>
                  <a:cs typeface="SimSun" charset="0"/>
                </a:endParaRPr>
              </a:p>
            </p:txBody>
          </p:sp>
          <p:sp>
            <p:nvSpPr>
              <p:cNvPr id="100415" name="Rectangle 34"/>
              <p:cNvSpPr>
                <a:spLocks noChangeArrowheads="1"/>
              </p:cNvSpPr>
              <p:nvPr/>
            </p:nvSpPr>
            <p:spPr bwMode="auto">
              <a:xfrm>
                <a:off x="2241" y="1304"/>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100363" name="Group 37"/>
            <p:cNvGrpSpPr>
              <a:grpSpLocks/>
            </p:cNvGrpSpPr>
            <p:nvPr/>
          </p:nvGrpSpPr>
          <p:grpSpPr bwMode="auto">
            <a:xfrm>
              <a:off x="0" y="1937"/>
              <a:ext cx="2241" cy="633"/>
              <a:chOff x="0" y="1937"/>
              <a:chExt cx="2241" cy="633"/>
            </a:xfrm>
          </p:grpSpPr>
          <p:sp>
            <p:nvSpPr>
              <p:cNvPr id="100412" name="Rectangle 9"/>
              <p:cNvSpPr>
                <a:spLocks noChangeArrowheads="1"/>
              </p:cNvSpPr>
              <p:nvPr/>
            </p:nvSpPr>
            <p:spPr bwMode="auto">
              <a:xfrm>
                <a:off x="32" y="1937"/>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ea typeface="SimSun" charset="0"/>
                    <a:cs typeface="SimSun" charset="0"/>
                  </a:rPr>
                  <a:t> </a:t>
                </a:r>
                <a:r>
                  <a:rPr kumimoji="0" lang="zh-CN" altLang="en-US" sz="2800">
                    <a:ea typeface="SimSun" charset="0"/>
                    <a:cs typeface="SimSun" charset="0"/>
                  </a:rPr>
                  <a:t>建造圣殿</a:t>
                </a:r>
                <a:endParaRPr kumimoji="0" lang="en-US" altLang="zh-CN" sz="2800" b="0">
                  <a:ea typeface="SimSun" charset="0"/>
                  <a:cs typeface="SimSun" charset="0"/>
                </a:endParaRPr>
              </a:p>
            </p:txBody>
          </p:sp>
          <p:sp>
            <p:nvSpPr>
              <p:cNvPr id="100413" name="Rectangle 36"/>
              <p:cNvSpPr>
                <a:spLocks noChangeArrowheads="1"/>
              </p:cNvSpPr>
              <p:nvPr/>
            </p:nvSpPr>
            <p:spPr bwMode="auto">
              <a:xfrm>
                <a:off x="0" y="1937"/>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100364" name="Group 39"/>
            <p:cNvGrpSpPr>
              <a:grpSpLocks/>
            </p:cNvGrpSpPr>
            <p:nvPr/>
          </p:nvGrpSpPr>
          <p:grpSpPr bwMode="auto">
            <a:xfrm>
              <a:off x="2241" y="1937"/>
              <a:ext cx="2725" cy="633"/>
              <a:chOff x="2241" y="1937"/>
              <a:chExt cx="2725" cy="633"/>
            </a:xfrm>
          </p:grpSpPr>
          <p:sp>
            <p:nvSpPr>
              <p:cNvPr id="100410" name="Rectangle 10"/>
              <p:cNvSpPr>
                <a:spLocks noChangeArrowheads="1"/>
              </p:cNvSpPr>
              <p:nvPr/>
            </p:nvSpPr>
            <p:spPr bwMode="auto">
              <a:xfrm>
                <a:off x="2273" y="1937"/>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800">
                    <a:ea typeface="SimSun" charset="0"/>
                    <a:cs typeface="SimSun" charset="0"/>
                  </a:rPr>
                  <a:t>歼灭圣殿</a:t>
                </a:r>
                <a:endParaRPr kumimoji="0" lang="en-US" altLang="zh-CN" sz="2800">
                  <a:ea typeface="SimSun" charset="0"/>
                  <a:cs typeface="SimSun" charset="0"/>
                </a:endParaRPr>
              </a:p>
            </p:txBody>
          </p:sp>
          <p:sp>
            <p:nvSpPr>
              <p:cNvPr id="100411" name="Rectangle 38"/>
              <p:cNvSpPr>
                <a:spLocks noChangeArrowheads="1"/>
              </p:cNvSpPr>
              <p:nvPr/>
            </p:nvSpPr>
            <p:spPr bwMode="auto">
              <a:xfrm>
                <a:off x="2241" y="1937"/>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100365" name="Group 41"/>
            <p:cNvGrpSpPr>
              <a:grpSpLocks/>
            </p:cNvGrpSpPr>
            <p:nvPr/>
          </p:nvGrpSpPr>
          <p:grpSpPr bwMode="auto">
            <a:xfrm>
              <a:off x="0" y="2570"/>
              <a:ext cx="2241" cy="633"/>
              <a:chOff x="0" y="2570"/>
              <a:chExt cx="2241" cy="633"/>
            </a:xfrm>
          </p:grpSpPr>
          <p:sp>
            <p:nvSpPr>
              <p:cNvPr id="100408" name="Rectangle 11"/>
              <p:cNvSpPr>
                <a:spLocks noChangeArrowheads="1"/>
              </p:cNvSpPr>
              <p:nvPr/>
            </p:nvSpPr>
            <p:spPr bwMode="auto">
              <a:xfrm>
                <a:off x="32" y="2570"/>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ea typeface="SimSun" charset="0"/>
                    <a:cs typeface="SimSun" charset="0"/>
                  </a:rPr>
                  <a:t> </a:t>
                </a:r>
                <a:r>
                  <a:rPr kumimoji="0" lang="zh-CN" altLang="en-US" sz="2800">
                    <a:ea typeface="SimSun" charset="0"/>
                    <a:cs typeface="SimSun" charset="0"/>
                  </a:rPr>
                  <a:t>王威</a:t>
                </a:r>
                <a:endParaRPr kumimoji="0" lang="en-US" altLang="zh-CN" sz="2800" b="0">
                  <a:ea typeface="SimSun" charset="0"/>
                  <a:cs typeface="SimSun" charset="0"/>
                </a:endParaRPr>
              </a:p>
            </p:txBody>
          </p:sp>
          <p:sp>
            <p:nvSpPr>
              <p:cNvPr id="100409" name="Rectangle 40"/>
              <p:cNvSpPr>
                <a:spLocks noChangeArrowheads="1"/>
              </p:cNvSpPr>
              <p:nvPr/>
            </p:nvSpPr>
            <p:spPr bwMode="auto">
              <a:xfrm>
                <a:off x="0" y="2570"/>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100366" name="Group 43"/>
            <p:cNvGrpSpPr>
              <a:grpSpLocks/>
            </p:cNvGrpSpPr>
            <p:nvPr/>
          </p:nvGrpSpPr>
          <p:grpSpPr bwMode="auto">
            <a:xfrm>
              <a:off x="2241" y="2570"/>
              <a:ext cx="2725" cy="633"/>
              <a:chOff x="2241" y="2570"/>
              <a:chExt cx="2725" cy="633"/>
            </a:xfrm>
          </p:grpSpPr>
          <p:sp>
            <p:nvSpPr>
              <p:cNvPr id="100406" name="Rectangle 12"/>
              <p:cNvSpPr>
                <a:spLocks noChangeArrowheads="1"/>
              </p:cNvSpPr>
              <p:nvPr/>
            </p:nvSpPr>
            <p:spPr bwMode="auto">
              <a:xfrm>
                <a:off x="2273" y="2570"/>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lang="zh-CN" altLang="en-US" sz="2800">
                    <a:ea typeface="SimSun" charset="0"/>
                    <a:cs typeface="SimSun" charset="0"/>
                  </a:rPr>
                  <a:t>废墟</a:t>
                </a:r>
                <a:endParaRPr kumimoji="0" lang="en-US" altLang="zh-CN" sz="2800" b="0">
                  <a:ea typeface="SimSun" charset="0"/>
                  <a:cs typeface="SimSun" charset="0"/>
                </a:endParaRPr>
              </a:p>
            </p:txBody>
          </p:sp>
          <p:sp>
            <p:nvSpPr>
              <p:cNvPr id="100407" name="Rectangle 42"/>
              <p:cNvSpPr>
                <a:spLocks noChangeArrowheads="1"/>
              </p:cNvSpPr>
              <p:nvPr/>
            </p:nvSpPr>
            <p:spPr bwMode="auto">
              <a:xfrm>
                <a:off x="2241" y="2570"/>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100367" name="Group 45"/>
            <p:cNvGrpSpPr>
              <a:grpSpLocks/>
            </p:cNvGrpSpPr>
            <p:nvPr/>
          </p:nvGrpSpPr>
          <p:grpSpPr bwMode="auto">
            <a:xfrm>
              <a:off x="0" y="3203"/>
              <a:ext cx="2241" cy="633"/>
              <a:chOff x="0" y="3203"/>
              <a:chExt cx="2241" cy="633"/>
            </a:xfrm>
          </p:grpSpPr>
          <p:sp>
            <p:nvSpPr>
              <p:cNvPr id="100404" name="Rectangle 13"/>
              <p:cNvSpPr>
                <a:spLocks noChangeArrowheads="1"/>
              </p:cNvSpPr>
              <p:nvPr/>
            </p:nvSpPr>
            <p:spPr bwMode="auto">
              <a:xfrm>
                <a:off x="32" y="3203"/>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ea typeface="SimSun" charset="0"/>
                    <a:cs typeface="SimSun" charset="0"/>
                  </a:rPr>
                  <a:t> 40 </a:t>
                </a:r>
                <a:r>
                  <a:rPr kumimoji="0" lang="zh-CN" altLang="en-US" sz="2800">
                    <a:ea typeface="SimSun" charset="0"/>
                    <a:cs typeface="SimSun" charset="0"/>
                  </a:rPr>
                  <a:t>年</a:t>
                </a:r>
                <a:endParaRPr kumimoji="0" lang="en-US" altLang="zh-CN" sz="2800" b="0">
                  <a:ea typeface="SimSun" charset="0"/>
                  <a:cs typeface="SimSun" charset="0"/>
                </a:endParaRPr>
              </a:p>
            </p:txBody>
          </p:sp>
          <p:sp>
            <p:nvSpPr>
              <p:cNvPr id="100405" name="Rectangle 44"/>
              <p:cNvSpPr>
                <a:spLocks noChangeArrowheads="1"/>
              </p:cNvSpPr>
              <p:nvPr/>
            </p:nvSpPr>
            <p:spPr bwMode="auto">
              <a:xfrm>
                <a:off x="0" y="3203"/>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100368" name="Group 47"/>
            <p:cNvGrpSpPr>
              <a:grpSpLocks/>
            </p:cNvGrpSpPr>
            <p:nvPr/>
          </p:nvGrpSpPr>
          <p:grpSpPr bwMode="auto">
            <a:xfrm>
              <a:off x="2241" y="3203"/>
              <a:ext cx="2725" cy="633"/>
              <a:chOff x="2241" y="3203"/>
              <a:chExt cx="2725" cy="633"/>
            </a:xfrm>
          </p:grpSpPr>
          <p:sp>
            <p:nvSpPr>
              <p:cNvPr id="100402" name="Rectangle 14"/>
              <p:cNvSpPr>
                <a:spLocks noChangeArrowheads="1"/>
              </p:cNvSpPr>
              <p:nvPr/>
            </p:nvSpPr>
            <p:spPr bwMode="auto">
              <a:xfrm>
                <a:off x="2273" y="3203"/>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800">
                    <a:ea typeface="SimSun" charset="0"/>
                    <a:cs typeface="SimSun" charset="0"/>
                  </a:rPr>
                  <a:t> 393 </a:t>
                </a:r>
                <a:r>
                  <a:rPr kumimoji="0" lang="zh-CN" altLang="en-US" sz="2800">
                    <a:ea typeface="SimSun" charset="0"/>
                    <a:cs typeface="SimSun" charset="0"/>
                  </a:rPr>
                  <a:t>年</a:t>
                </a:r>
                <a:endParaRPr kumimoji="0" lang="en-US" altLang="zh-CN" sz="2800" b="0">
                  <a:ea typeface="SimSun" charset="0"/>
                  <a:cs typeface="SimSun" charset="0"/>
                </a:endParaRPr>
              </a:p>
            </p:txBody>
          </p:sp>
          <p:sp>
            <p:nvSpPr>
              <p:cNvPr id="100403" name="Rectangle 46"/>
              <p:cNvSpPr>
                <a:spLocks noChangeArrowheads="1"/>
              </p:cNvSpPr>
              <p:nvPr/>
            </p:nvSpPr>
            <p:spPr bwMode="auto">
              <a:xfrm>
                <a:off x="2241" y="3203"/>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100369" name="Group 49"/>
            <p:cNvGrpSpPr>
              <a:grpSpLocks/>
            </p:cNvGrpSpPr>
            <p:nvPr/>
          </p:nvGrpSpPr>
          <p:grpSpPr bwMode="auto">
            <a:xfrm>
              <a:off x="0" y="3836"/>
              <a:ext cx="2241" cy="633"/>
              <a:chOff x="0" y="3836"/>
              <a:chExt cx="2241" cy="633"/>
            </a:xfrm>
          </p:grpSpPr>
          <p:sp>
            <p:nvSpPr>
              <p:cNvPr id="100400" name="Rectangle 15"/>
              <p:cNvSpPr>
                <a:spLocks noChangeArrowheads="1"/>
              </p:cNvSpPr>
              <p:nvPr/>
            </p:nvSpPr>
            <p:spPr bwMode="auto">
              <a:xfrm>
                <a:off x="32" y="3836"/>
                <a:ext cx="217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800">
                    <a:ea typeface="SimSun" charset="0"/>
                    <a:cs typeface="SimSun" charset="0"/>
                  </a:rPr>
                  <a:t>公元</a:t>
                </a:r>
                <a:r>
                  <a:rPr kumimoji="0" lang="en-US" altLang="zh-CN" sz="2800">
                    <a:ea typeface="SimSun" charset="0"/>
                    <a:cs typeface="SimSun" charset="0"/>
                  </a:rPr>
                  <a:t> 971-931 </a:t>
                </a:r>
                <a:r>
                  <a:rPr kumimoji="0" lang="zh-CN" altLang="en-US" sz="2800">
                    <a:ea typeface="SimSun" charset="0"/>
                    <a:cs typeface="SimSun" charset="0"/>
                  </a:rPr>
                  <a:t>年</a:t>
                </a:r>
                <a:endParaRPr kumimoji="0" lang="en-US" altLang="zh-CN" sz="2800" b="0">
                  <a:ea typeface="SimSun" charset="0"/>
                  <a:cs typeface="SimSun" charset="0"/>
                </a:endParaRPr>
              </a:p>
            </p:txBody>
          </p:sp>
          <p:sp>
            <p:nvSpPr>
              <p:cNvPr id="100401" name="Rectangle 48"/>
              <p:cNvSpPr>
                <a:spLocks noChangeArrowheads="1"/>
              </p:cNvSpPr>
              <p:nvPr/>
            </p:nvSpPr>
            <p:spPr bwMode="auto">
              <a:xfrm>
                <a:off x="0" y="3836"/>
                <a:ext cx="224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100370" name="Group 51"/>
            <p:cNvGrpSpPr>
              <a:grpSpLocks/>
            </p:cNvGrpSpPr>
            <p:nvPr/>
          </p:nvGrpSpPr>
          <p:grpSpPr bwMode="auto">
            <a:xfrm>
              <a:off x="2241" y="3836"/>
              <a:ext cx="2725" cy="633"/>
              <a:chOff x="2241" y="3836"/>
              <a:chExt cx="2725" cy="633"/>
            </a:xfrm>
          </p:grpSpPr>
          <p:sp>
            <p:nvSpPr>
              <p:cNvPr id="100398" name="Rectangle 16"/>
              <p:cNvSpPr>
                <a:spLocks noChangeArrowheads="1"/>
              </p:cNvSpPr>
              <p:nvPr/>
            </p:nvSpPr>
            <p:spPr bwMode="auto">
              <a:xfrm>
                <a:off x="2273" y="3836"/>
                <a:ext cx="266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sz="2800">
                    <a:ea typeface="SimSun" charset="0"/>
                    <a:cs typeface="SimSun" charset="0"/>
                  </a:rPr>
                  <a:t>主前</a:t>
                </a:r>
                <a:r>
                  <a:rPr kumimoji="0" lang="en-US" altLang="zh-CN" sz="2800">
                    <a:ea typeface="SimSun" charset="0"/>
                    <a:cs typeface="SimSun" charset="0"/>
                  </a:rPr>
                  <a:t>931-538 </a:t>
                </a:r>
                <a:r>
                  <a:rPr kumimoji="0" lang="zh-CN" altLang="en-US" sz="2800">
                    <a:ea typeface="SimSun" charset="0"/>
                    <a:cs typeface="SimSun" charset="0"/>
                  </a:rPr>
                  <a:t>年</a:t>
                </a:r>
                <a:endParaRPr kumimoji="0" lang="en-US" altLang="zh-CN" sz="2800" b="0">
                  <a:ea typeface="SimSun" charset="0"/>
                  <a:cs typeface="SimSun" charset="0"/>
                </a:endParaRPr>
              </a:p>
            </p:txBody>
          </p:sp>
          <p:sp>
            <p:nvSpPr>
              <p:cNvPr id="100399" name="Rectangle 50"/>
              <p:cNvSpPr>
                <a:spLocks noChangeArrowheads="1"/>
              </p:cNvSpPr>
              <p:nvPr/>
            </p:nvSpPr>
            <p:spPr bwMode="auto">
              <a:xfrm>
                <a:off x="2241" y="3836"/>
                <a:ext cx="272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100371" name="Group 53"/>
            <p:cNvGrpSpPr>
              <a:grpSpLocks/>
            </p:cNvGrpSpPr>
            <p:nvPr/>
          </p:nvGrpSpPr>
          <p:grpSpPr bwMode="auto">
            <a:xfrm>
              <a:off x="0" y="4469"/>
              <a:ext cx="697" cy="978"/>
              <a:chOff x="0" y="4469"/>
              <a:chExt cx="697" cy="978"/>
            </a:xfrm>
          </p:grpSpPr>
          <p:sp>
            <p:nvSpPr>
              <p:cNvPr id="100396" name="Rectangle 17"/>
              <p:cNvSpPr>
                <a:spLocks noChangeArrowheads="1"/>
              </p:cNvSpPr>
              <p:nvPr/>
            </p:nvSpPr>
            <p:spPr bwMode="auto">
              <a:xfrm>
                <a:off x="32" y="4469"/>
                <a:ext cx="633"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ea typeface="SimSun" charset="0"/>
                    <a:cs typeface="SimSun" charset="0"/>
                  </a:rPr>
                  <a:t> </a:t>
                </a:r>
                <a:r>
                  <a:rPr kumimoji="0" lang="zh-CN" altLang="en-US" sz="2000">
                    <a:ea typeface="SimSun" charset="0"/>
                    <a:cs typeface="SimSun" charset="0"/>
                  </a:rPr>
                  <a:t>财富与</a:t>
                </a:r>
                <a:endParaRPr kumimoji="0" lang="en-US" altLang="zh-CN" sz="2000">
                  <a:ea typeface="SimSun" charset="0"/>
                  <a:cs typeface="SimSun" charset="0"/>
                </a:endParaRPr>
              </a:p>
              <a:p>
                <a:pPr algn="ctr" eaLnBrk="1" hangingPunct="1">
                  <a:lnSpc>
                    <a:spcPct val="100000"/>
                  </a:lnSpc>
                  <a:spcBef>
                    <a:spcPct val="0"/>
                  </a:spcBef>
                  <a:buFontTx/>
                  <a:buNone/>
                </a:pPr>
                <a:r>
                  <a:rPr kumimoji="0" lang="zh-CN" altLang="en-US" sz="2000">
                    <a:ea typeface="SimSun" charset="0"/>
                    <a:cs typeface="SimSun" charset="0"/>
                  </a:rPr>
                  <a:t>智慧</a:t>
                </a:r>
                <a:endParaRPr kumimoji="0" lang="en-US" altLang="zh-CN" sz="2000" b="0">
                  <a:ea typeface="SimSun" charset="0"/>
                  <a:cs typeface="SimSun" charset="0"/>
                </a:endParaRPr>
              </a:p>
              <a:p>
                <a:pPr algn="ctr">
                  <a:lnSpc>
                    <a:spcPct val="100000"/>
                  </a:lnSpc>
                  <a:spcBef>
                    <a:spcPct val="0"/>
                  </a:spcBef>
                  <a:buFontTx/>
                  <a:buNone/>
                </a:pPr>
                <a:r>
                  <a:rPr kumimoji="0" lang="en-US" altLang="zh-CN" sz="2000">
                    <a:ea typeface="SimSun" charset="0"/>
                    <a:cs typeface="SimSun" charset="0"/>
                  </a:rPr>
                  <a:t>1</a:t>
                </a:r>
                <a:endParaRPr kumimoji="0" lang="en-US" altLang="zh-CN" sz="2000" b="0">
                  <a:ea typeface="SimSun" charset="0"/>
                  <a:cs typeface="SimSun" charset="0"/>
                </a:endParaRPr>
              </a:p>
            </p:txBody>
          </p:sp>
          <p:sp>
            <p:nvSpPr>
              <p:cNvPr id="100397" name="Rectangle 52"/>
              <p:cNvSpPr>
                <a:spLocks noChangeArrowheads="1"/>
              </p:cNvSpPr>
              <p:nvPr/>
            </p:nvSpPr>
            <p:spPr bwMode="auto">
              <a:xfrm>
                <a:off x="0" y="4469"/>
                <a:ext cx="697"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100372" name="Group 55"/>
            <p:cNvGrpSpPr>
              <a:grpSpLocks/>
            </p:cNvGrpSpPr>
            <p:nvPr/>
          </p:nvGrpSpPr>
          <p:grpSpPr bwMode="auto">
            <a:xfrm>
              <a:off x="697" y="4469"/>
              <a:ext cx="803" cy="978"/>
              <a:chOff x="697" y="4469"/>
              <a:chExt cx="803" cy="978"/>
            </a:xfrm>
          </p:grpSpPr>
          <p:sp>
            <p:nvSpPr>
              <p:cNvPr id="100394" name="Rectangle 18"/>
              <p:cNvSpPr>
                <a:spLocks noChangeArrowheads="1"/>
              </p:cNvSpPr>
              <p:nvPr/>
            </p:nvSpPr>
            <p:spPr bwMode="auto">
              <a:xfrm>
                <a:off x="729" y="4469"/>
                <a:ext cx="739"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ea typeface="SimSun" charset="0"/>
                    <a:cs typeface="SimSun" charset="0"/>
                  </a:rPr>
                  <a:t> </a:t>
                </a:r>
                <a:r>
                  <a:rPr kumimoji="0" lang="zh-CN" altLang="en-US" sz="2000">
                    <a:ea typeface="SimSun" charset="0"/>
                    <a:cs typeface="SimSun" charset="0"/>
                  </a:rPr>
                  <a:t>圣殿</a:t>
                </a:r>
                <a:endParaRPr kumimoji="0" lang="en-US" altLang="zh-CN" sz="2000" b="0">
                  <a:ea typeface="SimSun" charset="0"/>
                  <a:cs typeface="SimSun" charset="0"/>
                </a:endParaRPr>
              </a:p>
              <a:p>
                <a:pPr algn="ctr">
                  <a:lnSpc>
                    <a:spcPct val="100000"/>
                  </a:lnSpc>
                  <a:spcBef>
                    <a:spcPct val="0"/>
                  </a:spcBef>
                  <a:buFontTx/>
                  <a:buNone/>
                </a:pPr>
                <a:r>
                  <a:rPr kumimoji="0" lang="en-US" altLang="zh-CN" sz="2000">
                    <a:ea typeface="SimSun" charset="0"/>
                    <a:cs typeface="SimSun" charset="0"/>
                  </a:rPr>
                  <a:t>2—7</a:t>
                </a:r>
                <a:endParaRPr kumimoji="0" lang="en-US" altLang="zh-CN" sz="2000" b="0">
                  <a:ea typeface="SimSun" charset="0"/>
                  <a:cs typeface="SimSun" charset="0"/>
                </a:endParaRPr>
              </a:p>
            </p:txBody>
          </p:sp>
          <p:sp>
            <p:nvSpPr>
              <p:cNvPr id="100395" name="Rectangle 54"/>
              <p:cNvSpPr>
                <a:spLocks noChangeArrowheads="1"/>
              </p:cNvSpPr>
              <p:nvPr/>
            </p:nvSpPr>
            <p:spPr bwMode="auto">
              <a:xfrm>
                <a:off x="697" y="4469"/>
                <a:ext cx="803"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100373" name="Group 57"/>
            <p:cNvGrpSpPr>
              <a:grpSpLocks/>
            </p:cNvGrpSpPr>
            <p:nvPr/>
          </p:nvGrpSpPr>
          <p:grpSpPr bwMode="auto">
            <a:xfrm>
              <a:off x="1500" y="4469"/>
              <a:ext cx="741" cy="978"/>
              <a:chOff x="1500" y="4469"/>
              <a:chExt cx="741" cy="978"/>
            </a:xfrm>
          </p:grpSpPr>
          <p:sp>
            <p:nvSpPr>
              <p:cNvPr id="100392" name="Rectangle 19"/>
              <p:cNvSpPr>
                <a:spLocks noChangeArrowheads="1"/>
              </p:cNvSpPr>
              <p:nvPr/>
            </p:nvSpPr>
            <p:spPr bwMode="auto">
              <a:xfrm>
                <a:off x="1532" y="4469"/>
                <a:ext cx="677"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en-US" altLang="zh-CN" sz="2000">
                    <a:ea typeface="SimSun" charset="0"/>
                    <a:cs typeface="SimSun" charset="0"/>
                  </a:rPr>
                  <a:t> </a:t>
                </a:r>
                <a:r>
                  <a:rPr kumimoji="0" lang="zh-CN" altLang="en-US" sz="2000">
                    <a:ea typeface="SimSun" charset="0"/>
                    <a:cs typeface="SimSun" charset="0"/>
                  </a:rPr>
                  <a:t>成功与</a:t>
                </a:r>
                <a:endParaRPr kumimoji="0" lang="en-US" altLang="zh-CN" sz="2000">
                  <a:ea typeface="SimSun" charset="0"/>
                  <a:cs typeface="SimSun" charset="0"/>
                </a:endParaRPr>
              </a:p>
              <a:p>
                <a:pPr algn="ctr" eaLnBrk="1" hangingPunct="1">
                  <a:lnSpc>
                    <a:spcPct val="100000"/>
                  </a:lnSpc>
                  <a:spcBef>
                    <a:spcPct val="0"/>
                  </a:spcBef>
                  <a:buFontTx/>
                  <a:buNone/>
                </a:pPr>
                <a:r>
                  <a:rPr kumimoji="0" lang="zh-CN" altLang="en-US" sz="2000">
                    <a:ea typeface="SimSun" charset="0"/>
                    <a:cs typeface="SimSun" charset="0"/>
                  </a:rPr>
                  <a:t>死亡</a:t>
                </a:r>
                <a:endParaRPr kumimoji="0" lang="en-US" altLang="zh-CN" sz="2000" b="0">
                  <a:ea typeface="SimSun" charset="0"/>
                  <a:cs typeface="SimSun" charset="0"/>
                </a:endParaRPr>
              </a:p>
              <a:p>
                <a:pPr algn="ctr">
                  <a:lnSpc>
                    <a:spcPct val="100000"/>
                  </a:lnSpc>
                  <a:spcBef>
                    <a:spcPct val="0"/>
                  </a:spcBef>
                  <a:buFontTx/>
                  <a:buNone/>
                </a:pPr>
                <a:r>
                  <a:rPr kumimoji="0" lang="en-US" altLang="zh-CN" sz="2000">
                    <a:ea typeface="SimSun" charset="0"/>
                    <a:cs typeface="SimSun" charset="0"/>
                  </a:rPr>
                  <a:t>8—9</a:t>
                </a:r>
                <a:endParaRPr kumimoji="0" lang="en-US" altLang="zh-CN" sz="2000" b="0">
                  <a:ea typeface="SimSun" charset="0"/>
                  <a:cs typeface="SimSun" charset="0"/>
                </a:endParaRPr>
              </a:p>
            </p:txBody>
          </p:sp>
          <p:sp>
            <p:nvSpPr>
              <p:cNvPr id="100393" name="Rectangle 56"/>
              <p:cNvSpPr>
                <a:spLocks noChangeArrowheads="1"/>
              </p:cNvSpPr>
              <p:nvPr/>
            </p:nvSpPr>
            <p:spPr bwMode="auto">
              <a:xfrm>
                <a:off x="1500" y="4469"/>
                <a:ext cx="741"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100374" name="Group 59"/>
            <p:cNvGrpSpPr>
              <a:grpSpLocks/>
            </p:cNvGrpSpPr>
            <p:nvPr/>
          </p:nvGrpSpPr>
          <p:grpSpPr bwMode="auto">
            <a:xfrm>
              <a:off x="2241" y="4469"/>
              <a:ext cx="966" cy="978"/>
              <a:chOff x="2241" y="4469"/>
              <a:chExt cx="966" cy="978"/>
            </a:xfrm>
          </p:grpSpPr>
          <p:sp>
            <p:nvSpPr>
              <p:cNvPr id="100390" name="Rectangle 20"/>
              <p:cNvSpPr>
                <a:spLocks noChangeArrowheads="1"/>
              </p:cNvSpPr>
              <p:nvPr/>
            </p:nvSpPr>
            <p:spPr bwMode="auto">
              <a:xfrm>
                <a:off x="2273" y="4469"/>
                <a:ext cx="902"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80000"/>
                  </a:lnSpc>
                  <a:spcBef>
                    <a:spcPct val="0"/>
                  </a:spcBef>
                  <a:buFontTx/>
                  <a:buNone/>
                </a:pPr>
                <a:r>
                  <a:rPr kumimoji="0" lang="zh-CN" altLang="en-US" sz="1800">
                    <a:ea typeface="SimSun" charset="0"/>
                    <a:cs typeface="SimSun" charset="0"/>
                  </a:rPr>
                  <a:t>王国因罗波安</a:t>
                </a:r>
                <a:endParaRPr kumimoji="0" lang="en-US" altLang="zh-CN" sz="1800">
                  <a:ea typeface="SimSun" charset="0"/>
                  <a:cs typeface="SimSun" charset="0"/>
                </a:endParaRPr>
              </a:p>
              <a:p>
                <a:pPr algn="ctr" eaLnBrk="1" hangingPunct="1">
                  <a:lnSpc>
                    <a:spcPct val="80000"/>
                  </a:lnSpc>
                  <a:spcBef>
                    <a:spcPct val="0"/>
                  </a:spcBef>
                  <a:buFontTx/>
                  <a:buNone/>
                </a:pPr>
                <a:r>
                  <a:rPr kumimoji="0" lang="zh-CN" altLang="en-US" sz="1800">
                    <a:ea typeface="SimSun" charset="0"/>
                    <a:cs typeface="SimSun" charset="0"/>
                  </a:rPr>
                  <a:t>而分裂</a:t>
                </a:r>
                <a:endParaRPr kumimoji="0" lang="en-US" altLang="zh-CN" sz="2000">
                  <a:ea typeface="SimSun" charset="0"/>
                  <a:cs typeface="SimSun" charset="0"/>
                </a:endParaRPr>
              </a:p>
              <a:p>
                <a:pPr algn="ctr">
                  <a:lnSpc>
                    <a:spcPct val="80000"/>
                  </a:lnSpc>
                  <a:spcBef>
                    <a:spcPct val="0"/>
                  </a:spcBef>
                  <a:buFontTx/>
                  <a:buNone/>
                </a:pPr>
                <a:r>
                  <a:rPr kumimoji="0" lang="en-US" altLang="zh-CN" sz="2000">
                    <a:ea typeface="SimSun" charset="0"/>
                    <a:cs typeface="SimSun" charset="0"/>
                  </a:rPr>
                  <a:t>10—12</a:t>
                </a:r>
                <a:endParaRPr kumimoji="0" lang="en-US" altLang="zh-CN" sz="2000" b="0">
                  <a:ea typeface="SimSun" charset="0"/>
                  <a:cs typeface="SimSun" charset="0"/>
                </a:endParaRPr>
              </a:p>
            </p:txBody>
          </p:sp>
          <p:sp>
            <p:nvSpPr>
              <p:cNvPr id="100391" name="Rectangle 58"/>
              <p:cNvSpPr>
                <a:spLocks noChangeArrowheads="1"/>
              </p:cNvSpPr>
              <p:nvPr/>
            </p:nvSpPr>
            <p:spPr bwMode="auto">
              <a:xfrm>
                <a:off x="2241" y="4469"/>
                <a:ext cx="966"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100375" name="Group 61"/>
            <p:cNvGrpSpPr>
              <a:grpSpLocks/>
            </p:cNvGrpSpPr>
            <p:nvPr/>
          </p:nvGrpSpPr>
          <p:grpSpPr bwMode="auto">
            <a:xfrm>
              <a:off x="3207" y="4469"/>
              <a:ext cx="684" cy="978"/>
              <a:chOff x="3207" y="4469"/>
              <a:chExt cx="684" cy="978"/>
            </a:xfrm>
          </p:grpSpPr>
          <p:sp>
            <p:nvSpPr>
              <p:cNvPr id="100388" name="Rectangle 21"/>
              <p:cNvSpPr>
                <a:spLocks noChangeArrowheads="1"/>
              </p:cNvSpPr>
              <p:nvPr/>
            </p:nvSpPr>
            <p:spPr bwMode="auto">
              <a:xfrm>
                <a:off x="3239" y="4469"/>
                <a:ext cx="620"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80000"/>
                  </a:lnSpc>
                  <a:spcBef>
                    <a:spcPct val="0"/>
                  </a:spcBef>
                  <a:buFontTx/>
                  <a:buNone/>
                </a:pPr>
                <a:r>
                  <a:rPr kumimoji="0" lang="zh-CN" altLang="en-US" sz="1800">
                    <a:ea typeface="SimSun" charset="0"/>
                    <a:cs typeface="SimSun" charset="0"/>
                  </a:rPr>
                  <a:t>七个坏</a:t>
                </a:r>
                <a:r>
                  <a:rPr kumimoji="0" lang="en-US" altLang="zh-CN" sz="1800">
                    <a:ea typeface="SimSun" charset="0"/>
                    <a:cs typeface="SimSun" charset="0"/>
                  </a:rPr>
                  <a:t>, </a:t>
                </a:r>
                <a:endParaRPr kumimoji="0" lang="en-US" altLang="zh-CN" sz="1800" b="0">
                  <a:ea typeface="SimSun" charset="0"/>
                  <a:cs typeface="SimSun" charset="0"/>
                </a:endParaRPr>
              </a:p>
              <a:p>
                <a:pPr algn="ctr">
                  <a:lnSpc>
                    <a:spcPct val="80000"/>
                  </a:lnSpc>
                  <a:spcBef>
                    <a:spcPct val="0"/>
                  </a:spcBef>
                  <a:buFontTx/>
                  <a:buNone/>
                </a:pPr>
                <a:r>
                  <a:rPr kumimoji="0" lang="zh-CN" altLang="en-US" sz="1800">
                    <a:ea typeface="SimSun" charset="0"/>
                    <a:cs typeface="SimSun" charset="0"/>
                  </a:rPr>
                  <a:t>八个好的</a:t>
                </a:r>
                <a:r>
                  <a:rPr kumimoji="0" lang="en-US" altLang="zh-CN" sz="1800">
                    <a:ea typeface="SimSun" charset="0"/>
                    <a:cs typeface="SimSun" charset="0"/>
                  </a:rPr>
                  <a:t> </a:t>
                </a:r>
                <a:r>
                  <a:rPr kumimoji="0" lang="zh-CN" altLang="en-US" sz="1800">
                    <a:ea typeface="SimSun" charset="0"/>
                    <a:cs typeface="SimSun" charset="0"/>
                  </a:rPr>
                  <a:t>诸王</a:t>
                </a:r>
                <a:endParaRPr kumimoji="0" lang="en-US" altLang="zh-CN" sz="1800" b="0">
                  <a:ea typeface="SimSun" charset="0"/>
                  <a:cs typeface="SimSun" charset="0"/>
                </a:endParaRPr>
              </a:p>
              <a:p>
                <a:pPr algn="ctr">
                  <a:lnSpc>
                    <a:spcPct val="80000"/>
                  </a:lnSpc>
                  <a:spcBef>
                    <a:spcPct val="0"/>
                  </a:spcBef>
                  <a:buFontTx/>
                  <a:buNone/>
                </a:pPr>
                <a:r>
                  <a:rPr kumimoji="0" lang="en-US" altLang="zh-CN" sz="2000">
                    <a:ea typeface="SimSun" charset="0"/>
                    <a:cs typeface="SimSun" charset="0"/>
                  </a:rPr>
                  <a:t>13—35</a:t>
                </a:r>
                <a:endParaRPr kumimoji="0" lang="en-US" altLang="zh-CN" sz="2000" b="0">
                  <a:ea typeface="SimSun" charset="0"/>
                  <a:cs typeface="SimSun" charset="0"/>
                </a:endParaRPr>
              </a:p>
            </p:txBody>
          </p:sp>
          <p:sp>
            <p:nvSpPr>
              <p:cNvPr id="100389" name="Rectangle 60"/>
              <p:cNvSpPr>
                <a:spLocks noChangeArrowheads="1"/>
              </p:cNvSpPr>
              <p:nvPr/>
            </p:nvSpPr>
            <p:spPr bwMode="auto">
              <a:xfrm>
                <a:off x="3207" y="4469"/>
                <a:ext cx="684"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100376" name="Group 63"/>
            <p:cNvGrpSpPr>
              <a:grpSpLocks/>
            </p:cNvGrpSpPr>
            <p:nvPr/>
          </p:nvGrpSpPr>
          <p:grpSpPr bwMode="auto">
            <a:xfrm>
              <a:off x="3891" y="4469"/>
              <a:ext cx="1075" cy="978"/>
              <a:chOff x="3891" y="4469"/>
              <a:chExt cx="1075" cy="978"/>
            </a:xfrm>
          </p:grpSpPr>
          <p:sp>
            <p:nvSpPr>
              <p:cNvPr id="100386" name="Rectangle 22"/>
              <p:cNvSpPr>
                <a:spLocks noChangeArrowheads="1"/>
              </p:cNvSpPr>
              <p:nvPr/>
            </p:nvSpPr>
            <p:spPr bwMode="auto">
              <a:xfrm>
                <a:off x="3923" y="4469"/>
                <a:ext cx="1011" cy="9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80000"/>
                  </a:lnSpc>
                  <a:spcBef>
                    <a:spcPct val="0"/>
                  </a:spcBef>
                  <a:buFontTx/>
                  <a:buNone/>
                </a:pPr>
                <a:r>
                  <a:rPr kumimoji="0" lang="zh-CN" altLang="en-US" sz="1800">
                    <a:ea typeface="SimSun" charset="0"/>
                    <a:cs typeface="SimSun" charset="0"/>
                  </a:rPr>
                  <a:t>四个坏王然</a:t>
                </a:r>
                <a:r>
                  <a:rPr kumimoji="0" lang="en-US" altLang="zh-CN" sz="1800">
                    <a:ea typeface="SimSun" charset="0"/>
                    <a:cs typeface="SimSun" charset="0"/>
                  </a:rPr>
                  <a:t> </a:t>
                </a:r>
                <a:r>
                  <a:rPr kumimoji="0" lang="zh-CN" altLang="en-US" sz="1800">
                    <a:ea typeface="SimSun" charset="0"/>
                    <a:cs typeface="SimSun" charset="0"/>
                  </a:rPr>
                  <a:t>后</a:t>
                </a:r>
                <a:r>
                  <a:rPr kumimoji="0" lang="en-US" altLang="zh-CN" sz="1800">
                    <a:ea typeface="SimSun" charset="0"/>
                    <a:cs typeface="SimSun" charset="0"/>
                  </a:rPr>
                  <a:t> </a:t>
                </a:r>
              </a:p>
              <a:p>
                <a:pPr algn="ctr" eaLnBrk="1" hangingPunct="1">
                  <a:lnSpc>
                    <a:spcPct val="80000"/>
                  </a:lnSpc>
                  <a:spcBef>
                    <a:spcPct val="0"/>
                  </a:spcBef>
                  <a:buFontTx/>
                  <a:buNone/>
                </a:pPr>
                <a:r>
                  <a:rPr kumimoji="0" lang="zh-CN" altLang="en-US" sz="1800">
                    <a:ea typeface="SimSun" charset="0"/>
                    <a:cs typeface="SimSun" charset="0"/>
                  </a:rPr>
                  <a:t>犹大国沦陷</a:t>
                </a:r>
                <a:endParaRPr kumimoji="0" lang="en-US" altLang="zh-CN" sz="1800" b="0">
                  <a:ea typeface="SimSun" charset="0"/>
                  <a:cs typeface="SimSun" charset="0"/>
                </a:endParaRPr>
              </a:p>
              <a:p>
                <a:pPr algn="ctr">
                  <a:lnSpc>
                    <a:spcPct val="80000"/>
                  </a:lnSpc>
                  <a:spcBef>
                    <a:spcPct val="0"/>
                  </a:spcBef>
                  <a:buFontTx/>
                  <a:buNone/>
                </a:pPr>
                <a:r>
                  <a:rPr kumimoji="0" lang="en-US" altLang="zh-CN" sz="2000">
                    <a:ea typeface="SimSun" charset="0"/>
                    <a:cs typeface="SimSun" charset="0"/>
                  </a:rPr>
                  <a:t>36</a:t>
                </a:r>
                <a:endParaRPr kumimoji="0" lang="en-US" altLang="zh-CN" sz="2000" b="0">
                  <a:ea typeface="SimSun" charset="0"/>
                  <a:cs typeface="SimSun" charset="0"/>
                </a:endParaRPr>
              </a:p>
            </p:txBody>
          </p:sp>
          <p:sp>
            <p:nvSpPr>
              <p:cNvPr id="100387" name="Rectangle 62"/>
              <p:cNvSpPr>
                <a:spLocks noChangeArrowheads="1"/>
              </p:cNvSpPr>
              <p:nvPr/>
            </p:nvSpPr>
            <p:spPr bwMode="auto">
              <a:xfrm>
                <a:off x="3891" y="4469"/>
                <a:ext cx="1075"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100377" name="Group 65"/>
            <p:cNvGrpSpPr>
              <a:grpSpLocks/>
            </p:cNvGrpSpPr>
            <p:nvPr/>
          </p:nvGrpSpPr>
          <p:grpSpPr bwMode="auto">
            <a:xfrm>
              <a:off x="0" y="5447"/>
              <a:ext cx="2241" cy="403"/>
              <a:chOff x="0" y="5447"/>
              <a:chExt cx="2241" cy="403"/>
            </a:xfrm>
          </p:grpSpPr>
          <p:sp>
            <p:nvSpPr>
              <p:cNvPr id="100384" name="Rectangle 23"/>
              <p:cNvSpPr>
                <a:spLocks noChangeArrowheads="1"/>
              </p:cNvSpPr>
              <p:nvPr/>
            </p:nvSpPr>
            <p:spPr bwMode="auto">
              <a:xfrm>
                <a:off x="32" y="5447"/>
                <a:ext cx="2177"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a:ea typeface="SimSun" charset="0"/>
                    <a:cs typeface="SimSun" charset="0"/>
                  </a:rPr>
                  <a:t>列王纪上</a:t>
                </a:r>
                <a:r>
                  <a:rPr kumimoji="0" lang="en-US" altLang="zh-CN">
                    <a:ea typeface="SimSun" charset="0"/>
                    <a:cs typeface="SimSun" charset="0"/>
                  </a:rPr>
                  <a:t> 1–11 </a:t>
                </a:r>
                <a:r>
                  <a:rPr kumimoji="0" lang="zh-CN" altLang="en-US">
                    <a:ea typeface="SimSun" charset="0"/>
                    <a:cs typeface="SimSun" charset="0"/>
                  </a:rPr>
                  <a:t>章</a:t>
                </a:r>
                <a:endParaRPr kumimoji="0" lang="en-US" altLang="zh-CN" b="0">
                  <a:ea typeface="SimSun" charset="0"/>
                  <a:cs typeface="SimSun" charset="0"/>
                </a:endParaRPr>
              </a:p>
            </p:txBody>
          </p:sp>
          <p:sp>
            <p:nvSpPr>
              <p:cNvPr id="100385" name="Rectangle 64"/>
              <p:cNvSpPr>
                <a:spLocks noChangeArrowheads="1"/>
              </p:cNvSpPr>
              <p:nvPr/>
            </p:nvSpPr>
            <p:spPr bwMode="auto">
              <a:xfrm>
                <a:off x="0" y="5447"/>
                <a:ext cx="2241"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100378" name="Group 67"/>
            <p:cNvGrpSpPr>
              <a:grpSpLocks/>
            </p:cNvGrpSpPr>
            <p:nvPr/>
          </p:nvGrpSpPr>
          <p:grpSpPr bwMode="auto">
            <a:xfrm>
              <a:off x="2203" y="5447"/>
              <a:ext cx="1382" cy="403"/>
              <a:chOff x="2203" y="5447"/>
              <a:chExt cx="1382" cy="403"/>
            </a:xfrm>
          </p:grpSpPr>
          <p:sp>
            <p:nvSpPr>
              <p:cNvPr id="100382" name="Rectangle 24"/>
              <p:cNvSpPr>
                <a:spLocks noChangeArrowheads="1"/>
              </p:cNvSpPr>
              <p:nvPr/>
            </p:nvSpPr>
            <p:spPr bwMode="auto">
              <a:xfrm>
                <a:off x="2203" y="5447"/>
                <a:ext cx="1382"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a:ea typeface="SimSun" charset="0"/>
                    <a:cs typeface="SimSun" charset="0"/>
                  </a:rPr>
                  <a:t>列王纪上</a:t>
                </a:r>
                <a:r>
                  <a:rPr kumimoji="0" lang="en-US" altLang="zh-CN">
                    <a:ea typeface="SimSun" charset="0"/>
                    <a:cs typeface="SimSun" charset="0"/>
                  </a:rPr>
                  <a:t> 12–22 </a:t>
                </a:r>
                <a:r>
                  <a:rPr kumimoji="0" lang="zh-CN" altLang="en-US">
                    <a:ea typeface="SimSun" charset="0"/>
                    <a:cs typeface="SimSun" charset="0"/>
                  </a:rPr>
                  <a:t>章</a:t>
                </a:r>
                <a:endParaRPr kumimoji="0" lang="en-US" altLang="zh-CN" b="0">
                  <a:ea typeface="SimSun" charset="0"/>
                  <a:cs typeface="SimSun" charset="0"/>
                </a:endParaRPr>
              </a:p>
            </p:txBody>
          </p:sp>
          <p:sp>
            <p:nvSpPr>
              <p:cNvPr id="100383" name="Rectangle 66"/>
              <p:cNvSpPr>
                <a:spLocks noChangeArrowheads="1"/>
              </p:cNvSpPr>
              <p:nvPr/>
            </p:nvSpPr>
            <p:spPr bwMode="auto">
              <a:xfrm>
                <a:off x="2241" y="5447"/>
                <a:ext cx="1308"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nvGrpSpPr>
            <p:cNvPr id="100379" name="Group 69"/>
            <p:cNvGrpSpPr>
              <a:grpSpLocks/>
            </p:cNvGrpSpPr>
            <p:nvPr/>
          </p:nvGrpSpPr>
          <p:grpSpPr bwMode="auto">
            <a:xfrm>
              <a:off x="3549" y="5447"/>
              <a:ext cx="1417" cy="403"/>
              <a:chOff x="3549" y="5447"/>
              <a:chExt cx="1417" cy="403"/>
            </a:xfrm>
          </p:grpSpPr>
          <p:sp>
            <p:nvSpPr>
              <p:cNvPr id="100380" name="Rectangle 25"/>
              <p:cNvSpPr>
                <a:spLocks noChangeArrowheads="1"/>
              </p:cNvSpPr>
              <p:nvPr/>
            </p:nvSpPr>
            <p:spPr bwMode="auto">
              <a:xfrm>
                <a:off x="3581" y="5447"/>
                <a:ext cx="135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lnSpc>
                    <a:spcPct val="100000"/>
                  </a:lnSpc>
                  <a:spcBef>
                    <a:spcPct val="0"/>
                  </a:spcBef>
                  <a:buFontTx/>
                  <a:buNone/>
                </a:pPr>
                <a:r>
                  <a:rPr kumimoji="0" lang="zh-CN" altLang="en-US">
                    <a:ea typeface="SimSun" charset="0"/>
                    <a:cs typeface="SimSun" charset="0"/>
                  </a:rPr>
                  <a:t>列王纪下</a:t>
                </a:r>
                <a:r>
                  <a:rPr kumimoji="0" lang="en-US" altLang="zh-CN">
                    <a:ea typeface="SimSun" charset="0"/>
                    <a:cs typeface="SimSun" charset="0"/>
                  </a:rPr>
                  <a:t> 1–25 </a:t>
                </a:r>
                <a:r>
                  <a:rPr kumimoji="0" lang="zh-CN" altLang="en-US">
                    <a:ea typeface="SimSun" charset="0"/>
                    <a:cs typeface="SimSun" charset="0"/>
                  </a:rPr>
                  <a:t>章</a:t>
                </a:r>
                <a:endParaRPr kumimoji="0" lang="en-US" altLang="zh-CN" b="0">
                  <a:ea typeface="SimSun" charset="0"/>
                  <a:cs typeface="SimSun" charset="0"/>
                </a:endParaRPr>
              </a:p>
            </p:txBody>
          </p:sp>
          <p:sp>
            <p:nvSpPr>
              <p:cNvPr id="100381" name="Rectangle 68"/>
              <p:cNvSpPr>
                <a:spLocks noChangeArrowheads="1"/>
              </p:cNvSpPr>
              <p:nvPr/>
            </p:nvSpPr>
            <p:spPr bwMode="auto">
              <a:xfrm>
                <a:off x="3549" y="5447"/>
                <a:ext cx="1417"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p>
            </p:txBody>
          </p:sp>
        </p:grpSp>
      </p:grpSp>
      <p:sp>
        <p:nvSpPr>
          <p:cNvPr id="18437" name="WordArt 71"/>
          <p:cNvSpPr>
            <a:spLocks noChangeArrowheads="1" noChangeShapeType="1" noTextEdit="1"/>
          </p:cNvSpPr>
          <p:nvPr/>
        </p:nvSpPr>
        <p:spPr bwMode="auto">
          <a:xfrm>
            <a:off x="152400" y="0"/>
            <a:ext cx="3205154" cy="1142984"/>
          </a:xfrm>
          <a:prstGeom prst="rect">
            <a:avLst/>
          </a:prstGeom>
        </p:spPr>
        <p:txBody>
          <a:bodyPr wrap="none" fromWordArt="1">
            <a:prstTxWarp prst="textPlain">
              <a:avLst>
                <a:gd name="adj" fmla="val 50000"/>
              </a:avLst>
            </a:prstTxWarp>
          </a:bodyPr>
          <a:lstStyle/>
          <a:p>
            <a:pPr algn="ctr">
              <a:buFontTx/>
              <a:buNone/>
              <a:defRPr/>
            </a:pPr>
            <a:r>
              <a:rPr lang="zh-CN" altLang="en-US" sz="41300" kern="10" dirty="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latin typeface="Arial Black"/>
                <a:ea typeface="+mn-ea"/>
                <a:cs typeface="Times New Roman" pitchFamily="-105" charset="0"/>
              </a:rPr>
              <a:t>历代志上</a:t>
            </a:r>
            <a:endParaRPr lang="en-US" sz="41300" kern="10" dirty="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latin typeface="Arial Black"/>
              <a:ea typeface="+mn-ea"/>
              <a:cs typeface="Times New Roman" pitchFamily="-105" charset="0"/>
            </a:endParaRPr>
          </a:p>
          <a:p>
            <a:pPr algn="ctr">
              <a:defRPr/>
            </a:pPr>
            <a:endParaRPr lang="en-US" sz="3600" kern="10" dirty="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latin typeface="Arial Black"/>
              <a:ea typeface="+mn-ea"/>
              <a:cs typeface="Times New Roman" pitchFamily="-105" charset="0"/>
            </a:endParaRP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1</a:t>
            </a:r>
          </a:p>
        </p:txBody>
      </p:sp>
    </p:spTree>
    <p:extLst>
      <p:ext uri="{BB962C8B-B14F-4D97-AF65-F5344CB8AC3E}">
        <p14:creationId xmlns:p14="http://schemas.microsoft.com/office/powerpoint/2010/main" val="575483975"/>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Arial" charset="0"/>
              <a:cs typeface="Arial" charset="0"/>
            </a:endParaRPr>
          </a:p>
        </p:txBody>
      </p:sp>
      <p:pic>
        <p:nvPicPr>
          <p:cNvPr id="94211" name="Picture 3" descr="OSLMN00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2875" y="142875"/>
            <a:ext cx="5356225" cy="3305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4212" name="Picture 4" descr="OSLMN02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13438" y="409575"/>
            <a:ext cx="3059112"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4213" name="Picture 5" descr="OSLMN013"/>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685800" y="3762375"/>
            <a:ext cx="4429125" cy="309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itle 6"/>
          <p:cNvSpPr>
            <a:spLocks noGrp="1"/>
          </p:cNvSpPr>
          <p:nvPr>
            <p:ph type="title" idx="4294967295"/>
          </p:nvPr>
        </p:nvSpPr>
        <p:spPr>
          <a:xfrm>
            <a:off x="5105400" y="4572000"/>
            <a:ext cx="4038600" cy="1938338"/>
          </a:xfrm>
          <a:effectLst>
            <a:outerShdw blurRad="63500" dist="38099" dir="2700000" algn="ctr" rotWithShape="0">
              <a:schemeClr val="tx1">
                <a:alpha val="74998"/>
              </a:schemeClr>
            </a:outerShdw>
          </a:effectLst>
        </p:spPr>
        <p:txBody>
          <a:bodyPr>
            <a:spAutoFit/>
          </a:bodyPr>
          <a:lstStyle/>
          <a:p>
            <a:pPr>
              <a:spcBef>
                <a:spcPct val="50000"/>
              </a:spcBef>
              <a:defRPr/>
            </a:pPr>
            <a:r>
              <a:rPr lang="en-US" sz="4000" b="1">
                <a:solidFill>
                  <a:schemeClr val="bg1"/>
                </a:solidFill>
                <a:latin typeface="Arial"/>
                <a:ea typeface="ＭＳ Ｐゴシック" charset="0"/>
                <a:cs typeface="Arial"/>
              </a:rPr>
              <a:t>The Wisdom &amp; Splendor of Solomon</a:t>
            </a:r>
          </a:p>
        </p:txBody>
      </p:sp>
    </p:spTree>
    <p:extLst>
      <p:ext uri="{BB962C8B-B14F-4D97-AF65-F5344CB8AC3E}">
        <p14:creationId xmlns:p14="http://schemas.microsoft.com/office/powerpoint/2010/main" val="429496111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2000"/>
                                  </p:stCondLst>
                                  <p:childTnLst>
                                    <p:set>
                                      <p:cBhvr>
                                        <p:cTn id="6" dur="1" fill="hold">
                                          <p:stCondLst>
                                            <p:cond delay="0"/>
                                          </p:stCondLst>
                                        </p:cTn>
                                        <p:tgtEl>
                                          <p:spTgt spid="94211"/>
                                        </p:tgtEl>
                                        <p:attrNameLst>
                                          <p:attrName>style.visibility</p:attrName>
                                        </p:attrNameLst>
                                      </p:cBhvr>
                                      <p:to>
                                        <p:strVal val="visible"/>
                                      </p:to>
                                    </p:set>
                                    <p:animEffect transition="in" filter="dissolve">
                                      <p:cBhvr>
                                        <p:cTn id="7" dur="500"/>
                                        <p:tgtEl>
                                          <p:spTgt spid="94211"/>
                                        </p:tgtEl>
                                      </p:cBhvr>
                                    </p:animEffect>
                                  </p:childTnLst>
                                </p:cTn>
                              </p:par>
                            </p:childTnLst>
                          </p:cTn>
                        </p:par>
                        <p:par>
                          <p:cTn id="8" fill="hold" nodeType="afterGroup">
                            <p:stCondLst>
                              <p:cond delay="2500"/>
                            </p:stCondLst>
                            <p:childTnLst>
                              <p:par>
                                <p:cTn id="9" presetID="9" presetClass="entr" presetSubtype="0" fill="hold" nodeType="afterEffect">
                                  <p:stCondLst>
                                    <p:cond delay="3000"/>
                                  </p:stCondLst>
                                  <p:childTnLst>
                                    <p:set>
                                      <p:cBhvr>
                                        <p:cTn id="10" dur="1" fill="hold">
                                          <p:stCondLst>
                                            <p:cond delay="0"/>
                                          </p:stCondLst>
                                        </p:cTn>
                                        <p:tgtEl>
                                          <p:spTgt spid="94213"/>
                                        </p:tgtEl>
                                        <p:attrNameLst>
                                          <p:attrName>style.visibility</p:attrName>
                                        </p:attrNameLst>
                                      </p:cBhvr>
                                      <p:to>
                                        <p:strVal val="visible"/>
                                      </p:to>
                                    </p:set>
                                    <p:animEffect transition="in" filter="dissolve">
                                      <p:cBhvr>
                                        <p:cTn id="11" dur="500"/>
                                        <p:tgtEl>
                                          <p:spTgt spid="94213"/>
                                        </p:tgtEl>
                                      </p:cBhvr>
                                    </p:animEffect>
                                  </p:childTnLst>
                                </p:cTn>
                              </p:par>
                            </p:childTnLst>
                          </p:cTn>
                        </p:par>
                        <p:par>
                          <p:cTn id="12" fill="hold" nodeType="afterGroup">
                            <p:stCondLst>
                              <p:cond delay="6000"/>
                            </p:stCondLst>
                            <p:childTnLst>
                              <p:par>
                                <p:cTn id="13" presetID="9" presetClass="entr" presetSubtype="0" fill="hold" nodeType="afterEffect">
                                  <p:stCondLst>
                                    <p:cond delay="3000"/>
                                  </p:stCondLst>
                                  <p:childTnLst>
                                    <p:set>
                                      <p:cBhvr>
                                        <p:cTn id="14" dur="1" fill="hold">
                                          <p:stCondLst>
                                            <p:cond delay="0"/>
                                          </p:stCondLst>
                                        </p:cTn>
                                        <p:tgtEl>
                                          <p:spTgt spid="94212"/>
                                        </p:tgtEl>
                                        <p:attrNameLst>
                                          <p:attrName>style.visibility</p:attrName>
                                        </p:attrNameLst>
                                      </p:cBhvr>
                                      <p:to>
                                        <p:strVal val="visible"/>
                                      </p:to>
                                    </p:set>
                                    <p:animEffect transition="in" filter="dissolve">
                                      <p:cBhvr>
                                        <p:cTn id="15" dur="500"/>
                                        <p:tgtEl>
                                          <p:spTgt spid="94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2</a:t>
            </a:r>
          </a:p>
        </p:txBody>
      </p:sp>
    </p:spTree>
    <p:extLst>
      <p:ext uri="{BB962C8B-B14F-4D97-AF65-F5344CB8AC3E}">
        <p14:creationId xmlns:p14="http://schemas.microsoft.com/office/powerpoint/2010/main" val="4110634367"/>
      </p:ext>
    </p:extLst>
  </p:cSld>
  <p:clrMapOvr>
    <a:overrideClrMapping bg1="lt1" tx1="dk1" bg2="lt2" tx2="dk2" accent1="accent1" accent2="accent2" accent3="accent3" accent4="accent4" accent5="accent5" accent6="accent6" hlink="hlink" folHlink="folHlink"/>
  </p:clrMapOvr>
</p:sld>
</file>

<file path=ppt/slides/slide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0353"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66913" y="-609600"/>
            <a:ext cx="5210175" cy="7993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354" name="Title 2"/>
          <p:cNvSpPr>
            <a:spLocks noGrp="1"/>
          </p:cNvSpPr>
          <p:nvPr>
            <p:ph type="title" idx="4294967295"/>
          </p:nvPr>
        </p:nvSpPr>
        <p:spPr>
          <a:xfrm>
            <a:off x="1981200" y="76200"/>
            <a:ext cx="2819400" cy="2590800"/>
          </a:xfrm>
        </p:spPr>
        <p:txBody>
          <a:bodyPr/>
          <a:lstStyle/>
          <a:p>
            <a:r>
              <a:rPr lang="en-US" sz="4000" b="1">
                <a:latin typeface="Arial" charset="0"/>
                <a:ea typeface="ＭＳ Ｐゴシック" charset="0"/>
                <a:cs typeface="Arial" charset="0"/>
              </a:rPr>
              <a:t>Expanding Jerusalem to the North</a:t>
            </a:r>
          </a:p>
        </p:txBody>
      </p:sp>
    </p:spTree>
    <p:extLst>
      <p:ext uri="{BB962C8B-B14F-4D97-AF65-F5344CB8AC3E}">
        <p14:creationId xmlns:p14="http://schemas.microsoft.com/office/powerpoint/2010/main" val="2780448708"/>
      </p:ext>
    </p:extLst>
  </p:cSld>
  <p:clrMapOvr>
    <a:masterClrMapping/>
  </p:clrMapOvr>
  <p:transition spd="med">
    <p:randomBar dir="vert"/>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3</a:t>
            </a:r>
          </a:p>
        </p:txBody>
      </p:sp>
    </p:spTree>
    <p:extLst>
      <p:ext uri="{BB962C8B-B14F-4D97-AF65-F5344CB8AC3E}">
        <p14:creationId xmlns:p14="http://schemas.microsoft.com/office/powerpoint/2010/main" val="674616854"/>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1"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b="0">
              <a:solidFill>
                <a:srgbClr val="000000"/>
              </a:solidFill>
              <a:latin typeface="Arial" charset="0"/>
              <a:cs typeface="Arial" charset="0"/>
            </a:endParaRPr>
          </a:p>
        </p:txBody>
      </p:sp>
      <p:pic>
        <p:nvPicPr>
          <p:cNvPr id="102402" name="Picture 3" descr="OSLMN01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5800" y="685800"/>
            <a:ext cx="7620000" cy="5326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260" name="Text Box 4"/>
          <p:cNvSpPr txBox="1">
            <a:spLocks noChangeArrowheads="1"/>
          </p:cNvSpPr>
          <p:nvPr/>
        </p:nvSpPr>
        <p:spPr bwMode="auto">
          <a:xfrm>
            <a:off x="6096000" y="6156325"/>
            <a:ext cx="3048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zh-CN" altLang="en-US" sz="4000" dirty="0">
                <a:solidFill>
                  <a:srgbClr val="FFFFFF"/>
                </a:solidFill>
                <a:latin typeface="Arial"/>
                <a:cs typeface="Arial"/>
              </a:rPr>
              <a:t>所罗门</a:t>
            </a:r>
            <a:endParaRPr kumimoji="0" lang="en-US" sz="4000" dirty="0">
              <a:solidFill>
                <a:srgbClr val="FFFFFF"/>
              </a:solidFill>
              <a:latin typeface="Arial"/>
              <a:cs typeface="Arial"/>
            </a:endParaRPr>
          </a:p>
        </p:txBody>
      </p:sp>
      <p:sp>
        <p:nvSpPr>
          <p:cNvPr id="102404" name="Title 4"/>
          <p:cNvSpPr>
            <a:spLocks noGrp="1"/>
          </p:cNvSpPr>
          <p:nvPr>
            <p:ph type="title" idx="4294967295"/>
          </p:nvPr>
        </p:nvSpPr>
        <p:spPr>
          <a:xfrm>
            <a:off x="685800" y="609600"/>
            <a:ext cx="5486400" cy="1143000"/>
          </a:xfrm>
        </p:spPr>
        <p:txBody>
          <a:bodyPr/>
          <a:lstStyle/>
          <a:p>
            <a:r>
              <a:rPr lang="zh-CN" altLang="en-US" dirty="0">
                <a:latin typeface="Arial" charset="0"/>
                <a:ea typeface="ＭＳ Ｐゴシック" charset="0"/>
                <a:cs typeface="Arial" charset="0"/>
              </a:rPr>
              <a:t>圣殿</a:t>
            </a:r>
            <a:endParaRPr lang="en-US" dirty="0">
              <a:latin typeface="Arial" charset="0"/>
              <a:ea typeface="ＭＳ Ｐゴシック" charset="0"/>
              <a:cs typeface="Arial" charset="0"/>
            </a:endParaRPr>
          </a:p>
        </p:txBody>
      </p:sp>
    </p:spTree>
    <p:extLst>
      <p:ext uri="{BB962C8B-B14F-4D97-AF65-F5344CB8AC3E}">
        <p14:creationId xmlns:p14="http://schemas.microsoft.com/office/powerpoint/2010/main" val="3866456808"/>
      </p:ext>
    </p:extLst>
  </p:cSld>
  <p:clrMapOvr>
    <a:masterClrMapping/>
  </p:clrMapOvr>
  <p:transition spd="med">
    <p:randomBar dir="vert"/>
  </p:transition>
</p:sld>
</file>

<file path=ppt/slides/slide8.xml><?xml version="1.0" encoding="utf-8"?>
<p:sld xmlns:a="http://schemas.openxmlformats.org/drawingml/2006/main" xmlns:r="http://schemas.openxmlformats.org/officeDocument/2006/relationships" xmlns:p="http://schemas.openxmlformats.org/presentationml/2006/main" show="0">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God’s salvific purposes cannot be thwarted even by exile, for as Cyrus restored Judah (36:22-23), so Christ will appear as Redeemer even from the kingly line under discipline from sin.</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42d</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历代志下</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713692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2"/>
          <p:cNvSpPr>
            <a:spLocks noGrp="1" noChangeArrowheads="1"/>
          </p:cNvSpPr>
          <p:nvPr>
            <p:ph type="ctrTitle"/>
          </p:nvPr>
        </p:nvSpPr>
        <p:spPr>
          <a:xfrm>
            <a:off x="5029200" y="0"/>
            <a:ext cx="3657600" cy="3429000"/>
          </a:xfrm>
          <a:extLst>
            <a:ext uri="{FAA26D3D-D897-4be2-8F04-BA451C77F1D7}">
              <ma14:placeholderFlag xmlns="" xmlns:ma14="http://schemas.microsoft.com/office/mac/drawingml/2011/main" val="1"/>
            </a:ext>
          </a:extLst>
        </p:spPr>
        <p:txBody>
          <a:bodyPr/>
          <a:lstStyle/>
          <a:p>
            <a:pPr eaLnBrk="1" hangingPunct="1"/>
            <a:r>
              <a:rPr lang="zh-CN" altLang="en-US">
                <a:ea typeface="SimSun" pitchFamily="2" charset="-122"/>
              </a:rPr>
              <a:t>预备地三个圣殿</a:t>
            </a:r>
            <a:endParaRPr lang="en-US" altLang="en-US"/>
          </a:p>
        </p:txBody>
      </p:sp>
      <p:sp>
        <p:nvSpPr>
          <p:cNvPr id="71683" name="Rectangle 3"/>
          <p:cNvSpPr>
            <a:spLocks noGrp="1" noChangeArrowheads="1"/>
          </p:cNvSpPr>
          <p:nvPr>
            <p:ph type="subTitle" idx="1"/>
          </p:nvPr>
        </p:nvSpPr>
        <p:spPr>
          <a:extLst>
            <a:ext uri="{FAA26D3D-D897-4be2-8F04-BA451C77F1D7}">
              <ma14:placeholderFlag xmlns="" xmlns:ma14="http://schemas.microsoft.com/office/mac/drawingml/2011/main" val="1"/>
            </a:ext>
          </a:extLst>
        </p:spPr>
        <p:txBody>
          <a:bodyPr/>
          <a:lstStyle/>
          <a:p>
            <a:pPr eaLnBrk="1" hangingPunct="1">
              <a:buFont typeface="Wingdings" pitchFamily="2" charset="2"/>
              <a:buNone/>
            </a:pPr>
            <a:endParaRPr lang="en-US" altLang="en-US"/>
          </a:p>
        </p:txBody>
      </p:sp>
      <p:pic>
        <p:nvPicPr>
          <p:cNvPr id="88067" name="Picture 4" descr="ThirdTemplePrep1"/>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4038600" y="3200400"/>
            <a:ext cx="5105400"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8068" name="Picture 5" descr="ThirdTemplePrep1"/>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rot="5400000">
            <a:off x="-1356518" y="1356518"/>
            <a:ext cx="6858000" cy="4144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46052952"/>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89" name="Picture 4" descr="3rdTemplePrep2"/>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228600" y="-152400"/>
            <a:ext cx="9372600" cy="6351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3730" name="Rectangle 2"/>
          <p:cNvSpPr>
            <a:spLocks noGrp="1" noChangeArrowheads="1"/>
          </p:cNvSpPr>
          <p:nvPr>
            <p:ph type="title"/>
          </p:nvPr>
        </p:nvSpPr>
        <p:spPr>
          <a:xfrm>
            <a:off x="457200" y="6172200"/>
            <a:ext cx="8229600" cy="685800"/>
          </a:xfrm>
        </p:spPr>
        <p:txBody>
          <a:bodyPr/>
          <a:lstStyle/>
          <a:p>
            <a:pPr eaLnBrk="1" hangingPunct="1"/>
            <a:r>
              <a:rPr lang="zh-CN" altLang="en-US">
                <a:ea typeface="SimSun" pitchFamily="2" charset="-122"/>
              </a:rPr>
              <a:t>坚琴和</a:t>
            </a:r>
            <a:r>
              <a:rPr lang="en-US" altLang="ja-JP"/>
              <a:t> silver decanter</a:t>
            </a:r>
            <a:endParaRPr lang="en-US" altLang="en-US"/>
          </a:p>
        </p:txBody>
      </p:sp>
    </p:spTree>
    <p:extLst>
      <p:ext uri="{BB962C8B-B14F-4D97-AF65-F5344CB8AC3E}">
        <p14:creationId xmlns:p14="http://schemas.microsoft.com/office/powerpoint/2010/main" val="7645719"/>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a:xfrm>
            <a:off x="4191000" y="228600"/>
            <a:ext cx="4648200" cy="1524000"/>
          </a:xfrm>
        </p:spPr>
        <p:txBody>
          <a:bodyPr/>
          <a:lstStyle/>
          <a:p>
            <a:pPr eaLnBrk="1" hangingPunct="1"/>
            <a:r>
              <a:rPr lang="zh-CN" altLang="en-US">
                <a:ea typeface="SimSun" pitchFamily="2" charset="-122"/>
              </a:rPr>
              <a:t>坚琴和香炉</a:t>
            </a:r>
            <a:endParaRPr lang="en-US" altLang="en-US"/>
          </a:p>
        </p:txBody>
      </p:sp>
      <p:pic>
        <p:nvPicPr>
          <p:cNvPr id="90114" name="Picture 4" descr="3rdTemplePrep3"/>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rot="-5400000">
            <a:off x="-342900" y="1181100"/>
            <a:ext cx="510540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115" name="Picture 5" descr="3rdTemplePrep3"/>
          <p:cNvSpPr>
            <a:spLocks noChangeAspect="1" noChangeArrowheads="1"/>
          </p:cNvSpPr>
          <p:nvPr/>
        </p:nvSpPr>
        <p:spPr bwMode="auto">
          <a:xfrm rot="10800000">
            <a:off x="3810000" y="3194050"/>
            <a:ext cx="5105400" cy="3663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spTree>
    <p:extLst>
      <p:ext uri="{BB962C8B-B14F-4D97-AF65-F5344CB8AC3E}">
        <p14:creationId xmlns:p14="http://schemas.microsoft.com/office/powerpoint/2010/main" val="175067634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p:cNvSpPr>
            <a:spLocks noGrp="1" noChangeArrowheads="1"/>
          </p:cNvSpPr>
          <p:nvPr>
            <p:ph type="title"/>
          </p:nvPr>
        </p:nvSpPr>
        <p:spPr>
          <a:xfrm>
            <a:off x="228600" y="277813"/>
            <a:ext cx="3581400" cy="3913187"/>
          </a:xfrm>
        </p:spPr>
        <p:txBody>
          <a:bodyPr/>
          <a:lstStyle/>
          <a:p>
            <a:pPr eaLnBrk="1" hangingPunct="1"/>
            <a:r>
              <a:rPr lang="en-US" altLang="en-US" sz="6000" dirty="0"/>
              <a:t>Menorah</a:t>
            </a:r>
            <a:r>
              <a:rPr lang="en-US" altLang="en-US" dirty="0"/>
              <a:t> </a:t>
            </a:r>
            <a:br>
              <a:rPr lang="en-US" altLang="en-US" dirty="0"/>
            </a:br>
            <a:r>
              <a:rPr lang="en-US" altLang="en-US" dirty="0"/>
              <a:t>(</a:t>
            </a:r>
            <a:r>
              <a:rPr lang="zh-CN" altLang="en-US" dirty="0">
                <a:ea typeface="SimSun" pitchFamily="2" charset="-122"/>
              </a:rPr>
              <a:t>灯台</a:t>
            </a:r>
            <a:r>
              <a:rPr lang="en-US" altLang="ja-JP" dirty="0"/>
              <a:t>)</a:t>
            </a:r>
            <a:endParaRPr lang="en-US" altLang="en-US" dirty="0"/>
          </a:p>
        </p:txBody>
      </p:sp>
      <p:sp>
        <p:nvSpPr>
          <p:cNvPr id="91138" name="Picture 4" descr="3rdTemplePrepLamp"/>
          <p:cNvSpPr>
            <a:spLocks noChangeAspect="1" noChangeArrowheads="1"/>
          </p:cNvSpPr>
          <p:nvPr/>
        </p:nvSpPr>
        <p:spPr bwMode="auto">
          <a:xfrm>
            <a:off x="4117975" y="0"/>
            <a:ext cx="50260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nSpc>
                <a:spcPct val="100000"/>
              </a:lnSpc>
              <a:spcBef>
                <a:spcPct val="0"/>
              </a:spcBef>
              <a:buFontTx/>
              <a:buNone/>
            </a:pPr>
            <a:endParaRPr kumimoji="0" lang="en-GB" b="0">
              <a:solidFill>
                <a:srgbClr val="FFFFFF"/>
              </a:solidFill>
              <a:latin typeface="Arial" pitchFamily="34" charset="0"/>
              <a:ea typeface="ＭＳ Ｐゴシック" pitchFamily="34" charset="-128"/>
              <a:cs typeface="+mn-cs"/>
            </a:endParaRPr>
          </a:p>
        </p:txBody>
      </p:sp>
      <p:pic>
        <p:nvPicPr>
          <p:cNvPr id="4" name="Picture 1028" descr="3rdTemplePrepLamp"/>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4097759" y="-26640"/>
            <a:ext cx="50260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20023383"/>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4</a:t>
            </a:r>
          </a:p>
        </p:txBody>
      </p:sp>
    </p:spTree>
    <p:extLst>
      <p:ext uri="{BB962C8B-B14F-4D97-AF65-F5344CB8AC3E}">
        <p14:creationId xmlns:p14="http://schemas.microsoft.com/office/powerpoint/2010/main" val="1888098994"/>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4"/>
          <p:cNvSpPr>
            <a:spLocks noChangeArrowheads="1"/>
          </p:cNvSpPr>
          <p:nvPr/>
        </p:nvSpPr>
        <p:spPr bwMode="auto">
          <a:xfrm>
            <a:off x="0" y="0"/>
            <a:ext cx="9144000" cy="6858000"/>
          </a:xfrm>
          <a:prstGeom prst="rect">
            <a:avLst/>
          </a:prstGeom>
          <a:solidFill>
            <a:schemeClr val="tx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defRPr/>
            </a:pPr>
            <a:endParaRPr kumimoji="0" lang="en-US" sz="2000" b="0">
              <a:solidFill>
                <a:srgbClr val="000000"/>
              </a:solidFill>
              <a:effectLst>
                <a:glow rad="101600">
                  <a:srgbClr val="000000">
                    <a:alpha val="75000"/>
                  </a:srgbClr>
                </a:glow>
              </a:effectLst>
              <a:latin typeface="Arial"/>
              <a:cs typeface="Arial"/>
            </a:endParaRPr>
          </a:p>
        </p:txBody>
      </p:sp>
      <p:pic>
        <p:nvPicPr>
          <p:cNvPr id="116738" name="Picture 2" descr="002"/>
          <p:cNvPicPr>
            <a:picLocks noChangeAspect="1" noChangeArrowheads="1"/>
          </p:cNvPicPr>
          <p:nvPr/>
        </p:nvPicPr>
        <p:blipFill>
          <a:blip r:embed="rId3">
            <a:lum bright="-18000"/>
            <a:extLst>
              <a:ext uri="{28A0092B-C50C-407E-A947-70E740481C1C}">
                <a14:useLocalDpi xmlns:a14="http://schemas.microsoft.com/office/drawing/2010/main" val="0"/>
              </a:ext>
            </a:extLst>
          </a:blip>
          <a:srcRect/>
          <a:stretch>
            <a:fillRect/>
          </a:stretch>
        </p:blipFill>
        <p:spPr bwMode="auto">
          <a:xfrm>
            <a:off x="0" y="0"/>
            <a:ext cx="91440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59" name="Text Box 3"/>
          <p:cNvSpPr txBox="1">
            <a:spLocks noChangeArrowheads="1"/>
          </p:cNvSpPr>
          <p:nvPr/>
        </p:nvSpPr>
        <p:spPr bwMode="auto">
          <a:xfrm>
            <a:off x="381000" y="152400"/>
            <a:ext cx="8534400" cy="33886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ru-RU" sz="3600" i="1" dirty="0">
                <a:solidFill>
                  <a:srgbClr val="FEFDE3"/>
                </a:solidFill>
                <a:effectLst>
                  <a:glow rad="101600">
                    <a:srgbClr val="000000">
                      <a:alpha val="75000"/>
                    </a:srgbClr>
                  </a:glow>
                </a:effectLst>
                <a:latin typeface="Arial"/>
                <a:cs typeface="Arial"/>
              </a:rPr>
              <a:t>"</a:t>
            </a:r>
            <a:r>
              <a:rPr kumimoji="0" lang="zh-CN" altLang="en-US" sz="3600" i="1" dirty="0">
                <a:solidFill>
                  <a:srgbClr val="FEFDE3"/>
                </a:solidFill>
                <a:effectLst>
                  <a:glow rad="101600">
                    <a:srgbClr val="000000">
                      <a:alpha val="75000"/>
                    </a:srgbClr>
                  </a:glow>
                </a:effectLst>
                <a:latin typeface="Arial"/>
                <a:cs typeface="Arial"/>
              </a:rPr>
              <a:t>耶稣回答：“你们拆毁这殿，我三天之内要把它建造起来。” 犹太人说：“这殿建了四十六年，你三天之内就能把它建造起来吗？” 但耶稣所说的殿，就是他的身体。 所以当耶稣从死人中复活以后，门徒想起了他说过这话，就信了圣经和耶稣所说的话。</a:t>
            </a:r>
            <a:r>
              <a:rPr kumimoji="0" lang="ru-RU" sz="3600" i="1" dirty="0">
                <a:solidFill>
                  <a:srgbClr val="FEFDE3"/>
                </a:solidFill>
                <a:effectLst>
                  <a:glow rad="101600">
                    <a:srgbClr val="000000">
                      <a:alpha val="75000"/>
                    </a:srgbClr>
                  </a:glow>
                </a:effectLst>
                <a:latin typeface="Arial"/>
                <a:cs typeface="Arial"/>
              </a:rPr>
              <a:t>"</a:t>
            </a:r>
            <a:endParaRPr kumimoji="0" lang="en-US" sz="2800" dirty="0">
              <a:solidFill>
                <a:srgbClr val="FEFDE3"/>
              </a:solidFill>
              <a:effectLst>
                <a:glow rad="101600">
                  <a:srgbClr val="000000">
                    <a:alpha val="75000"/>
                  </a:srgbClr>
                </a:glow>
              </a:effectLst>
              <a:latin typeface="Arial"/>
              <a:cs typeface="Arial"/>
            </a:endParaRPr>
          </a:p>
        </p:txBody>
      </p:sp>
      <p:sp>
        <p:nvSpPr>
          <p:cNvPr id="5" name="Title 4"/>
          <p:cNvSpPr>
            <a:spLocks noGrp="1"/>
          </p:cNvSpPr>
          <p:nvPr>
            <p:ph type="title" idx="4294967295"/>
          </p:nvPr>
        </p:nvSpPr>
        <p:spPr>
          <a:xfrm>
            <a:off x="990600" y="5715000"/>
            <a:ext cx="7620000" cy="1143000"/>
          </a:xfrm>
          <a:extLst/>
        </p:spPr>
        <p:txBody>
          <a:bodyPr/>
          <a:lstStyle/>
          <a:p>
            <a:pPr>
              <a:defRPr/>
            </a:pPr>
            <a:r>
              <a:rPr lang="zh-CN" altLang="en-US" sz="3200" b="1" dirty="0">
                <a:solidFill>
                  <a:schemeClr val="bg1"/>
                </a:solidFill>
                <a:effectLst>
                  <a:glow rad="101600">
                    <a:schemeClr val="tx1">
                      <a:alpha val="75000"/>
                    </a:schemeClr>
                  </a:glow>
                </a:effectLst>
                <a:latin typeface="Arial"/>
                <a:ea typeface="ＭＳ Ｐゴシック" charset="0"/>
                <a:cs typeface="Arial"/>
              </a:rPr>
              <a:t>约翰 </a:t>
            </a:r>
            <a:r>
              <a:rPr lang="en-US" sz="3200" b="1" dirty="0">
                <a:solidFill>
                  <a:schemeClr val="bg1"/>
                </a:solidFill>
                <a:effectLst>
                  <a:glow rad="101600">
                    <a:schemeClr val="tx1">
                      <a:alpha val="75000"/>
                    </a:schemeClr>
                  </a:glow>
                </a:effectLst>
                <a:latin typeface="Arial"/>
                <a:ea typeface="ＭＳ Ｐゴシック" charset="0"/>
                <a:cs typeface="Arial"/>
              </a:rPr>
              <a:t>2:19-22 (</a:t>
            </a:r>
            <a:r>
              <a:rPr lang="en-US" altLang="zh-CN" sz="3200" b="1" dirty="0">
                <a:solidFill>
                  <a:schemeClr val="bg1"/>
                </a:solidFill>
                <a:effectLst>
                  <a:glow rad="101600">
                    <a:schemeClr val="tx1">
                      <a:alpha val="75000"/>
                    </a:schemeClr>
                  </a:glow>
                </a:effectLst>
                <a:latin typeface="Arial"/>
                <a:ea typeface="ＭＳ Ｐゴシック" charset="0"/>
                <a:cs typeface="Arial"/>
              </a:rPr>
              <a:t>CNVS</a:t>
            </a:r>
            <a:r>
              <a:rPr lang="en-US" sz="3200" b="1" dirty="0">
                <a:solidFill>
                  <a:schemeClr val="bg1"/>
                </a:solidFill>
                <a:effectLst>
                  <a:glow rad="101600">
                    <a:schemeClr val="tx1">
                      <a:alpha val="75000"/>
                    </a:schemeClr>
                  </a:glow>
                </a:effectLst>
                <a:latin typeface="Arial"/>
                <a:ea typeface="ＭＳ Ｐゴシック" charset="0"/>
                <a:cs typeface="Arial"/>
              </a:rPr>
              <a:t>)</a:t>
            </a:r>
            <a:r>
              <a:rPr lang="en-US" sz="4000" dirty="0">
                <a:effectLst>
                  <a:glow rad="101600">
                    <a:schemeClr val="tx1">
                      <a:alpha val="75000"/>
                    </a:schemeClr>
                  </a:glow>
                </a:effectLst>
                <a:latin typeface="Arial"/>
                <a:ea typeface="ＭＳ Ｐゴシック" charset="0"/>
                <a:cs typeface="Arial"/>
              </a:rPr>
              <a:t> </a:t>
            </a:r>
          </a:p>
        </p:txBody>
      </p:sp>
    </p:spTree>
    <p:extLst>
      <p:ext uri="{BB962C8B-B14F-4D97-AF65-F5344CB8AC3E}">
        <p14:creationId xmlns:p14="http://schemas.microsoft.com/office/powerpoint/2010/main" val="80833310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1000"/>
                                  </p:stCondLst>
                                  <p:childTnLst>
                                    <p:set>
                                      <p:cBhvr>
                                        <p:cTn id="6" dur="1" fill="hold">
                                          <p:stCondLst>
                                            <p:cond delay="0"/>
                                          </p:stCondLst>
                                        </p:cTn>
                                        <p:tgtEl>
                                          <p:spTgt spid="45059"/>
                                        </p:tgtEl>
                                        <p:attrNameLst>
                                          <p:attrName>style.visibility</p:attrName>
                                        </p:attrNameLst>
                                      </p:cBhvr>
                                      <p:to>
                                        <p:strVal val="visible"/>
                                      </p:to>
                                    </p:set>
                                    <p:animEffect transition="in" filter="dissolve">
                                      <p:cBhvr>
                                        <p:cTn id="7" dur="500"/>
                                        <p:tgtEl>
                                          <p:spTgt spid="45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6498" name="Rectangle 5"/>
          <p:cNvSpPr>
            <a:spLocks noChangeArrowheads="1"/>
          </p:cNvSpPr>
          <p:nvPr/>
        </p:nvSpPr>
        <p:spPr bwMode="auto">
          <a:xfrm>
            <a:off x="0" y="5943600"/>
            <a:ext cx="9144000" cy="9144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defRPr/>
            </a:pPr>
            <a:endParaRPr kumimoji="0" lang="en-US" sz="2000" b="0">
              <a:solidFill>
                <a:srgbClr val="000000"/>
              </a:solidFill>
              <a:effectLst>
                <a:glow rad="101600">
                  <a:srgbClr val="000000">
                    <a:alpha val="75000"/>
                  </a:srgbClr>
                </a:glow>
              </a:effectLst>
              <a:latin typeface="Arial"/>
              <a:cs typeface="Arial"/>
            </a:endParaRPr>
          </a:p>
        </p:txBody>
      </p:sp>
      <p:pic>
        <p:nvPicPr>
          <p:cNvPr id="118786" name="Picture 2" descr="002"/>
          <p:cNvPicPr>
            <a:picLocks noChangeAspect="1" noChangeArrowheads="1"/>
          </p:cNvPicPr>
          <p:nvPr/>
        </p:nvPicPr>
        <p:blipFill>
          <a:blip r:embed="rId3">
            <a:lum bright="-18000"/>
            <a:extLst>
              <a:ext uri="{28A0092B-C50C-407E-A947-70E740481C1C}">
                <a14:useLocalDpi xmlns:a14="http://schemas.microsoft.com/office/drawing/2010/main" val="0"/>
              </a:ext>
            </a:extLst>
          </a:blip>
          <a:srcRect/>
          <a:stretch>
            <a:fillRect/>
          </a:stretch>
        </p:blipFill>
        <p:spPr bwMode="auto">
          <a:xfrm>
            <a:off x="0" y="0"/>
            <a:ext cx="91440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083" name="Text Box 3"/>
          <p:cNvSpPr txBox="1">
            <a:spLocks noChangeArrowheads="1"/>
          </p:cNvSpPr>
          <p:nvPr/>
        </p:nvSpPr>
        <p:spPr bwMode="auto">
          <a:xfrm>
            <a:off x="609600" y="685800"/>
            <a:ext cx="8534400" cy="8771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ru-RU" sz="3200" i="1" dirty="0">
                <a:solidFill>
                  <a:srgbClr val="FEFDE3"/>
                </a:solidFill>
                <a:effectLst>
                  <a:glow rad="101600">
                    <a:srgbClr val="000000">
                      <a:alpha val="75000"/>
                    </a:srgbClr>
                  </a:glow>
                </a:effectLst>
                <a:latin typeface="Arial"/>
                <a:cs typeface="Arial"/>
              </a:rPr>
              <a:t>“</a:t>
            </a:r>
            <a:r>
              <a:rPr kumimoji="0" lang="zh-CN" altLang="en-US" sz="3200" i="1" dirty="0">
                <a:solidFill>
                  <a:srgbClr val="FEFDE3"/>
                </a:solidFill>
                <a:effectLst>
                  <a:glow rad="101600">
                    <a:srgbClr val="000000">
                      <a:alpha val="75000"/>
                    </a:srgbClr>
                  </a:glow>
                </a:effectLst>
                <a:latin typeface="Arial"/>
                <a:cs typeface="Arial"/>
              </a:rPr>
              <a:t>我告诉你们，这里有一位是比圣殿更大的。</a:t>
            </a:r>
            <a:r>
              <a:rPr kumimoji="0" lang="ru-RU" sz="3200" i="1" dirty="0">
                <a:solidFill>
                  <a:srgbClr val="FEFDE3"/>
                </a:solidFill>
                <a:effectLst>
                  <a:glow rad="101600">
                    <a:srgbClr val="000000">
                      <a:alpha val="75000"/>
                    </a:srgbClr>
                  </a:glow>
                </a:effectLst>
                <a:latin typeface="Arial"/>
                <a:cs typeface="Arial"/>
              </a:rPr>
              <a:t>”</a:t>
            </a:r>
            <a:r>
              <a:rPr kumimoji="0" lang="en-US" sz="2800" dirty="0">
                <a:solidFill>
                  <a:srgbClr val="FEFDE3"/>
                </a:solidFill>
                <a:effectLst>
                  <a:glow rad="101600">
                    <a:srgbClr val="000000">
                      <a:alpha val="75000"/>
                    </a:srgbClr>
                  </a:glow>
                </a:effectLst>
                <a:latin typeface="Arial"/>
                <a:cs typeface="Arial"/>
              </a:rPr>
              <a:t> 		</a:t>
            </a:r>
            <a:r>
              <a:rPr kumimoji="0" lang="zh-CN" altLang="en-US" sz="2800" dirty="0">
                <a:solidFill>
                  <a:srgbClr val="FEFDE3"/>
                </a:solidFill>
                <a:effectLst>
                  <a:glow rad="101600">
                    <a:srgbClr val="000000">
                      <a:alpha val="75000"/>
                    </a:srgbClr>
                  </a:glow>
                </a:effectLst>
                <a:latin typeface="Arial"/>
                <a:cs typeface="Arial"/>
              </a:rPr>
              <a:t>马太 </a:t>
            </a:r>
            <a:r>
              <a:rPr kumimoji="0" lang="en-US" dirty="0">
                <a:solidFill>
                  <a:srgbClr val="FEFDE3"/>
                </a:solidFill>
                <a:effectLst>
                  <a:glow rad="101600">
                    <a:srgbClr val="000000">
                      <a:alpha val="75000"/>
                    </a:srgbClr>
                  </a:glow>
                </a:effectLst>
                <a:latin typeface="Arial"/>
                <a:cs typeface="Arial"/>
              </a:rPr>
              <a:t>12:6 (</a:t>
            </a:r>
            <a:r>
              <a:rPr kumimoji="0" lang="en-US" altLang="zh-CN" dirty="0">
                <a:solidFill>
                  <a:srgbClr val="FEFDE3"/>
                </a:solidFill>
                <a:effectLst>
                  <a:glow rad="101600">
                    <a:srgbClr val="000000">
                      <a:alpha val="75000"/>
                    </a:srgbClr>
                  </a:glow>
                </a:effectLst>
                <a:latin typeface="Arial"/>
                <a:cs typeface="Arial"/>
              </a:rPr>
              <a:t>CNVS</a:t>
            </a:r>
            <a:r>
              <a:rPr kumimoji="0" lang="en-US" dirty="0">
                <a:solidFill>
                  <a:srgbClr val="FEFDE3"/>
                </a:solidFill>
                <a:effectLst>
                  <a:glow rad="101600">
                    <a:srgbClr val="000000">
                      <a:alpha val="75000"/>
                    </a:srgbClr>
                  </a:glow>
                </a:effectLst>
                <a:latin typeface="Arial"/>
                <a:cs typeface="Arial"/>
              </a:rPr>
              <a:t>)</a:t>
            </a:r>
            <a:r>
              <a:rPr kumimoji="0" lang="en-US" sz="2800" dirty="0">
                <a:solidFill>
                  <a:srgbClr val="FEFDE3"/>
                </a:solidFill>
                <a:effectLst>
                  <a:glow rad="101600">
                    <a:srgbClr val="000000">
                      <a:alpha val="75000"/>
                    </a:srgbClr>
                  </a:glow>
                </a:effectLst>
                <a:latin typeface="Arial"/>
                <a:cs typeface="Arial"/>
              </a:rPr>
              <a:t> </a:t>
            </a:r>
            <a:endParaRPr kumimoji="0" lang="en-US" dirty="0">
              <a:solidFill>
                <a:srgbClr val="FEFDE3"/>
              </a:solidFill>
              <a:effectLst>
                <a:glow rad="101600">
                  <a:srgbClr val="000000">
                    <a:alpha val="75000"/>
                  </a:srgbClr>
                </a:glow>
              </a:effectLst>
              <a:latin typeface="Arial"/>
              <a:cs typeface="Arial"/>
            </a:endParaRPr>
          </a:p>
        </p:txBody>
      </p:sp>
      <p:sp>
        <p:nvSpPr>
          <p:cNvPr id="46084" name="Text Box 4"/>
          <p:cNvSpPr txBox="1">
            <a:spLocks noChangeArrowheads="1"/>
          </p:cNvSpPr>
          <p:nvPr/>
        </p:nvSpPr>
        <p:spPr bwMode="auto">
          <a:xfrm>
            <a:off x="457200" y="2590800"/>
            <a:ext cx="8534400" cy="251145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7150" indent="-57150" eaLnBrk="1" hangingPunct="1">
              <a:lnSpc>
                <a:spcPct val="85000"/>
              </a:lnSpc>
              <a:spcBef>
                <a:spcPct val="50000"/>
              </a:spcBef>
              <a:buFontTx/>
              <a:buNone/>
              <a:defRPr/>
            </a:pPr>
            <a:r>
              <a:rPr kumimoji="0" lang="ru-RU" sz="3200" i="1" dirty="0">
                <a:solidFill>
                  <a:srgbClr val="FEFDE3"/>
                </a:solidFill>
                <a:effectLst>
                  <a:glow rad="101600">
                    <a:srgbClr val="000000">
                      <a:alpha val="75000"/>
                    </a:srgbClr>
                  </a:glow>
                </a:effectLst>
                <a:latin typeface="Arial"/>
                <a:ea typeface="Times New Roman" pitchFamily="-105" charset="0"/>
                <a:cs typeface="Arial"/>
              </a:rPr>
              <a:t>"</a:t>
            </a:r>
            <a:r>
              <a:rPr kumimoji="0" lang="zh-CN" altLang="en-US" sz="3200" i="1" dirty="0">
                <a:solidFill>
                  <a:srgbClr val="FEFDE3"/>
                </a:solidFill>
                <a:effectLst>
                  <a:glow rad="101600">
                    <a:srgbClr val="000000">
                      <a:alpha val="75000"/>
                    </a:srgbClr>
                  </a:glow>
                </a:effectLst>
                <a:latin typeface="Arial"/>
                <a:ea typeface="Times New Roman" pitchFamily="-105" charset="0"/>
                <a:cs typeface="Arial"/>
              </a:rPr>
              <a:t>有几个人站起来，作假证供控告他说： </a:t>
            </a:r>
            <a:r>
              <a:rPr kumimoji="0" lang="en-US" altLang="zh-CN" sz="3200" i="1" dirty="0">
                <a:solidFill>
                  <a:srgbClr val="FEFDE3"/>
                </a:solidFill>
                <a:effectLst>
                  <a:glow rad="101600">
                    <a:srgbClr val="000000">
                      <a:alpha val="75000"/>
                    </a:srgbClr>
                  </a:glow>
                </a:effectLst>
                <a:latin typeface="Arial"/>
                <a:ea typeface="Times New Roman" pitchFamily="-105" charset="0"/>
                <a:cs typeface="Arial"/>
              </a:rPr>
              <a:t>58 “</a:t>
            </a:r>
            <a:r>
              <a:rPr kumimoji="0" lang="zh-CN" altLang="en-US" sz="3200" i="1" dirty="0">
                <a:solidFill>
                  <a:srgbClr val="FEFDE3"/>
                </a:solidFill>
                <a:effectLst>
                  <a:glow rad="101600">
                    <a:srgbClr val="000000">
                      <a:alpha val="75000"/>
                    </a:srgbClr>
                  </a:glow>
                </a:effectLst>
                <a:latin typeface="Arial"/>
                <a:ea typeface="Times New Roman" pitchFamily="-105" charset="0"/>
                <a:cs typeface="Arial"/>
              </a:rPr>
              <a:t>我们听他说过：‘我要拆毁这座人手所造的圣所，三日之内要另建一座不是人手所造的</a:t>
            </a:r>
            <a:endParaRPr kumimoji="0" lang="en-US" altLang="zh-CN" sz="3200" i="1" dirty="0">
              <a:solidFill>
                <a:srgbClr val="FEFDE3"/>
              </a:solidFill>
              <a:effectLst>
                <a:glow rad="101600">
                  <a:srgbClr val="000000">
                    <a:alpha val="75000"/>
                  </a:srgbClr>
                </a:glow>
              </a:effectLst>
              <a:latin typeface="Arial"/>
              <a:ea typeface="Times New Roman" pitchFamily="-105" charset="0"/>
              <a:cs typeface="Arial"/>
            </a:endParaRPr>
          </a:p>
          <a:p>
            <a:pPr marL="57150" indent="-57150" eaLnBrk="1" hangingPunct="1">
              <a:lnSpc>
                <a:spcPct val="85000"/>
              </a:lnSpc>
              <a:spcBef>
                <a:spcPct val="50000"/>
              </a:spcBef>
              <a:buFontTx/>
              <a:buNone/>
              <a:defRPr/>
            </a:pPr>
            <a:r>
              <a:rPr kumimoji="0" lang="zh-CN" altLang="en-US" sz="3200" i="1" dirty="0">
                <a:solidFill>
                  <a:srgbClr val="FEFDE3"/>
                </a:solidFill>
                <a:effectLst>
                  <a:glow rad="101600">
                    <a:srgbClr val="000000">
                      <a:alpha val="75000"/>
                    </a:srgbClr>
                  </a:glow>
                </a:effectLst>
                <a:latin typeface="Arial"/>
                <a:ea typeface="Times New Roman" pitchFamily="-105" charset="0"/>
                <a:cs typeface="Arial"/>
              </a:rPr>
              <a:t>圣所。</a:t>
            </a:r>
            <a:r>
              <a:rPr kumimoji="0" lang="ru-RU" sz="3200" i="1" dirty="0">
                <a:solidFill>
                  <a:srgbClr val="FEFDE3"/>
                </a:solidFill>
                <a:effectLst>
                  <a:glow rad="101600">
                    <a:srgbClr val="000000">
                      <a:alpha val="75000"/>
                    </a:srgbClr>
                  </a:glow>
                </a:effectLst>
                <a:latin typeface="Arial"/>
                <a:ea typeface="Times New Roman" pitchFamily="-105" charset="0"/>
                <a:cs typeface="Arial"/>
              </a:rPr>
              <a:t>"</a:t>
            </a:r>
            <a:r>
              <a:rPr kumimoji="0" lang="en-US" sz="3200" i="1" dirty="0">
                <a:solidFill>
                  <a:srgbClr val="FEFDE3"/>
                </a:solidFill>
                <a:effectLst>
                  <a:glow rad="101600">
                    <a:srgbClr val="000000">
                      <a:alpha val="75000"/>
                    </a:srgbClr>
                  </a:glow>
                </a:effectLst>
                <a:latin typeface="Arial"/>
                <a:ea typeface="Times New Roman" pitchFamily="-105" charset="0"/>
                <a:cs typeface="Arial"/>
              </a:rPr>
              <a:t> </a:t>
            </a:r>
          </a:p>
          <a:p>
            <a:pPr marL="57150" indent="-57150" eaLnBrk="1" hangingPunct="1">
              <a:lnSpc>
                <a:spcPct val="85000"/>
              </a:lnSpc>
              <a:spcBef>
                <a:spcPct val="50000"/>
              </a:spcBef>
              <a:buFontTx/>
              <a:buNone/>
              <a:defRPr/>
            </a:pPr>
            <a:r>
              <a:rPr kumimoji="0" lang="en-US" dirty="0">
                <a:solidFill>
                  <a:srgbClr val="FEFDE3"/>
                </a:solidFill>
                <a:effectLst>
                  <a:glow rad="101600">
                    <a:srgbClr val="000000">
                      <a:alpha val="75000"/>
                    </a:srgbClr>
                  </a:glow>
                </a:effectLst>
                <a:latin typeface="Arial"/>
                <a:ea typeface="Times New Roman" pitchFamily="-105" charset="0"/>
                <a:cs typeface="Arial"/>
              </a:rPr>
              <a:t>						</a:t>
            </a:r>
            <a:r>
              <a:rPr kumimoji="0" lang="zh-CN" altLang="en-US" dirty="0">
                <a:solidFill>
                  <a:srgbClr val="FEFDE3"/>
                </a:solidFill>
                <a:effectLst>
                  <a:glow rad="101600">
                    <a:srgbClr val="000000">
                      <a:alpha val="75000"/>
                    </a:srgbClr>
                  </a:glow>
                </a:effectLst>
                <a:latin typeface="Arial"/>
                <a:ea typeface="Times New Roman" pitchFamily="-105" charset="0"/>
                <a:cs typeface="Arial"/>
              </a:rPr>
              <a:t>马可 </a:t>
            </a:r>
            <a:r>
              <a:rPr kumimoji="0" lang="en-US" dirty="0">
                <a:solidFill>
                  <a:srgbClr val="FEFDE3"/>
                </a:solidFill>
                <a:effectLst>
                  <a:glow rad="101600">
                    <a:srgbClr val="000000">
                      <a:alpha val="75000"/>
                    </a:srgbClr>
                  </a:glow>
                </a:effectLst>
                <a:latin typeface="Arial"/>
                <a:ea typeface="Times New Roman" pitchFamily="-105" charset="0"/>
                <a:cs typeface="Arial"/>
              </a:rPr>
              <a:t>14:57-58 (</a:t>
            </a:r>
            <a:r>
              <a:rPr kumimoji="0" lang="en-US" altLang="zh-CN" dirty="0">
                <a:solidFill>
                  <a:srgbClr val="FEFDE3"/>
                </a:solidFill>
                <a:effectLst>
                  <a:glow rad="101600">
                    <a:srgbClr val="000000">
                      <a:alpha val="75000"/>
                    </a:srgbClr>
                  </a:glow>
                </a:effectLst>
                <a:latin typeface="Arial"/>
                <a:ea typeface="Times New Roman" pitchFamily="-105" charset="0"/>
                <a:cs typeface="Arial"/>
              </a:rPr>
              <a:t>CNVS</a:t>
            </a:r>
            <a:r>
              <a:rPr kumimoji="0" lang="en-US" dirty="0">
                <a:solidFill>
                  <a:srgbClr val="FEFDE3"/>
                </a:solidFill>
                <a:effectLst>
                  <a:glow rad="101600">
                    <a:srgbClr val="000000">
                      <a:alpha val="75000"/>
                    </a:srgbClr>
                  </a:glow>
                </a:effectLst>
                <a:latin typeface="Arial"/>
                <a:ea typeface="Times New Roman" pitchFamily="-105" charset="0"/>
                <a:cs typeface="Arial"/>
              </a:rPr>
              <a:t>)</a:t>
            </a:r>
          </a:p>
        </p:txBody>
      </p:sp>
      <p:sp>
        <p:nvSpPr>
          <p:cNvPr id="106502" name="Title 5"/>
          <p:cNvSpPr>
            <a:spLocks noGrp="1"/>
          </p:cNvSpPr>
          <p:nvPr>
            <p:ph type="title" idx="4294967295"/>
          </p:nvPr>
        </p:nvSpPr>
        <p:spPr>
          <a:xfrm>
            <a:off x="0" y="5943600"/>
            <a:ext cx="9144000" cy="914400"/>
          </a:xfrm>
          <a:extLst/>
        </p:spPr>
        <p:txBody>
          <a:bodyPr/>
          <a:lstStyle/>
          <a:p>
            <a:pPr>
              <a:defRPr/>
            </a:pPr>
            <a:r>
              <a:rPr lang="en-US" sz="3200">
                <a:solidFill>
                  <a:srgbClr val="FFFFFF"/>
                </a:solidFill>
                <a:effectLst>
                  <a:glow rad="101600">
                    <a:schemeClr val="tx1">
                      <a:alpha val="75000"/>
                    </a:schemeClr>
                  </a:glow>
                </a:effectLst>
                <a:latin typeface="Arial"/>
                <a:ea typeface="ＭＳ Ｐゴシック" charset="0"/>
                <a:cs typeface="Arial"/>
              </a:rPr>
              <a:t>Worship of the Temple Instead of God</a:t>
            </a:r>
          </a:p>
        </p:txBody>
      </p:sp>
    </p:spTree>
    <p:extLst>
      <p:ext uri="{BB962C8B-B14F-4D97-AF65-F5344CB8AC3E}">
        <p14:creationId xmlns:p14="http://schemas.microsoft.com/office/powerpoint/2010/main" val="297667423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46083">
                                            <p:txEl>
                                              <p:pRg st="0" end="0"/>
                                            </p:txEl>
                                          </p:spTgt>
                                        </p:tgtEl>
                                        <p:attrNameLst>
                                          <p:attrName>style.visibility</p:attrName>
                                        </p:attrNameLst>
                                      </p:cBhvr>
                                      <p:to>
                                        <p:strVal val="visible"/>
                                      </p:to>
                                    </p:set>
                                    <p:animEffect transition="in" filter="dissolve">
                                      <p:cBhvr>
                                        <p:cTn id="7" dur="75"/>
                                        <p:tgtEl>
                                          <p:spTgt spid="46083">
                                            <p:txEl>
                                              <p:pRg st="0" end="0"/>
                                            </p:txEl>
                                          </p:spTgt>
                                        </p:tgtEl>
                                      </p:cBhvr>
                                    </p:animEffect>
                                  </p:childTnLst>
                                </p:cTn>
                              </p:par>
                            </p:childTnLst>
                          </p:cTn>
                        </p:par>
                        <p:par>
                          <p:cTn id="8" fill="hold" nodeType="afterGroup">
                            <p:stCondLst>
                              <p:cond delay="2475"/>
                            </p:stCondLst>
                            <p:childTnLst>
                              <p:par>
                                <p:cTn id="9" presetID="9" presetClass="entr" presetSubtype="0" fill="hold" grpId="0" nodeType="afterEffect">
                                  <p:stCondLst>
                                    <p:cond delay="5000"/>
                                  </p:stCondLst>
                                  <p:iterate type="lt">
                                    <p:tmPct val="100000"/>
                                  </p:iterate>
                                  <p:childTnLst>
                                    <p:set>
                                      <p:cBhvr>
                                        <p:cTn id="10" dur="1" fill="hold">
                                          <p:stCondLst>
                                            <p:cond delay="0"/>
                                          </p:stCondLst>
                                        </p:cTn>
                                        <p:tgtEl>
                                          <p:spTgt spid="46084">
                                            <p:txEl>
                                              <p:pRg st="0" end="0"/>
                                            </p:txEl>
                                          </p:spTgt>
                                        </p:tgtEl>
                                        <p:attrNameLst>
                                          <p:attrName>style.visibility</p:attrName>
                                        </p:attrNameLst>
                                      </p:cBhvr>
                                      <p:to>
                                        <p:strVal val="visible"/>
                                      </p:to>
                                    </p:set>
                                    <p:animEffect transition="in" filter="dissolve">
                                      <p:cBhvr>
                                        <p:cTn id="11" dur="75"/>
                                        <p:tgtEl>
                                          <p:spTgt spid="46084">
                                            <p:txEl>
                                              <p:pRg st="0" end="0"/>
                                            </p:txEl>
                                          </p:spTgt>
                                        </p:tgtEl>
                                      </p:cBhvr>
                                    </p:animEffect>
                                  </p:childTnLst>
                                </p:cTn>
                              </p:par>
                            </p:childTnLst>
                          </p:cTn>
                        </p:par>
                        <p:par>
                          <p:cTn id="12" fill="hold">
                            <p:stCondLst>
                              <p:cond delay="11900"/>
                            </p:stCondLst>
                            <p:childTnLst>
                              <p:par>
                                <p:cTn id="13" presetID="9" presetClass="entr" presetSubtype="0" fill="hold" grpId="0" nodeType="afterEffect">
                                  <p:stCondLst>
                                    <p:cond delay="5000"/>
                                  </p:stCondLst>
                                  <p:iterate type="lt">
                                    <p:tmPct val="100000"/>
                                  </p:iterate>
                                  <p:childTnLst>
                                    <p:set>
                                      <p:cBhvr>
                                        <p:cTn id="14" dur="1" fill="hold">
                                          <p:stCondLst>
                                            <p:cond delay="0"/>
                                          </p:stCondLst>
                                        </p:cTn>
                                        <p:tgtEl>
                                          <p:spTgt spid="46084">
                                            <p:txEl>
                                              <p:pRg st="1" end="1"/>
                                            </p:txEl>
                                          </p:spTgt>
                                        </p:tgtEl>
                                        <p:attrNameLst>
                                          <p:attrName>style.visibility</p:attrName>
                                        </p:attrNameLst>
                                      </p:cBhvr>
                                      <p:to>
                                        <p:strVal val="visible"/>
                                      </p:to>
                                    </p:set>
                                    <p:animEffect transition="in" filter="dissolve">
                                      <p:cBhvr>
                                        <p:cTn id="15" dur="75"/>
                                        <p:tgtEl>
                                          <p:spTgt spid="46084">
                                            <p:txEl>
                                              <p:pRg st="1" end="1"/>
                                            </p:txEl>
                                          </p:spTgt>
                                        </p:tgtEl>
                                      </p:cBhvr>
                                    </p:animEffect>
                                  </p:childTnLst>
                                </p:cTn>
                              </p:par>
                            </p:childTnLst>
                          </p:cTn>
                        </p:par>
                        <p:par>
                          <p:cTn id="16" fill="hold" nodeType="afterGroup">
                            <p:stCondLst>
                              <p:cond delay="17200"/>
                            </p:stCondLst>
                            <p:childTnLst>
                              <p:par>
                                <p:cTn id="17" presetID="9" presetClass="entr" presetSubtype="0" fill="hold" grpId="0" nodeType="afterEffect">
                                  <p:stCondLst>
                                    <p:cond delay="5000"/>
                                  </p:stCondLst>
                                  <p:iterate type="lt">
                                    <p:tmPct val="100000"/>
                                  </p:iterate>
                                  <p:childTnLst>
                                    <p:set>
                                      <p:cBhvr>
                                        <p:cTn id="18" dur="1" fill="hold">
                                          <p:stCondLst>
                                            <p:cond delay="0"/>
                                          </p:stCondLst>
                                        </p:cTn>
                                        <p:tgtEl>
                                          <p:spTgt spid="46084">
                                            <p:txEl>
                                              <p:pRg st="2" end="2"/>
                                            </p:txEl>
                                          </p:spTgt>
                                        </p:tgtEl>
                                        <p:attrNameLst>
                                          <p:attrName>style.visibility</p:attrName>
                                        </p:attrNameLst>
                                      </p:cBhvr>
                                      <p:to>
                                        <p:strVal val="visible"/>
                                      </p:to>
                                    </p:set>
                                    <p:animEffect transition="in" filter="dissolve">
                                      <p:cBhvr>
                                        <p:cTn id="19" dur="75"/>
                                        <p:tgtEl>
                                          <p:spTgt spid="4608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3" grpId="0" build="p" autoUpdateAnimBg="0" advAuto="0"/>
      <p:bldP spid="46084" grpId="0" build="p" autoUpdateAnimBg="0" advAuto="500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Rectangle 4"/>
          <p:cNvSpPr>
            <a:spLocks noChangeArrowheads="1"/>
          </p:cNvSpPr>
          <p:nvPr/>
        </p:nvSpPr>
        <p:spPr bwMode="auto">
          <a:xfrm>
            <a:off x="-228600" y="6096000"/>
            <a:ext cx="9677400" cy="7620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pPr>
            <a:endParaRPr kumimoji="0" lang="en-US" sz="2000" b="0">
              <a:solidFill>
                <a:srgbClr val="000000"/>
              </a:solidFill>
              <a:latin typeface="Arial" charset="0"/>
              <a:cs typeface="Arial" charset="0"/>
            </a:endParaRPr>
          </a:p>
        </p:txBody>
      </p:sp>
      <p:pic>
        <p:nvPicPr>
          <p:cNvPr id="122882" name="Picture 2" descr="002"/>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0" y="0"/>
            <a:ext cx="91440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131" name="Text Box 3"/>
          <p:cNvSpPr txBox="1">
            <a:spLocks noChangeArrowheads="1"/>
          </p:cNvSpPr>
          <p:nvPr/>
        </p:nvSpPr>
        <p:spPr bwMode="auto">
          <a:xfrm>
            <a:off x="228600" y="3352800"/>
            <a:ext cx="8915400" cy="134806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ru-RU" sz="3200" i="1" dirty="0">
                <a:solidFill>
                  <a:srgbClr val="FEFDE3"/>
                </a:solidFill>
                <a:effectLst>
                  <a:glow rad="101600">
                    <a:srgbClr val="000000">
                      <a:alpha val="75000"/>
                    </a:srgbClr>
                  </a:glow>
                </a:effectLst>
                <a:latin typeface="Arial"/>
                <a:cs typeface="Arial"/>
              </a:rPr>
              <a:t>"</a:t>
            </a:r>
            <a:r>
              <a:rPr kumimoji="0" lang="zh-CN" altLang="en-US" sz="3200" i="1" dirty="0">
                <a:solidFill>
                  <a:srgbClr val="FEFDE3"/>
                </a:solidFill>
                <a:effectLst>
                  <a:glow rad="101600">
                    <a:srgbClr val="000000">
                      <a:alpha val="75000"/>
                    </a:srgbClr>
                  </a:glow>
                </a:effectLst>
                <a:latin typeface="Arial"/>
                <a:cs typeface="Arial"/>
              </a:rPr>
              <a:t>难道不知道你们是　神的殿，　神的灵住在你们里面吗？ </a:t>
            </a:r>
            <a:r>
              <a:rPr kumimoji="0" lang="en-US" altLang="zh-CN" sz="3200" i="1" dirty="0">
                <a:solidFill>
                  <a:srgbClr val="FEFDE3"/>
                </a:solidFill>
                <a:effectLst>
                  <a:glow rad="101600">
                    <a:srgbClr val="000000">
                      <a:alpha val="75000"/>
                    </a:srgbClr>
                  </a:glow>
                </a:effectLst>
                <a:latin typeface="Arial"/>
                <a:cs typeface="Arial"/>
              </a:rPr>
              <a:t>17 </a:t>
            </a:r>
            <a:r>
              <a:rPr kumimoji="0" lang="zh-CN" altLang="en-US" sz="3200" i="1" dirty="0">
                <a:solidFill>
                  <a:srgbClr val="FEFDE3"/>
                </a:solidFill>
                <a:effectLst>
                  <a:glow rad="101600">
                    <a:srgbClr val="000000">
                      <a:alpha val="75000"/>
                    </a:srgbClr>
                  </a:glow>
                </a:effectLst>
                <a:latin typeface="Arial"/>
                <a:cs typeface="Arial"/>
              </a:rPr>
              <a:t>如果有人毁坏　神的殿，　神必要毁坏这人，因为　神的殿是圣洁的，这殿就是你们。</a:t>
            </a:r>
            <a:r>
              <a:rPr kumimoji="0" lang="ru-RU" sz="3200" dirty="0">
                <a:solidFill>
                  <a:srgbClr val="FEFDE3"/>
                </a:solidFill>
                <a:effectLst>
                  <a:glow rad="101600">
                    <a:srgbClr val="000000">
                      <a:alpha val="75000"/>
                    </a:srgbClr>
                  </a:glow>
                </a:effectLst>
                <a:latin typeface="Arial"/>
                <a:cs typeface="Arial"/>
              </a:rPr>
              <a:t>"</a:t>
            </a:r>
            <a:endParaRPr kumimoji="0" lang="en-US" sz="3200" dirty="0">
              <a:solidFill>
                <a:srgbClr val="FEFDE3"/>
              </a:solidFill>
              <a:effectLst>
                <a:glow rad="101600">
                  <a:srgbClr val="000000">
                    <a:alpha val="75000"/>
                  </a:srgbClr>
                </a:glow>
              </a:effectLst>
              <a:latin typeface="Arial"/>
              <a:cs typeface="Arial"/>
            </a:endParaRPr>
          </a:p>
        </p:txBody>
      </p:sp>
      <p:sp>
        <p:nvSpPr>
          <p:cNvPr id="5" name="Title 4"/>
          <p:cNvSpPr>
            <a:spLocks noGrp="1"/>
          </p:cNvSpPr>
          <p:nvPr>
            <p:ph type="title" idx="4294967295"/>
          </p:nvPr>
        </p:nvSpPr>
        <p:spPr>
          <a:extLst/>
        </p:spPr>
        <p:txBody>
          <a:bodyPr/>
          <a:lstStyle/>
          <a:p>
            <a:pPr>
              <a:defRPr/>
            </a:pPr>
            <a:r>
              <a:rPr lang="zh-CN" altLang="en-US" sz="3200" b="1" dirty="0">
                <a:solidFill>
                  <a:schemeClr val="bg1"/>
                </a:solidFill>
                <a:effectLst>
                  <a:glow rad="101600">
                    <a:schemeClr val="tx1">
                      <a:alpha val="75000"/>
                    </a:schemeClr>
                  </a:glow>
                </a:effectLst>
                <a:latin typeface="Arial"/>
                <a:ea typeface="ＭＳ Ｐゴシック" charset="0"/>
                <a:cs typeface="Arial"/>
              </a:rPr>
              <a:t>哥林多前 </a:t>
            </a:r>
            <a:r>
              <a:rPr lang="en-US" sz="3200" b="1" dirty="0">
                <a:solidFill>
                  <a:schemeClr val="bg1"/>
                </a:solidFill>
                <a:effectLst>
                  <a:glow rad="101600">
                    <a:schemeClr val="tx1">
                      <a:alpha val="75000"/>
                    </a:schemeClr>
                  </a:glow>
                </a:effectLst>
                <a:latin typeface="Arial"/>
                <a:ea typeface="ＭＳ Ｐゴシック" charset="0"/>
                <a:cs typeface="Arial"/>
              </a:rPr>
              <a:t>3:16-17 (</a:t>
            </a:r>
            <a:r>
              <a:rPr lang="en-US" altLang="zh-CN" sz="3200" b="1" dirty="0">
                <a:solidFill>
                  <a:schemeClr val="bg1"/>
                </a:solidFill>
                <a:effectLst>
                  <a:glow rad="101600">
                    <a:schemeClr val="tx1">
                      <a:alpha val="75000"/>
                    </a:schemeClr>
                  </a:glow>
                </a:effectLst>
                <a:latin typeface="Arial"/>
                <a:ea typeface="ＭＳ Ｐゴシック" charset="0"/>
                <a:cs typeface="Arial"/>
              </a:rPr>
              <a:t>CNVS</a:t>
            </a:r>
            <a:r>
              <a:rPr lang="en-US" sz="3200" b="1" dirty="0">
                <a:solidFill>
                  <a:schemeClr val="bg1"/>
                </a:solidFill>
                <a:effectLst>
                  <a:glow rad="101600">
                    <a:schemeClr val="tx1">
                      <a:alpha val="75000"/>
                    </a:schemeClr>
                  </a:glow>
                </a:effectLst>
                <a:latin typeface="Arial"/>
                <a:ea typeface="ＭＳ Ｐゴシック" charset="0"/>
                <a:cs typeface="Arial"/>
              </a:rPr>
              <a:t>)</a:t>
            </a:r>
            <a:endParaRPr lang="en-US" sz="3200" dirty="0">
              <a:effectLst>
                <a:glow rad="101600">
                  <a:schemeClr val="tx1">
                    <a:alpha val="75000"/>
                  </a:schemeClr>
                </a:glow>
              </a:effectLst>
              <a:latin typeface="Arial"/>
              <a:ea typeface="ＭＳ Ｐゴシック" charset="0"/>
              <a:cs typeface="Arial"/>
            </a:endParaRPr>
          </a:p>
        </p:txBody>
      </p:sp>
    </p:spTree>
    <p:extLst>
      <p:ext uri="{BB962C8B-B14F-4D97-AF65-F5344CB8AC3E}">
        <p14:creationId xmlns:p14="http://schemas.microsoft.com/office/powerpoint/2010/main" val="76755143"/>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4"/>
          <p:cNvSpPr>
            <a:spLocks noChangeArrowheads="1"/>
          </p:cNvSpPr>
          <p:nvPr/>
        </p:nvSpPr>
        <p:spPr bwMode="auto">
          <a:xfrm>
            <a:off x="-228600" y="6096000"/>
            <a:ext cx="9677400" cy="7620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defRPr/>
            </a:pPr>
            <a:endParaRPr kumimoji="0" lang="en-US" sz="3200" b="0">
              <a:solidFill>
                <a:srgbClr val="000000"/>
              </a:solidFill>
              <a:effectLst>
                <a:glow rad="101600">
                  <a:srgbClr val="000000">
                    <a:alpha val="75000"/>
                  </a:srgbClr>
                </a:glow>
              </a:effectLst>
              <a:latin typeface="Arial"/>
              <a:cs typeface="Arial"/>
            </a:endParaRPr>
          </a:p>
        </p:txBody>
      </p:sp>
      <p:pic>
        <p:nvPicPr>
          <p:cNvPr id="124930" name="Picture 2" descr="002"/>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0" y="0"/>
            <a:ext cx="91440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55" name="Text Box 3"/>
          <p:cNvSpPr txBox="1">
            <a:spLocks noChangeArrowheads="1"/>
          </p:cNvSpPr>
          <p:nvPr/>
        </p:nvSpPr>
        <p:spPr bwMode="auto">
          <a:xfrm>
            <a:off x="152400" y="3352800"/>
            <a:ext cx="9144000" cy="134806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ru-RU" sz="3200" i="1" dirty="0">
                <a:solidFill>
                  <a:srgbClr val="FEFDE3"/>
                </a:solidFill>
                <a:effectLst>
                  <a:glow rad="101600">
                    <a:srgbClr val="000000">
                      <a:alpha val="75000"/>
                    </a:srgbClr>
                  </a:glow>
                </a:effectLst>
                <a:latin typeface="Arial"/>
                <a:cs typeface="Arial"/>
              </a:rPr>
              <a:t>"</a:t>
            </a:r>
            <a:r>
              <a:rPr kumimoji="0" lang="zh-CN" altLang="en-US" sz="3200" i="1" dirty="0">
                <a:solidFill>
                  <a:srgbClr val="FEFDE3"/>
                </a:solidFill>
                <a:effectLst>
                  <a:glow rad="101600">
                    <a:srgbClr val="000000">
                      <a:alpha val="75000"/>
                    </a:srgbClr>
                  </a:glow>
                </a:effectLst>
                <a:latin typeface="Arial"/>
                <a:cs typeface="Arial"/>
              </a:rPr>
              <a:t>整座建筑都靠着他连接配合，渐渐增长成为在主里面的圣所。你们在他里面也一同被建造，成为　神借着圣灵居住的所在。</a:t>
            </a:r>
            <a:r>
              <a:rPr kumimoji="0" lang="ru-RU" sz="3200" dirty="0">
                <a:solidFill>
                  <a:srgbClr val="FEFDE3"/>
                </a:solidFill>
                <a:effectLst>
                  <a:glow rad="101600">
                    <a:srgbClr val="000000">
                      <a:alpha val="75000"/>
                    </a:srgbClr>
                  </a:glow>
                </a:effectLst>
                <a:latin typeface="Arial"/>
                <a:cs typeface="Arial"/>
              </a:rPr>
              <a:t>"</a:t>
            </a:r>
            <a:endParaRPr kumimoji="0" lang="en-US" sz="3200" dirty="0">
              <a:solidFill>
                <a:srgbClr val="FEFDE3"/>
              </a:solidFill>
              <a:effectLst>
                <a:glow rad="101600">
                  <a:srgbClr val="000000">
                    <a:alpha val="75000"/>
                  </a:srgbClr>
                </a:glow>
              </a:effectLst>
              <a:latin typeface="Arial"/>
              <a:cs typeface="Arial"/>
            </a:endParaRPr>
          </a:p>
        </p:txBody>
      </p:sp>
      <p:sp>
        <p:nvSpPr>
          <p:cNvPr id="5" name="Title 4"/>
          <p:cNvSpPr>
            <a:spLocks noGrp="1"/>
          </p:cNvSpPr>
          <p:nvPr>
            <p:ph type="title" idx="4294967295"/>
          </p:nvPr>
        </p:nvSpPr>
        <p:spPr>
          <a:extLst/>
        </p:spPr>
        <p:txBody>
          <a:bodyPr/>
          <a:lstStyle/>
          <a:p>
            <a:pPr>
              <a:defRPr/>
            </a:pPr>
            <a:r>
              <a:rPr lang="zh-CN" altLang="en-US" sz="3200" b="1" dirty="0">
                <a:solidFill>
                  <a:schemeClr val="bg1"/>
                </a:solidFill>
                <a:effectLst>
                  <a:glow rad="101600">
                    <a:schemeClr val="tx1">
                      <a:alpha val="75000"/>
                    </a:schemeClr>
                  </a:glow>
                </a:effectLst>
                <a:latin typeface="Arial"/>
                <a:ea typeface="ＭＳ Ｐゴシック" charset="0"/>
                <a:cs typeface="Arial"/>
              </a:rPr>
              <a:t>以弗所 </a:t>
            </a:r>
            <a:r>
              <a:rPr lang="en-US" sz="3200" b="1" dirty="0">
                <a:solidFill>
                  <a:schemeClr val="bg1"/>
                </a:solidFill>
                <a:effectLst>
                  <a:glow rad="101600">
                    <a:schemeClr val="tx1">
                      <a:alpha val="75000"/>
                    </a:schemeClr>
                  </a:glow>
                </a:effectLst>
                <a:latin typeface="Arial"/>
                <a:ea typeface="ＭＳ Ｐゴシック" charset="0"/>
                <a:cs typeface="Arial"/>
              </a:rPr>
              <a:t>2:21-22 (</a:t>
            </a:r>
            <a:r>
              <a:rPr lang="en-US" altLang="zh-CN" sz="3200" b="1" dirty="0">
                <a:solidFill>
                  <a:schemeClr val="bg1"/>
                </a:solidFill>
                <a:effectLst>
                  <a:glow rad="101600">
                    <a:schemeClr val="tx1">
                      <a:alpha val="75000"/>
                    </a:schemeClr>
                  </a:glow>
                </a:effectLst>
                <a:latin typeface="Arial"/>
                <a:ea typeface="ＭＳ Ｐゴシック" charset="0"/>
                <a:cs typeface="Arial"/>
              </a:rPr>
              <a:t>CNVS</a:t>
            </a:r>
            <a:r>
              <a:rPr lang="en-US" sz="3200" b="1" dirty="0">
                <a:solidFill>
                  <a:schemeClr val="bg1"/>
                </a:solidFill>
                <a:effectLst>
                  <a:glow rad="101600">
                    <a:schemeClr val="tx1">
                      <a:alpha val="75000"/>
                    </a:schemeClr>
                  </a:glow>
                </a:effectLst>
                <a:latin typeface="Arial"/>
                <a:ea typeface="ＭＳ Ｐゴシック" charset="0"/>
                <a:cs typeface="Arial"/>
              </a:rPr>
              <a:t>)</a:t>
            </a:r>
            <a:r>
              <a:rPr lang="en-US" sz="3200" dirty="0">
                <a:effectLst>
                  <a:glow rad="101600">
                    <a:schemeClr val="tx1">
                      <a:alpha val="75000"/>
                    </a:schemeClr>
                  </a:glow>
                </a:effectLst>
                <a:latin typeface="Arial"/>
                <a:ea typeface="ＭＳ Ｐゴシック" charset="0"/>
                <a:cs typeface="Arial"/>
              </a:rPr>
              <a:t> </a:t>
            </a:r>
          </a:p>
        </p:txBody>
      </p:sp>
    </p:spTree>
    <p:extLst>
      <p:ext uri="{BB962C8B-B14F-4D97-AF65-F5344CB8AC3E}">
        <p14:creationId xmlns:p14="http://schemas.microsoft.com/office/powerpoint/2010/main" val="1041509185"/>
      </p:ext>
    </p:extLst>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7" name="Picture 2" descr="002"/>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0" y="0"/>
            <a:ext cx="91440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6978" name="Rectangle 4"/>
          <p:cNvSpPr>
            <a:spLocks noChangeArrowheads="1"/>
          </p:cNvSpPr>
          <p:nvPr/>
        </p:nvSpPr>
        <p:spPr bwMode="auto">
          <a:xfrm>
            <a:off x="-228600" y="6096000"/>
            <a:ext cx="9677400" cy="7620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pPr>
            <a:endParaRPr kumimoji="0" lang="en-US" sz="2000" b="0">
              <a:solidFill>
                <a:srgbClr val="000000"/>
              </a:solidFill>
              <a:latin typeface="Arial" charset="0"/>
              <a:cs typeface="Arial" charset="0"/>
            </a:endParaRPr>
          </a:p>
        </p:txBody>
      </p:sp>
      <p:sp>
        <p:nvSpPr>
          <p:cNvPr id="50179" name="Text Box 3"/>
          <p:cNvSpPr txBox="1">
            <a:spLocks noChangeArrowheads="1"/>
          </p:cNvSpPr>
          <p:nvPr/>
        </p:nvSpPr>
        <p:spPr bwMode="auto">
          <a:xfrm>
            <a:off x="304800" y="4114800"/>
            <a:ext cx="8839200" cy="92948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ru-RU" sz="3200" i="1" dirty="0">
                <a:solidFill>
                  <a:srgbClr val="FEFDE3"/>
                </a:solidFill>
                <a:effectLst>
                  <a:glow rad="101600">
                    <a:srgbClr val="000000">
                      <a:alpha val="93000"/>
                    </a:srgbClr>
                  </a:glow>
                </a:effectLst>
                <a:latin typeface="Arial"/>
                <a:cs typeface="Arial"/>
              </a:rPr>
              <a:t>"</a:t>
            </a:r>
            <a:r>
              <a:rPr kumimoji="0" lang="zh-CN" altLang="en-US" sz="3200" i="1" dirty="0">
                <a:solidFill>
                  <a:srgbClr val="FEFDE3"/>
                </a:solidFill>
                <a:effectLst>
                  <a:glow rad="101600">
                    <a:srgbClr val="000000">
                      <a:alpha val="93000"/>
                    </a:srgbClr>
                  </a:glow>
                </a:effectLst>
                <a:latin typeface="Arial"/>
                <a:cs typeface="Arial"/>
              </a:rPr>
              <a:t>也就像活石，被建造成为灵宫，作圣洁的祭司，借着耶稣基督献上蒙　神悦纳的灵祭。</a:t>
            </a:r>
            <a:r>
              <a:rPr kumimoji="0" lang="ru-RU" sz="3200" i="1" dirty="0">
                <a:solidFill>
                  <a:srgbClr val="FEFDE3"/>
                </a:solidFill>
                <a:effectLst>
                  <a:glow rad="101600">
                    <a:srgbClr val="000000">
                      <a:alpha val="93000"/>
                    </a:srgbClr>
                  </a:glow>
                </a:effectLst>
                <a:latin typeface="Arial"/>
                <a:cs typeface="Arial"/>
              </a:rPr>
              <a:t>"</a:t>
            </a:r>
            <a:endParaRPr kumimoji="0" lang="en-US" sz="3200" dirty="0">
              <a:solidFill>
                <a:srgbClr val="FEFDE3"/>
              </a:solidFill>
              <a:effectLst>
                <a:glow rad="101600">
                  <a:srgbClr val="000000">
                    <a:alpha val="93000"/>
                  </a:srgbClr>
                </a:glow>
              </a:effectLst>
              <a:latin typeface="Arial"/>
              <a:cs typeface="Arial"/>
            </a:endParaRPr>
          </a:p>
        </p:txBody>
      </p:sp>
      <p:sp>
        <p:nvSpPr>
          <p:cNvPr id="5" name="Title 4"/>
          <p:cNvSpPr>
            <a:spLocks noGrp="1"/>
          </p:cNvSpPr>
          <p:nvPr>
            <p:ph type="title" idx="4294967295"/>
          </p:nvPr>
        </p:nvSpPr>
        <p:spPr>
          <a:extLst/>
        </p:spPr>
        <p:txBody>
          <a:bodyPr/>
          <a:lstStyle/>
          <a:p>
            <a:pPr>
              <a:defRPr/>
            </a:pPr>
            <a:r>
              <a:rPr lang="zh-CN" altLang="en-US" sz="3200" b="1" dirty="0">
                <a:solidFill>
                  <a:schemeClr val="bg1"/>
                </a:solidFill>
                <a:effectLst>
                  <a:glow rad="101600">
                    <a:schemeClr val="tx1">
                      <a:alpha val="93000"/>
                    </a:schemeClr>
                  </a:glow>
                </a:effectLst>
                <a:latin typeface="Arial"/>
                <a:ea typeface="ＭＳ Ｐゴシック" charset="0"/>
                <a:cs typeface="Arial"/>
              </a:rPr>
              <a:t>彼得前 </a:t>
            </a:r>
            <a:r>
              <a:rPr lang="en-US" sz="3200" b="1" dirty="0">
                <a:solidFill>
                  <a:schemeClr val="bg1"/>
                </a:solidFill>
                <a:effectLst>
                  <a:glow rad="101600">
                    <a:schemeClr val="tx1">
                      <a:alpha val="93000"/>
                    </a:schemeClr>
                  </a:glow>
                </a:effectLst>
                <a:latin typeface="Arial"/>
                <a:ea typeface="ＭＳ Ｐゴシック" charset="0"/>
                <a:cs typeface="Arial"/>
              </a:rPr>
              <a:t>2:5  (</a:t>
            </a:r>
            <a:r>
              <a:rPr lang="en-US" altLang="zh-CN" sz="3200" b="1" dirty="0">
                <a:solidFill>
                  <a:schemeClr val="bg1"/>
                </a:solidFill>
                <a:effectLst>
                  <a:glow rad="101600">
                    <a:schemeClr val="tx1">
                      <a:alpha val="93000"/>
                    </a:schemeClr>
                  </a:glow>
                </a:effectLst>
                <a:latin typeface="Arial"/>
                <a:ea typeface="ＭＳ Ｐゴシック" charset="0"/>
                <a:cs typeface="Arial"/>
              </a:rPr>
              <a:t>CNVS</a:t>
            </a:r>
            <a:r>
              <a:rPr lang="en-US" sz="3200" b="1" dirty="0">
                <a:solidFill>
                  <a:schemeClr val="bg1"/>
                </a:solidFill>
                <a:effectLst>
                  <a:glow rad="101600">
                    <a:schemeClr val="tx1">
                      <a:alpha val="93000"/>
                    </a:schemeClr>
                  </a:glow>
                </a:effectLst>
                <a:latin typeface="Arial"/>
                <a:ea typeface="ＭＳ Ｐゴシック" charset="0"/>
                <a:cs typeface="Arial"/>
              </a:rPr>
              <a:t>)</a:t>
            </a:r>
            <a:r>
              <a:rPr lang="en-US" sz="3200" dirty="0">
                <a:effectLst>
                  <a:glow rad="101600">
                    <a:schemeClr val="tx1">
                      <a:alpha val="93000"/>
                    </a:schemeClr>
                  </a:glow>
                </a:effectLst>
                <a:latin typeface="Arial"/>
                <a:ea typeface="ＭＳ Ｐゴシック" charset="0"/>
                <a:cs typeface="Arial"/>
              </a:rPr>
              <a:t> </a:t>
            </a:r>
          </a:p>
        </p:txBody>
      </p:sp>
    </p:spTree>
    <p:extLst>
      <p:ext uri="{BB962C8B-B14F-4D97-AF65-F5344CB8AC3E}">
        <p14:creationId xmlns:p14="http://schemas.microsoft.com/office/powerpoint/2010/main" val="3093145103"/>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Messiah</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Solomon’s glorious temple prefigures Christ whose glory will far surpass it when he Himself is worshipped by all nations in the kingdom era.</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42d</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历代志下</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63901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5</a:t>
            </a:r>
          </a:p>
        </p:txBody>
      </p:sp>
    </p:spTree>
    <p:extLst>
      <p:ext uri="{BB962C8B-B14F-4D97-AF65-F5344CB8AC3E}">
        <p14:creationId xmlns:p14="http://schemas.microsoft.com/office/powerpoint/2010/main" val="3636002633"/>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275</a:t>
            </a: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kumimoji="0" lang="zh-CN" altLang="en-US" sz="3600" b="1" dirty="0">
                <a:solidFill>
                  <a:schemeClr val="tx1"/>
                </a:solidFill>
                <a:latin typeface="Arial Black" charset="0"/>
                <a:ea typeface="ＭＳ Ｐゴシック" charset="0"/>
                <a:cs typeface="Times New Roman" charset="0"/>
              </a:rPr>
              <a:t> 大伟和所罗门运送约柜的对比</a:t>
            </a:r>
            <a:endParaRPr kumimoji="0" lang="en-US" sz="3600" b="1" dirty="0">
              <a:solidFill>
                <a:schemeClr val="tx1"/>
              </a:solidFill>
              <a:latin typeface="Arial Black" charset="0"/>
              <a:ea typeface="ＭＳ Ｐゴシック" charset="0"/>
              <a:cs typeface="Times New Roman" charset="0"/>
            </a:endParaRPr>
          </a:p>
        </p:txBody>
      </p:sp>
      <p:grpSp>
        <p:nvGrpSpPr>
          <p:cNvPr id="290820" name="Group 167"/>
          <p:cNvGrpSpPr>
            <a:grpSpLocks/>
          </p:cNvGrpSpPr>
          <p:nvPr/>
        </p:nvGrpSpPr>
        <p:grpSpPr bwMode="auto">
          <a:xfrm>
            <a:off x="0" y="903288"/>
            <a:ext cx="9144000" cy="5910263"/>
            <a:chOff x="0" y="569"/>
            <a:chExt cx="5760" cy="3723"/>
          </a:xfrm>
        </p:grpSpPr>
        <p:grpSp>
          <p:nvGrpSpPr>
            <p:cNvPr id="290821" name="Group 87"/>
            <p:cNvGrpSpPr>
              <a:grpSpLocks/>
            </p:cNvGrpSpPr>
            <p:nvPr/>
          </p:nvGrpSpPr>
          <p:grpSpPr bwMode="auto">
            <a:xfrm>
              <a:off x="0" y="569"/>
              <a:ext cx="3327" cy="592"/>
              <a:chOff x="0" y="-121"/>
              <a:chExt cx="2264" cy="694"/>
            </a:xfrm>
          </p:grpSpPr>
          <p:sp>
            <p:nvSpPr>
              <p:cNvPr id="290900" name="Rectangle 85"/>
              <p:cNvSpPr>
                <a:spLocks noChangeArrowheads="1"/>
              </p:cNvSpPr>
              <p:nvPr/>
            </p:nvSpPr>
            <p:spPr bwMode="auto">
              <a:xfrm>
                <a:off x="0" y="-121"/>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901" name="Rectangle 86"/>
              <p:cNvSpPr>
                <a:spLocks noChangeArrowheads="1"/>
              </p:cNvSpPr>
              <p:nvPr/>
            </p:nvSpPr>
            <p:spPr bwMode="auto">
              <a:xfrm>
                <a:off x="0" y="34"/>
                <a:ext cx="2264"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 </a:t>
                </a:r>
              </a:p>
              <a:p>
                <a:pPr algn="ctr">
                  <a:lnSpc>
                    <a:spcPct val="100000"/>
                  </a:lnSpc>
                  <a:spcBef>
                    <a:spcPct val="0"/>
                  </a:spcBef>
                  <a:buFontTx/>
                  <a:buNone/>
                </a:pPr>
                <a:endParaRPr kumimoji="0" lang="en-US">
                  <a:solidFill>
                    <a:srgbClr val="FFFFFF"/>
                  </a:solidFill>
                </a:endParaRPr>
              </a:p>
            </p:txBody>
          </p:sp>
        </p:grpSp>
        <p:grpSp>
          <p:nvGrpSpPr>
            <p:cNvPr id="290822" name="Group 90"/>
            <p:cNvGrpSpPr>
              <a:grpSpLocks/>
            </p:cNvGrpSpPr>
            <p:nvPr/>
          </p:nvGrpSpPr>
          <p:grpSpPr bwMode="auto">
            <a:xfrm>
              <a:off x="3327" y="569"/>
              <a:ext cx="1216" cy="710"/>
              <a:chOff x="0" y="282"/>
              <a:chExt cx="828" cy="833"/>
            </a:xfrm>
          </p:grpSpPr>
          <p:sp>
            <p:nvSpPr>
              <p:cNvPr id="290898" name="Rectangle 88"/>
              <p:cNvSpPr>
                <a:spLocks noChangeArrowheads="1"/>
              </p:cNvSpPr>
              <p:nvPr/>
            </p:nvSpPr>
            <p:spPr bwMode="auto">
              <a:xfrm>
                <a:off x="0" y="28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9" name="Rectangle 89"/>
              <p:cNvSpPr>
                <a:spLocks noChangeArrowheads="1"/>
              </p:cNvSpPr>
              <p:nvPr/>
            </p:nvSpPr>
            <p:spPr bwMode="auto">
              <a:xfrm>
                <a:off x="0" y="569"/>
                <a:ext cx="828"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大卫</a:t>
                </a:r>
                <a:endParaRPr kumimoji="0" lang="en-US" dirty="0">
                  <a:solidFill>
                    <a:srgbClr val="FFFFFF"/>
                  </a:solidFill>
                </a:endParaRPr>
              </a:p>
              <a:p>
                <a:pPr algn="ctr">
                  <a:lnSpc>
                    <a:spcPct val="100000"/>
                  </a:lnSpc>
                  <a:spcBef>
                    <a:spcPct val="0"/>
                  </a:spcBef>
                  <a:buFontTx/>
                  <a:buNone/>
                </a:pPr>
                <a:r>
                  <a:rPr kumimoji="0" lang="en-US" dirty="0">
                    <a:solidFill>
                      <a:srgbClr val="FFFFFF"/>
                    </a:solidFill>
                  </a:rPr>
                  <a:t>(</a:t>
                </a:r>
                <a:r>
                  <a:rPr kumimoji="0" lang="zh-CN" altLang="en-US" dirty="0">
                    <a:solidFill>
                      <a:srgbClr val="FFFFFF"/>
                    </a:solidFill>
                  </a:rPr>
                  <a:t>历代志下</a:t>
                </a:r>
                <a:r>
                  <a:rPr kumimoji="0" lang="en-US" dirty="0">
                    <a:solidFill>
                      <a:srgbClr val="FFFFFF"/>
                    </a:solidFill>
                  </a:rPr>
                  <a:t>)</a:t>
                </a:r>
              </a:p>
            </p:txBody>
          </p:sp>
        </p:grpSp>
        <p:grpSp>
          <p:nvGrpSpPr>
            <p:cNvPr id="290823" name="Group 93"/>
            <p:cNvGrpSpPr>
              <a:grpSpLocks/>
            </p:cNvGrpSpPr>
            <p:nvPr/>
          </p:nvGrpSpPr>
          <p:grpSpPr bwMode="auto">
            <a:xfrm>
              <a:off x="4543" y="569"/>
              <a:ext cx="1217" cy="710"/>
              <a:chOff x="0" y="800"/>
              <a:chExt cx="828" cy="833"/>
            </a:xfrm>
          </p:grpSpPr>
          <p:sp>
            <p:nvSpPr>
              <p:cNvPr id="290896" name="Rectangle 91"/>
              <p:cNvSpPr>
                <a:spLocks noChangeArrowheads="1"/>
              </p:cNvSpPr>
              <p:nvPr/>
            </p:nvSpPr>
            <p:spPr bwMode="auto">
              <a:xfrm>
                <a:off x="0" y="80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7" name="Rectangle 92"/>
              <p:cNvSpPr>
                <a:spLocks noChangeArrowheads="1"/>
              </p:cNvSpPr>
              <p:nvPr/>
            </p:nvSpPr>
            <p:spPr bwMode="auto">
              <a:xfrm>
                <a:off x="0" y="1087"/>
                <a:ext cx="828"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所罗门</a:t>
                </a:r>
                <a:endParaRPr kumimoji="0" lang="en-US" dirty="0">
                  <a:solidFill>
                    <a:srgbClr val="FFFFFF"/>
                  </a:solidFill>
                </a:endParaRPr>
              </a:p>
              <a:p>
                <a:pPr algn="ctr">
                  <a:lnSpc>
                    <a:spcPct val="100000"/>
                  </a:lnSpc>
                  <a:spcBef>
                    <a:spcPct val="0"/>
                  </a:spcBef>
                  <a:buFontTx/>
                  <a:buNone/>
                </a:pPr>
                <a:r>
                  <a:rPr kumimoji="0" lang="en-US" altLang="zh-CN" dirty="0">
                    <a:solidFill>
                      <a:srgbClr val="FFFFFF"/>
                    </a:solidFill>
                  </a:rPr>
                  <a:t>(</a:t>
                </a:r>
                <a:r>
                  <a:rPr kumimoji="0" lang="zh-CN" altLang="en-US" dirty="0">
                    <a:solidFill>
                      <a:srgbClr val="FFFFFF"/>
                    </a:solidFill>
                  </a:rPr>
                  <a:t>历代志下</a:t>
                </a:r>
                <a:r>
                  <a:rPr kumimoji="0" lang="en-US" altLang="zh-CN" dirty="0">
                    <a:solidFill>
                      <a:srgbClr val="FFFFFF"/>
                    </a:solidFill>
                  </a:rPr>
                  <a:t>)</a:t>
                </a:r>
                <a:endParaRPr kumimoji="0" lang="en-US" dirty="0">
                  <a:solidFill>
                    <a:srgbClr val="FFFFFF"/>
                  </a:solidFill>
                </a:endParaRPr>
              </a:p>
            </p:txBody>
          </p:sp>
        </p:grpSp>
        <p:grpSp>
          <p:nvGrpSpPr>
            <p:cNvPr id="290824" name="Group 96"/>
            <p:cNvGrpSpPr>
              <a:grpSpLocks/>
            </p:cNvGrpSpPr>
            <p:nvPr/>
          </p:nvGrpSpPr>
          <p:grpSpPr bwMode="auto">
            <a:xfrm>
              <a:off x="0" y="1012"/>
              <a:ext cx="3600" cy="479"/>
              <a:chOff x="0" y="1318"/>
              <a:chExt cx="2451" cy="561"/>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5" name="Rectangle 95"/>
              <p:cNvSpPr>
                <a:spLocks noChangeArrowheads="1"/>
              </p:cNvSpPr>
              <p:nvPr/>
            </p:nvSpPr>
            <p:spPr bwMode="auto">
              <a:xfrm>
                <a:off x="186" y="1606"/>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约柜搬运前的位置</a:t>
                </a:r>
              </a:p>
            </p:txBody>
          </p:sp>
        </p:grpSp>
        <p:grpSp>
          <p:nvGrpSpPr>
            <p:cNvPr id="290825" name="Group 99"/>
            <p:cNvGrpSpPr>
              <a:grpSpLocks/>
            </p:cNvGrpSpPr>
            <p:nvPr/>
          </p:nvGrpSpPr>
          <p:grpSpPr bwMode="auto">
            <a:xfrm>
              <a:off x="3327" y="1012"/>
              <a:ext cx="1216" cy="479"/>
              <a:chOff x="0" y="1721"/>
              <a:chExt cx="828" cy="561"/>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3" name="Rectangle 98"/>
              <p:cNvSpPr>
                <a:spLocks noChangeArrowheads="1"/>
              </p:cNvSpPr>
              <p:nvPr/>
            </p:nvSpPr>
            <p:spPr bwMode="auto">
              <a:xfrm>
                <a:off x="0" y="2009"/>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基列耶琳</a:t>
                </a:r>
              </a:p>
            </p:txBody>
          </p:sp>
        </p:grpSp>
        <p:grpSp>
          <p:nvGrpSpPr>
            <p:cNvPr id="290826" name="Group 102"/>
            <p:cNvGrpSpPr>
              <a:grpSpLocks/>
            </p:cNvGrpSpPr>
            <p:nvPr/>
          </p:nvGrpSpPr>
          <p:grpSpPr bwMode="auto">
            <a:xfrm>
              <a:off x="4543" y="1012"/>
              <a:ext cx="1217" cy="479"/>
              <a:chOff x="0" y="2124"/>
              <a:chExt cx="828" cy="561"/>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1" name="Rectangle 101"/>
              <p:cNvSpPr>
                <a:spLocks noChangeArrowheads="1"/>
              </p:cNvSpPr>
              <p:nvPr/>
            </p:nvSpPr>
            <p:spPr bwMode="auto">
              <a:xfrm>
                <a:off x="0" y="2412"/>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大卫城</a:t>
                </a:r>
                <a:endParaRPr kumimoji="0" lang="en-US" dirty="0">
                  <a:solidFill>
                    <a:srgbClr val="FFFFFF"/>
                  </a:solidFill>
                </a:endParaRPr>
              </a:p>
            </p:txBody>
          </p:sp>
        </p:grpSp>
        <p:grpSp>
          <p:nvGrpSpPr>
            <p:cNvPr id="290827" name="Group 105"/>
            <p:cNvGrpSpPr>
              <a:grpSpLocks/>
            </p:cNvGrpSpPr>
            <p:nvPr/>
          </p:nvGrpSpPr>
          <p:grpSpPr bwMode="auto">
            <a:xfrm>
              <a:off x="0" y="1477"/>
              <a:ext cx="3600" cy="356"/>
              <a:chOff x="0" y="310"/>
              <a:chExt cx="2451" cy="418"/>
            </a:xfrm>
          </p:grpSpPr>
          <p:sp>
            <p:nvSpPr>
              <p:cNvPr id="290888" name="Rectangle 103"/>
              <p:cNvSpPr>
                <a:spLocks noChangeArrowheads="1"/>
              </p:cNvSpPr>
              <p:nvPr/>
            </p:nvSpPr>
            <p:spPr bwMode="auto">
              <a:xfrm>
                <a:off x="0" y="310"/>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9" name="Rectangle 104"/>
              <p:cNvSpPr>
                <a:spLocks noChangeArrowheads="1"/>
              </p:cNvSpPr>
              <p:nvPr/>
            </p:nvSpPr>
            <p:spPr bwMode="auto">
              <a:xfrm>
                <a:off x="186" y="455"/>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约柜搬运后的位置</a:t>
                </a:r>
              </a:p>
            </p:txBody>
          </p:sp>
        </p:grpSp>
        <p:grpSp>
          <p:nvGrpSpPr>
            <p:cNvPr id="290828" name="Group 108"/>
            <p:cNvGrpSpPr>
              <a:grpSpLocks/>
            </p:cNvGrpSpPr>
            <p:nvPr/>
          </p:nvGrpSpPr>
          <p:grpSpPr bwMode="auto">
            <a:xfrm>
              <a:off x="3327" y="1477"/>
              <a:ext cx="1216" cy="656"/>
              <a:chOff x="0" y="310"/>
              <a:chExt cx="828" cy="770"/>
            </a:xfrm>
          </p:grpSpPr>
          <p:sp>
            <p:nvSpPr>
              <p:cNvPr id="290886" name="Rectangle 106"/>
              <p:cNvSpPr>
                <a:spLocks noChangeArrowheads="1"/>
              </p:cNvSpPr>
              <p:nvPr/>
            </p:nvSpPr>
            <p:spPr bwMode="auto">
              <a:xfrm>
                <a:off x="0" y="31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7" name="Rectangle 107"/>
              <p:cNvSpPr>
                <a:spLocks noChangeArrowheads="1"/>
              </p:cNvSpPr>
              <p:nvPr/>
            </p:nvSpPr>
            <p:spPr bwMode="auto">
              <a:xfrm>
                <a:off x="0" y="643"/>
                <a:ext cx="828" cy="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zh-CN" altLang="en-US" dirty="0">
                    <a:solidFill>
                      <a:srgbClr val="FFFFFF"/>
                    </a:solidFill>
                  </a:rPr>
                  <a:t>俄被得之家靠</a:t>
                </a:r>
              </a:p>
              <a:p>
                <a:pPr algn="ctr" eaLnBrk="1" hangingPunct="1">
                  <a:lnSpc>
                    <a:spcPct val="80000"/>
                  </a:lnSpc>
                  <a:spcBef>
                    <a:spcPct val="0"/>
                  </a:spcBef>
                  <a:buFontTx/>
                  <a:buNone/>
                </a:pPr>
                <a:r>
                  <a:rPr kumimoji="0" lang="zh-CN" altLang="en-US" dirty="0">
                    <a:solidFill>
                      <a:srgbClr val="FFFFFF"/>
                    </a:solidFill>
                  </a:rPr>
                  <a:t>近大伟城</a:t>
                </a:r>
              </a:p>
            </p:txBody>
          </p:sp>
        </p:grpSp>
        <p:grpSp>
          <p:nvGrpSpPr>
            <p:cNvPr id="290829" name="Group 111"/>
            <p:cNvGrpSpPr>
              <a:grpSpLocks/>
            </p:cNvGrpSpPr>
            <p:nvPr/>
          </p:nvGrpSpPr>
          <p:grpSpPr bwMode="auto">
            <a:xfrm>
              <a:off x="4543" y="1632"/>
              <a:ext cx="1217" cy="576"/>
              <a:chOff x="0" y="-32"/>
              <a:chExt cx="828" cy="2596"/>
            </a:xfrm>
          </p:grpSpPr>
          <p:sp>
            <p:nvSpPr>
              <p:cNvPr id="290884" name="Rectangle 109"/>
              <p:cNvSpPr>
                <a:spLocks noChangeArrowheads="1"/>
              </p:cNvSpPr>
              <p:nvPr/>
            </p:nvSpPr>
            <p:spPr bwMode="auto">
              <a:xfrm>
                <a:off x="0" y="-32"/>
                <a:ext cx="828"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5" name="Rectangle 110"/>
              <p:cNvSpPr>
                <a:spLocks noChangeArrowheads="1"/>
              </p:cNvSpPr>
              <p:nvPr/>
            </p:nvSpPr>
            <p:spPr bwMode="auto">
              <a:xfrm>
                <a:off x="0" y="-32"/>
                <a:ext cx="828" cy="25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sz="2000" dirty="0">
                    <a:solidFill>
                      <a:srgbClr val="FFFFFF"/>
                    </a:solidFill>
                  </a:rPr>
                  <a:t>再磨利亚的圣殿</a:t>
                </a:r>
              </a:p>
              <a:p>
                <a:pPr algn="ctr" eaLnBrk="1" hangingPunct="1">
                  <a:lnSpc>
                    <a:spcPct val="100000"/>
                  </a:lnSpc>
                  <a:spcBef>
                    <a:spcPct val="0"/>
                  </a:spcBef>
                  <a:buFontTx/>
                  <a:buNone/>
                </a:pPr>
                <a:r>
                  <a:rPr kumimoji="0" lang="en-US" altLang="zh-CN" sz="2000" dirty="0">
                    <a:solidFill>
                      <a:srgbClr val="FFFFFF"/>
                    </a:solidFill>
                  </a:rPr>
                  <a:t>( </a:t>
                </a:r>
                <a:r>
                  <a:rPr kumimoji="0" lang="zh-CN" altLang="en-US" sz="2000" dirty="0">
                    <a:solidFill>
                      <a:srgbClr val="FFFFFF"/>
                    </a:solidFill>
                  </a:rPr>
                  <a:t>从前亚劳拿的</a:t>
                </a:r>
              </a:p>
              <a:p>
                <a:pPr algn="ctr" eaLnBrk="1" hangingPunct="1">
                  <a:lnSpc>
                    <a:spcPct val="100000"/>
                  </a:lnSpc>
                  <a:spcBef>
                    <a:spcPct val="0"/>
                  </a:spcBef>
                  <a:buFontTx/>
                  <a:buNone/>
                </a:pPr>
                <a:r>
                  <a:rPr kumimoji="0" lang="zh-CN" altLang="en-US" sz="2000" dirty="0">
                    <a:solidFill>
                      <a:srgbClr val="FFFFFF"/>
                    </a:solidFill>
                  </a:rPr>
                  <a:t>稻场</a:t>
                </a:r>
                <a:r>
                  <a:rPr kumimoji="0" lang="en-US" altLang="zh-CN" sz="2000" dirty="0">
                    <a:solidFill>
                      <a:srgbClr val="FFFFFF"/>
                    </a:solidFill>
                  </a:rPr>
                  <a:t>)</a:t>
                </a:r>
              </a:p>
            </p:txBody>
          </p:sp>
        </p:grpSp>
        <p:grpSp>
          <p:nvGrpSpPr>
            <p:cNvPr id="290830" name="Group 114"/>
            <p:cNvGrpSpPr>
              <a:grpSpLocks/>
            </p:cNvGrpSpPr>
            <p:nvPr/>
          </p:nvGrpSpPr>
          <p:grpSpPr bwMode="auto">
            <a:xfrm>
              <a:off x="0" y="1993"/>
              <a:ext cx="3327" cy="584"/>
              <a:chOff x="0" y="915"/>
              <a:chExt cx="2264" cy="686"/>
            </a:xfrm>
          </p:grpSpPr>
          <p:sp>
            <p:nvSpPr>
              <p:cNvPr id="290882" name="Rectangle 112"/>
              <p:cNvSpPr>
                <a:spLocks noChangeArrowheads="1"/>
              </p:cNvSpPr>
              <p:nvPr/>
            </p:nvSpPr>
            <p:spPr bwMode="auto">
              <a:xfrm>
                <a:off x="0" y="91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与以色列领导商讨及国家游行</a:t>
                </a:r>
              </a:p>
            </p:txBody>
          </p:sp>
        </p:grpSp>
        <p:grpSp>
          <p:nvGrpSpPr>
            <p:cNvPr id="290831" name="Group 117"/>
            <p:cNvGrpSpPr>
              <a:grpSpLocks/>
            </p:cNvGrpSpPr>
            <p:nvPr/>
          </p:nvGrpSpPr>
          <p:grpSpPr bwMode="auto">
            <a:xfrm>
              <a:off x="3327" y="2057"/>
              <a:ext cx="1216" cy="477"/>
              <a:chOff x="0" y="1433"/>
              <a:chExt cx="828" cy="559"/>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1" name="Rectangle 116"/>
              <p:cNvSpPr>
                <a:spLocks noChangeArrowheads="1"/>
              </p:cNvSpPr>
              <p:nvPr/>
            </p:nvSpPr>
            <p:spPr bwMode="auto">
              <a:xfrm>
                <a:off x="0" y="172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13:1-5</a:t>
                </a:r>
              </a:p>
            </p:txBody>
          </p:sp>
        </p:grpSp>
        <p:grpSp>
          <p:nvGrpSpPr>
            <p:cNvPr id="290832" name="Group 120"/>
            <p:cNvGrpSpPr>
              <a:grpSpLocks/>
            </p:cNvGrpSpPr>
            <p:nvPr/>
          </p:nvGrpSpPr>
          <p:grpSpPr bwMode="auto">
            <a:xfrm>
              <a:off x="4464" y="2205"/>
              <a:ext cx="1217" cy="339"/>
              <a:chOff x="0" y="1699"/>
              <a:chExt cx="828" cy="849"/>
            </a:xfrm>
          </p:grpSpPr>
          <p:sp>
            <p:nvSpPr>
              <p:cNvPr id="290878" name="Rectangle 118"/>
              <p:cNvSpPr>
                <a:spLocks noChangeArrowheads="1"/>
              </p:cNvSpPr>
              <p:nvPr/>
            </p:nvSpPr>
            <p:spPr bwMode="auto">
              <a:xfrm>
                <a:off x="0" y="1699"/>
                <a:ext cx="8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9" name="Rectangle 119"/>
              <p:cNvSpPr>
                <a:spLocks noChangeArrowheads="1"/>
              </p:cNvSpPr>
              <p:nvPr/>
            </p:nvSpPr>
            <p:spPr bwMode="auto">
              <a:xfrm>
                <a:off x="0" y="1972"/>
                <a:ext cx="828"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5:2-3</a:t>
                </a:r>
              </a:p>
            </p:txBody>
          </p:sp>
        </p:grpSp>
        <p:grpSp>
          <p:nvGrpSpPr>
            <p:cNvPr id="290833" name="Group 123"/>
            <p:cNvGrpSpPr>
              <a:grpSpLocks/>
            </p:cNvGrpSpPr>
            <p:nvPr/>
          </p:nvGrpSpPr>
          <p:grpSpPr bwMode="auto">
            <a:xfrm>
              <a:off x="0" y="2436"/>
              <a:ext cx="3600" cy="478"/>
              <a:chOff x="0" y="2239"/>
              <a:chExt cx="2451" cy="561"/>
            </a:xfrm>
          </p:grpSpPr>
          <p:sp>
            <p:nvSpPr>
              <p:cNvPr id="290876" name="Rectangle 121"/>
              <p:cNvSpPr>
                <a:spLocks noChangeArrowheads="1"/>
              </p:cNvSpPr>
              <p:nvPr/>
            </p:nvSpPr>
            <p:spPr bwMode="auto">
              <a:xfrm>
                <a:off x="0" y="2239"/>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7" name="Rectangle 122"/>
              <p:cNvSpPr>
                <a:spLocks noChangeArrowheads="1"/>
              </p:cNvSpPr>
              <p:nvPr/>
            </p:nvSpPr>
            <p:spPr bwMode="auto">
              <a:xfrm>
                <a:off x="186" y="2527"/>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正确运输约柜</a:t>
                </a:r>
                <a:endParaRPr kumimoji="0" lang="en-US" dirty="0">
                  <a:solidFill>
                    <a:srgbClr val="FFFFFF"/>
                  </a:solidFill>
                </a:endParaRPr>
              </a:p>
            </p:txBody>
          </p:sp>
        </p:grpSp>
        <p:grpSp>
          <p:nvGrpSpPr>
            <p:cNvPr id="290834" name="Group 126"/>
            <p:cNvGrpSpPr>
              <a:grpSpLocks/>
            </p:cNvGrpSpPr>
            <p:nvPr/>
          </p:nvGrpSpPr>
          <p:grpSpPr bwMode="auto">
            <a:xfrm>
              <a:off x="3327" y="2436"/>
              <a:ext cx="1216" cy="478"/>
              <a:chOff x="0" y="2642"/>
              <a:chExt cx="828" cy="561"/>
            </a:xfrm>
          </p:grpSpPr>
          <p:sp>
            <p:nvSpPr>
              <p:cNvPr id="290874" name="Rectangle 124"/>
              <p:cNvSpPr>
                <a:spLocks noChangeArrowheads="1"/>
              </p:cNvSpPr>
              <p:nvPr/>
            </p:nvSpPr>
            <p:spPr bwMode="auto">
              <a:xfrm>
                <a:off x="0" y="264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15:1–16:3</a:t>
                </a:r>
              </a:p>
            </p:txBody>
          </p:sp>
        </p:grpSp>
        <p:grpSp>
          <p:nvGrpSpPr>
            <p:cNvPr id="290835" name="Group 129"/>
            <p:cNvGrpSpPr>
              <a:grpSpLocks/>
            </p:cNvGrpSpPr>
            <p:nvPr/>
          </p:nvGrpSpPr>
          <p:grpSpPr bwMode="auto">
            <a:xfrm>
              <a:off x="4543" y="2435"/>
              <a:ext cx="1217" cy="477"/>
              <a:chOff x="0" y="3045"/>
              <a:chExt cx="828" cy="559"/>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3" name="Rectangle 128"/>
              <p:cNvSpPr>
                <a:spLocks noChangeArrowheads="1"/>
              </p:cNvSpPr>
              <p:nvPr/>
            </p:nvSpPr>
            <p:spPr bwMode="auto">
              <a:xfrm>
                <a:off x="0" y="3335"/>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5:2-10</a:t>
                </a:r>
              </a:p>
            </p:txBody>
          </p:sp>
        </p:grpSp>
        <p:grpSp>
          <p:nvGrpSpPr>
            <p:cNvPr id="290836" name="Group 132"/>
            <p:cNvGrpSpPr>
              <a:grpSpLocks/>
            </p:cNvGrpSpPr>
            <p:nvPr/>
          </p:nvGrpSpPr>
          <p:grpSpPr bwMode="auto">
            <a:xfrm>
              <a:off x="0" y="2780"/>
              <a:ext cx="3600" cy="478"/>
              <a:chOff x="0" y="3448"/>
              <a:chExt cx="2451" cy="561"/>
            </a:xfrm>
          </p:grpSpPr>
          <p:sp>
            <p:nvSpPr>
              <p:cNvPr id="290870" name="Rectangle 130"/>
              <p:cNvSpPr>
                <a:spLocks noChangeArrowheads="1"/>
              </p:cNvSpPr>
              <p:nvPr/>
            </p:nvSpPr>
            <p:spPr bwMode="auto">
              <a:xfrm>
                <a:off x="0" y="344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1" name="Rectangle 131"/>
              <p:cNvSpPr>
                <a:spLocks noChangeArrowheads="1"/>
              </p:cNvSpPr>
              <p:nvPr/>
            </p:nvSpPr>
            <p:spPr bwMode="auto">
              <a:xfrm>
                <a:off x="186" y="3736"/>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抵达后庆祝赞扬</a:t>
                </a:r>
              </a:p>
            </p:txBody>
          </p:sp>
        </p:grpSp>
        <p:grpSp>
          <p:nvGrpSpPr>
            <p:cNvPr id="290837" name="Group 135"/>
            <p:cNvGrpSpPr>
              <a:grpSpLocks/>
            </p:cNvGrpSpPr>
            <p:nvPr/>
          </p:nvGrpSpPr>
          <p:grpSpPr bwMode="auto">
            <a:xfrm>
              <a:off x="3327" y="2779"/>
              <a:ext cx="1216" cy="477"/>
              <a:chOff x="0" y="3851"/>
              <a:chExt cx="828" cy="560"/>
            </a:xfrm>
          </p:grpSpPr>
          <p:sp>
            <p:nvSpPr>
              <p:cNvPr id="290868" name="Rectangle 133"/>
              <p:cNvSpPr>
                <a:spLocks noChangeArrowheads="1"/>
              </p:cNvSpPr>
              <p:nvPr/>
            </p:nvSpPr>
            <p:spPr bwMode="auto">
              <a:xfrm>
                <a:off x="0" y="385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9" name="Rectangle 134"/>
              <p:cNvSpPr>
                <a:spLocks noChangeArrowheads="1"/>
              </p:cNvSpPr>
              <p:nvPr/>
            </p:nvSpPr>
            <p:spPr bwMode="auto">
              <a:xfrm>
                <a:off x="0" y="4141"/>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16:7-36</a:t>
                </a:r>
              </a:p>
            </p:txBody>
          </p:sp>
        </p:grpSp>
        <p:grpSp>
          <p:nvGrpSpPr>
            <p:cNvPr id="290838" name="Group 138"/>
            <p:cNvGrpSpPr>
              <a:grpSpLocks/>
            </p:cNvGrpSpPr>
            <p:nvPr/>
          </p:nvGrpSpPr>
          <p:grpSpPr bwMode="auto">
            <a:xfrm>
              <a:off x="4543" y="2779"/>
              <a:ext cx="1217" cy="477"/>
              <a:chOff x="0" y="4254"/>
              <a:chExt cx="828" cy="560"/>
            </a:xfrm>
          </p:grpSpPr>
          <p:sp>
            <p:nvSpPr>
              <p:cNvPr id="290866" name="Rectangle 136"/>
              <p:cNvSpPr>
                <a:spLocks noChangeArrowheads="1"/>
              </p:cNvSpPr>
              <p:nvPr/>
            </p:nvSpPr>
            <p:spPr bwMode="auto">
              <a:xfrm>
                <a:off x="0" y="425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7" name="Rectangle 137"/>
              <p:cNvSpPr>
                <a:spLocks noChangeArrowheads="1"/>
              </p:cNvSpPr>
              <p:nvPr/>
            </p:nvSpPr>
            <p:spPr bwMode="auto">
              <a:xfrm>
                <a:off x="0" y="4544"/>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5:11-14</a:t>
                </a:r>
              </a:p>
            </p:txBody>
          </p:sp>
        </p:grpSp>
        <p:grpSp>
          <p:nvGrpSpPr>
            <p:cNvPr id="290839" name="Group 141"/>
            <p:cNvGrpSpPr>
              <a:grpSpLocks/>
            </p:cNvGrpSpPr>
            <p:nvPr/>
          </p:nvGrpSpPr>
          <p:grpSpPr bwMode="auto">
            <a:xfrm>
              <a:off x="0" y="3125"/>
              <a:ext cx="3327" cy="478"/>
              <a:chOff x="0" y="4657"/>
              <a:chExt cx="2264" cy="561"/>
            </a:xfrm>
          </p:grpSpPr>
          <p:sp>
            <p:nvSpPr>
              <p:cNvPr id="290864" name="Rectangle 139"/>
              <p:cNvSpPr>
                <a:spLocks noChangeArrowheads="1"/>
              </p:cNvSpPr>
              <p:nvPr/>
            </p:nvSpPr>
            <p:spPr bwMode="auto">
              <a:xfrm>
                <a:off x="0" y="4657"/>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5" name="Rectangle 140"/>
              <p:cNvSpPr>
                <a:spLocks noChangeArrowheads="1"/>
              </p:cNvSpPr>
              <p:nvPr/>
            </p:nvSpPr>
            <p:spPr bwMode="auto">
              <a:xfrm>
                <a:off x="0" y="4945"/>
                <a:ext cx="2264"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设立崇拜系统</a:t>
                </a:r>
                <a:endParaRPr kumimoji="0" lang="en-US" dirty="0">
                  <a:solidFill>
                    <a:srgbClr val="FFFFFF"/>
                  </a:solidFill>
                </a:endParaRPr>
              </a:p>
            </p:txBody>
          </p:sp>
        </p:grpSp>
        <p:grpSp>
          <p:nvGrpSpPr>
            <p:cNvPr id="290840" name="Group 144"/>
            <p:cNvGrpSpPr>
              <a:grpSpLocks/>
            </p:cNvGrpSpPr>
            <p:nvPr/>
          </p:nvGrpSpPr>
          <p:grpSpPr bwMode="auto">
            <a:xfrm>
              <a:off x="3327" y="3123"/>
              <a:ext cx="1216" cy="476"/>
              <a:chOff x="0" y="5060"/>
              <a:chExt cx="828" cy="559"/>
            </a:xfrm>
          </p:grpSpPr>
          <p:sp>
            <p:nvSpPr>
              <p:cNvPr id="290862" name="Rectangle 142"/>
              <p:cNvSpPr>
                <a:spLocks noChangeArrowheads="1"/>
              </p:cNvSpPr>
              <p:nvPr/>
            </p:nvSpPr>
            <p:spPr bwMode="auto">
              <a:xfrm>
                <a:off x="0" y="506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3" name="Rectangle 143"/>
              <p:cNvSpPr>
                <a:spLocks noChangeArrowheads="1"/>
              </p:cNvSpPr>
              <p:nvPr/>
            </p:nvSpPr>
            <p:spPr bwMode="auto">
              <a:xfrm>
                <a:off x="0" y="5349"/>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16:4-6, 37-42</a:t>
                </a:r>
              </a:p>
            </p:txBody>
          </p:sp>
        </p:grpSp>
        <p:grpSp>
          <p:nvGrpSpPr>
            <p:cNvPr id="290841" name="Group 147"/>
            <p:cNvGrpSpPr>
              <a:grpSpLocks/>
            </p:cNvGrpSpPr>
            <p:nvPr/>
          </p:nvGrpSpPr>
          <p:grpSpPr bwMode="auto">
            <a:xfrm>
              <a:off x="4543" y="3123"/>
              <a:ext cx="1217" cy="476"/>
              <a:chOff x="0" y="5463"/>
              <a:chExt cx="828" cy="559"/>
            </a:xfrm>
          </p:grpSpPr>
          <p:sp>
            <p:nvSpPr>
              <p:cNvPr id="290860" name="Rectangle 145"/>
              <p:cNvSpPr>
                <a:spLocks noChangeArrowheads="1"/>
              </p:cNvSpPr>
              <p:nvPr/>
            </p:nvSpPr>
            <p:spPr bwMode="auto">
              <a:xfrm>
                <a:off x="0" y="546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1" name="Rectangle 146"/>
              <p:cNvSpPr>
                <a:spLocks noChangeArrowheads="1"/>
              </p:cNvSpPr>
              <p:nvPr/>
            </p:nvSpPr>
            <p:spPr bwMode="auto">
              <a:xfrm>
                <a:off x="0" y="5752"/>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8:12-16</a:t>
                </a:r>
              </a:p>
            </p:txBody>
          </p:sp>
        </p:grpSp>
        <p:grpSp>
          <p:nvGrpSpPr>
            <p:cNvPr id="290842" name="Group 150"/>
            <p:cNvGrpSpPr>
              <a:grpSpLocks/>
            </p:cNvGrpSpPr>
            <p:nvPr/>
          </p:nvGrpSpPr>
          <p:grpSpPr bwMode="auto">
            <a:xfrm>
              <a:off x="274" y="3468"/>
              <a:ext cx="3327" cy="479"/>
              <a:chOff x="186" y="5866"/>
              <a:chExt cx="2264" cy="561"/>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9" name="Rectangle 149"/>
              <p:cNvSpPr>
                <a:spLocks noChangeArrowheads="1"/>
              </p:cNvSpPr>
              <p:nvPr/>
            </p:nvSpPr>
            <p:spPr bwMode="auto">
              <a:xfrm>
                <a:off x="186" y="6155"/>
                <a:ext cx="2264" cy="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神给的启示</a:t>
                </a:r>
              </a:p>
            </p:txBody>
          </p:sp>
        </p:grpSp>
        <p:grpSp>
          <p:nvGrpSpPr>
            <p:cNvPr id="290843" name="Group 153"/>
            <p:cNvGrpSpPr>
              <a:grpSpLocks/>
            </p:cNvGrpSpPr>
            <p:nvPr/>
          </p:nvGrpSpPr>
          <p:grpSpPr bwMode="auto">
            <a:xfrm>
              <a:off x="3327" y="3466"/>
              <a:ext cx="1216" cy="478"/>
              <a:chOff x="0" y="6269"/>
              <a:chExt cx="828" cy="560"/>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7" name="Rectangle 152"/>
              <p:cNvSpPr>
                <a:spLocks noChangeArrowheads="1"/>
              </p:cNvSpPr>
              <p:nvPr/>
            </p:nvSpPr>
            <p:spPr bwMode="auto">
              <a:xfrm>
                <a:off x="0" y="6560"/>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17:1-15</a:t>
                </a:r>
              </a:p>
            </p:txBody>
          </p:sp>
        </p:grpSp>
        <p:grpSp>
          <p:nvGrpSpPr>
            <p:cNvPr id="290844" name="Group 156"/>
            <p:cNvGrpSpPr>
              <a:grpSpLocks/>
            </p:cNvGrpSpPr>
            <p:nvPr/>
          </p:nvGrpSpPr>
          <p:grpSpPr bwMode="auto">
            <a:xfrm>
              <a:off x="4543" y="3466"/>
              <a:ext cx="1217" cy="478"/>
              <a:chOff x="0" y="6672"/>
              <a:chExt cx="828" cy="560"/>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5" name="Rectangle 155"/>
              <p:cNvSpPr>
                <a:spLocks noChangeArrowheads="1"/>
              </p:cNvSpPr>
              <p:nvPr/>
            </p:nvSpPr>
            <p:spPr bwMode="auto">
              <a:xfrm>
                <a:off x="0" y="696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7:12-22</a:t>
                </a:r>
              </a:p>
            </p:txBody>
          </p:sp>
        </p:grpSp>
        <p:grpSp>
          <p:nvGrpSpPr>
            <p:cNvPr id="290845" name="Group 159"/>
            <p:cNvGrpSpPr>
              <a:grpSpLocks/>
            </p:cNvGrpSpPr>
            <p:nvPr/>
          </p:nvGrpSpPr>
          <p:grpSpPr bwMode="auto">
            <a:xfrm>
              <a:off x="0" y="3813"/>
              <a:ext cx="3600" cy="479"/>
              <a:chOff x="0" y="7075"/>
              <a:chExt cx="2451" cy="561"/>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3" name="Rectangle 158"/>
              <p:cNvSpPr>
                <a:spLocks noChangeArrowheads="1"/>
              </p:cNvSpPr>
              <p:nvPr/>
            </p:nvSpPr>
            <p:spPr bwMode="auto">
              <a:xfrm>
                <a:off x="186" y="7363"/>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由国王祈祷</a:t>
                </a:r>
              </a:p>
            </p:txBody>
          </p:sp>
        </p:grpSp>
        <p:grpSp>
          <p:nvGrpSpPr>
            <p:cNvPr id="290846" name="Group 162"/>
            <p:cNvGrpSpPr>
              <a:grpSpLocks/>
            </p:cNvGrpSpPr>
            <p:nvPr/>
          </p:nvGrpSpPr>
          <p:grpSpPr bwMode="auto">
            <a:xfrm>
              <a:off x="3327" y="3810"/>
              <a:ext cx="1216" cy="477"/>
              <a:chOff x="0" y="7478"/>
              <a:chExt cx="828" cy="559"/>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1" name="Rectangle 161"/>
              <p:cNvSpPr>
                <a:spLocks noChangeArrowheads="1"/>
              </p:cNvSpPr>
              <p:nvPr/>
            </p:nvSpPr>
            <p:spPr bwMode="auto">
              <a:xfrm>
                <a:off x="0" y="7768"/>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17:16-27</a:t>
                </a:r>
              </a:p>
            </p:txBody>
          </p:sp>
        </p:grpSp>
        <p:grpSp>
          <p:nvGrpSpPr>
            <p:cNvPr id="290847" name="Group 165"/>
            <p:cNvGrpSpPr>
              <a:grpSpLocks/>
            </p:cNvGrpSpPr>
            <p:nvPr/>
          </p:nvGrpSpPr>
          <p:grpSpPr bwMode="auto">
            <a:xfrm>
              <a:off x="4543" y="3810"/>
              <a:ext cx="1217" cy="477"/>
              <a:chOff x="0" y="7881"/>
              <a:chExt cx="828" cy="559"/>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49" name="Rectangle 164"/>
              <p:cNvSpPr>
                <a:spLocks noChangeArrowheads="1"/>
              </p:cNvSpPr>
              <p:nvPr/>
            </p:nvSpPr>
            <p:spPr bwMode="auto">
              <a:xfrm>
                <a:off x="0" y="8171"/>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6:12-42</a:t>
                </a:r>
              </a:p>
            </p:txBody>
          </p:sp>
        </p:grpSp>
      </p:grpSp>
      <p:sp>
        <p:nvSpPr>
          <p:cNvPr id="3" name="Notched Right Arrow 2"/>
          <p:cNvSpPr/>
          <p:nvPr/>
        </p:nvSpPr>
        <p:spPr bwMode="auto">
          <a:xfrm rot="10800000">
            <a:off x="6804248" y="3429000"/>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
        <p:nvSpPr>
          <p:cNvPr id="88" name="Notched Right Arrow 87"/>
          <p:cNvSpPr/>
          <p:nvPr/>
        </p:nvSpPr>
        <p:spPr bwMode="auto">
          <a:xfrm rot="10800000">
            <a:off x="6804248" y="3933056"/>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
        <p:nvSpPr>
          <p:cNvPr id="89" name="Notched Right Arrow 88"/>
          <p:cNvSpPr/>
          <p:nvPr/>
        </p:nvSpPr>
        <p:spPr bwMode="auto">
          <a:xfrm rot="10800000">
            <a:off x="6804248" y="4437112"/>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734911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88"/>
                                        </p:tgtEl>
                                        <p:attrNameLst>
                                          <p:attrName>style.visibility</p:attrName>
                                        </p:attrNameLst>
                                      </p:cBhvr>
                                      <p:to>
                                        <p:strVal val="visible"/>
                                      </p:to>
                                    </p:set>
                                    <p:animEffect transition="in" filter="wipe(right)">
                                      <p:cBhvr>
                                        <p:cTn id="12" dur="500"/>
                                        <p:tgtEl>
                                          <p:spTgt spid="8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89"/>
                                        </p:tgtEl>
                                        <p:attrNameLst>
                                          <p:attrName>style.visibility</p:attrName>
                                        </p:attrNameLst>
                                      </p:cBhvr>
                                      <p:to>
                                        <p:strVal val="visible"/>
                                      </p:to>
                                    </p:set>
                                    <p:animEffect transition="in" filter="wipe(right)">
                                      <p:cBhvr>
                                        <p:cTn id="1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8" grpId="0" animBg="1"/>
      <p:bldP spid="89"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6</a:t>
            </a:r>
          </a:p>
        </p:txBody>
      </p:sp>
    </p:spTree>
    <p:extLst>
      <p:ext uri="{BB962C8B-B14F-4D97-AF65-F5344CB8AC3E}">
        <p14:creationId xmlns:p14="http://schemas.microsoft.com/office/powerpoint/2010/main" val="3403484788"/>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275</a:t>
            </a: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kumimoji="0" lang="zh-CN" altLang="en-US" sz="3600" b="1" dirty="0">
                <a:solidFill>
                  <a:schemeClr val="tx1"/>
                </a:solidFill>
                <a:latin typeface="Arial Black" charset="0"/>
                <a:ea typeface="ＭＳ Ｐゴシック" charset="0"/>
                <a:cs typeface="Times New Roman" charset="0"/>
              </a:rPr>
              <a:t> 大伟和所罗门运送约柜的对比</a:t>
            </a:r>
            <a:endParaRPr kumimoji="0" lang="en-US" sz="3600" b="1" dirty="0">
              <a:solidFill>
                <a:schemeClr val="tx1"/>
              </a:solidFill>
              <a:latin typeface="Arial Black" charset="0"/>
              <a:ea typeface="ＭＳ Ｐゴシック" charset="0"/>
              <a:cs typeface="Times New Roman" charset="0"/>
            </a:endParaRPr>
          </a:p>
        </p:txBody>
      </p:sp>
      <p:grpSp>
        <p:nvGrpSpPr>
          <p:cNvPr id="290820" name="Group 167"/>
          <p:cNvGrpSpPr>
            <a:grpSpLocks/>
          </p:cNvGrpSpPr>
          <p:nvPr/>
        </p:nvGrpSpPr>
        <p:grpSpPr bwMode="auto">
          <a:xfrm>
            <a:off x="0" y="903288"/>
            <a:ext cx="9144000" cy="5910263"/>
            <a:chOff x="0" y="569"/>
            <a:chExt cx="5760" cy="3723"/>
          </a:xfrm>
        </p:grpSpPr>
        <p:grpSp>
          <p:nvGrpSpPr>
            <p:cNvPr id="290821" name="Group 87"/>
            <p:cNvGrpSpPr>
              <a:grpSpLocks/>
            </p:cNvGrpSpPr>
            <p:nvPr/>
          </p:nvGrpSpPr>
          <p:grpSpPr bwMode="auto">
            <a:xfrm>
              <a:off x="0" y="569"/>
              <a:ext cx="3327" cy="592"/>
              <a:chOff x="0" y="-121"/>
              <a:chExt cx="2264" cy="694"/>
            </a:xfrm>
          </p:grpSpPr>
          <p:sp>
            <p:nvSpPr>
              <p:cNvPr id="290900" name="Rectangle 85"/>
              <p:cNvSpPr>
                <a:spLocks noChangeArrowheads="1"/>
              </p:cNvSpPr>
              <p:nvPr/>
            </p:nvSpPr>
            <p:spPr bwMode="auto">
              <a:xfrm>
                <a:off x="0" y="-121"/>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901" name="Rectangle 86"/>
              <p:cNvSpPr>
                <a:spLocks noChangeArrowheads="1"/>
              </p:cNvSpPr>
              <p:nvPr/>
            </p:nvSpPr>
            <p:spPr bwMode="auto">
              <a:xfrm>
                <a:off x="0" y="34"/>
                <a:ext cx="2264"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 </a:t>
                </a:r>
              </a:p>
              <a:p>
                <a:pPr algn="ctr">
                  <a:lnSpc>
                    <a:spcPct val="100000"/>
                  </a:lnSpc>
                  <a:spcBef>
                    <a:spcPct val="0"/>
                  </a:spcBef>
                  <a:buFontTx/>
                  <a:buNone/>
                </a:pPr>
                <a:endParaRPr kumimoji="0" lang="en-US">
                  <a:solidFill>
                    <a:srgbClr val="FFFFFF"/>
                  </a:solidFill>
                </a:endParaRPr>
              </a:p>
            </p:txBody>
          </p:sp>
        </p:grpSp>
        <p:grpSp>
          <p:nvGrpSpPr>
            <p:cNvPr id="290822" name="Group 90"/>
            <p:cNvGrpSpPr>
              <a:grpSpLocks/>
            </p:cNvGrpSpPr>
            <p:nvPr/>
          </p:nvGrpSpPr>
          <p:grpSpPr bwMode="auto">
            <a:xfrm>
              <a:off x="3327" y="569"/>
              <a:ext cx="1216" cy="710"/>
              <a:chOff x="0" y="282"/>
              <a:chExt cx="828" cy="833"/>
            </a:xfrm>
          </p:grpSpPr>
          <p:sp>
            <p:nvSpPr>
              <p:cNvPr id="290898" name="Rectangle 88"/>
              <p:cNvSpPr>
                <a:spLocks noChangeArrowheads="1"/>
              </p:cNvSpPr>
              <p:nvPr/>
            </p:nvSpPr>
            <p:spPr bwMode="auto">
              <a:xfrm>
                <a:off x="0" y="28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9" name="Rectangle 89"/>
              <p:cNvSpPr>
                <a:spLocks noChangeArrowheads="1"/>
              </p:cNvSpPr>
              <p:nvPr/>
            </p:nvSpPr>
            <p:spPr bwMode="auto">
              <a:xfrm>
                <a:off x="0" y="569"/>
                <a:ext cx="828"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大卫</a:t>
                </a:r>
                <a:endParaRPr kumimoji="0" lang="en-US" dirty="0">
                  <a:solidFill>
                    <a:srgbClr val="FFFFFF"/>
                  </a:solidFill>
                </a:endParaRPr>
              </a:p>
              <a:p>
                <a:pPr algn="ctr">
                  <a:lnSpc>
                    <a:spcPct val="100000"/>
                  </a:lnSpc>
                  <a:spcBef>
                    <a:spcPct val="0"/>
                  </a:spcBef>
                  <a:buFontTx/>
                  <a:buNone/>
                </a:pPr>
                <a:r>
                  <a:rPr kumimoji="0" lang="en-US" dirty="0">
                    <a:solidFill>
                      <a:srgbClr val="FFFFFF"/>
                    </a:solidFill>
                  </a:rPr>
                  <a:t>(</a:t>
                </a:r>
                <a:r>
                  <a:rPr kumimoji="0" lang="zh-CN" altLang="en-US" dirty="0">
                    <a:solidFill>
                      <a:srgbClr val="FFFFFF"/>
                    </a:solidFill>
                  </a:rPr>
                  <a:t>历代志下</a:t>
                </a:r>
                <a:r>
                  <a:rPr kumimoji="0" lang="en-US" dirty="0">
                    <a:solidFill>
                      <a:srgbClr val="FFFFFF"/>
                    </a:solidFill>
                  </a:rPr>
                  <a:t>)</a:t>
                </a:r>
              </a:p>
            </p:txBody>
          </p:sp>
        </p:grpSp>
        <p:grpSp>
          <p:nvGrpSpPr>
            <p:cNvPr id="290823" name="Group 93"/>
            <p:cNvGrpSpPr>
              <a:grpSpLocks/>
            </p:cNvGrpSpPr>
            <p:nvPr/>
          </p:nvGrpSpPr>
          <p:grpSpPr bwMode="auto">
            <a:xfrm>
              <a:off x="4543" y="569"/>
              <a:ext cx="1217" cy="710"/>
              <a:chOff x="0" y="800"/>
              <a:chExt cx="828" cy="833"/>
            </a:xfrm>
          </p:grpSpPr>
          <p:sp>
            <p:nvSpPr>
              <p:cNvPr id="290896" name="Rectangle 91"/>
              <p:cNvSpPr>
                <a:spLocks noChangeArrowheads="1"/>
              </p:cNvSpPr>
              <p:nvPr/>
            </p:nvSpPr>
            <p:spPr bwMode="auto">
              <a:xfrm>
                <a:off x="0" y="80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7" name="Rectangle 92"/>
              <p:cNvSpPr>
                <a:spLocks noChangeArrowheads="1"/>
              </p:cNvSpPr>
              <p:nvPr/>
            </p:nvSpPr>
            <p:spPr bwMode="auto">
              <a:xfrm>
                <a:off x="0" y="1087"/>
                <a:ext cx="828"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所罗门</a:t>
                </a:r>
                <a:endParaRPr kumimoji="0" lang="en-US" dirty="0">
                  <a:solidFill>
                    <a:srgbClr val="FFFFFF"/>
                  </a:solidFill>
                </a:endParaRPr>
              </a:p>
              <a:p>
                <a:pPr algn="ctr">
                  <a:lnSpc>
                    <a:spcPct val="100000"/>
                  </a:lnSpc>
                  <a:spcBef>
                    <a:spcPct val="0"/>
                  </a:spcBef>
                  <a:buFontTx/>
                  <a:buNone/>
                </a:pPr>
                <a:r>
                  <a:rPr kumimoji="0" lang="en-US" altLang="zh-CN" dirty="0">
                    <a:solidFill>
                      <a:srgbClr val="FFFFFF"/>
                    </a:solidFill>
                  </a:rPr>
                  <a:t>(</a:t>
                </a:r>
                <a:r>
                  <a:rPr kumimoji="0" lang="zh-CN" altLang="en-US" dirty="0">
                    <a:solidFill>
                      <a:srgbClr val="FFFFFF"/>
                    </a:solidFill>
                  </a:rPr>
                  <a:t>历代志下</a:t>
                </a:r>
                <a:r>
                  <a:rPr kumimoji="0" lang="en-US" altLang="zh-CN" dirty="0">
                    <a:solidFill>
                      <a:srgbClr val="FFFFFF"/>
                    </a:solidFill>
                  </a:rPr>
                  <a:t>)</a:t>
                </a:r>
                <a:endParaRPr kumimoji="0" lang="en-US" dirty="0">
                  <a:solidFill>
                    <a:srgbClr val="FFFFFF"/>
                  </a:solidFill>
                </a:endParaRPr>
              </a:p>
            </p:txBody>
          </p:sp>
        </p:grpSp>
        <p:grpSp>
          <p:nvGrpSpPr>
            <p:cNvPr id="290824" name="Group 96"/>
            <p:cNvGrpSpPr>
              <a:grpSpLocks/>
            </p:cNvGrpSpPr>
            <p:nvPr/>
          </p:nvGrpSpPr>
          <p:grpSpPr bwMode="auto">
            <a:xfrm>
              <a:off x="0" y="1012"/>
              <a:ext cx="3600" cy="479"/>
              <a:chOff x="0" y="1318"/>
              <a:chExt cx="2451" cy="561"/>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5" name="Rectangle 95"/>
              <p:cNvSpPr>
                <a:spLocks noChangeArrowheads="1"/>
              </p:cNvSpPr>
              <p:nvPr/>
            </p:nvSpPr>
            <p:spPr bwMode="auto">
              <a:xfrm>
                <a:off x="186" y="1606"/>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约柜搬运前的位置</a:t>
                </a:r>
              </a:p>
            </p:txBody>
          </p:sp>
        </p:grpSp>
        <p:grpSp>
          <p:nvGrpSpPr>
            <p:cNvPr id="290825" name="Group 99"/>
            <p:cNvGrpSpPr>
              <a:grpSpLocks/>
            </p:cNvGrpSpPr>
            <p:nvPr/>
          </p:nvGrpSpPr>
          <p:grpSpPr bwMode="auto">
            <a:xfrm>
              <a:off x="3327" y="1012"/>
              <a:ext cx="1216" cy="479"/>
              <a:chOff x="0" y="1721"/>
              <a:chExt cx="828" cy="561"/>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3" name="Rectangle 98"/>
              <p:cNvSpPr>
                <a:spLocks noChangeArrowheads="1"/>
              </p:cNvSpPr>
              <p:nvPr/>
            </p:nvSpPr>
            <p:spPr bwMode="auto">
              <a:xfrm>
                <a:off x="0" y="2009"/>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基列耶琳</a:t>
                </a:r>
              </a:p>
            </p:txBody>
          </p:sp>
        </p:grpSp>
        <p:grpSp>
          <p:nvGrpSpPr>
            <p:cNvPr id="290826" name="Group 102"/>
            <p:cNvGrpSpPr>
              <a:grpSpLocks/>
            </p:cNvGrpSpPr>
            <p:nvPr/>
          </p:nvGrpSpPr>
          <p:grpSpPr bwMode="auto">
            <a:xfrm>
              <a:off x="4543" y="1012"/>
              <a:ext cx="1217" cy="479"/>
              <a:chOff x="0" y="2124"/>
              <a:chExt cx="828" cy="561"/>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1" name="Rectangle 101"/>
              <p:cNvSpPr>
                <a:spLocks noChangeArrowheads="1"/>
              </p:cNvSpPr>
              <p:nvPr/>
            </p:nvSpPr>
            <p:spPr bwMode="auto">
              <a:xfrm>
                <a:off x="0" y="2412"/>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大卫城</a:t>
                </a:r>
                <a:endParaRPr kumimoji="0" lang="en-US" dirty="0">
                  <a:solidFill>
                    <a:srgbClr val="FFFFFF"/>
                  </a:solidFill>
                </a:endParaRPr>
              </a:p>
            </p:txBody>
          </p:sp>
        </p:grpSp>
        <p:grpSp>
          <p:nvGrpSpPr>
            <p:cNvPr id="290827" name="Group 105"/>
            <p:cNvGrpSpPr>
              <a:grpSpLocks/>
            </p:cNvGrpSpPr>
            <p:nvPr/>
          </p:nvGrpSpPr>
          <p:grpSpPr bwMode="auto">
            <a:xfrm>
              <a:off x="0" y="1477"/>
              <a:ext cx="3600" cy="356"/>
              <a:chOff x="0" y="310"/>
              <a:chExt cx="2451" cy="418"/>
            </a:xfrm>
          </p:grpSpPr>
          <p:sp>
            <p:nvSpPr>
              <p:cNvPr id="290888" name="Rectangle 103"/>
              <p:cNvSpPr>
                <a:spLocks noChangeArrowheads="1"/>
              </p:cNvSpPr>
              <p:nvPr/>
            </p:nvSpPr>
            <p:spPr bwMode="auto">
              <a:xfrm>
                <a:off x="0" y="310"/>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9" name="Rectangle 104"/>
              <p:cNvSpPr>
                <a:spLocks noChangeArrowheads="1"/>
              </p:cNvSpPr>
              <p:nvPr/>
            </p:nvSpPr>
            <p:spPr bwMode="auto">
              <a:xfrm>
                <a:off x="186" y="455"/>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约柜搬运后的位置</a:t>
                </a:r>
              </a:p>
            </p:txBody>
          </p:sp>
        </p:grpSp>
        <p:grpSp>
          <p:nvGrpSpPr>
            <p:cNvPr id="290828" name="Group 108"/>
            <p:cNvGrpSpPr>
              <a:grpSpLocks/>
            </p:cNvGrpSpPr>
            <p:nvPr/>
          </p:nvGrpSpPr>
          <p:grpSpPr bwMode="auto">
            <a:xfrm>
              <a:off x="3327" y="1477"/>
              <a:ext cx="1216" cy="656"/>
              <a:chOff x="0" y="310"/>
              <a:chExt cx="828" cy="770"/>
            </a:xfrm>
          </p:grpSpPr>
          <p:sp>
            <p:nvSpPr>
              <p:cNvPr id="290886" name="Rectangle 106"/>
              <p:cNvSpPr>
                <a:spLocks noChangeArrowheads="1"/>
              </p:cNvSpPr>
              <p:nvPr/>
            </p:nvSpPr>
            <p:spPr bwMode="auto">
              <a:xfrm>
                <a:off x="0" y="31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7" name="Rectangle 107"/>
              <p:cNvSpPr>
                <a:spLocks noChangeArrowheads="1"/>
              </p:cNvSpPr>
              <p:nvPr/>
            </p:nvSpPr>
            <p:spPr bwMode="auto">
              <a:xfrm>
                <a:off x="0" y="643"/>
                <a:ext cx="828" cy="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zh-CN" altLang="en-US" dirty="0">
                    <a:solidFill>
                      <a:srgbClr val="FFFFFF"/>
                    </a:solidFill>
                  </a:rPr>
                  <a:t>俄被得之家靠</a:t>
                </a:r>
              </a:p>
              <a:p>
                <a:pPr algn="ctr" eaLnBrk="1" hangingPunct="1">
                  <a:lnSpc>
                    <a:spcPct val="80000"/>
                  </a:lnSpc>
                  <a:spcBef>
                    <a:spcPct val="0"/>
                  </a:spcBef>
                  <a:buFontTx/>
                  <a:buNone/>
                </a:pPr>
                <a:r>
                  <a:rPr kumimoji="0" lang="zh-CN" altLang="en-US" dirty="0">
                    <a:solidFill>
                      <a:srgbClr val="FFFFFF"/>
                    </a:solidFill>
                  </a:rPr>
                  <a:t>近大伟城</a:t>
                </a:r>
              </a:p>
            </p:txBody>
          </p:sp>
        </p:grpSp>
        <p:grpSp>
          <p:nvGrpSpPr>
            <p:cNvPr id="290829" name="Group 111"/>
            <p:cNvGrpSpPr>
              <a:grpSpLocks/>
            </p:cNvGrpSpPr>
            <p:nvPr/>
          </p:nvGrpSpPr>
          <p:grpSpPr bwMode="auto">
            <a:xfrm>
              <a:off x="4543" y="1632"/>
              <a:ext cx="1217" cy="576"/>
              <a:chOff x="0" y="-32"/>
              <a:chExt cx="828" cy="2596"/>
            </a:xfrm>
          </p:grpSpPr>
          <p:sp>
            <p:nvSpPr>
              <p:cNvPr id="290884" name="Rectangle 109"/>
              <p:cNvSpPr>
                <a:spLocks noChangeArrowheads="1"/>
              </p:cNvSpPr>
              <p:nvPr/>
            </p:nvSpPr>
            <p:spPr bwMode="auto">
              <a:xfrm>
                <a:off x="0" y="-32"/>
                <a:ext cx="828"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5" name="Rectangle 110"/>
              <p:cNvSpPr>
                <a:spLocks noChangeArrowheads="1"/>
              </p:cNvSpPr>
              <p:nvPr/>
            </p:nvSpPr>
            <p:spPr bwMode="auto">
              <a:xfrm>
                <a:off x="0" y="-32"/>
                <a:ext cx="828" cy="25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sz="2000" dirty="0">
                    <a:solidFill>
                      <a:srgbClr val="FFFFFF"/>
                    </a:solidFill>
                  </a:rPr>
                  <a:t>再磨利亚的圣殿</a:t>
                </a:r>
              </a:p>
              <a:p>
                <a:pPr algn="ctr" eaLnBrk="1" hangingPunct="1">
                  <a:lnSpc>
                    <a:spcPct val="100000"/>
                  </a:lnSpc>
                  <a:spcBef>
                    <a:spcPct val="0"/>
                  </a:spcBef>
                  <a:buFontTx/>
                  <a:buNone/>
                </a:pPr>
                <a:r>
                  <a:rPr kumimoji="0" lang="en-US" altLang="zh-CN" sz="2000" dirty="0">
                    <a:solidFill>
                      <a:srgbClr val="FFFFFF"/>
                    </a:solidFill>
                  </a:rPr>
                  <a:t>( </a:t>
                </a:r>
                <a:r>
                  <a:rPr kumimoji="0" lang="zh-CN" altLang="en-US" sz="2000" dirty="0">
                    <a:solidFill>
                      <a:srgbClr val="FFFFFF"/>
                    </a:solidFill>
                  </a:rPr>
                  <a:t>从前亚劳拿的</a:t>
                </a:r>
              </a:p>
              <a:p>
                <a:pPr algn="ctr" eaLnBrk="1" hangingPunct="1">
                  <a:lnSpc>
                    <a:spcPct val="100000"/>
                  </a:lnSpc>
                  <a:spcBef>
                    <a:spcPct val="0"/>
                  </a:spcBef>
                  <a:buFontTx/>
                  <a:buNone/>
                </a:pPr>
                <a:r>
                  <a:rPr kumimoji="0" lang="zh-CN" altLang="en-US" sz="2000" dirty="0">
                    <a:solidFill>
                      <a:srgbClr val="FFFFFF"/>
                    </a:solidFill>
                  </a:rPr>
                  <a:t>稻场</a:t>
                </a:r>
                <a:r>
                  <a:rPr kumimoji="0" lang="en-US" altLang="zh-CN" sz="2000" dirty="0">
                    <a:solidFill>
                      <a:srgbClr val="FFFFFF"/>
                    </a:solidFill>
                  </a:rPr>
                  <a:t>)</a:t>
                </a:r>
              </a:p>
            </p:txBody>
          </p:sp>
        </p:grpSp>
        <p:grpSp>
          <p:nvGrpSpPr>
            <p:cNvPr id="290830" name="Group 114"/>
            <p:cNvGrpSpPr>
              <a:grpSpLocks/>
            </p:cNvGrpSpPr>
            <p:nvPr/>
          </p:nvGrpSpPr>
          <p:grpSpPr bwMode="auto">
            <a:xfrm>
              <a:off x="0" y="1993"/>
              <a:ext cx="3327" cy="584"/>
              <a:chOff x="0" y="915"/>
              <a:chExt cx="2264" cy="686"/>
            </a:xfrm>
          </p:grpSpPr>
          <p:sp>
            <p:nvSpPr>
              <p:cNvPr id="290882" name="Rectangle 112"/>
              <p:cNvSpPr>
                <a:spLocks noChangeArrowheads="1"/>
              </p:cNvSpPr>
              <p:nvPr/>
            </p:nvSpPr>
            <p:spPr bwMode="auto">
              <a:xfrm>
                <a:off x="0" y="91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与以色列领导商讨及国家游行</a:t>
                </a:r>
              </a:p>
            </p:txBody>
          </p:sp>
        </p:grpSp>
        <p:grpSp>
          <p:nvGrpSpPr>
            <p:cNvPr id="290831" name="Group 117"/>
            <p:cNvGrpSpPr>
              <a:grpSpLocks/>
            </p:cNvGrpSpPr>
            <p:nvPr/>
          </p:nvGrpSpPr>
          <p:grpSpPr bwMode="auto">
            <a:xfrm>
              <a:off x="3327" y="2057"/>
              <a:ext cx="1216" cy="477"/>
              <a:chOff x="0" y="1433"/>
              <a:chExt cx="828" cy="559"/>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1" name="Rectangle 116"/>
              <p:cNvSpPr>
                <a:spLocks noChangeArrowheads="1"/>
              </p:cNvSpPr>
              <p:nvPr/>
            </p:nvSpPr>
            <p:spPr bwMode="auto">
              <a:xfrm>
                <a:off x="0" y="172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13:1-5</a:t>
                </a:r>
              </a:p>
            </p:txBody>
          </p:sp>
        </p:grpSp>
        <p:grpSp>
          <p:nvGrpSpPr>
            <p:cNvPr id="290832" name="Group 120"/>
            <p:cNvGrpSpPr>
              <a:grpSpLocks/>
            </p:cNvGrpSpPr>
            <p:nvPr/>
          </p:nvGrpSpPr>
          <p:grpSpPr bwMode="auto">
            <a:xfrm>
              <a:off x="4464" y="2205"/>
              <a:ext cx="1217" cy="339"/>
              <a:chOff x="0" y="1699"/>
              <a:chExt cx="828" cy="849"/>
            </a:xfrm>
          </p:grpSpPr>
          <p:sp>
            <p:nvSpPr>
              <p:cNvPr id="290878" name="Rectangle 118"/>
              <p:cNvSpPr>
                <a:spLocks noChangeArrowheads="1"/>
              </p:cNvSpPr>
              <p:nvPr/>
            </p:nvSpPr>
            <p:spPr bwMode="auto">
              <a:xfrm>
                <a:off x="0" y="1699"/>
                <a:ext cx="8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9" name="Rectangle 119"/>
              <p:cNvSpPr>
                <a:spLocks noChangeArrowheads="1"/>
              </p:cNvSpPr>
              <p:nvPr/>
            </p:nvSpPr>
            <p:spPr bwMode="auto">
              <a:xfrm>
                <a:off x="0" y="1972"/>
                <a:ext cx="828"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5:2-3</a:t>
                </a:r>
              </a:p>
            </p:txBody>
          </p:sp>
        </p:grpSp>
        <p:grpSp>
          <p:nvGrpSpPr>
            <p:cNvPr id="290833" name="Group 123"/>
            <p:cNvGrpSpPr>
              <a:grpSpLocks/>
            </p:cNvGrpSpPr>
            <p:nvPr/>
          </p:nvGrpSpPr>
          <p:grpSpPr bwMode="auto">
            <a:xfrm>
              <a:off x="0" y="2436"/>
              <a:ext cx="3600" cy="478"/>
              <a:chOff x="0" y="2239"/>
              <a:chExt cx="2451" cy="561"/>
            </a:xfrm>
          </p:grpSpPr>
          <p:sp>
            <p:nvSpPr>
              <p:cNvPr id="290876" name="Rectangle 121"/>
              <p:cNvSpPr>
                <a:spLocks noChangeArrowheads="1"/>
              </p:cNvSpPr>
              <p:nvPr/>
            </p:nvSpPr>
            <p:spPr bwMode="auto">
              <a:xfrm>
                <a:off x="0" y="2239"/>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7" name="Rectangle 122"/>
              <p:cNvSpPr>
                <a:spLocks noChangeArrowheads="1"/>
              </p:cNvSpPr>
              <p:nvPr/>
            </p:nvSpPr>
            <p:spPr bwMode="auto">
              <a:xfrm>
                <a:off x="186" y="2527"/>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正确运输约柜</a:t>
                </a:r>
                <a:endParaRPr kumimoji="0" lang="en-US" dirty="0">
                  <a:solidFill>
                    <a:srgbClr val="FFFFFF"/>
                  </a:solidFill>
                </a:endParaRPr>
              </a:p>
            </p:txBody>
          </p:sp>
        </p:grpSp>
        <p:grpSp>
          <p:nvGrpSpPr>
            <p:cNvPr id="290834" name="Group 126"/>
            <p:cNvGrpSpPr>
              <a:grpSpLocks/>
            </p:cNvGrpSpPr>
            <p:nvPr/>
          </p:nvGrpSpPr>
          <p:grpSpPr bwMode="auto">
            <a:xfrm>
              <a:off x="3327" y="2436"/>
              <a:ext cx="1216" cy="478"/>
              <a:chOff x="0" y="2642"/>
              <a:chExt cx="828" cy="561"/>
            </a:xfrm>
          </p:grpSpPr>
          <p:sp>
            <p:nvSpPr>
              <p:cNvPr id="290874" name="Rectangle 124"/>
              <p:cNvSpPr>
                <a:spLocks noChangeArrowheads="1"/>
              </p:cNvSpPr>
              <p:nvPr/>
            </p:nvSpPr>
            <p:spPr bwMode="auto">
              <a:xfrm>
                <a:off x="0" y="264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15:1–16:3</a:t>
                </a:r>
              </a:p>
            </p:txBody>
          </p:sp>
        </p:grpSp>
        <p:grpSp>
          <p:nvGrpSpPr>
            <p:cNvPr id="290835" name="Group 129"/>
            <p:cNvGrpSpPr>
              <a:grpSpLocks/>
            </p:cNvGrpSpPr>
            <p:nvPr/>
          </p:nvGrpSpPr>
          <p:grpSpPr bwMode="auto">
            <a:xfrm>
              <a:off x="4543" y="2435"/>
              <a:ext cx="1217" cy="477"/>
              <a:chOff x="0" y="3045"/>
              <a:chExt cx="828" cy="559"/>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3" name="Rectangle 128"/>
              <p:cNvSpPr>
                <a:spLocks noChangeArrowheads="1"/>
              </p:cNvSpPr>
              <p:nvPr/>
            </p:nvSpPr>
            <p:spPr bwMode="auto">
              <a:xfrm>
                <a:off x="0" y="3335"/>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5:2-10</a:t>
                </a:r>
              </a:p>
            </p:txBody>
          </p:sp>
        </p:grpSp>
        <p:grpSp>
          <p:nvGrpSpPr>
            <p:cNvPr id="290836" name="Group 132"/>
            <p:cNvGrpSpPr>
              <a:grpSpLocks/>
            </p:cNvGrpSpPr>
            <p:nvPr/>
          </p:nvGrpSpPr>
          <p:grpSpPr bwMode="auto">
            <a:xfrm>
              <a:off x="0" y="2780"/>
              <a:ext cx="3600" cy="478"/>
              <a:chOff x="0" y="3448"/>
              <a:chExt cx="2451" cy="561"/>
            </a:xfrm>
          </p:grpSpPr>
          <p:sp>
            <p:nvSpPr>
              <p:cNvPr id="290870" name="Rectangle 130"/>
              <p:cNvSpPr>
                <a:spLocks noChangeArrowheads="1"/>
              </p:cNvSpPr>
              <p:nvPr/>
            </p:nvSpPr>
            <p:spPr bwMode="auto">
              <a:xfrm>
                <a:off x="0" y="344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1" name="Rectangle 131"/>
              <p:cNvSpPr>
                <a:spLocks noChangeArrowheads="1"/>
              </p:cNvSpPr>
              <p:nvPr/>
            </p:nvSpPr>
            <p:spPr bwMode="auto">
              <a:xfrm>
                <a:off x="186" y="3736"/>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抵达后庆祝赞扬</a:t>
                </a:r>
              </a:p>
            </p:txBody>
          </p:sp>
        </p:grpSp>
        <p:grpSp>
          <p:nvGrpSpPr>
            <p:cNvPr id="290837" name="Group 135"/>
            <p:cNvGrpSpPr>
              <a:grpSpLocks/>
            </p:cNvGrpSpPr>
            <p:nvPr/>
          </p:nvGrpSpPr>
          <p:grpSpPr bwMode="auto">
            <a:xfrm>
              <a:off x="3327" y="2779"/>
              <a:ext cx="1216" cy="477"/>
              <a:chOff x="0" y="3851"/>
              <a:chExt cx="828" cy="560"/>
            </a:xfrm>
          </p:grpSpPr>
          <p:sp>
            <p:nvSpPr>
              <p:cNvPr id="290868" name="Rectangle 133"/>
              <p:cNvSpPr>
                <a:spLocks noChangeArrowheads="1"/>
              </p:cNvSpPr>
              <p:nvPr/>
            </p:nvSpPr>
            <p:spPr bwMode="auto">
              <a:xfrm>
                <a:off x="0" y="385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9" name="Rectangle 134"/>
              <p:cNvSpPr>
                <a:spLocks noChangeArrowheads="1"/>
              </p:cNvSpPr>
              <p:nvPr/>
            </p:nvSpPr>
            <p:spPr bwMode="auto">
              <a:xfrm>
                <a:off x="0" y="4141"/>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16:7-36</a:t>
                </a:r>
              </a:p>
            </p:txBody>
          </p:sp>
        </p:grpSp>
        <p:grpSp>
          <p:nvGrpSpPr>
            <p:cNvPr id="290838" name="Group 138"/>
            <p:cNvGrpSpPr>
              <a:grpSpLocks/>
            </p:cNvGrpSpPr>
            <p:nvPr/>
          </p:nvGrpSpPr>
          <p:grpSpPr bwMode="auto">
            <a:xfrm>
              <a:off x="4543" y="2779"/>
              <a:ext cx="1217" cy="477"/>
              <a:chOff x="0" y="4254"/>
              <a:chExt cx="828" cy="560"/>
            </a:xfrm>
          </p:grpSpPr>
          <p:sp>
            <p:nvSpPr>
              <p:cNvPr id="290866" name="Rectangle 136"/>
              <p:cNvSpPr>
                <a:spLocks noChangeArrowheads="1"/>
              </p:cNvSpPr>
              <p:nvPr/>
            </p:nvSpPr>
            <p:spPr bwMode="auto">
              <a:xfrm>
                <a:off x="0" y="425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7" name="Rectangle 137"/>
              <p:cNvSpPr>
                <a:spLocks noChangeArrowheads="1"/>
              </p:cNvSpPr>
              <p:nvPr/>
            </p:nvSpPr>
            <p:spPr bwMode="auto">
              <a:xfrm>
                <a:off x="0" y="4544"/>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5:11-14</a:t>
                </a:r>
              </a:p>
            </p:txBody>
          </p:sp>
        </p:grpSp>
        <p:grpSp>
          <p:nvGrpSpPr>
            <p:cNvPr id="290839" name="Group 141"/>
            <p:cNvGrpSpPr>
              <a:grpSpLocks/>
            </p:cNvGrpSpPr>
            <p:nvPr/>
          </p:nvGrpSpPr>
          <p:grpSpPr bwMode="auto">
            <a:xfrm>
              <a:off x="0" y="3125"/>
              <a:ext cx="3327" cy="478"/>
              <a:chOff x="0" y="4657"/>
              <a:chExt cx="2264" cy="561"/>
            </a:xfrm>
          </p:grpSpPr>
          <p:sp>
            <p:nvSpPr>
              <p:cNvPr id="290864" name="Rectangle 139"/>
              <p:cNvSpPr>
                <a:spLocks noChangeArrowheads="1"/>
              </p:cNvSpPr>
              <p:nvPr/>
            </p:nvSpPr>
            <p:spPr bwMode="auto">
              <a:xfrm>
                <a:off x="0" y="4657"/>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5" name="Rectangle 140"/>
              <p:cNvSpPr>
                <a:spLocks noChangeArrowheads="1"/>
              </p:cNvSpPr>
              <p:nvPr/>
            </p:nvSpPr>
            <p:spPr bwMode="auto">
              <a:xfrm>
                <a:off x="0" y="4945"/>
                <a:ext cx="2264"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设立崇拜系统</a:t>
                </a:r>
                <a:endParaRPr kumimoji="0" lang="en-US" dirty="0">
                  <a:solidFill>
                    <a:srgbClr val="FFFFFF"/>
                  </a:solidFill>
                </a:endParaRPr>
              </a:p>
            </p:txBody>
          </p:sp>
        </p:grpSp>
        <p:grpSp>
          <p:nvGrpSpPr>
            <p:cNvPr id="290840" name="Group 144"/>
            <p:cNvGrpSpPr>
              <a:grpSpLocks/>
            </p:cNvGrpSpPr>
            <p:nvPr/>
          </p:nvGrpSpPr>
          <p:grpSpPr bwMode="auto">
            <a:xfrm>
              <a:off x="3327" y="3123"/>
              <a:ext cx="1216" cy="476"/>
              <a:chOff x="0" y="5060"/>
              <a:chExt cx="828" cy="559"/>
            </a:xfrm>
          </p:grpSpPr>
          <p:sp>
            <p:nvSpPr>
              <p:cNvPr id="290862" name="Rectangle 142"/>
              <p:cNvSpPr>
                <a:spLocks noChangeArrowheads="1"/>
              </p:cNvSpPr>
              <p:nvPr/>
            </p:nvSpPr>
            <p:spPr bwMode="auto">
              <a:xfrm>
                <a:off x="0" y="506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3" name="Rectangle 143"/>
              <p:cNvSpPr>
                <a:spLocks noChangeArrowheads="1"/>
              </p:cNvSpPr>
              <p:nvPr/>
            </p:nvSpPr>
            <p:spPr bwMode="auto">
              <a:xfrm>
                <a:off x="0" y="5349"/>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16:4-6, 37-42</a:t>
                </a:r>
              </a:p>
            </p:txBody>
          </p:sp>
        </p:grpSp>
        <p:grpSp>
          <p:nvGrpSpPr>
            <p:cNvPr id="290841" name="Group 147"/>
            <p:cNvGrpSpPr>
              <a:grpSpLocks/>
            </p:cNvGrpSpPr>
            <p:nvPr/>
          </p:nvGrpSpPr>
          <p:grpSpPr bwMode="auto">
            <a:xfrm>
              <a:off x="4543" y="3123"/>
              <a:ext cx="1217" cy="476"/>
              <a:chOff x="0" y="5463"/>
              <a:chExt cx="828" cy="559"/>
            </a:xfrm>
          </p:grpSpPr>
          <p:sp>
            <p:nvSpPr>
              <p:cNvPr id="290860" name="Rectangle 145"/>
              <p:cNvSpPr>
                <a:spLocks noChangeArrowheads="1"/>
              </p:cNvSpPr>
              <p:nvPr/>
            </p:nvSpPr>
            <p:spPr bwMode="auto">
              <a:xfrm>
                <a:off x="0" y="546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1" name="Rectangle 146"/>
              <p:cNvSpPr>
                <a:spLocks noChangeArrowheads="1"/>
              </p:cNvSpPr>
              <p:nvPr/>
            </p:nvSpPr>
            <p:spPr bwMode="auto">
              <a:xfrm>
                <a:off x="0" y="5752"/>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8:12-16</a:t>
                </a:r>
              </a:p>
            </p:txBody>
          </p:sp>
        </p:grpSp>
        <p:grpSp>
          <p:nvGrpSpPr>
            <p:cNvPr id="290842" name="Group 150"/>
            <p:cNvGrpSpPr>
              <a:grpSpLocks/>
            </p:cNvGrpSpPr>
            <p:nvPr/>
          </p:nvGrpSpPr>
          <p:grpSpPr bwMode="auto">
            <a:xfrm>
              <a:off x="274" y="3468"/>
              <a:ext cx="3327" cy="479"/>
              <a:chOff x="186" y="5866"/>
              <a:chExt cx="2264" cy="561"/>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9" name="Rectangle 149"/>
              <p:cNvSpPr>
                <a:spLocks noChangeArrowheads="1"/>
              </p:cNvSpPr>
              <p:nvPr/>
            </p:nvSpPr>
            <p:spPr bwMode="auto">
              <a:xfrm>
                <a:off x="186" y="6155"/>
                <a:ext cx="2264" cy="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神给的启示</a:t>
                </a:r>
              </a:p>
            </p:txBody>
          </p:sp>
        </p:grpSp>
        <p:grpSp>
          <p:nvGrpSpPr>
            <p:cNvPr id="290843" name="Group 153"/>
            <p:cNvGrpSpPr>
              <a:grpSpLocks/>
            </p:cNvGrpSpPr>
            <p:nvPr/>
          </p:nvGrpSpPr>
          <p:grpSpPr bwMode="auto">
            <a:xfrm>
              <a:off x="3327" y="3466"/>
              <a:ext cx="1216" cy="478"/>
              <a:chOff x="0" y="6269"/>
              <a:chExt cx="828" cy="560"/>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7" name="Rectangle 152"/>
              <p:cNvSpPr>
                <a:spLocks noChangeArrowheads="1"/>
              </p:cNvSpPr>
              <p:nvPr/>
            </p:nvSpPr>
            <p:spPr bwMode="auto">
              <a:xfrm>
                <a:off x="0" y="6560"/>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17:1-15</a:t>
                </a:r>
              </a:p>
            </p:txBody>
          </p:sp>
        </p:grpSp>
        <p:grpSp>
          <p:nvGrpSpPr>
            <p:cNvPr id="290844" name="Group 156"/>
            <p:cNvGrpSpPr>
              <a:grpSpLocks/>
            </p:cNvGrpSpPr>
            <p:nvPr/>
          </p:nvGrpSpPr>
          <p:grpSpPr bwMode="auto">
            <a:xfrm>
              <a:off x="4543" y="3466"/>
              <a:ext cx="1217" cy="478"/>
              <a:chOff x="0" y="6672"/>
              <a:chExt cx="828" cy="560"/>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5" name="Rectangle 155"/>
              <p:cNvSpPr>
                <a:spLocks noChangeArrowheads="1"/>
              </p:cNvSpPr>
              <p:nvPr/>
            </p:nvSpPr>
            <p:spPr bwMode="auto">
              <a:xfrm>
                <a:off x="0" y="696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7:12-22</a:t>
                </a:r>
              </a:p>
            </p:txBody>
          </p:sp>
        </p:grpSp>
        <p:grpSp>
          <p:nvGrpSpPr>
            <p:cNvPr id="290845" name="Group 159"/>
            <p:cNvGrpSpPr>
              <a:grpSpLocks/>
            </p:cNvGrpSpPr>
            <p:nvPr/>
          </p:nvGrpSpPr>
          <p:grpSpPr bwMode="auto">
            <a:xfrm>
              <a:off x="0" y="3813"/>
              <a:ext cx="3600" cy="479"/>
              <a:chOff x="0" y="7075"/>
              <a:chExt cx="2451" cy="561"/>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3" name="Rectangle 158"/>
              <p:cNvSpPr>
                <a:spLocks noChangeArrowheads="1"/>
              </p:cNvSpPr>
              <p:nvPr/>
            </p:nvSpPr>
            <p:spPr bwMode="auto">
              <a:xfrm>
                <a:off x="186" y="7363"/>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由国王祈祷</a:t>
                </a:r>
              </a:p>
            </p:txBody>
          </p:sp>
        </p:grpSp>
        <p:grpSp>
          <p:nvGrpSpPr>
            <p:cNvPr id="290846" name="Group 162"/>
            <p:cNvGrpSpPr>
              <a:grpSpLocks/>
            </p:cNvGrpSpPr>
            <p:nvPr/>
          </p:nvGrpSpPr>
          <p:grpSpPr bwMode="auto">
            <a:xfrm>
              <a:off x="3327" y="3810"/>
              <a:ext cx="1216" cy="477"/>
              <a:chOff x="0" y="7478"/>
              <a:chExt cx="828" cy="559"/>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1" name="Rectangle 161"/>
              <p:cNvSpPr>
                <a:spLocks noChangeArrowheads="1"/>
              </p:cNvSpPr>
              <p:nvPr/>
            </p:nvSpPr>
            <p:spPr bwMode="auto">
              <a:xfrm>
                <a:off x="0" y="7768"/>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17:16-27</a:t>
                </a:r>
              </a:p>
            </p:txBody>
          </p:sp>
        </p:grpSp>
        <p:grpSp>
          <p:nvGrpSpPr>
            <p:cNvPr id="290847" name="Group 165"/>
            <p:cNvGrpSpPr>
              <a:grpSpLocks/>
            </p:cNvGrpSpPr>
            <p:nvPr/>
          </p:nvGrpSpPr>
          <p:grpSpPr bwMode="auto">
            <a:xfrm>
              <a:off x="4543" y="3810"/>
              <a:ext cx="1217" cy="477"/>
              <a:chOff x="0" y="7881"/>
              <a:chExt cx="828" cy="559"/>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49" name="Rectangle 164"/>
              <p:cNvSpPr>
                <a:spLocks noChangeArrowheads="1"/>
              </p:cNvSpPr>
              <p:nvPr/>
            </p:nvSpPr>
            <p:spPr bwMode="auto">
              <a:xfrm>
                <a:off x="0" y="8171"/>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6:12-42</a:t>
                </a:r>
              </a:p>
            </p:txBody>
          </p:sp>
        </p:grpSp>
      </p:grpSp>
      <p:sp>
        <p:nvSpPr>
          <p:cNvPr id="89" name="Notched Right Arrow 88"/>
          <p:cNvSpPr/>
          <p:nvPr/>
        </p:nvSpPr>
        <p:spPr bwMode="auto">
          <a:xfrm rot="10800000">
            <a:off x="7008478" y="5045026"/>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680589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wipe(right)">
                                      <p:cBhvr>
                                        <p:cTn id="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历代志下</a:t>
            </a:r>
            <a:r>
              <a:rPr lang="en-US" sz="8800" dirty="0">
                <a:solidFill>
                  <a:schemeClr val="bg1"/>
                </a:solidFill>
                <a:latin typeface="Arial" charset="0"/>
                <a:ea typeface="Osaka" charset="0"/>
                <a:cs typeface="Arial" charset="0"/>
              </a:rPr>
              <a:t> 7</a:t>
            </a:r>
          </a:p>
        </p:txBody>
      </p:sp>
    </p:spTree>
    <p:extLst>
      <p:ext uri="{BB962C8B-B14F-4D97-AF65-F5344CB8AC3E}">
        <p14:creationId xmlns:p14="http://schemas.microsoft.com/office/powerpoint/2010/main" val="2178048730"/>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en-US">
                <a:solidFill>
                  <a:srgbClr val="FFFFFF"/>
                </a:solidFill>
                <a:latin typeface="Arial" charset="0"/>
                <a:cs typeface="Arial" charset="0"/>
              </a:rPr>
              <a:t>275</a:t>
            </a: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kumimoji="0" lang="zh-CN" altLang="en-US" sz="3600" b="1" dirty="0">
                <a:solidFill>
                  <a:schemeClr val="tx1"/>
                </a:solidFill>
                <a:latin typeface="Arial Black" charset="0"/>
                <a:ea typeface="ＭＳ Ｐゴシック" charset="0"/>
                <a:cs typeface="Times New Roman" charset="0"/>
              </a:rPr>
              <a:t> 大伟和所罗门运送约柜的对比</a:t>
            </a:r>
            <a:endParaRPr kumimoji="0" lang="en-US" sz="3600" b="1" dirty="0">
              <a:solidFill>
                <a:schemeClr val="tx1"/>
              </a:solidFill>
              <a:latin typeface="Arial Black" charset="0"/>
              <a:ea typeface="ＭＳ Ｐゴシック" charset="0"/>
              <a:cs typeface="Times New Roman" charset="0"/>
            </a:endParaRPr>
          </a:p>
        </p:txBody>
      </p:sp>
      <p:grpSp>
        <p:nvGrpSpPr>
          <p:cNvPr id="290820" name="Group 167"/>
          <p:cNvGrpSpPr>
            <a:grpSpLocks/>
          </p:cNvGrpSpPr>
          <p:nvPr/>
        </p:nvGrpSpPr>
        <p:grpSpPr bwMode="auto">
          <a:xfrm>
            <a:off x="0" y="903288"/>
            <a:ext cx="9144000" cy="5910263"/>
            <a:chOff x="0" y="569"/>
            <a:chExt cx="5760" cy="3723"/>
          </a:xfrm>
        </p:grpSpPr>
        <p:grpSp>
          <p:nvGrpSpPr>
            <p:cNvPr id="290821" name="Group 87"/>
            <p:cNvGrpSpPr>
              <a:grpSpLocks/>
            </p:cNvGrpSpPr>
            <p:nvPr/>
          </p:nvGrpSpPr>
          <p:grpSpPr bwMode="auto">
            <a:xfrm>
              <a:off x="0" y="569"/>
              <a:ext cx="3327" cy="592"/>
              <a:chOff x="0" y="-121"/>
              <a:chExt cx="2264" cy="694"/>
            </a:xfrm>
          </p:grpSpPr>
          <p:sp>
            <p:nvSpPr>
              <p:cNvPr id="290900" name="Rectangle 85"/>
              <p:cNvSpPr>
                <a:spLocks noChangeArrowheads="1"/>
              </p:cNvSpPr>
              <p:nvPr/>
            </p:nvSpPr>
            <p:spPr bwMode="auto">
              <a:xfrm>
                <a:off x="0" y="-121"/>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901" name="Rectangle 86"/>
              <p:cNvSpPr>
                <a:spLocks noChangeArrowheads="1"/>
              </p:cNvSpPr>
              <p:nvPr/>
            </p:nvSpPr>
            <p:spPr bwMode="auto">
              <a:xfrm>
                <a:off x="0" y="34"/>
                <a:ext cx="2264" cy="5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 </a:t>
                </a:r>
              </a:p>
              <a:p>
                <a:pPr algn="ctr">
                  <a:lnSpc>
                    <a:spcPct val="100000"/>
                  </a:lnSpc>
                  <a:spcBef>
                    <a:spcPct val="0"/>
                  </a:spcBef>
                  <a:buFontTx/>
                  <a:buNone/>
                </a:pPr>
                <a:endParaRPr kumimoji="0" lang="en-US">
                  <a:solidFill>
                    <a:srgbClr val="FFFFFF"/>
                  </a:solidFill>
                </a:endParaRPr>
              </a:p>
            </p:txBody>
          </p:sp>
        </p:grpSp>
        <p:grpSp>
          <p:nvGrpSpPr>
            <p:cNvPr id="290822" name="Group 90"/>
            <p:cNvGrpSpPr>
              <a:grpSpLocks/>
            </p:cNvGrpSpPr>
            <p:nvPr/>
          </p:nvGrpSpPr>
          <p:grpSpPr bwMode="auto">
            <a:xfrm>
              <a:off x="3327" y="569"/>
              <a:ext cx="1216" cy="710"/>
              <a:chOff x="0" y="282"/>
              <a:chExt cx="828" cy="833"/>
            </a:xfrm>
          </p:grpSpPr>
          <p:sp>
            <p:nvSpPr>
              <p:cNvPr id="290898" name="Rectangle 88"/>
              <p:cNvSpPr>
                <a:spLocks noChangeArrowheads="1"/>
              </p:cNvSpPr>
              <p:nvPr/>
            </p:nvSpPr>
            <p:spPr bwMode="auto">
              <a:xfrm>
                <a:off x="0" y="28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9" name="Rectangle 89"/>
              <p:cNvSpPr>
                <a:spLocks noChangeArrowheads="1"/>
              </p:cNvSpPr>
              <p:nvPr/>
            </p:nvSpPr>
            <p:spPr bwMode="auto">
              <a:xfrm>
                <a:off x="0" y="569"/>
                <a:ext cx="828"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大卫</a:t>
                </a:r>
                <a:endParaRPr kumimoji="0" lang="en-US" dirty="0">
                  <a:solidFill>
                    <a:srgbClr val="FFFFFF"/>
                  </a:solidFill>
                </a:endParaRPr>
              </a:p>
              <a:p>
                <a:pPr algn="ctr">
                  <a:lnSpc>
                    <a:spcPct val="100000"/>
                  </a:lnSpc>
                  <a:spcBef>
                    <a:spcPct val="0"/>
                  </a:spcBef>
                  <a:buFontTx/>
                  <a:buNone/>
                </a:pPr>
                <a:r>
                  <a:rPr kumimoji="0" lang="en-US" dirty="0">
                    <a:solidFill>
                      <a:srgbClr val="FFFFFF"/>
                    </a:solidFill>
                  </a:rPr>
                  <a:t>(</a:t>
                </a:r>
                <a:r>
                  <a:rPr kumimoji="0" lang="zh-CN" altLang="en-US" dirty="0">
                    <a:solidFill>
                      <a:srgbClr val="FFFFFF"/>
                    </a:solidFill>
                  </a:rPr>
                  <a:t>历代志下</a:t>
                </a:r>
                <a:r>
                  <a:rPr kumimoji="0" lang="en-US" dirty="0">
                    <a:solidFill>
                      <a:srgbClr val="FFFFFF"/>
                    </a:solidFill>
                  </a:rPr>
                  <a:t>)</a:t>
                </a:r>
              </a:p>
            </p:txBody>
          </p:sp>
        </p:grpSp>
        <p:grpSp>
          <p:nvGrpSpPr>
            <p:cNvPr id="290823" name="Group 93"/>
            <p:cNvGrpSpPr>
              <a:grpSpLocks/>
            </p:cNvGrpSpPr>
            <p:nvPr/>
          </p:nvGrpSpPr>
          <p:grpSpPr bwMode="auto">
            <a:xfrm>
              <a:off x="4543" y="569"/>
              <a:ext cx="1217" cy="710"/>
              <a:chOff x="0" y="800"/>
              <a:chExt cx="828" cy="833"/>
            </a:xfrm>
          </p:grpSpPr>
          <p:sp>
            <p:nvSpPr>
              <p:cNvPr id="290896" name="Rectangle 91"/>
              <p:cNvSpPr>
                <a:spLocks noChangeArrowheads="1"/>
              </p:cNvSpPr>
              <p:nvPr/>
            </p:nvSpPr>
            <p:spPr bwMode="auto">
              <a:xfrm>
                <a:off x="0" y="80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7" name="Rectangle 92"/>
              <p:cNvSpPr>
                <a:spLocks noChangeArrowheads="1"/>
              </p:cNvSpPr>
              <p:nvPr/>
            </p:nvSpPr>
            <p:spPr bwMode="auto">
              <a:xfrm>
                <a:off x="0" y="1087"/>
                <a:ext cx="828"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所罗门</a:t>
                </a:r>
                <a:endParaRPr kumimoji="0" lang="en-US" dirty="0">
                  <a:solidFill>
                    <a:srgbClr val="FFFFFF"/>
                  </a:solidFill>
                </a:endParaRPr>
              </a:p>
              <a:p>
                <a:pPr algn="ctr">
                  <a:lnSpc>
                    <a:spcPct val="100000"/>
                  </a:lnSpc>
                  <a:spcBef>
                    <a:spcPct val="0"/>
                  </a:spcBef>
                  <a:buFontTx/>
                  <a:buNone/>
                </a:pPr>
                <a:r>
                  <a:rPr kumimoji="0" lang="en-US" altLang="zh-CN" dirty="0">
                    <a:solidFill>
                      <a:srgbClr val="FFFFFF"/>
                    </a:solidFill>
                  </a:rPr>
                  <a:t>(</a:t>
                </a:r>
                <a:r>
                  <a:rPr kumimoji="0" lang="zh-CN" altLang="en-US" dirty="0">
                    <a:solidFill>
                      <a:srgbClr val="FFFFFF"/>
                    </a:solidFill>
                  </a:rPr>
                  <a:t>历代志下</a:t>
                </a:r>
                <a:r>
                  <a:rPr kumimoji="0" lang="en-US" altLang="zh-CN" dirty="0">
                    <a:solidFill>
                      <a:srgbClr val="FFFFFF"/>
                    </a:solidFill>
                  </a:rPr>
                  <a:t>)</a:t>
                </a:r>
                <a:endParaRPr kumimoji="0" lang="en-US" dirty="0">
                  <a:solidFill>
                    <a:srgbClr val="FFFFFF"/>
                  </a:solidFill>
                </a:endParaRPr>
              </a:p>
            </p:txBody>
          </p:sp>
        </p:grpSp>
        <p:grpSp>
          <p:nvGrpSpPr>
            <p:cNvPr id="290824" name="Group 96"/>
            <p:cNvGrpSpPr>
              <a:grpSpLocks/>
            </p:cNvGrpSpPr>
            <p:nvPr/>
          </p:nvGrpSpPr>
          <p:grpSpPr bwMode="auto">
            <a:xfrm>
              <a:off x="0" y="1012"/>
              <a:ext cx="3600" cy="479"/>
              <a:chOff x="0" y="1318"/>
              <a:chExt cx="2451" cy="561"/>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5" name="Rectangle 95"/>
              <p:cNvSpPr>
                <a:spLocks noChangeArrowheads="1"/>
              </p:cNvSpPr>
              <p:nvPr/>
            </p:nvSpPr>
            <p:spPr bwMode="auto">
              <a:xfrm>
                <a:off x="186" y="1606"/>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约柜搬运前的位置</a:t>
                </a:r>
              </a:p>
            </p:txBody>
          </p:sp>
        </p:grpSp>
        <p:grpSp>
          <p:nvGrpSpPr>
            <p:cNvPr id="290825" name="Group 99"/>
            <p:cNvGrpSpPr>
              <a:grpSpLocks/>
            </p:cNvGrpSpPr>
            <p:nvPr/>
          </p:nvGrpSpPr>
          <p:grpSpPr bwMode="auto">
            <a:xfrm>
              <a:off x="3327" y="1012"/>
              <a:ext cx="1216" cy="479"/>
              <a:chOff x="0" y="1721"/>
              <a:chExt cx="828" cy="561"/>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3" name="Rectangle 98"/>
              <p:cNvSpPr>
                <a:spLocks noChangeArrowheads="1"/>
              </p:cNvSpPr>
              <p:nvPr/>
            </p:nvSpPr>
            <p:spPr bwMode="auto">
              <a:xfrm>
                <a:off x="0" y="2009"/>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基列耶琳</a:t>
                </a:r>
              </a:p>
            </p:txBody>
          </p:sp>
        </p:grpSp>
        <p:grpSp>
          <p:nvGrpSpPr>
            <p:cNvPr id="290826" name="Group 102"/>
            <p:cNvGrpSpPr>
              <a:grpSpLocks/>
            </p:cNvGrpSpPr>
            <p:nvPr/>
          </p:nvGrpSpPr>
          <p:grpSpPr bwMode="auto">
            <a:xfrm>
              <a:off x="4543" y="1012"/>
              <a:ext cx="1217" cy="479"/>
              <a:chOff x="0" y="2124"/>
              <a:chExt cx="828" cy="561"/>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91" name="Rectangle 101"/>
              <p:cNvSpPr>
                <a:spLocks noChangeArrowheads="1"/>
              </p:cNvSpPr>
              <p:nvPr/>
            </p:nvSpPr>
            <p:spPr bwMode="auto">
              <a:xfrm>
                <a:off x="0" y="2412"/>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dirty="0">
                    <a:solidFill>
                      <a:srgbClr val="FFFFFF"/>
                    </a:solidFill>
                  </a:rPr>
                  <a:t>大卫城</a:t>
                </a:r>
                <a:endParaRPr kumimoji="0" lang="en-US" dirty="0">
                  <a:solidFill>
                    <a:srgbClr val="FFFFFF"/>
                  </a:solidFill>
                </a:endParaRPr>
              </a:p>
            </p:txBody>
          </p:sp>
        </p:grpSp>
        <p:grpSp>
          <p:nvGrpSpPr>
            <p:cNvPr id="290827" name="Group 105"/>
            <p:cNvGrpSpPr>
              <a:grpSpLocks/>
            </p:cNvGrpSpPr>
            <p:nvPr/>
          </p:nvGrpSpPr>
          <p:grpSpPr bwMode="auto">
            <a:xfrm>
              <a:off x="0" y="1477"/>
              <a:ext cx="3600" cy="356"/>
              <a:chOff x="0" y="310"/>
              <a:chExt cx="2451" cy="418"/>
            </a:xfrm>
          </p:grpSpPr>
          <p:sp>
            <p:nvSpPr>
              <p:cNvPr id="290888" name="Rectangle 103"/>
              <p:cNvSpPr>
                <a:spLocks noChangeArrowheads="1"/>
              </p:cNvSpPr>
              <p:nvPr/>
            </p:nvSpPr>
            <p:spPr bwMode="auto">
              <a:xfrm>
                <a:off x="0" y="310"/>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9" name="Rectangle 104"/>
              <p:cNvSpPr>
                <a:spLocks noChangeArrowheads="1"/>
              </p:cNvSpPr>
              <p:nvPr/>
            </p:nvSpPr>
            <p:spPr bwMode="auto">
              <a:xfrm>
                <a:off x="186" y="455"/>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约柜搬运后的位置</a:t>
                </a:r>
              </a:p>
            </p:txBody>
          </p:sp>
        </p:grpSp>
        <p:grpSp>
          <p:nvGrpSpPr>
            <p:cNvPr id="290828" name="Group 108"/>
            <p:cNvGrpSpPr>
              <a:grpSpLocks/>
            </p:cNvGrpSpPr>
            <p:nvPr/>
          </p:nvGrpSpPr>
          <p:grpSpPr bwMode="auto">
            <a:xfrm>
              <a:off x="3327" y="1477"/>
              <a:ext cx="1216" cy="656"/>
              <a:chOff x="0" y="310"/>
              <a:chExt cx="828" cy="770"/>
            </a:xfrm>
          </p:grpSpPr>
          <p:sp>
            <p:nvSpPr>
              <p:cNvPr id="290886" name="Rectangle 106"/>
              <p:cNvSpPr>
                <a:spLocks noChangeArrowheads="1"/>
              </p:cNvSpPr>
              <p:nvPr/>
            </p:nvSpPr>
            <p:spPr bwMode="auto">
              <a:xfrm>
                <a:off x="0" y="31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7" name="Rectangle 107"/>
              <p:cNvSpPr>
                <a:spLocks noChangeArrowheads="1"/>
              </p:cNvSpPr>
              <p:nvPr/>
            </p:nvSpPr>
            <p:spPr bwMode="auto">
              <a:xfrm>
                <a:off x="0" y="643"/>
                <a:ext cx="828" cy="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zh-CN" altLang="en-US" dirty="0">
                    <a:solidFill>
                      <a:srgbClr val="FFFFFF"/>
                    </a:solidFill>
                  </a:rPr>
                  <a:t>俄被得之家靠</a:t>
                </a:r>
              </a:p>
              <a:p>
                <a:pPr algn="ctr" eaLnBrk="1" hangingPunct="1">
                  <a:lnSpc>
                    <a:spcPct val="80000"/>
                  </a:lnSpc>
                  <a:spcBef>
                    <a:spcPct val="0"/>
                  </a:spcBef>
                  <a:buFontTx/>
                  <a:buNone/>
                </a:pPr>
                <a:r>
                  <a:rPr kumimoji="0" lang="zh-CN" altLang="en-US" dirty="0">
                    <a:solidFill>
                      <a:srgbClr val="FFFFFF"/>
                    </a:solidFill>
                  </a:rPr>
                  <a:t>近大伟城</a:t>
                </a:r>
              </a:p>
            </p:txBody>
          </p:sp>
        </p:grpSp>
        <p:grpSp>
          <p:nvGrpSpPr>
            <p:cNvPr id="290829" name="Group 111"/>
            <p:cNvGrpSpPr>
              <a:grpSpLocks/>
            </p:cNvGrpSpPr>
            <p:nvPr/>
          </p:nvGrpSpPr>
          <p:grpSpPr bwMode="auto">
            <a:xfrm>
              <a:off x="4543" y="1632"/>
              <a:ext cx="1217" cy="576"/>
              <a:chOff x="0" y="-32"/>
              <a:chExt cx="828" cy="2596"/>
            </a:xfrm>
          </p:grpSpPr>
          <p:sp>
            <p:nvSpPr>
              <p:cNvPr id="290884" name="Rectangle 109"/>
              <p:cNvSpPr>
                <a:spLocks noChangeArrowheads="1"/>
              </p:cNvSpPr>
              <p:nvPr/>
            </p:nvSpPr>
            <p:spPr bwMode="auto">
              <a:xfrm>
                <a:off x="0" y="-32"/>
                <a:ext cx="828"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5" name="Rectangle 110"/>
              <p:cNvSpPr>
                <a:spLocks noChangeArrowheads="1"/>
              </p:cNvSpPr>
              <p:nvPr/>
            </p:nvSpPr>
            <p:spPr bwMode="auto">
              <a:xfrm>
                <a:off x="0" y="-32"/>
                <a:ext cx="828" cy="25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sz="2000" dirty="0">
                    <a:solidFill>
                      <a:srgbClr val="FFFFFF"/>
                    </a:solidFill>
                  </a:rPr>
                  <a:t>再磨利亚的圣殿</a:t>
                </a:r>
              </a:p>
              <a:p>
                <a:pPr algn="ctr" eaLnBrk="1" hangingPunct="1">
                  <a:lnSpc>
                    <a:spcPct val="100000"/>
                  </a:lnSpc>
                  <a:spcBef>
                    <a:spcPct val="0"/>
                  </a:spcBef>
                  <a:buFontTx/>
                  <a:buNone/>
                </a:pPr>
                <a:r>
                  <a:rPr kumimoji="0" lang="en-US" altLang="zh-CN" sz="2000" dirty="0">
                    <a:solidFill>
                      <a:srgbClr val="FFFFFF"/>
                    </a:solidFill>
                  </a:rPr>
                  <a:t>( </a:t>
                </a:r>
                <a:r>
                  <a:rPr kumimoji="0" lang="zh-CN" altLang="en-US" sz="2000" dirty="0">
                    <a:solidFill>
                      <a:srgbClr val="FFFFFF"/>
                    </a:solidFill>
                  </a:rPr>
                  <a:t>从前亚劳拿的</a:t>
                </a:r>
              </a:p>
              <a:p>
                <a:pPr algn="ctr" eaLnBrk="1" hangingPunct="1">
                  <a:lnSpc>
                    <a:spcPct val="100000"/>
                  </a:lnSpc>
                  <a:spcBef>
                    <a:spcPct val="0"/>
                  </a:spcBef>
                  <a:buFontTx/>
                  <a:buNone/>
                </a:pPr>
                <a:r>
                  <a:rPr kumimoji="0" lang="zh-CN" altLang="en-US" sz="2000" dirty="0">
                    <a:solidFill>
                      <a:srgbClr val="FFFFFF"/>
                    </a:solidFill>
                  </a:rPr>
                  <a:t>稻场</a:t>
                </a:r>
                <a:r>
                  <a:rPr kumimoji="0" lang="en-US" altLang="zh-CN" sz="2000" dirty="0">
                    <a:solidFill>
                      <a:srgbClr val="FFFFFF"/>
                    </a:solidFill>
                  </a:rPr>
                  <a:t>)</a:t>
                </a:r>
              </a:p>
            </p:txBody>
          </p:sp>
        </p:grpSp>
        <p:grpSp>
          <p:nvGrpSpPr>
            <p:cNvPr id="290830" name="Group 114"/>
            <p:cNvGrpSpPr>
              <a:grpSpLocks/>
            </p:cNvGrpSpPr>
            <p:nvPr/>
          </p:nvGrpSpPr>
          <p:grpSpPr bwMode="auto">
            <a:xfrm>
              <a:off x="0" y="1993"/>
              <a:ext cx="3327" cy="584"/>
              <a:chOff x="0" y="915"/>
              <a:chExt cx="2264" cy="686"/>
            </a:xfrm>
          </p:grpSpPr>
          <p:sp>
            <p:nvSpPr>
              <p:cNvPr id="290882" name="Rectangle 112"/>
              <p:cNvSpPr>
                <a:spLocks noChangeArrowheads="1"/>
              </p:cNvSpPr>
              <p:nvPr/>
            </p:nvSpPr>
            <p:spPr bwMode="auto">
              <a:xfrm>
                <a:off x="0" y="91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与以色列领导商讨及国家游行</a:t>
                </a:r>
              </a:p>
            </p:txBody>
          </p:sp>
        </p:grpSp>
        <p:grpSp>
          <p:nvGrpSpPr>
            <p:cNvPr id="290831" name="Group 117"/>
            <p:cNvGrpSpPr>
              <a:grpSpLocks/>
            </p:cNvGrpSpPr>
            <p:nvPr/>
          </p:nvGrpSpPr>
          <p:grpSpPr bwMode="auto">
            <a:xfrm>
              <a:off x="3327" y="2057"/>
              <a:ext cx="1216" cy="477"/>
              <a:chOff x="0" y="1433"/>
              <a:chExt cx="828" cy="559"/>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81" name="Rectangle 116"/>
              <p:cNvSpPr>
                <a:spLocks noChangeArrowheads="1"/>
              </p:cNvSpPr>
              <p:nvPr/>
            </p:nvSpPr>
            <p:spPr bwMode="auto">
              <a:xfrm>
                <a:off x="0" y="172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13:1-5</a:t>
                </a:r>
              </a:p>
            </p:txBody>
          </p:sp>
        </p:grpSp>
        <p:grpSp>
          <p:nvGrpSpPr>
            <p:cNvPr id="290832" name="Group 120"/>
            <p:cNvGrpSpPr>
              <a:grpSpLocks/>
            </p:cNvGrpSpPr>
            <p:nvPr/>
          </p:nvGrpSpPr>
          <p:grpSpPr bwMode="auto">
            <a:xfrm>
              <a:off x="4464" y="2205"/>
              <a:ext cx="1217" cy="339"/>
              <a:chOff x="0" y="1699"/>
              <a:chExt cx="828" cy="849"/>
            </a:xfrm>
          </p:grpSpPr>
          <p:sp>
            <p:nvSpPr>
              <p:cNvPr id="290878" name="Rectangle 118"/>
              <p:cNvSpPr>
                <a:spLocks noChangeArrowheads="1"/>
              </p:cNvSpPr>
              <p:nvPr/>
            </p:nvSpPr>
            <p:spPr bwMode="auto">
              <a:xfrm>
                <a:off x="0" y="1699"/>
                <a:ext cx="8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9" name="Rectangle 119"/>
              <p:cNvSpPr>
                <a:spLocks noChangeArrowheads="1"/>
              </p:cNvSpPr>
              <p:nvPr/>
            </p:nvSpPr>
            <p:spPr bwMode="auto">
              <a:xfrm>
                <a:off x="0" y="1972"/>
                <a:ext cx="828"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5:2-3</a:t>
                </a:r>
              </a:p>
            </p:txBody>
          </p:sp>
        </p:grpSp>
        <p:grpSp>
          <p:nvGrpSpPr>
            <p:cNvPr id="290833" name="Group 123"/>
            <p:cNvGrpSpPr>
              <a:grpSpLocks/>
            </p:cNvGrpSpPr>
            <p:nvPr/>
          </p:nvGrpSpPr>
          <p:grpSpPr bwMode="auto">
            <a:xfrm>
              <a:off x="0" y="2436"/>
              <a:ext cx="3600" cy="478"/>
              <a:chOff x="0" y="2239"/>
              <a:chExt cx="2451" cy="561"/>
            </a:xfrm>
          </p:grpSpPr>
          <p:sp>
            <p:nvSpPr>
              <p:cNvPr id="290876" name="Rectangle 121"/>
              <p:cNvSpPr>
                <a:spLocks noChangeArrowheads="1"/>
              </p:cNvSpPr>
              <p:nvPr/>
            </p:nvSpPr>
            <p:spPr bwMode="auto">
              <a:xfrm>
                <a:off x="0" y="2239"/>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7" name="Rectangle 122"/>
              <p:cNvSpPr>
                <a:spLocks noChangeArrowheads="1"/>
              </p:cNvSpPr>
              <p:nvPr/>
            </p:nvSpPr>
            <p:spPr bwMode="auto">
              <a:xfrm>
                <a:off x="186" y="2527"/>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正确运输约柜</a:t>
                </a:r>
                <a:endParaRPr kumimoji="0" lang="en-US" dirty="0">
                  <a:solidFill>
                    <a:srgbClr val="FFFFFF"/>
                  </a:solidFill>
                </a:endParaRPr>
              </a:p>
            </p:txBody>
          </p:sp>
        </p:grpSp>
        <p:grpSp>
          <p:nvGrpSpPr>
            <p:cNvPr id="290834" name="Group 126"/>
            <p:cNvGrpSpPr>
              <a:grpSpLocks/>
            </p:cNvGrpSpPr>
            <p:nvPr/>
          </p:nvGrpSpPr>
          <p:grpSpPr bwMode="auto">
            <a:xfrm>
              <a:off x="3327" y="2436"/>
              <a:ext cx="1216" cy="478"/>
              <a:chOff x="0" y="2642"/>
              <a:chExt cx="828" cy="561"/>
            </a:xfrm>
          </p:grpSpPr>
          <p:sp>
            <p:nvSpPr>
              <p:cNvPr id="290874" name="Rectangle 124"/>
              <p:cNvSpPr>
                <a:spLocks noChangeArrowheads="1"/>
              </p:cNvSpPr>
              <p:nvPr/>
            </p:nvSpPr>
            <p:spPr bwMode="auto">
              <a:xfrm>
                <a:off x="0" y="264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15:1–16:3</a:t>
                </a:r>
              </a:p>
            </p:txBody>
          </p:sp>
        </p:grpSp>
        <p:grpSp>
          <p:nvGrpSpPr>
            <p:cNvPr id="290835" name="Group 129"/>
            <p:cNvGrpSpPr>
              <a:grpSpLocks/>
            </p:cNvGrpSpPr>
            <p:nvPr/>
          </p:nvGrpSpPr>
          <p:grpSpPr bwMode="auto">
            <a:xfrm>
              <a:off x="4543" y="2435"/>
              <a:ext cx="1217" cy="477"/>
              <a:chOff x="0" y="3045"/>
              <a:chExt cx="828" cy="559"/>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3" name="Rectangle 128"/>
              <p:cNvSpPr>
                <a:spLocks noChangeArrowheads="1"/>
              </p:cNvSpPr>
              <p:nvPr/>
            </p:nvSpPr>
            <p:spPr bwMode="auto">
              <a:xfrm>
                <a:off x="0" y="3335"/>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5:2-10</a:t>
                </a:r>
              </a:p>
            </p:txBody>
          </p:sp>
        </p:grpSp>
        <p:grpSp>
          <p:nvGrpSpPr>
            <p:cNvPr id="290836" name="Group 132"/>
            <p:cNvGrpSpPr>
              <a:grpSpLocks/>
            </p:cNvGrpSpPr>
            <p:nvPr/>
          </p:nvGrpSpPr>
          <p:grpSpPr bwMode="auto">
            <a:xfrm>
              <a:off x="0" y="2780"/>
              <a:ext cx="3600" cy="478"/>
              <a:chOff x="0" y="3448"/>
              <a:chExt cx="2451" cy="561"/>
            </a:xfrm>
          </p:grpSpPr>
          <p:sp>
            <p:nvSpPr>
              <p:cNvPr id="290870" name="Rectangle 130"/>
              <p:cNvSpPr>
                <a:spLocks noChangeArrowheads="1"/>
              </p:cNvSpPr>
              <p:nvPr/>
            </p:nvSpPr>
            <p:spPr bwMode="auto">
              <a:xfrm>
                <a:off x="0" y="344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71" name="Rectangle 131"/>
              <p:cNvSpPr>
                <a:spLocks noChangeArrowheads="1"/>
              </p:cNvSpPr>
              <p:nvPr/>
            </p:nvSpPr>
            <p:spPr bwMode="auto">
              <a:xfrm>
                <a:off x="186" y="3736"/>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抵达后庆祝赞扬</a:t>
                </a:r>
              </a:p>
            </p:txBody>
          </p:sp>
        </p:grpSp>
        <p:grpSp>
          <p:nvGrpSpPr>
            <p:cNvPr id="290837" name="Group 135"/>
            <p:cNvGrpSpPr>
              <a:grpSpLocks/>
            </p:cNvGrpSpPr>
            <p:nvPr/>
          </p:nvGrpSpPr>
          <p:grpSpPr bwMode="auto">
            <a:xfrm>
              <a:off x="3327" y="2779"/>
              <a:ext cx="1216" cy="477"/>
              <a:chOff x="0" y="3851"/>
              <a:chExt cx="828" cy="560"/>
            </a:xfrm>
          </p:grpSpPr>
          <p:sp>
            <p:nvSpPr>
              <p:cNvPr id="290868" name="Rectangle 133"/>
              <p:cNvSpPr>
                <a:spLocks noChangeArrowheads="1"/>
              </p:cNvSpPr>
              <p:nvPr/>
            </p:nvSpPr>
            <p:spPr bwMode="auto">
              <a:xfrm>
                <a:off x="0" y="385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9" name="Rectangle 134"/>
              <p:cNvSpPr>
                <a:spLocks noChangeArrowheads="1"/>
              </p:cNvSpPr>
              <p:nvPr/>
            </p:nvSpPr>
            <p:spPr bwMode="auto">
              <a:xfrm>
                <a:off x="0" y="4141"/>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16:7-36</a:t>
                </a:r>
              </a:p>
            </p:txBody>
          </p:sp>
        </p:grpSp>
        <p:grpSp>
          <p:nvGrpSpPr>
            <p:cNvPr id="290838" name="Group 138"/>
            <p:cNvGrpSpPr>
              <a:grpSpLocks/>
            </p:cNvGrpSpPr>
            <p:nvPr/>
          </p:nvGrpSpPr>
          <p:grpSpPr bwMode="auto">
            <a:xfrm>
              <a:off x="4543" y="2779"/>
              <a:ext cx="1217" cy="477"/>
              <a:chOff x="0" y="4254"/>
              <a:chExt cx="828" cy="560"/>
            </a:xfrm>
          </p:grpSpPr>
          <p:sp>
            <p:nvSpPr>
              <p:cNvPr id="290866" name="Rectangle 136"/>
              <p:cNvSpPr>
                <a:spLocks noChangeArrowheads="1"/>
              </p:cNvSpPr>
              <p:nvPr/>
            </p:nvSpPr>
            <p:spPr bwMode="auto">
              <a:xfrm>
                <a:off x="0" y="425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7" name="Rectangle 137"/>
              <p:cNvSpPr>
                <a:spLocks noChangeArrowheads="1"/>
              </p:cNvSpPr>
              <p:nvPr/>
            </p:nvSpPr>
            <p:spPr bwMode="auto">
              <a:xfrm>
                <a:off x="0" y="4544"/>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5:11-14</a:t>
                </a:r>
              </a:p>
            </p:txBody>
          </p:sp>
        </p:grpSp>
        <p:grpSp>
          <p:nvGrpSpPr>
            <p:cNvPr id="290839" name="Group 141"/>
            <p:cNvGrpSpPr>
              <a:grpSpLocks/>
            </p:cNvGrpSpPr>
            <p:nvPr/>
          </p:nvGrpSpPr>
          <p:grpSpPr bwMode="auto">
            <a:xfrm>
              <a:off x="0" y="3125"/>
              <a:ext cx="3327" cy="478"/>
              <a:chOff x="0" y="4657"/>
              <a:chExt cx="2264" cy="561"/>
            </a:xfrm>
          </p:grpSpPr>
          <p:sp>
            <p:nvSpPr>
              <p:cNvPr id="290864" name="Rectangle 139"/>
              <p:cNvSpPr>
                <a:spLocks noChangeArrowheads="1"/>
              </p:cNvSpPr>
              <p:nvPr/>
            </p:nvSpPr>
            <p:spPr bwMode="auto">
              <a:xfrm>
                <a:off x="0" y="4657"/>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5" name="Rectangle 140"/>
              <p:cNvSpPr>
                <a:spLocks noChangeArrowheads="1"/>
              </p:cNvSpPr>
              <p:nvPr/>
            </p:nvSpPr>
            <p:spPr bwMode="auto">
              <a:xfrm>
                <a:off x="0" y="4945"/>
                <a:ext cx="2264"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 设立崇拜系统</a:t>
                </a:r>
                <a:endParaRPr kumimoji="0" lang="en-US" dirty="0">
                  <a:solidFill>
                    <a:srgbClr val="FFFFFF"/>
                  </a:solidFill>
                </a:endParaRPr>
              </a:p>
            </p:txBody>
          </p:sp>
        </p:grpSp>
        <p:grpSp>
          <p:nvGrpSpPr>
            <p:cNvPr id="290840" name="Group 144"/>
            <p:cNvGrpSpPr>
              <a:grpSpLocks/>
            </p:cNvGrpSpPr>
            <p:nvPr/>
          </p:nvGrpSpPr>
          <p:grpSpPr bwMode="auto">
            <a:xfrm>
              <a:off x="3327" y="3123"/>
              <a:ext cx="1216" cy="476"/>
              <a:chOff x="0" y="5060"/>
              <a:chExt cx="828" cy="559"/>
            </a:xfrm>
          </p:grpSpPr>
          <p:sp>
            <p:nvSpPr>
              <p:cNvPr id="290862" name="Rectangle 142"/>
              <p:cNvSpPr>
                <a:spLocks noChangeArrowheads="1"/>
              </p:cNvSpPr>
              <p:nvPr/>
            </p:nvSpPr>
            <p:spPr bwMode="auto">
              <a:xfrm>
                <a:off x="0" y="5060"/>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3" name="Rectangle 143"/>
              <p:cNvSpPr>
                <a:spLocks noChangeArrowheads="1"/>
              </p:cNvSpPr>
              <p:nvPr/>
            </p:nvSpPr>
            <p:spPr bwMode="auto">
              <a:xfrm>
                <a:off x="0" y="5349"/>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16:4-6, 37-42</a:t>
                </a:r>
              </a:p>
            </p:txBody>
          </p:sp>
        </p:grpSp>
        <p:grpSp>
          <p:nvGrpSpPr>
            <p:cNvPr id="290841" name="Group 147"/>
            <p:cNvGrpSpPr>
              <a:grpSpLocks/>
            </p:cNvGrpSpPr>
            <p:nvPr/>
          </p:nvGrpSpPr>
          <p:grpSpPr bwMode="auto">
            <a:xfrm>
              <a:off x="4543" y="3123"/>
              <a:ext cx="1217" cy="476"/>
              <a:chOff x="0" y="5463"/>
              <a:chExt cx="828" cy="559"/>
            </a:xfrm>
          </p:grpSpPr>
          <p:sp>
            <p:nvSpPr>
              <p:cNvPr id="290860" name="Rectangle 145"/>
              <p:cNvSpPr>
                <a:spLocks noChangeArrowheads="1"/>
              </p:cNvSpPr>
              <p:nvPr/>
            </p:nvSpPr>
            <p:spPr bwMode="auto">
              <a:xfrm>
                <a:off x="0" y="546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61" name="Rectangle 146"/>
              <p:cNvSpPr>
                <a:spLocks noChangeArrowheads="1"/>
              </p:cNvSpPr>
              <p:nvPr/>
            </p:nvSpPr>
            <p:spPr bwMode="auto">
              <a:xfrm>
                <a:off x="0" y="5752"/>
                <a:ext cx="828" cy="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8:12-16</a:t>
                </a:r>
              </a:p>
            </p:txBody>
          </p:sp>
        </p:grpSp>
        <p:grpSp>
          <p:nvGrpSpPr>
            <p:cNvPr id="290842" name="Group 150"/>
            <p:cNvGrpSpPr>
              <a:grpSpLocks/>
            </p:cNvGrpSpPr>
            <p:nvPr/>
          </p:nvGrpSpPr>
          <p:grpSpPr bwMode="auto">
            <a:xfrm>
              <a:off x="274" y="3468"/>
              <a:ext cx="3327" cy="479"/>
              <a:chOff x="186" y="5866"/>
              <a:chExt cx="2264" cy="561"/>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9" name="Rectangle 149"/>
              <p:cNvSpPr>
                <a:spLocks noChangeArrowheads="1"/>
              </p:cNvSpPr>
              <p:nvPr/>
            </p:nvSpPr>
            <p:spPr bwMode="auto">
              <a:xfrm>
                <a:off x="186" y="6155"/>
                <a:ext cx="2264" cy="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神给的启示</a:t>
                </a:r>
              </a:p>
            </p:txBody>
          </p:sp>
        </p:grpSp>
        <p:grpSp>
          <p:nvGrpSpPr>
            <p:cNvPr id="290843" name="Group 153"/>
            <p:cNvGrpSpPr>
              <a:grpSpLocks/>
            </p:cNvGrpSpPr>
            <p:nvPr/>
          </p:nvGrpSpPr>
          <p:grpSpPr bwMode="auto">
            <a:xfrm>
              <a:off x="3327" y="3466"/>
              <a:ext cx="1216" cy="478"/>
              <a:chOff x="0" y="6269"/>
              <a:chExt cx="828" cy="560"/>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7" name="Rectangle 152"/>
              <p:cNvSpPr>
                <a:spLocks noChangeArrowheads="1"/>
              </p:cNvSpPr>
              <p:nvPr/>
            </p:nvSpPr>
            <p:spPr bwMode="auto">
              <a:xfrm>
                <a:off x="0" y="6560"/>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17:1-15</a:t>
                </a:r>
              </a:p>
            </p:txBody>
          </p:sp>
        </p:grpSp>
        <p:grpSp>
          <p:nvGrpSpPr>
            <p:cNvPr id="290844" name="Group 156"/>
            <p:cNvGrpSpPr>
              <a:grpSpLocks/>
            </p:cNvGrpSpPr>
            <p:nvPr/>
          </p:nvGrpSpPr>
          <p:grpSpPr bwMode="auto">
            <a:xfrm>
              <a:off x="4543" y="3466"/>
              <a:ext cx="1217" cy="478"/>
              <a:chOff x="0" y="6672"/>
              <a:chExt cx="828" cy="560"/>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5" name="Rectangle 155"/>
              <p:cNvSpPr>
                <a:spLocks noChangeArrowheads="1"/>
              </p:cNvSpPr>
              <p:nvPr/>
            </p:nvSpPr>
            <p:spPr bwMode="auto">
              <a:xfrm>
                <a:off x="0" y="6963"/>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7:12-22</a:t>
                </a:r>
              </a:p>
            </p:txBody>
          </p:sp>
        </p:grpSp>
        <p:grpSp>
          <p:nvGrpSpPr>
            <p:cNvPr id="290845" name="Group 159"/>
            <p:cNvGrpSpPr>
              <a:grpSpLocks/>
            </p:cNvGrpSpPr>
            <p:nvPr/>
          </p:nvGrpSpPr>
          <p:grpSpPr bwMode="auto">
            <a:xfrm>
              <a:off x="0" y="3813"/>
              <a:ext cx="3600" cy="479"/>
              <a:chOff x="0" y="7075"/>
              <a:chExt cx="2451" cy="561"/>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3" name="Rectangle 158"/>
              <p:cNvSpPr>
                <a:spLocks noChangeArrowheads="1"/>
              </p:cNvSpPr>
              <p:nvPr/>
            </p:nvSpPr>
            <p:spPr bwMode="auto">
              <a:xfrm>
                <a:off x="186" y="7363"/>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zh-CN" altLang="en-US" i="1" dirty="0">
                    <a:solidFill>
                      <a:srgbClr val="FFFFFF"/>
                    </a:solidFill>
                  </a:rPr>
                  <a:t>由国王祈祷</a:t>
                </a:r>
              </a:p>
            </p:txBody>
          </p:sp>
        </p:grpSp>
        <p:grpSp>
          <p:nvGrpSpPr>
            <p:cNvPr id="290846" name="Group 162"/>
            <p:cNvGrpSpPr>
              <a:grpSpLocks/>
            </p:cNvGrpSpPr>
            <p:nvPr/>
          </p:nvGrpSpPr>
          <p:grpSpPr bwMode="auto">
            <a:xfrm>
              <a:off x="3327" y="3810"/>
              <a:ext cx="1216" cy="477"/>
              <a:chOff x="0" y="7478"/>
              <a:chExt cx="828" cy="559"/>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51" name="Rectangle 161"/>
              <p:cNvSpPr>
                <a:spLocks noChangeArrowheads="1"/>
              </p:cNvSpPr>
              <p:nvPr/>
            </p:nvSpPr>
            <p:spPr bwMode="auto">
              <a:xfrm>
                <a:off x="0" y="7768"/>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17:16-27</a:t>
                </a:r>
              </a:p>
            </p:txBody>
          </p:sp>
        </p:grpSp>
        <p:grpSp>
          <p:nvGrpSpPr>
            <p:cNvPr id="290847" name="Group 165"/>
            <p:cNvGrpSpPr>
              <a:grpSpLocks/>
            </p:cNvGrpSpPr>
            <p:nvPr/>
          </p:nvGrpSpPr>
          <p:grpSpPr bwMode="auto">
            <a:xfrm>
              <a:off x="4543" y="3810"/>
              <a:ext cx="1217" cy="477"/>
              <a:chOff x="0" y="7881"/>
              <a:chExt cx="828" cy="559"/>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a:solidFill>
                    <a:srgbClr val="FFFFFF"/>
                  </a:solidFill>
                </a:endParaRPr>
              </a:p>
            </p:txBody>
          </p:sp>
          <p:sp>
            <p:nvSpPr>
              <p:cNvPr id="290849" name="Rectangle 164"/>
              <p:cNvSpPr>
                <a:spLocks noChangeArrowheads="1"/>
              </p:cNvSpPr>
              <p:nvPr/>
            </p:nvSpPr>
            <p:spPr bwMode="auto">
              <a:xfrm>
                <a:off x="0" y="8171"/>
                <a:ext cx="828" cy="2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a:solidFill>
                      <a:srgbClr val="FFFFFF"/>
                    </a:solidFill>
                  </a:rPr>
                  <a:t>6:12-42</a:t>
                </a:r>
              </a:p>
            </p:txBody>
          </p:sp>
        </p:grpSp>
      </p:grpSp>
      <p:sp>
        <p:nvSpPr>
          <p:cNvPr id="89" name="Notched Right Arrow 88"/>
          <p:cNvSpPr/>
          <p:nvPr/>
        </p:nvSpPr>
        <p:spPr bwMode="auto">
          <a:xfrm rot="10800000">
            <a:off x="6914481" y="5577465"/>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a:solidFill>
                <a:srgbClr val="FFFFFF"/>
              </a:solidFill>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2680589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wipe(right)">
                                      <p:cBhvr>
                                        <p:cTn id="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Lst>
  </p:timing>
</p:sld>
</file>

<file path=ppt/slides/slide96.xml><?xml version="1.0" encoding="utf-8"?>
<p:sld xmlns:a="http://schemas.openxmlformats.org/drawingml/2006/main" xmlns:r="http://schemas.openxmlformats.org/officeDocument/2006/relationships" xmlns:p="http://schemas.openxmlformats.org/presentationml/2006/main" show="0">
  <p:cSld>
    <p:bg>
      <p:bgPr>
        <a:solidFill>
          <a:srgbClr val="660066"/>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a:extLst/>
        </p:spPr>
        <p:txBody>
          <a:bodyPr/>
          <a:lstStyle/>
          <a:p>
            <a:pPr>
              <a:defRPr/>
            </a:pPr>
            <a:r>
              <a:rPr lang="en-US" b="1" dirty="0">
                <a:effectLst>
                  <a:glow rad="101600">
                    <a:schemeClr val="bg2">
                      <a:alpha val="75000"/>
                    </a:schemeClr>
                  </a:glow>
                </a:effectLst>
                <a:latin typeface="Arial" charset="0"/>
                <a:ea typeface="ＭＳ Ｐゴシック" charset="0"/>
              </a:rPr>
              <a:t>Humility &amp; Repentance</a:t>
            </a:r>
          </a:p>
        </p:txBody>
      </p:sp>
      <p:sp>
        <p:nvSpPr>
          <p:cNvPr id="145411" name="Rectangle 4"/>
          <p:cNvSpPr>
            <a:spLocks noGrp="1" noChangeArrowheads="1"/>
          </p:cNvSpPr>
          <p:nvPr>
            <p:ph type="body" idx="1"/>
          </p:nvPr>
        </p:nvSpPr>
        <p:spPr>
          <a:extLst/>
        </p:spPr>
        <p:txBody>
          <a:bodyPr/>
          <a:lstStyle/>
          <a:p>
            <a:pPr algn="ctr">
              <a:buNone/>
              <a:defRPr/>
            </a:pPr>
            <a:r>
              <a:rPr lang="en-US" altLang="zh-CN" b="1" dirty="0">
                <a:effectLst>
                  <a:glow rad="101600">
                    <a:schemeClr val="bg2">
                      <a:alpha val="75000"/>
                    </a:schemeClr>
                  </a:glow>
                </a:effectLst>
                <a:latin typeface="Arial" charset="0"/>
                <a:ea typeface="ＭＳ Ｐゴシック" charset="0"/>
              </a:rPr>
              <a:t>"Then if my people who are called by my name will humble themselves and pray and seek my face and turn from their wicked ways, I will hear from heaven and will forgive their sins and restore their land</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p>
          <a:p>
            <a:pPr algn="ctr">
              <a:buFontTx/>
              <a:buNone/>
              <a:defRPr/>
            </a:pPr>
            <a:r>
              <a:rPr lang="en-US" altLang="zh-CN" b="1" dirty="0">
                <a:effectLst>
                  <a:glow rad="101600">
                    <a:schemeClr val="bg2">
                      <a:alpha val="75000"/>
                    </a:schemeClr>
                  </a:glow>
                </a:effectLst>
                <a:latin typeface="Arial" charset="0"/>
                <a:ea typeface="ＭＳ Ｐゴシック" charset="0"/>
              </a:rPr>
              <a:t>(</a:t>
            </a:r>
            <a:r>
              <a:rPr lang="zh-TW" altLang="en-US" b="1" dirty="0">
                <a:effectLst>
                  <a:glow rad="101600">
                    <a:schemeClr val="bg2">
                      <a:alpha val="75000"/>
                    </a:schemeClr>
                  </a:glow>
                </a:effectLst>
                <a:latin typeface="Arial" charset="0"/>
                <a:ea typeface="ＭＳ Ｐゴシック" charset="0"/>
              </a:rPr>
              <a:t>历代志下</a:t>
            </a:r>
            <a:r>
              <a:rPr lang="en-US" altLang="zh-CN" b="1" dirty="0">
                <a:effectLst>
                  <a:glow rad="101600">
                    <a:schemeClr val="bg2">
                      <a:alpha val="75000"/>
                    </a:schemeClr>
                  </a:glow>
                </a:effectLst>
                <a:latin typeface="Arial" charset="0"/>
                <a:ea typeface="ＭＳ Ｐゴシック" charset="0"/>
              </a:rPr>
              <a:t> 7:14 </a:t>
            </a:r>
            <a:r>
              <a:rPr lang="en-US" altLang="zh-CN" sz="2800" b="1" dirty="0">
                <a:effectLst>
                  <a:glow rad="101600">
                    <a:schemeClr val="bg2">
                      <a:alpha val="75000"/>
                    </a:schemeClr>
                  </a:glow>
                </a:effectLst>
                <a:latin typeface="Arial" charset="0"/>
                <a:ea typeface="ＭＳ Ｐゴシック" charset="0"/>
              </a:rPr>
              <a:t>NLT</a:t>
            </a:r>
            <a:r>
              <a:rPr lang="en-US" altLang="zh-CN" b="1" dirty="0">
                <a:effectLst>
                  <a:glow rad="101600">
                    <a:schemeClr val="bg2">
                      <a:alpha val="75000"/>
                    </a:schemeClr>
                  </a:glow>
                </a:effectLst>
                <a:latin typeface="Arial" charset="0"/>
                <a:ea typeface="ＭＳ Ｐゴシック" charset="0"/>
              </a:rPr>
              <a:t>).</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dirty="0">
                <a:solidFill>
                  <a:srgbClr val="FFFFFF"/>
                </a:solidFill>
                <a:effectLst>
                  <a:glow rad="101600">
                    <a:srgbClr val="000000">
                      <a:alpha val="75000"/>
                    </a:srgbClr>
                  </a:glow>
                </a:effectLst>
                <a:latin typeface="Arial" charset="0"/>
                <a:cs typeface="Arial" charset="0"/>
              </a:rPr>
              <a:t>271</a:t>
            </a:r>
          </a:p>
        </p:txBody>
      </p:sp>
    </p:spTree>
    <p:extLst>
      <p:ext uri="{BB962C8B-B14F-4D97-AF65-F5344CB8AC3E}">
        <p14:creationId xmlns:p14="http://schemas.microsoft.com/office/powerpoint/2010/main" val="2485204573"/>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a:extLst/>
        </p:spPr>
        <p:txBody>
          <a:bodyPr/>
          <a:lstStyle/>
          <a:p>
            <a:pPr>
              <a:defRPr/>
            </a:pPr>
            <a:r>
              <a:rPr lang="zh-CN" altLang="en-US" b="1" dirty="0">
                <a:effectLst>
                  <a:glow rad="101600">
                    <a:schemeClr val="bg2">
                      <a:alpha val="75000"/>
                    </a:schemeClr>
                  </a:glow>
                </a:effectLst>
                <a:latin typeface="Arial" charset="0"/>
                <a:ea typeface="ＭＳ Ｐゴシック" charset="0"/>
              </a:rPr>
              <a:t>关键节</a:t>
            </a:r>
            <a:endParaRPr lang="en-US" b="1" dirty="0">
              <a:effectLst>
                <a:glow rad="101600">
                  <a:schemeClr val="bg2">
                    <a:alpha val="75000"/>
                  </a:schemeClr>
                </a:glow>
              </a:effectLst>
              <a:latin typeface="Arial" charset="0"/>
              <a:ea typeface="ＭＳ Ｐゴシック" charset="0"/>
            </a:endParaRPr>
          </a:p>
        </p:txBody>
      </p:sp>
      <p:sp>
        <p:nvSpPr>
          <p:cNvPr id="145411" name="Rectangle 4"/>
          <p:cNvSpPr>
            <a:spLocks noGrp="1" noChangeArrowheads="1"/>
          </p:cNvSpPr>
          <p:nvPr>
            <p:ph type="body" idx="1"/>
          </p:nvPr>
        </p:nvSpPr>
        <p:spPr>
          <a:extLst/>
        </p:spPr>
        <p:txBody>
          <a:bodyPr/>
          <a:lstStyle/>
          <a:p>
            <a:pPr algn="ctr">
              <a:buFontTx/>
              <a:buNone/>
              <a:defRPr/>
            </a:pPr>
            <a:r>
              <a:rPr lang="en-US" altLang="zh-CN" b="1" dirty="0">
                <a:effectLst>
                  <a:glow rad="101600">
                    <a:schemeClr val="bg2">
                      <a:alpha val="75000"/>
                    </a:schemeClr>
                  </a:glow>
                </a:effectLst>
                <a:latin typeface="Arial" charset="0"/>
                <a:ea typeface="ＭＳ Ｐゴシック" charset="0"/>
              </a:rPr>
              <a:t>"</a:t>
            </a:r>
            <a:r>
              <a:rPr lang="zh-CN" altLang="en-US" b="1" dirty="0">
                <a:effectLst>
                  <a:glow rad="101600">
                    <a:schemeClr val="bg2">
                      <a:alpha val="75000"/>
                    </a:schemeClr>
                  </a:glow>
                </a:effectLst>
                <a:latin typeface="Arial" charset="0"/>
                <a:ea typeface="ＭＳ Ｐゴシック" charset="0"/>
              </a:rPr>
              <a:t>至于你，你若是在我面前行事为人像你的父亲大卫所行的那样，遵行我吩咐你的一切话，谨守我的律例和典章，我就必巩固你的国位，好象我和你父亲大卫所立的约说：‘你的子孙必不会断人作君王统治以色列。</a:t>
            </a:r>
            <a:r>
              <a:rPr lang="fr-FR" altLang="zh-CN" b="1" dirty="0">
                <a:effectLst>
                  <a:glow rad="101600">
                    <a:schemeClr val="bg2">
                      <a:alpha val="75000"/>
                    </a:schemeClr>
                  </a:glow>
                </a:effectLst>
                <a:latin typeface="Arial" charset="0"/>
                <a:ea typeface="ＭＳ Ｐゴシック" charset="0"/>
              </a:rPr>
              <a:t>'"</a:t>
            </a:r>
            <a:r>
              <a:rPr lang="en-US" altLang="zh-CN" b="1" dirty="0">
                <a:effectLst>
                  <a:glow rad="101600">
                    <a:schemeClr val="bg2">
                      <a:alpha val="75000"/>
                    </a:schemeClr>
                  </a:glow>
                </a:effectLst>
                <a:latin typeface="Arial" charset="0"/>
                <a:ea typeface="ＭＳ Ｐゴシック" charset="0"/>
              </a:rPr>
              <a:t>  </a:t>
            </a:r>
          </a:p>
          <a:p>
            <a:pPr algn="ctr">
              <a:buFontTx/>
              <a:buNone/>
              <a:defRPr/>
            </a:pPr>
            <a:r>
              <a:rPr lang="en-US" altLang="zh-CN" b="1" dirty="0">
                <a:effectLst>
                  <a:glow rad="101600">
                    <a:schemeClr val="bg2">
                      <a:alpha val="75000"/>
                    </a:schemeClr>
                  </a:glow>
                </a:effectLst>
                <a:latin typeface="Arial" charset="0"/>
                <a:ea typeface="ＭＳ Ｐゴシック" charset="0"/>
              </a:rPr>
              <a:t>(</a:t>
            </a:r>
            <a:r>
              <a:rPr lang="zh-CN" altLang="en-US" b="1" dirty="0">
                <a:effectLst>
                  <a:glow rad="101600">
                    <a:schemeClr val="bg2">
                      <a:alpha val="75000"/>
                    </a:schemeClr>
                  </a:glow>
                </a:effectLst>
                <a:latin typeface="Arial" charset="0"/>
                <a:ea typeface="ＭＳ Ｐゴシック" charset="0"/>
              </a:rPr>
              <a:t>历代志下 </a:t>
            </a:r>
            <a:r>
              <a:rPr lang="en-US" altLang="zh-CN" b="1" dirty="0">
                <a:effectLst>
                  <a:glow rad="101600">
                    <a:schemeClr val="bg2">
                      <a:alpha val="75000"/>
                    </a:schemeClr>
                  </a:glow>
                </a:effectLst>
                <a:latin typeface="Arial" charset="0"/>
                <a:ea typeface="ＭＳ Ｐゴシック" charset="0"/>
              </a:rPr>
              <a:t>7:17-18).</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dirty="0">
                <a:solidFill>
                  <a:srgbClr val="FFFFFF"/>
                </a:solidFill>
                <a:effectLst>
                  <a:glow rad="101600">
                    <a:srgbClr val="000000">
                      <a:alpha val="75000"/>
                    </a:srgbClr>
                  </a:glow>
                </a:effectLst>
                <a:latin typeface="Arial" charset="0"/>
                <a:cs typeface="Arial" charset="0"/>
              </a:rPr>
              <a:t>271</a:t>
            </a:r>
          </a:p>
        </p:txBody>
      </p:sp>
    </p:spTree>
    <p:extLst>
      <p:ext uri="{BB962C8B-B14F-4D97-AF65-F5344CB8AC3E}">
        <p14:creationId xmlns:p14="http://schemas.microsoft.com/office/powerpoint/2010/main" val="2267143596"/>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594" name="Picture 2" descr="Jerusalem area aerial from s, tb q010703"/>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61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4211" name="Rectangle 3" hidden="1"/>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pPr eaLnBrk="1" hangingPunct="1"/>
            <a:r>
              <a:rPr kumimoji="1" lang="en-US" sz="2800">
                <a:solidFill>
                  <a:schemeClr val="bg1"/>
                </a:solidFill>
                <a:effectLst>
                  <a:outerShdw blurRad="38100" dist="38100" dir="2700000" algn="tl">
                    <a:srgbClr val="DDDDDD"/>
                  </a:outerShdw>
                </a:effectLst>
                <a:latin typeface="Times" charset="0"/>
                <a:ea typeface="MS PGothic" charset="0"/>
                <a:cs typeface="MS PGothic" charset="0"/>
              </a:rPr>
              <a:t>Jerusalem area aerial from south</a:t>
            </a:r>
            <a:endParaRPr kumimoji="1" lang="en-US">
              <a:effectLst>
                <a:outerShdw blurRad="38100" dist="38100" dir="2700000" algn="tl">
                  <a:srgbClr val="DDDDDD"/>
                </a:outerShdw>
              </a:effectLst>
              <a:latin typeface="Times" charset="0"/>
              <a:ea typeface="MS PGothic" charset="0"/>
              <a:cs typeface="MS PGothic" charset="0"/>
            </a:endParaRPr>
          </a:p>
        </p:txBody>
      </p:sp>
      <p:sp>
        <p:nvSpPr>
          <p:cNvPr id="94212" name="AutoShape 4"/>
          <p:cNvSpPr>
            <a:spLocks noChangeArrowheads="1"/>
          </p:cNvSpPr>
          <p:nvPr/>
        </p:nvSpPr>
        <p:spPr bwMode="auto">
          <a:xfrm>
            <a:off x="2967038" y="2427288"/>
            <a:ext cx="2192337" cy="1284287"/>
          </a:xfrm>
          <a:prstGeom prst="roundRect">
            <a:avLst>
              <a:gd name="adj" fmla="val 16667"/>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latin typeface="Arial Narrow" pitchFamily="-112" charset="0"/>
              <a:ea typeface="Times New Roman" charset="0"/>
            </a:endParaRPr>
          </a:p>
        </p:txBody>
      </p:sp>
      <p:sp>
        <p:nvSpPr>
          <p:cNvPr id="94213" name="Text Box 5"/>
          <p:cNvSpPr txBox="1">
            <a:spLocks noChangeArrowheads="1"/>
          </p:cNvSpPr>
          <p:nvPr/>
        </p:nvSpPr>
        <p:spPr bwMode="auto">
          <a:xfrm>
            <a:off x="190500" y="5214938"/>
            <a:ext cx="8743950" cy="82391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sz="4800">
                <a:solidFill>
                  <a:srgbClr val="FFFF00"/>
                </a:solidFill>
                <a:latin typeface="Comic Sans MS" charset="0"/>
                <a:ea typeface="SimSun" charset="0"/>
                <a:cs typeface="SimSun" charset="0"/>
              </a:rPr>
              <a:t>耶路撒冷</a:t>
            </a:r>
            <a:r>
              <a:rPr kumimoji="0" lang="en-US" altLang="ja-JP" sz="4800">
                <a:solidFill>
                  <a:srgbClr val="FFFF00"/>
                </a:solidFill>
                <a:latin typeface="Comic Sans MS" charset="0"/>
              </a:rPr>
              <a:t>: </a:t>
            </a:r>
            <a:r>
              <a:rPr kumimoji="0" lang="zh-CN" altLang="en-US" sz="4800">
                <a:solidFill>
                  <a:srgbClr val="FFFF00"/>
                </a:solidFill>
                <a:latin typeface="Comic Sans MS" charset="0"/>
                <a:ea typeface="SimSun" charset="0"/>
                <a:cs typeface="SimSun" charset="0"/>
              </a:rPr>
              <a:t>从南面向圣殿山</a:t>
            </a:r>
            <a:endParaRPr kumimoji="0" lang="en-US" sz="4800">
              <a:solidFill>
                <a:srgbClr val="FFFF00"/>
              </a:solidFill>
              <a:latin typeface="Comic Sans MS" charset="0"/>
            </a:endParaRPr>
          </a:p>
        </p:txBody>
      </p:sp>
      <p:sp>
        <p:nvSpPr>
          <p:cNvPr id="110598" name="Text Box 6"/>
          <p:cNvSpPr txBox="1">
            <a:spLocks noChangeArrowheads="1"/>
          </p:cNvSpPr>
          <p:nvPr/>
        </p:nvSpPr>
        <p:spPr bwMode="auto">
          <a:xfrm>
            <a:off x="471488" y="6577013"/>
            <a:ext cx="93345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900">
                <a:solidFill>
                  <a:srgbClr val="FFFFFF"/>
                </a:solidFill>
                <a:latin typeface="Arial" charset="0"/>
              </a:rPr>
              <a:t>©2003 TBBMI</a:t>
            </a:r>
          </a:p>
        </p:txBody>
      </p:sp>
      <p:sp>
        <p:nvSpPr>
          <p:cNvPr id="94215" name="Rectangle 7"/>
          <p:cNvSpPr>
            <a:spLocks noChangeArrowheads="1"/>
          </p:cNvSpPr>
          <p:nvPr/>
        </p:nvSpPr>
        <p:spPr bwMode="auto">
          <a:xfrm>
            <a:off x="7562850" y="6532563"/>
            <a:ext cx="717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7.2.03d.</a:t>
            </a:r>
          </a:p>
        </p:txBody>
      </p:sp>
      <p:sp>
        <p:nvSpPr>
          <p:cNvPr id="94216" name="Rectangle 8"/>
          <p:cNvSpPr>
            <a:spLocks noChangeArrowheads="1"/>
          </p:cNvSpPr>
          <p:nvPr/>
        </p:nvSpPr>
        <p:spPr bwMode="auto">
          <a:xfrm>
            <a:off x="8083550" y="6529388"/>
            <a:ext cx="336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26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4212"/>
                                        </p:tgtEl>
                                        <p:attrNameLst>
                                          <p:attrName>style.visibility</p:attrName>
                                        </p:attrNameLst>
                                      </p:cBhvr>
                                      <p:to>
                                        <p:strVal val="visible"/>
                                      </p:to>
                                    </p:set>
                                    <p:animEffect transition="in" filter="dissolve">
                                      <p:cBhvr>
                                        <p:cTn id="7" dur="500"/>
                                        <p:tgtEl>
                                          <p:spTgt spid="94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12"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hidden="1"/>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pPr eaLnBrk="1" hangingPunct="1"/>
            <a:r>
              <a:rPr kumimoji="1" lang="en-US" sz="2800">
                <a:solidFill>
                  <a:schemeClr val="bg1"/>
                </a:solidFill>
                <a:effectLst>
                  <a:outerShdw blurRad="38100" dist="38100" dir="2700000" algn="tl">
                    <a:srgbClr val="DDDDDD"/>
                  </a:outerShdw>
                </a:effectLst>
                <a:latin typeface="Times" charset="0"/>
                <a:ea typeface="MS PGothic" charset="0"/>
                <a:cs typeface="MS PGothic" charset="0"/>
              </a:rPr>
              <a:t>Old City aerial from north</a:t>
            </a:r>
            <a:endParaRPr kumimoji="1" lang="en-US">
              <a:effectLst>
                <a:outerShdw blurRad="38100" dist="38100" dir="2700000" algn="tl">
                  <a:srgbClr val="DDDDDD"/>
                </a:outerShdw>
              </a:effectLst>
              <a:latin typeface="Times" charset="0"/>
              <a:ea typeface="MS PGothic" charset="0"/>
              <a:cs typeface="MS PGothic" charset="0"/>
            </a:endParaRPr>
          </a:p>
        </p:txBody>
      </p:sp>
      <p:pic>
        <p:nvPicPr>
          <p:cNvPr id="112643" name="Picture 3" descr="Old City aerial from north2"/>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0" y="-1588"/>
            <a:ext cx="9144000" cy="68611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236" name="Text Box 4"/>
          <p:cNvSpPr txBox="1">
            <a:spLocks noChangeArrowheads="1"/>
          </p:cNvSpPr>
          <p:nvPr/>
        </p:nvSpPr>
        <p:spPr bwMode="auto">
          <a:xfrm>
            <a:off x="249238" y="5286375"/>
            <a:ext cx="8640762" cy="7620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zh-CN" altLang="en-US" sz="4400">
                <a:solidFill>
                  <a:srgbClr val="FFEA18"/>
                </a:solidFill>
                <a:latin typeface="Comic Sans MS" charset="0"/>
                <a:ea typeface="SimSun" charset="0"/>
                <a:cs typeface="SimSun" charset="0"/>
              </a:rPr>
              <a:t>圣殿山</a:t>
            </a:r>
            <a:r>
              <a:rPr kumimoji="0" lang="en-US" altLang="ja-JP" sz="4400">
                <a:solidFill>
                  <a:srgbClr val="FFEA18"/>
                </a:solidFill>
                <a:latin typeface="Comic Sans MS" charset="0"/>
              </a:rPr>
              <a:t>: </a:t>
            </a:r>
            <a:r>
              <a:rPr kumimoji="0" lang="zh-CN" altLang="en-US" sz="4400">
                <a:solidFill>
                  <a:srgbClr val="FFEA18"/>
                </a:solidFill>
                <a:latin typeface="Comic Sans MS" charset="0"/>
                <a:ea typeface="SimSun" charset="0"/>
                <a:cs typeface="SimSun" charset="0"/>
              </a:rPr>
              <a:t>耶路撒冷全球的注重点</a:t>
            </a:r>
            <a:endParaRPr kumimoji="0" lang="en-US" altLang="zh-CN" sz="4400">
              <a:solidFill>
                <a:srgbClr val="FFEA18"/>
              </a:solidFill>
              <a:latin typeface="Comic Sans MS" charset="0"/>
              <a:ea typeface="SimSun" charset="0"/>
              <a:cs typeface="SimSun" charset="0"/>
            </a:endParaRPr>
          </a:p>
        </p:txBody>
      </p:sp>
      <p:sp>
        <p:nvSpPr>
          <p:cNvPr id="112645" name="Text Box 5"/>
          <p:cNvSpPr txBox="1">
            <a:spLocks noChangeArrowheads="1"/>
          </p:cNvSpPr>
          <p:nvPr/>
        </p:nvSpPr>
        <p:spPr bwMode="auto">
          <a:xfrm>
            <a:off x="471488" y="6577013"/>
            <a:ext cx="93345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spcBef>
                <a:spcPct val="50000"/>
              </a:spcBef>
              <a:buFontTx/>
              <a:buNone/>
            </a:pPr>
            <a:r>
              <a:rPr kumimoji="0" lang="en-US" sz="900">
                <a:solidFill>
                  <a:srgbClr val="FFFFFF"/>
                </a:solidFill>
                <a:latin typeface="Arial" charset="0"/>
              </a:rPr>
              <a:t>©2003 TBBMI</a:t>
            </a:r>
          </a:p>
        </p:txBody>
      </p:sp>
      <p:sp>
        <p:nvSpPr>
          <p:cNvPr id="95238" name="Rectangle 6"/>
          <p:cNvSpPr>
            <a:spLocks noChangeArrowheads="1"/>
          </p:cNvSpPr>
          <p:nvPr/>
        </p:nvSpPr>
        <p:spPr bwMode="auto">
          <a:xfrm>
            <a:off x="7562850" y="6532563"/>
            <a:ext cx="717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7.2.03d.</a:t>
            </a:r>
          </a:p>
        </p:txBody>
      </p:sp>
      <p:sp>
        <p:nvSpPr>
          <p:cNvPr id="95239" name="Rectangle 7"/>
          <p:cNvSpPr>
            <a:spLocks noChangeArrowheads="1"/>
          </p:cNvSpPr>
          <p:nvPr/>
        </p:nvSpPr>
        <p:spPr bwMode="auto">
          <a:xfrm>
            <a:off x="8083550" y="6529388"/>
            <a:ext cx="336550" cy="2698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pPr>
            <a:r>
              <a:rPr kumimoji="0" lang="en-US" sz="1000">
                <a:effectLst>
                  <a:outerShdw blurRad="38100" dist="38100" dir="2700000" algn="tl">
                    <a:srgbClr val="000000"/>
                  </a:outerShdw>
                </a:effectLst>
                <a:latin typeface="Comic Sans MS" charset="0"/>
              </a:rPr>
              <a:t>27</a:t>
            </a:r>
          </a:p>
        </p:txBody>
      </p:sp>
      <p:sp>
        <p:nvSpPr>
          <p:cNvPr id="9" name="AutoShape 17">
            <a:extLst>
              <a:ext uri="{FF2B5EF4-FFF2-40B4-BE49-F238E27FC236}">
                <a16:creationId xmlns:a16="http://schemas.microsoft.com/office/drawing/2014/main" id="{B39B2F0A-7705-4173-B76A-E8FDE8DDDC55}"/>
              </a:ext>
            </a:extLst>
          </p:cNvPr>
          <p:cNvSpPr>
            <a:spLocks noChangeArrowheads="1"/>
          </p:cNvSpPr>
          <p:nvPr/>
        </p:nvSpPr>
        <p:spPr bwMode="auto">
          <a:xfrm rot="560871">
            <a:off x="889000" y="1936750"/>
            <a:ext cx="5592763" cy="2498725"/>
          </a:xfrm>
          <a:prstGeom prst="parallelogram">
            <a:avLst>
              <a:gd name="adj" fmla="val 95934"/>
            </a:avLst>
          </a:prstGeom>
          <a:noFill/>
          <a:ln w="76200">
            <a:solidFill>
              <a:schemeClr val="accent1"/>
            </a:solidFill>
            <a:miter lim="800000"/>
            <a:headEnd/>
            <a:tailEnd/>
          </a:ln>
          <a:effectLst>
            <a:outerShdw blurRad="63500" dist="46662" dir="3284183"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usalem\Jerusalem area aerial from s, tb q010703.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E:\0Adds 2002\04 Judah\010703 Beersheba flight\Jerusalem\sr\Old City aerial from north2.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Western Wall\sr\Western Wall at Sukkot2, df 100301.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D:\2 Jerusalem\Western Wall\Sr\Men praying at Western Wall, tb n010200 sr.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Western Wall\sr\Western Wall at Sukkot2, df 1003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D:\2 Jerusalem\Western Wall\Sr\Men praying at Western Wall, tb n010200 sr.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9.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usalem\Jerusalem and wilderness aerial from w, tb q010703.jpg"/>
</p:tagLst>
</file>

<file path=ppt/theme/_rels/theme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image" Target="../media/image5.jpeg"/></Relationships>
</file>

<file path=ppt/theme/theme1.xml><?xml version="1.0" encoding="utf-8"?>
<a:theme xmlns:a="http://schemas.openxmlformats.org/drawingml/2006/main" name="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3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12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3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1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3_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5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72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7200" b="0" i="0" u="none" strike="noStrike" cap="none" normalizeH="0" baseline="0">
            <a:ln>
              <a:noFill/>
            </a:ln>
            <a:solidFill>
              <a:schemeClr val="tx1"/>
            </a:solidFill>
            <a:effectLst/>
            <a:latin typeface="Arial"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0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5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6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9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0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4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5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6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7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22_Default Design">
  <a:themeElements>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tx1"/>
        </a:solidFill>
        <a:ln w="9525" cap="flat" cmpd="sng" algn="ctr">
          <a:solidFill>
            <a:schemeClr val="tx1"/>
          </a:solidFill>
          <a:prstDash val="solid"/>
          <a:round/>
          <a:headEnd type="none" w="med" len="med"/>
          <a:tailEnd type="none" w="med" len="med"/>
        </a:ln>
        <a:effectLst/>
        <a:extLst/>
      </a:spPr>
      <a:bodyPr vert="horz" wrap="square" lIns="91440" tIns="45720" rIns="91440" bIns="45720" numCol="1" rtlCol="0"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0.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2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2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2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5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Temples－Chinese">
  <a:themeElements>
    <a:clrScheme name="Temples－Chinese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Temples－Chinese">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Temples－Chinese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Temples－Chinese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Temples－Chinese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Temples－Chinese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Temples－Chinese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Temples－Chinese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Temples－Chinese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Temples－Chinese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Temples－Chinese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1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6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3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1_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2_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2_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800" b="1" i="0" u="none" strike="noStrike" cap="none" normalizeH="0" baseline="0" smtClean="0">
            <a:ln>
              <a:noFill/>
            </a:ln>
            <a:solidFill>
              <a:schemeClr val="tx1"/>
            </a:solidFill>
            <a:effectLst/>
            <a:latin typeface="Arial" pitchFamily="34"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1_Shimmer">
  <a:themeElements>
    <a:clrScheme name="1_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1_Shimmer">
      <a:majorFont>
        <a:latin typeface="Arial"/>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1_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3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26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1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80.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2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ＭＳ Ｐゴシック"/>
        <a:cs typeface=""/>
      </a:majorFont>
      <a:minorFont>
        <a:latin typeface="Garamond"/>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FF"/>
        </a:solidFill>
        <a:ln>
          <a:noFill/>
        </a:ln>
        <a:effectLst>
          <a:outerShdw blurRad="63500" dist="38099" dir="2700000" algn="ctr" rotWithShape="0">
            <a:schemeClr val="bg2">
              <a:alpha val="50000"/>
            </a:schemeClr>
          </a:outerShdw>
        </a:effectLst>
        <a:extLst>
          <a:ext uri="{91240B29-F687-4f45-9708-019B960494DF}">
            <a14:hiddenLine xmlns="" xmlns:a14="http://schemas.microsoft.com/office/drawing/2010/main" w="9525" cap="flat" cmpd="sng" algn="ctr">
              <a:solidFill>
                <a:schemeClr val="accent1"/>
              </a:solidFill>
              <a:prstDash val="solid"/>
              <a:round/>
              <a:headEnd type="none" w="med" len="med"/>
              <a:tailEnd type="none" w="med" len="med"/>
            </a14:hiddenLine>
          </a:ext>
        </a:ex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spDef>
    <a:lnDef>
      <a:spPr bwMode="auto">
        <a:xfrm>
          <a:off x="0" y="0"/>
          <a:ext cx="1" cy="1"/>
        </a:xfrm>
        <a:custGeom>
          <a:avLst/>
          <a:gdLst/>
          <a:ahLst/>
          <a:cxnLst/>
          <a:rect l="0" t="0" r="0" b="0"/>
          <a:pathLst/>
        </a:custGeom>
        <a:solidFill>
          <a:srgbClr val="FFFFFF"/>
        </a:solidFill>
        <a:ln>
          <a:noFill/>
        </a:ln>
        <a:effectLst>
          <a:outerShdw blurRad="63500" dist="38099" dir="2700000" algn="ctr" rotWithShape="0">
            <a:schemeClr val="bg2">
              <a:alpha val="50000"/>
            </a:schemeClr>
          </a:outerShdw>
        </a:effectLst>
        <a:extLst>
          <a:ext uri="{91240B29-F687-4f45-9708-019B960494DF}">
            <a14:hiddenLine xmlns="" xmlns:a14="http://schemas.microsoft.com/office/drawing/2010/main" w="9525" cap="flat" cmpd="sng" algn="ctr">
              <a:solidFill>
                <a:schemeClr val="accent1"/>
              </a:solidFill>
              <a:prstDash val="solid"/>
              <a:round/>
              <a:headEnd type="none" w="med" len="med"/>
              <a:tailEnd type="none" w="med" len="med"/>
            </a14:hiddenLine>
          </a:ext>
        </a:ex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ＭＳ Ｐゴシック"/>
        <a:cs typeface=""/>
      </a:majorFont>
      <a:minorFont>
        <a:latin typeface="Garamond"/>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FF"/>
        </a:solidFill>
        <a:ln>
          <a:noFill/>
        </a:ln>
        <a:effectLst>
          <a:outerShdw blurRad="63500" dist="38099" dir="2700000" algn="ctr" rotWithShape="0">
            <a:schemeClr val="bg2">
              <a:alpha val="50000"/>
            </a:schemeClr>
          </a:outerShdw>
        </a:effectLst>
        <a:extLst>
          <a:ext uri="{91240B29-F687-4f45-9708-019B960494DF}">
            <a14:hiddenLine xmlns="" xmlns:a14="http://schemas.microsoft.com/office/drawing/2010/main" w="9525" cap="flat" cmpd="sng" algn="ctr">
              <a:solidFill>
                <a:schemeClr val="accent1"/>
              </a:solidFill>
              <a:prstDash val="solid"/>
              <a:round/>
              <a:headEnd type="none" w="med" len="med"/>
              <a:tailEnd type="none" w="med" len="med"/>
            </a14:hiddenLine>
          </a:ext>
        </a:ex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spDef>
    <a:lnDef>
      <a:spPr bwMode="auto">
        <a:xfrm>
          <a:off x="0" y="0"/>
          <a:ext cx="1" cy="1"/>
        </a:xfrm>
        <a:custGeom>
          <a:avLst/>
          <a:gdLst/>
          <a:ahLst/>
          <a:cxnLst/>
          <a:rect l="0" t="0" r="0" b="0"/>
          <a:pathLst/>
        </a:custGeom>
        <a:solidFill>
          <a:srgbClr val="FFFFFF"/>
        </a:solidFill>
        <a:ln>
          <a:noFill/>
        </a:ln>
        <a:effectLst>
          <a:outerShdw blurRad="63500" dist="38099" dir="2700000" algn="ctr" rotWithShape="0">
            <a:schemeClr val="bg2">
              <a:alpha val="50000"/>
            </a:schemeClr>
          </a:outerShdw>
        </a:effectLst>
        <a:extLst>
          <a:ext uri="{91240B29-F687-4f45-9708-019B960494DF}">
            <a14:hiddenLine xmlns="" xmlns:a14="http://schemas.microsoft.com/office/drawing/2010/main" w="9525" cap="flat" cmpd="sng" algn="ctr">
              <a:solidFill>
                <a:schemeClr val="accent1"/>
              </a:solidFill>
              <a:prstDash val="solid"/>
              <a:round/>
              <a:headEnd type="none" w="med" len="med"/>
              <a:tailEnd type="none" w="med" len="med"/>
            </a14:hiddenLine>
          </a:ext>
        </a:ex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4.xml><?xml version="1.0" encoding="utf-8"?>
<a:theme xmlns:a="http://schemas.openxmlformats.org/drawingml/2006/main" name="8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27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2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2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3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3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3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8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4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Comic Sans MS"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7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2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1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2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3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1_SPLATS">
  <a:themeElements>
    <a:clrScheme name="SPLATS 1">
      <a:dk1>
        <a:srgbClr val="000000"/>
      </a:dk1>
      <a:lt1>
        <a:srgbClr val="FFFFFF"/>
      </a:lt1>
      <a:dk2>
        <a:srgbClr val="003399"/>
      </a:dk2>
      <a:lt2>
        <a:srgbClr val="FFFF66"/>
      </a:lt2>
      <a:accent1>
        <a:srgbClr val="FF9933"/>
      </a:accent1>
      <a:accent2>
        <a:srgbClr val="CC0066"/>
      </a:accent2>
      <a:accent3>
        <a:srgbClr val="AAADCA"/>
      </a:accent3>
      <a:accent4>
        <a:srgbClr val="DADADA"/>
      </a:accent4>
      <a:accent5>
        <a:srgbClr val="FFCAAD"/>
      </a:accent5>
      <a:accent6>
        <a:srgbClr val="B9005C"/>
      </a:accent6>
      <a:hlink>
        <a:srgbClr val="00CCCC"/>
      </a:hlink>
      <a:folHlink>
        <a:srgbClr val="0066FF"/>
      </a:folHlink>
    </a:clrScheme>
    <a:fontScheme name="SPLAT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PLATS 1">
        <a:dk1>
          <a:srgbClr val="000000"/>
        </a:dk1>
        <a:lt1>
          <a:srgbClr val="FFFFFF"/>
        </a:lt1>
        <a:dk2>
          <a:srgbClr val="003399"/>
        </a:dk2>
        <a:lt2>
          <a:srgbClr val="FFFF66"/>
        </a:lt2>
        <a:accent1>
          <a:srgbClr val="FF9933"/>
        </a:accent1>
        <a:accent2>
          <a:srgbClr val="CC0066"/>
        </a:accent2>
        <a:accent3>
          <a:srgbClr val="AAADCA"/>
        </a:accent3>
        <a:accent4>
          <a:srgbClr val="DADADA"/>
        </a:accent4>
        <a:accent5>
          <a:srgbClr val="FFCAAD"/>
        </a:accent5>
        <a:accent6>
          <a:srgbClr val="B9005C"/>
        </a:accent6>
        <a:hlink>
          <a:srgbClr val="00CCCC"/>
        </a:hlink>
        <a:folHlink>
          <a:srgbClr val="0066FF"/>
        </a:folHlink>
      </a:clrScheme>
      <a:clrMap bg1="dk2" tx1="lt1" bg2="dk1" tx2="lt2" accent1="accent1" accent2="accent2" accent3="accent3" accent4="accent4" accent5="accent5" accent6="accent6" hlink="hlink" folHlink="folHlink"/>
    </a:extraClrScheme>
    <a:extraClrScheme>
      <a:clrScheme name="SPLATS 2">
        <a:dk1>
          <a:srgbClr val="000000"/>
        </a:dk1>
        <a:lt1>
          <a:srgbClr val="FFFFFF"/>
        </a:lt1>
        <a:dk2>
          <a:srgbClr val="000080"/>
        </a:dk2>
        <a:lt2>
          <a:srgbClr val="B2B2B2"/>
        </a:lt2>
        <a:accent1>
          <a:srgbClr val="CCCCFF"/>
        </a:accent1>
        <a:accent2>
          <a:srgbClr val="99CCFF"/>
        </a:accent2>
        <a:accent3>
          <a:srgbClr val="FFFFFF"/>
        </a:accent3>
        <a:accent4>
          <a:srgbClr val="000000"/>
        </a:accent4>
        <a:accent5>
          <a:srgbClr val="E2E2FF"/>
        </a:accent5>
        <a:accent6>
          <a:srgbClr val="8AB9E7"/>
        </a:accent6>
        <a:hlink>
          <a:srgbClr val="FF99FF"/>
        </a:hlink>
        <a:folHlink>
          <a:srgbClr val="CCECFF"/>
        </a:folHlink>
      </a:clrScheme>
      <a:clrMap bg1="lt1" tx1="dk1" bg2="lt2" tx2="dk2" accent1="accent1" accent2="accent2" accent3="accent3" accent4="accent4" accent5="accent5" accent6="accent6" hlink="hlink" folHlink="folHlink"/>
    </a:extraClrScheme>
    <a:extraClrScheme>
      <a:clrScheme name="SPLATS 3">
        <a:dk1>
          <a:srgbClr val="000000"/>
        </a:dk1>
        <a:lt1>
          <a:srgbClr val="FFFFFF"/>
        </a:lt1>
        <a:dk2>
          <a:srgbClr val="000000"/>
        </a:dk2>
        <a:lt2>
          <a:srgbClr val="B2B2B2"/>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1.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5.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6.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7.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2.xml><?xml version="1.0" encoding="utf-8"?>
<a:themeOverride xmlns:a="http://schemas.openxmlformats.org/drawingml/2006/main">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8.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C:\Program Files\Microsoft Office\Templates\Design Templates 97\Contemporary.pot</Template>
  <TotalTime>2533</TotalTime>
  <Words>22082</Words>
  <Application>Microsoft Office PowerPoint</Application>
  <PresentationFormat>On-screen Show (4:3)</PresentationFormat>
  <Paragraphs>2818</Paragraphs>
  <Slides>315</Slides>
  <Notes>171</Notes>
  <HiddenSlides>98</HiddenSlides>
  <MMClips>0</MMClips>
  <ScaleCrop>false</ScaleCrop>
  <HeadingPairs>
    <vt:vector size="8" baseType="variant">
      <vt:variant>
        <vt:lpstr>Fonts Used</vt:lpstr>
      </vt:variant>
      <vt:variant>
        <vt:i4>35</vt:i4>
      </vt:variant>
      <vt:variant>
        <vt:lpstr>Theme</vt:lpstr>
      </vt:variant>
      <vt:variant>
        <vt:i4>104</vt:i4>
      </vt:variant>
      <vt:variant>
        <vt:lpstr>Embedded OLE Servers</vt:lpstr>
      </vt:variant>
      <vt:variant>
        <vt:i4>1</vt:i4>
      </vt:variant>
      <vt:variant>
        <vt:lpstr>Slide Titles</vt:lpstr>
      </vt:variant>
      <vt:variant>
        <vt:i4>315</vt:i4>
      </vt:variant>
    </vt:vector>
  </HeadingPairs>
  <TitlesOfParts>
    <vt:vector size="455" baseType="lpstr">
      <vt:lpstr>微軟正黑體</vt:lpstr>
      <vt:lpstr>Microsoft YaHei</vt:lpstr>
      <vt:lpstr>MS PGothic</vt:lpstr>
      <vt:lpstr>MS PGothic</vt:lpstr>
      <vt:lpstr>宋体</vt:lpstr>
      <vt:lpstr>宋体</vt:lpstr>
      <vt:lpstr>华文细黑</vt:lpstr>
      <vt:lpstr>26</vt:lpstr>
      <vt:lpstr>Apple Chancery</vt:lpstr>
      <vt:lpstr>Arail</vt:lpstr>
      <vt:lpstr>Arial</vt:lpstr>
      <vt:lpstr>Arial Black</vt:lpstr>
      <vt:lpstr>Arial Narrow</vt:lpstr>
      <vt:lpstr>B VAG Rounded Bold</vt:lpstr>
      <vt:lpstr>Book Antiqua</vt:lpstr>
      <vt:lpstr>Calibri</vt:lpstr>
      <vt:lpstr>Chicago</vt:lpstr>
      <vt:lpstr>ÇlÇr ñæí©</vt:lpstr>
      <vt:lpstr>Comic Sans MS</vt:lpstr>
      <vt:lpstr>Garamond</vt:lpstr>
      <vt:lpstr>Geneva</vt:lpstr>
      <vt:lpstr>Helvetica</vt:lpstr>
      <vt:lpstr>Impact</vt:lpstr>
      <vt:lpstr>Kosher-Normal</vt:lpstr>
      <vt:lpstr>Matura MT Script Capitals</vt:lpstr>
      <vt:lpstr>Monotype Sorts</vt:lpstr>
      <vt:lpstr>Osaka</vt:lpstr>
      <vt:lpstr>Symbol</vt:lpstr>
      <vt:lpstr>Tahoma</vt:lpstr>
      <vt:lpstr>Times</vt:lpstr>
      <vt:lpstr>Times New Roman</vt:lpstr>
      <vt:lpstr>Tw Cen MT</vt:lpstr>
      <vt:lpstr>Wingdings</vt:lpstr>
      <vt:lpstr>Wingdings 2</vt:lpstr>
      <vt:lpstr>文鼎中明簡</vt:lpstr>
      <vt:lpstr>Contemporary</vt:lpstr>
      <vt:lpstr>Notebook</vt:lpstr>
      <vt:lpstr>Default Design</vt:lpstr>
      <vt:lpstr>untitled 3</vt:lpstr>
      <vt:lpstr>50_Blank Presentation</vt:lpstr>
      <vt:lpstr>1_Office Theme</vt:lpstr>
      <vt:lpstr>1_untitled 1</vt:lpstr>
      <vt:lpstr>Median</vt:lpstr>
      <vt:lpstr>3_Contemporary</vt:lpstr>
      <vt:lpstr>2_Default Design</vt:lpstr>
      <vt:lpstr>Blank Presentation</vt:lpstr>
      <vt:lpstr>1_Blank Presentation</vt:lpstr>
      <vt:lpstr>2_Blank Presentation</vt:lpstr>
      <vt:lpstr>3_Default Design</vt:lpstr>
      <vt:lpstr>4_Default Design</vt:lpstr>
      <vt:lpstr>3_Blank Presentation</vt:lpstr>
      <vt:lpstr>2_Notebook</vt:lpstr>
      <vt:lpstr>4_Blank Presentation</vt:lpstr>
      <vt:lpstr>5_Default Design</vt:lpstr>
      <vt:lpstr>5_untitled 3</vt:lpstr>
      <vt:lpstr>5_Blank Presentation</vt:lpstr>
      <vt:lpstr>9_Default Design</vt:lpstr>
      <vt:lpstr>6_Blank Presentation</vt:lpstr>
      <vt:lpstr>10_Default Design</vt:lpstr>
      <vt:lpstr>7_Blank Presentation</vt:lpstr>
      <vt:lpstr>8_Blank Presentation</vt:lpstr>
      <vt:lpstr>9_Blank Presentation</vt:lpstr>
      <vt:lpstr>11_Default Design</vt:lpstr>
      <vt:lpstr>1_Orbit</vt:lpstr>
      <vt:lpstr>10_Blank Presentation</vt:lpstr>
      <vt:lpstr>12_Default Design</vt:lpstr>
      <vt:lpstr>51_Blank Presentation</vt:lpstr>
      <vt:lpstr>12_Blank Presentation</vt:lpstr>
      <vt:lpstr>13_Blank Presentation</vt:lpstr>
      <vt:lpstr>14_Default Design</vt:lpstr>
      <vt:lpstr>15_Default Design</vt:lpstr>
      <vt:lpstr>14_Blank Presentation</vt:lpstr>
      <vt:lpstr>15_Blank Presentation</vt:lpstr>
      <vt:lpstr>16_Blank Presentation</vt:lpstr>
      <vt:lpstr>17_Blank Presentation</vt:lpstr>
      <vt:lpstr>Stream</vt:lpstr>
      <vt:lpstr>16_Default Design</vt:lpstr>
      <vt:lpstr>18_Blank Presentation</vt:lpstr>
      <vt:lpstr>19_Blank Presentation</vt:lpstr>
      <vt:lpstr>20_Blank Presentation</vt:lpstr>
      <vt:lpstr>9_Notebook</vt:lpstr>
      <vt:lpstr>10_Notebook</vt:lpstr>
      <vt:lpstr>1_Notebook</vt:lpstr>
      <vt:lpstr>4_Notebook</vt:lpstr>
      <vt:lpstr>5_Notebook</vt:lpstr>
      <vt:lpstr>6_Notebook</vt:lpstr>
      <vt:lpstr>7_Notebook</vt:lpstr>
      <vt:lpstr>17_Default Design</vt:lpstr>
      <vt:lpstr>18_Default Design</vt:lpstr>
      <vt:lpstr>19_Default Design</vt:lpstr>
      <vt:lpstr>20_Default Design</vt:lpstr>
      <vt:lpstr>21_Default Design</vt:lpstr>
      <vt:lpstr>22_Default Design</vt:lpstr>
      <vt:lpstr>21_Blank Presentation</vt:lpstr>
      <vt:lpstr>13_Default Design</vt:lpstr>
      <vt:lpstr>23_Default Design</vt:lpstr>
      <vt:lpstr>24_Default Design</vt:lpstr>
      <vt:lpstr>25_Default Design</vt:lpstr>
      <vt:lpstr>5_Orbit</vt:lpstr>
      <vt:lpstr>6_Default Design</vt:lpstr>
      <vt:lpstr>8_Default Design</vt:lpstr>
      <vt:lpstr>Temples－Chinese</vt:lpstr>
      <vt:lpstr>11_Blank Presentation</vt:lpstr>
      <vt:lpstr>1_untitled 3</vt:lpstr>
      <vt:lpstr>2_untitled 3</vt:lpstr>
      <vt:lpstr>6_untitled 3</vt:lpstr>
      <vt:lpstr>3_untitled 3</vt:lpstr>
      <vt:lpstr>1_Azure</vt:lpstr>
      <vt:lpstr>2_Azure</vt:lpstr>
      <vt:lpstr>2_Project Overview (Standard)</vt:lpstr>
      <vt:lpstr>1_Shimmer</vt:lpstr>
      <vt:lpstr>3_Shimmer</vt:lpstr>
      <vt:lpstr>26_Default Design</vt:lpstr>
      <vt:lpstr>1_Radar</vt:lpstr>
      <vt:lpstr>1_Contemporary</vt:lpstr>
      <vt:lpstr>2_Stream</vt:lpstr>
      <vt:lpstr>1_Stream</vt:lpstr>
      <vt:lpstr>2_Office Theme</vt:lpstr>
      <vt:lpstr>8_Notebook</vt:lpstr>
      <vt:lpstr>27_Default Design</vt:lpstr>
      <vt:lpstr>Project Overview (Standard)</vt:lpstr>
      <vt:lpstr>28_Default Design</vt:lpstr>
      <vt:lpstr>29_Default Design</vt:lpstr>
      <vt:lpstr>30_Default Design</vt:lpstr>
      <vt:lpstr>52_Blank Presentation</vt:lpstr>
      <vt:lpstr>32_Default Design</vt:lpstr>
      <vt:lpstr>8_untitled 3</vt:lpstr>
      <vt:lpstr>4_untitled 3</vt:lpstr>
      <vt:lpstr>7_untitled 3</vt:lpstr>
      <vt:lpstr>2_Orbit</vt:lpstr>
      <vt:lpstr>1_Capsules</vt:lpstr>
      <vt:lpstr>22_Blank Presentation</vt:lpstr>
      <vt:lpstr>33_Default Design</vt:lpstr>
      <vt:lpstr>1_SPLATS</vt:lpstr>
      <vt:lpstr>34_Default Design</vt:lpstr>
      <vt:lpstr>12_Notebook</vt:lpstr>
      <vt:lpstr>31_Default Design</vt:lpstr>
      <vt:lpstr>1_Lock And Key</vt:lpstr>
      <vt:lpstr>3_Project Overview (Standard)</vt:lpstr>
      <vt:lpstr>Document</vt:lpstr>
      <vt:lpstr>历代志下</vt:lpstr>
      <vt:lpstr>关键字</vt:lpstr>
      <vt:lpstr>主题</vt:lpstr>
      <vt:lpstr>关键节</vt:lpstr>
      <vt:lpstr>历代志下 Kingdom Statement</vt:lpstr>
      <vt:lpstr>历代志下 信息声明</vt:lpstr>
      <vt:lpstr>Covenant</vt:lpstr>
      <vt:lpstr>Redemption</vt:lpstr>
      <vt:lpstr>Messiah</vt:lpstr>
      <vt:lpstr>PowerPoint Presentation</vt:lpstr>
      <vt:lpstr>Barry Huddleston, The Acrostic Summarized Bible (Grand Rapids: Baker, 1992)</vt:lpstr>
      <vt:lpstr>作个安慰的人</vt:lpstr>
      <vt:lpstr>God made us to feel secure in our walk with him.</vt:lpstr>
      <vt:lpstr>How does God help us be secure?</vt:lpstr>
      <vt:lpstr>I. God blesses our worship.</vt:lpstr>
      <vt:lpstr>II. God preserves us even in discipline.</vt:lpstr>
      <vt:lpstr>Main Idea of 历代志下</vt:lpstr>
      <vt:lpstr>How can you be secure?</vt:lpstr>
      <vt:lpstr>Ultimate Security</vt:lpstr>
      <vt:lpstr>Black</vt:lpstr>
      <vt:lpstr>REVIEW QUIZ ON 1-2 Kings</vt:lpstr>
      <vt:lpstr>REVIEW QUIZ ON 1-2 Kings</vt:lpstr>
      <vt:lpstr>REVIEW QUIZ ON 1-2 Kings</vt:lpstr>
      <vt:lpstr>REVIEW QUIZ ON 1-2 Kings</vt:lpstr>
      <vt:lpstr>Placing the Prophets</vt:lpstr>
      <vt:lpstr>以色列 的日历</vt:lpstr>
      <vt:lpstr>以色列 的日历</vt:lpstr>
      <vt:lpstr>费毅乐(Thiele)的答案</vt:lpstr>
      <vt:lpstr>费毅乐(Thiele)的答案</vt:lpstr>
      <vt:lpstr>旧约列王及先知的图表</vt:lpstr>
      <vt:lpstr>旧约列王及先知的图表</vt:lpstr>
      <vt:lpstr>日期</vt:lpstr>
      <vt:lpstr>历代志上对比历代志下</vt:lpstr>
      <vt:lpstr>所罗门</vt:lpstr>
      <vt:lpstr>为何两个记录?</vt:lpstr>
      <vt:lpstr>说明撒母耳记，列王纪 与 历代志的意义</vt:lpstr>
      <vt:lpstr>作个安慰的人</vt:lpstr>
      <vt:lpstr>Harold "Hal" Francis Griffith</vt:lpstr>
      <vt:lpstr>Title</vt:lpstr>
      <vt:lpstr>My First Letter</vt:lpstr>
      <vt:lpstr>爸爸妈妈</vt:lpstr>
      <vt:lpstr>Taking Care of Carolynn</vt:lpstr>
      <vt:lpstr>Early Years</vt:lpstr>
      <vt:lpstr>Title</vt:lpstr>
      <vt:lpstr>Title</vt:lpstr>
      <vt:lpstr>Title</vt:lpstr>
      <vt:lpstr>Title</vt:lpstr>
      <vt:lpstr>Title</vt:lpstr>
      <vt:lpstr>Title</vt:lpstr>
      <vt:lpstr>Title</vt:lpstr>
      <vt:lpstr>Title</vt:lpstr>
      <vt:lpstr>Captain (1968)</vt:lpstr>
      <vt:lpstr>Title</vt:lpstr>
      <vt:lpstr>Title</vt:lpstr>
      <vt:lpstr>Marie</vt:lpstr>
      <vt:lpstr>兄弟姐妹</vt:lpstr>
      <vt:lpstr>Military Funeral Honors</vt:lpstr>
      <vt:lpstr>Tuesday, March 6 </vt:lpstr>
      <vt:lpstr>security sɪˈkjʊərɪti,sɪˈkjɔːrɪti/</vt:lpstr>
      <vt:lpstr>God made us to feel secure in our walk with him.</vt:lpstr>
      <vt:lpstr>How does God help us be secure?</vt:lpstr>
      <vt:lpstr>祝福 与      咒诅 (申 28)</vt:lpstr>
      <vt:lpstr>场合</vt:lpstr>
      <vt:lpstr>关键节</vt:lpstr>
      <vt:lpstr>PowerPoint Presentation</vt:lpstr>
      <vt:lpstr>PowerPoint Presentation</vt:lpstr>
      <vt:lpstr>The chief reason they had gone into exile was idolatry. How could they really be cured of false worship? </vt:lpstr>
      <vt:lpstr>Let's Study Through Scripture</vt:lpstr>
      <vt:lpstr>综合</vt:lpstr>
      <vt:lpstr>How does God help us be secure?</vt:lpstr>
      <vt:lpstr>I. God blesses our worship.</vt:lpstr>
      <vt:lpstr>PowerPoint Presentation</vt:lpstr>
      <vt:lpstr>PowerPoint Presentation</vt:lpstr>
      <vt:lpstr>Slides on  历代志下 1</vt:lpstr>
      <vt:lpstr>The Wisdom &amp; Splendor of Solomon</vt:lpstr>
      <vt:lpstr>Slides on  历代志下 2</vt:lpstr>
      <vt:lpstr>Expanding Jerusalem to the North</vt:lpstr>
      <vt:lpstr>Slides on  历代志下 3</vt:lpstr>
      <vt:lpstr>圣殿</vt:lpstr>
      <vt:lpstr>预备地三个圣殿</vt:lpstr>
      <vt:lpstr>坚琴和 silver decanter</vt:lpstr>
      <vt:lpstr>坚琴和香炉</vt:lpstr>
      <vt:lpstr>Menorah  (灯台)</vt:lpstr>
      <vt:lpstr>Slides on  历代志下 4</vt:lpstr>
      <vt:lpstr>约翰 2:19-22 (CNVS) </vt:lpstr>
      <vt:lpstr>Worship of the Temple Instead of God</vt:lpstr>
      <vt:lpstr>哥林多前 3:16-17 (CNVS)</vt:lpstr>
      <vt:lpstr>以弗所 2:21-22 (CNVS) </vt:lpstr>
      <vt:lpstr>彼得前 2:5  (CNVS) </vt:lpstr>
      <vt:lpstr>Slides on  历代志下 5</vt:lpstr>
      <vt:lpstr> 大伟和所罗门运送约柜的对比</vt:lpstr>
      <vt:lpstr>Slides on  历代志下 6</vt:lpstr>
      <vt:lpstr> 大伟和所罗门运送约柜的对比</vt:lpstr>
      <vt:lpstr>Slides on  历代志下 7</vt:lpstr>
      <vt:lpstr> 大伟和所罗门运送约柜的对比</vt:lpstr>
      <vt:lpstr>Humility &amp; Repentance</vt:lpstr>
      <vt:lpstr>关键节</vt:lpstr>
      <vt:lpstr>Jerusalem area aerial from south</vt:lpstr>
      <vt:lpstr>Old City aerial from north</vt:lpstr>
      <vt:lpstr>PowerPoint Presentation</vt:lpstr>
      <vt:lpstr>PowerPoint Presentation</vt:lpstr>
      <vt:lpstr>PowerPoint Presentation</vt:lpstr>
      <vt:lpstr>PowerPoint Presentation</vt:lpstr>
      <vt:lpstr>PowerPoint Presentation</vt:lpstr>
      <vt:lpstr>耶路撒冷如今的圣殿山</vt:lpstr>
      <vt:lpstr>PowerPoint Presentation</vt:lpstr>
      <vt:lpstr>Solomon’s Temple Cutaway</vt:lpstr>
      <vt:lpstr>A Third Temple Possibility!</vt:lpstr>
      <vt:lpstr>PowerPoint Presentation</vt:lpstr>
      <vt:lpstr>PowerPoint Presentation</vt:lpstr>
      <vt:lpstr>PowerPoint Presentation</vt:lpstr>
      <vt:lpstr>PowerPoint Presentation</vt:lpstr>
      <vt:lpstr>PowerPoint Presentation</vt:lpstr>
      <vt:lpstr>National Repentance</vt:lpstr>
      <vt:lpstr>Slides on  历代志下 8</vt:lpstr>
      <vt:lpstr> 大伟和所罗门运送约柜的对比</vt:lpstr>
      <vt:lpstr>Slides on  历代志下 9</vt:lpstr>
      <vt:lpstr>给君王的警告 (主前1400)</vt:lpstr>
      <vt:lpstr>Warnings for Kings (1400 BC)</vt:lpstr>
      <vt:lpstr>给君王的警告 (主前1400)</vt:lpstr>
      <vt:lpstr>God honors us...</vt:lpstr>
      <vt:lpstr>Humility &amp; Repentance</vt:lpstr>
      <vt:lpstr>关键节</vt:lpstr>
      <vt:lpstr>PowerPoint Presentation</vt:lpstr>
      <vt:lpstr>How does God encourage us to worship?</vt:lpstr>
      <vt:lpstr>I. God blesses our worship.</vt:lpstr>
      <vt:lpstr>II. God preserves us even in discipline.</vt:lpstr>
      <vt:lpstr>Slides on  历代志下 10</vt:lpstr>
      <vt:lpstr>The Twelve Tribes</vt:lpstr>
      <vt:lpstr>United Kingdom</vt:lpstr>
      <vt:lpstr>所罗门</vt:lpstr>
      <vt:lpstr>Divided Kingdom</vt:lpstr>
      <vt:lpstr>Decline of Israel</vt:lpstr>
      <vt:lpstr>王国的沦落 黄萨民, 新加坡神学院</vt:lpstr>
      <vt:lpstr>PowerPoint Presentation</vt:lpstr>
      <vt:lpstr>所罗门</vt:lpstr>
      <vt:lpstr>PowerPoint Presentation</vt:lpstr>
      <vt:lpstr>PowerPoint Presentation</vt:lpstr>
      <vt:lpstr>给君王的警告 (主前1400)</vt:lpstr>
      <vt:lpstr>给君王的警告 (主前1400)</vt:lpstr>
      <vt:lpstr>给君王的警告 (主前1400)</vt:lpstr>
      <vt:lpstr>Slides on  历代志下 11</vt:lpstr>
      <vt:lpstr>Slides on  历代志下 12</vt:lpstr>
      <vt:lpstr>The kings fell into four basic types.</vt:lpstr>
      <vt:lpstr>王权规则的范例      黄萨民, 新加坡神学院</vt:lpstr>
      <vt:lpstr>Patterns of Kingly Rule</vt:lpstr>
      <vt:lpstr>Kings of Judah in 历代志下 11–24</vt:lpstr>
      <vt:lpstr>Kings of Judah in 历代志下 25–35</vt:lpstr>
      <vt:lpstr>Slides on  历代志下 13</vt:lpstr>
      <vt:lpstr>Patterns of Kingly Rule</vt:lpstr>
      <vt:lpstr>PowerPoint Presentation</vt:lpstr>
      <vt:lpstr>Slides on  历代志下 14</vt:lpstr>
      <vt:lpstr>Patterns of Kingly Rule</vt:lpstr>
      <vt:lpstr>王国的沦落 黄萨民, 新加坡神学院</vt:lpstr>
      <vt:lpstr>Slides on  历代志下 15</vt:lpstr>
      <vt:lpstr>历代志下的复兴</vt:lpstr>
      <vt:lpstr>Slides on  历代志下 16</vt:lpstr>
      <vt:lpstr>Slides on  历代志下 17</vt:lpstr>
      <vt:lpstr>Patterns of Kingly Rule</vt:lpstr>
      <vt:lpstr>PowerPoint Presentation</vt:lpstr>
      <vt:lpstr>PowerPoint Presentation</vt:lpstr>
      <vt:lpstr>PowerPoint Presentation</vt:lpstr>
      <vt:lpstr>Slides on  历代志下 18</vt:lpstr>
      <vt:lpstr>谁的旨意?</vt:lpstr>
      <vt:lpstr>1991: Move to Singapore</vt:lpstr>
      <vt:lpstr>我的三个儿子(1995)</vt:lpstr>
      <vt:lpstr>我的三个儿子(2015)</vt:lpstr>
      <vt:lpstr>格里菲斯家庭 2016年 一月一号</vt:lpstr>
      <vt:lpstr>新加坡神学院</vt:lpstr>
      <vt:lpstr>Singapore's Strategic Location</vt:lpstr>
      <vt:lpstr>What's God's will for you?</vt:lpstr>
      <vt:lpstr>上帝的旨意？</vt:lpstr>
      <vt:lpstr>你如何行上帝的旨意而不是你的旨意？ </vt:lpstr>
      <vt:lpstr>Two Kings</vt:lpstr>
      <vt:lpstr>I. 别说你要上帝的旨意而事实上你已经在心理做了决定 (历代志下18:1-4)</vt:lpstr>
      <vt:lpstr>亚兰人的威胁</vt:lpstr>
      <vt:lpstr>海 之 道</vt:lpstr>
      <vt:lpstr>你是否在寻求上帝的旨意但是你已经作好了决定？</vt:lpstr>
      <vt:lpstr>“哦主啊，以你的旨意使用我—尤其为师爷！”</vt:lpstr>
      <vt:lpstr>上帝的旨意?</vt:lpstr>
      <vt:lpstr>“我在起初的时候力图使自己保持在对相关的事件上没有私心的状态。”</vt:lpstr>
      <vt:lpstr>多久?</vt:lpstr>
      <vt:lpstr>Subject?</vt:lpstr>
      <vt:lpstr>I.别说你要上帝的旨意而事实上你已经在心理做了决定 (历代志下18:1-4)</vt:lpstr>
      <vt:lpstr> But should you get counsel from others? </vt:lpstr>
      <vt:lpstr>II不要只向那些“与你站在同一条线上”的人寻求谋略” (历代志下18:5-27)</vt:lpstr>
      <vt:lpstr>历代志下 18:5-27</vt:lpstr>
      <vt:lpstr>在追求上帝的旨意时，我们在寻求属神的指教吗？</vt:lpstr>
      <vt:lpstr>蒙古？</vt:lpstr>
      <vt:lpstr>III.无视上帝清楚的旨意会带来灾难 (历代志下 18:28-34)</vt:lpstr>
      <vt:lpstr>历代志下 18:28-34</vt:lpstr>
      <vt:lpstr>寻求自己的旨意而不是上帝的旨意会带来什么结局呢？</vt:lpstr>
      <vt:lpstr>寻求上帝的旨意有什么结局？</vt:lpstr>
      <vt:lpstr>How can you do God's will  rather than your own?</vt:lpstr>
      <vt:lpstr>I.别说你要上帝的旨意而事实上你已经在心理做了决定 (历代志下18:1-4)</vt:lpstr>
      <vt:lpstr>II.不要只向那些“与你站在同一条线上”的人寻求谋略” (历代志下 18:5-27)</vt:lpstr>
      <vt:lpstr>III.无视上帝清楚的旨意会带来灾难 (历代志下 18:28-34)</vt:lpstr>
      <vt:lpstr>—旨要— 诚心地寻求主因为无视上帝清楚的旨意将带来严重的后果</vt:lpstr>
      <vt:lpstr>What's God's will for you?</vt:lpstr>
      <vt:lpstr>抽出时间休息</vt:lpstr>
      <vt:lpstr>God's Will is in God's Word</vt:lpstr>
      <vt:lpstr>Need</vt:lpstr>
      <vt:lpstr>敞开双手</vt:lpstr>
      <vt:lpstr>Slides on  历代志下 19</vt:lpstr>
      <vt:lpstr>Slides on  历代志下 20</vt:lpstr>
      <vt:lpstr>Patterns of Kingly Rule</vt:lpstr>
      <vt:lpstr>历代志下的复兴</vt:lpstr>
      <vt:lpstr>Patterns of Kingly Rule</vt:lpstr>
      <vt:lpstr>Slides on  历代志下 21</vt:lpstr>
      <vt:lpstr>God ultimately defeats those who worship idols.</vt:lpstr>
      <vt:lpstr>家族的罪恶</vt:lpstr>
      <vt:lpstr>Faithful By A Thread</vt:lpstr>
      <vt:lpstr>Slides on  历代志下 22</vt:lpstr>
      <vt:lpstr>家室公义（王下11）</vt:lpstr>
      <vt:lpstr>Patterns of Kingly Rule</vt:lpstr>
      <vt:lpstr>Slides on  历代志下 23</vt:lpstr>
      <vt:lpstr>耶何耶大冠约阿施（王下11：12；代下23：11）</vt:lpstr>
      <vt:lpstr>亚他利雅被杀 （王下15—16； 代下23：14—15）</vt:lpstr>
      <vt:lpstr>上帝仍对那些今天敬拜祂的人守祂的应许</vt:lpstr>
      <vt:lpstr>God still keeps His promises to those who worship Him today </vt:lpstr>
      <vt:lpstr>历代志下的复兴</vt:lpstr>
      <vt:lpstr>Slides on  历代志下 24</vt:lpstr>
      <vt:lpstr>Patterns of Kingly Rule</vt:lpstr>
      <vt:lpstr>Slides on  历代志下 25</vt:lpstr>
      <vt:lpstr>Patterns of Kingly Rule</vt:lpstr>
      <vt:lpstr>历代志下的复兴</vt:lpstr>
      <vt:lpstr>Slides on  历代志下 26</vt:lpstr>
      <vt:lpstr>Patterns of Kingly Rule</vt:lpstr>
      <vt:lpstr>Slides on  历代志下 27</vt:lpstr>
      <vt:lpstr>Patterns of Kingly Rule</vt:lpstr>
      <vt:lpstr>Slides on  历代志下 28</vt:lpstr>
      <vt:lpstr>Patterns of Kingly Rule</vt:lpstr>
      <vt:lpstr>Slides on  历代志下 29</vt:lpstr>
      <vt:lpstr>Chart of OT Kings &amp; Prophets</vt:lpstr>
      <vt:lpstr>历代志下的复兴</vt:lpstr>
      <vt:lpstr>Slides on  历代志下 30</vt:lpstr>
      <vt:lpstr>Passover</vt:lpstr>
      <vt:lpstr>Slides on  历代志下 31</vt:lpstr>
      <vt:lpstr>PowerPoint Presentation</vt:lpstr>
      <vt:lpstr>Slides on  历代志下 32</vt:lpstr>
      <vt:lpstr>Patterns of Kingly Rule</vt:lpstr>
      <vt:lpstr>王国的沦落 黄萨民, 新加坡神学院</vt:lpstr>
      <vt:lpstr>PowerPoint Presentation</vt:lpstr>
      <vt:lpstr>Eastern City of David</vt:lpstr>
      <vt:lpstr>希西家 地下通道</vt:lpstr>
      <vt:lpstr>希西家 地下通道</vt:lpstr>
      <vt:lpstr>西羅亞 銘文</vt:lpstr>
      <vt:lpstr>華倫豎井</vt:lpstr>
      <vt:lpstr>希西家地下通道</vt:lpstr>
      <vt:lpstr>希西家地下通道</vt:lpstr>
      <vt:lpstr>Temple Over Gihon Spring?</vt:lpstr>
      <vt:lpstr>Slides on  历代志下 33</vt:lpstr>
      <vt:lpstr>Patterns of Kingly Rule</vt:lpstr>
      <vt:lpstr>Evil Manasseh</vt:lpstr>
      <vt:lpstr>Zephaniah preached just after Manasseh filled both courts with idols</vt:lpstr>
      <vt:lpstr>Manasseh</vt:lpstr>
      <vt:lpstr>The Prayer of Manasseh</vt:lpstr>
      <vt:lpstr>Patterns of Kingly Rule</vt:lpstr>
      <vt:lpstr>Slides on  历代志下 34</vt:lpstr>
      <vt:lpstr>Patterns of Kingly Rule</vt:lpstr>
      <vt:lpstr>历代志下的复兴</vt:lpstr>
      <vt:lpstr>Slides on  历代志下 35</vt:lpstr>
      <vt:lpstr>王国的沦落 黄萨民, 新加坡神学院</vt:lpstr>
      <vt:lpstr>Slides on  历代志下 36</vt:lpstr>
      <vt:lpstr>The Kings of Judah (历代志下)</vt:lpstr>
      <vt:lpstr>Patterns of Kingly Rule</vt:lpstr>
      <vt:lpstr>Patterns of Kingly Rule</vt:lpstr>
      <vt:lpstr>PowerPoint Presentation</vt:lpstr>
      <vt:lpstr>Patterns of Kingly Rule</vt:lpstr>
      <vt:lpstr>Patterns of Kingly Rule</vt:lpstr>
      <vt:lpstr>PowerPoint Presentation</vt:lpstr>
      <vt:lpstr>God disciplines us but never rejects us. </vt:lpstr>
      <vt:lpstr>永恒的 保障</vt:lpstr>
      <vt:lpstr>令人鄙视 的保障</vt:lpstr>
      <vt:lpstr>Some Despise Security</vt:lpstr>
      <vt:lpstr>约翰一书5：11-13 中的保证</vt:lpstr>
      <vt:lpstr>然而，仍然有神的管教。。。</vt:lpstr>
      <vt:lpstr>亚拿尼亚和撒非拉</vt:lpstr>
      <vt:lpstr>奖励可以丢失！</vt:lpstr>
      <vt:lpstr>How does God help us be secure?</vt:lpstr>
      <vt:lpstr>Main Idea of 历代志下</vt:lpstr>
      <vt:lpstr>How does God help us be secure?</vt:lpstr>
      <vt:lpstr>I. God blesses our worship.</vt:lpstr>
      <vt:lpstr>II. God preserves us even in discipline.</vt:lpstr>
      <vt:lpstr>作个安慰的人</vt:lpstr>
      <vt:lpstr>How can you be secure?</vt:lpstr>
      <vt:lpstr>Ultimate Security</vt:lpstr>
      <vt:lpstr>How can you better respond to his faithfulness in genuine worship? </vt:lpstr>
      <vt:lpstr>Take time out</vt:lpstr>
      <vt:lpstr>Humility &amp; Repentance</vt:lpstr>
      <vt:lpstr>Need</vt:lpstr>
      <vt:lpstr>敞开双手</vt:lpstr>
      <vt:lpstr>Black</vt:lpstr>
      <vt:lpstr>旧约全书讲章 • BibleStudyDownloads.org</vt:lpstr>
      <vt:lpstr>历代志下的复兴</vt:lpstr>
      <vt:lpstr>信息声明</vt:lpstr>
      <vt:lpstr>应用</vt:lpstr>
      <vt:lpstr>什么帝国以及按什么顺序？</vt:lpstr>
      <vt:lpstr>亚述发展</vt:lpstr>
      <vt:lpstr>巴比伦统治以色列</vt:lpstr>
      <vt:lpstr>波斯 时代</vt:lpstr>
      <vt:lpstr>新约与旧约之间的帝国</vt:lpstr>
      <vt:lpstr>标题</vt:lpstr>
      <vt:lpstr>作者</vt:lpstr>
      <vt:lpstr>日期</vt:lpstr>
      <vt:lpstr>读者</vt:lpstr>
      <vt:lpstr>场合</vt:lpstr>
      <vt:lpstr>特征</vt:lpstr>
      <vt:lpstr>特征</vt:lpstr>
      <vt:lpstr>论点</vt:lpstr>
      <vt:lpstr>纲要</vt:lpstr>
      <vt:lpstr>以色列后期的东部邻国</vt:lpstr>
      <vt:lpstr>以色列后期的东部邻国</vt:lpstr>
      <vt:lpstr>旧约全书概论链接地址 BibleStudyDownloads.org</vt:lpstr>
      <vt:lpstr>Black</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Sarah Heal</cp:lastModifiedBy>
  <cp:revision>317</cp:revision>
  <dcterms:created xsi:type="dcterms:W3CDTF">2003-09-12T07:15:04Z</dcterms:created>
  <dcterms:modified xsi:type="dcterms:W3CDTF">2020-08-04T15:30:00Z</dcterms:modified>
</cp:coreProperties>
</file>